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722" r:id="rId4"/>
    <p:sldMasterId id="2147483736" r:id="rId5"/>
    <p:sldMasterId id="2147483750" r:id="rId6"/>
    <p:sldMasterId id="2147483762" r:id="rId7"/>
    <p:sldMasterId id="2147483776" r:id="rId8"/>
  </p:sldMasterIdLst>
  <p:notesMasterIdLst>
    <p:notesMasterId r:id="rId38"/>
  </p:notesMasterIdLst>
  <p:handoutMasterIdLst>
    <p:handoutMasterId r:id="rId39"/>
  </p:handoutMasterIdLst>
  <p:sldIdLst>
    <p:sldId id="304" r:id="rId9"/>
    <p:sldId id="305" r:id="rId10"/>
    <p:sldId id="306" r:id="rId11"/>
    <p:sldId id="256" r:id="rId12"/>
    <p:sldId id="307" r:id="rId13"/>
    <p:sldId id="308" r:id="rId14"/>
    <p:sldId id="311" r:id="rId15"/>
    <p:sldId id="274" r:id="rId16"/>
    <p:sldId id="264" r:id="rId17"/>
    <p:sldId id="284" r:id="rId18"/>
    <p:sldId id="257" r:id="rId19"/>
    <p:sldId id="312" r:id="rId20"/>
    <p:sldId id="309" r:id="rId21"/>
    <p:sldId id="297" r:id="rId22"/>
    <p:sldId id="273" r:id="rId23"/>
    <p:sldId id="291" r:id="rId24"/>
    <p:sldId id="270" r:id="rId25"/>
    <p:sldId id="313" r:id="rId26"/>
    <p:sldId id="310" r:id="rId27"/>
    <p:sldId id="263" r:id="rId28"/>
    <p:sldId id="299" r:id="rId29"/>
    <p:sldId id="300" r:id="rId30"/>
    <p:sldId id="258" r:id="rId31"/>
    <p:sldId id="259" r:id="rId32"/>
    <p:sldId id="260" r:id="rId33"/>
    <p:sldId id="261" r:id="rId34"/>
    <p:sldId id="314" r:id="rId35"/>
    <p:sldId id="301" r:id="rId36"/>
    <p:sldId id="294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9">
          <p15:clr>
            <a:srgbClr val="A4A3A4"/>
          </p15:clr>
        </p15:guide>
        <p15:guide id="2" pos="384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56" y="-576"/>
      </p:cViewPr>
      <p:guideLst>
        <p:guide orient="horz" pos="2199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96C9B0-F753-4638-8882-88725FE27559}" type="presOf" srcId="{E9D08DB9-F5FD-4AF6-9DEE-0A3EAA11328E}" destId="{BFBC25E5-4395-4C80-862A-E43569FF2A70}" srcOrd="0" destOrd="0" presId="urn:microsoft.com/office/officeart/2005/8/layout/vList6"/>
    <dgm:cxn modelId="{C4219DA0-EDB2-4250-A461-26181C110EB5}" type="presOf" srcId="{21D21DAD-2251-40ED-BB20-A10ACB37DA81}" destId="{AE47FE3D-25B1-459F-911C-D7CA907E596B}" srcOrd="0" destOrd="0" presId="urn:microsoft.com/office/officeart/2005/8/layout/vList6"/>
    <dgm:cxn modelId="{5E1B2AEE-AF02-416B-A8F4-184A8982208F}" type="presOf" srcId="{7B85FC70-822B-4B17-9CD4-ABF858D5AE96}" destId="{5CAA5936-2BDE-4AD4-820B-0D107A42B6F2}" srcOrd="0" destOrd="0" presId="urn:microsoft.com/office/officeart/2005/8/layout/vList6"/>
    <dgm:cxn modelId="{1CA45938-4D60-4C53-88B3-21AA818EFB47}" type="presOf" srcId="{E57ED5AC-8E7C-4D71-AA5F-E6E53A126504}" destId="{68B95D98-083A-4EE9-A3DF-FE71CE38963B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F47FDDAB-4FF2-4BC8-A3D1-112B5DEA98CC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0169E1AA-0EEC-4E9A-B863-DAC703AF2F48}" type="presParOf" srcId="{B730CF76-0FCE-40AD-BDF3-680670CE6B6F}" destId="{D0B56CE0-890D-4535-B786-AE28ECEEF6E5}" srcOrd="0" destOrd="0" presId="urn:microsoft.com/office/officeart/2005/8/layout/vList6"/>
    <dgm:cxn modelId="{468548B3-7EB9-4B5C-9CA3-0920FA02CEAF}" type="presParOf" srcId="{D0B56CE0-890D-4535-B786-AE28ECEEF6E5}" destId="{BFBC25E5-4395-4C80-862A-E43569FF2A70}" srcOrd="0" destOrd="0" presId="urn:microsoft.com/office/officeart/2005/8/layout/vList6"/>
    <dgm:cxn modelId="{70592AD9-0444-45FC-8BD8-32B1D3472DD6}" type="presParOf" srcId="{D0B56CE0-890D-4535-B786-AE28ECEEF6E5}" destId="{68B95D98-083A-4EE9-A3DF-FE71CE38963B}" srcOrd="1" destOrd="0" presId="urn:microsoft.com/office/officeart/2005/8/layout/vList6"/>
    <dgm:cxn modelId="{D72F9489-5BFE-4396-A52D-12F8EBF4B5E0}" type="presParOf" srcId="{B730CF76-0FCE-40AD-BDF3-680670CE6B6F}" destId="{EA7C4BED-15A2-4BFC-8DD1-3229710D2B1C}" srcOrd="1" destOrd="0" presId="urn:microsoft.com/office/officeart/2005/8/layout/vList6"/>
    <dgm:cxn modelId="{39376870-F236-42FE-B270-583C831DB180}" type="presParOf" srcId="{B730CF76-0FCE-40AD-BDF3-680670CE6B6F}" destId="{7A1C4DA8-70D4-4071-BA42-4188B9B78935}" srcOrd="2" destOrd="0" presId="urn:microsoft.com/office/officeart/2005/8/layout/vList6"/>
    <dgm:cxn modelId="{618755C8-B6C7-4E63-B218-6BE5088565CD}" type="presParOf" srcId="{7A1C4DA8-70D4-4071-BA42-4188B9B78935}" destId="{AE47FE3D-25B1-459F-911C-D7CA907E596B}" srcOrd="0" destOrd="0" presId="urn:microsoft.com/office/officeart/2005/8/layout/vList6"/>
    <dgm:cxn modelId="{D4065522-C377-4C24-A61E-BB57746ADDE0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B53FC5FE-5954-45C3-9DC6-0DAE17C52141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26FFF4C5-BE43-49AF-BAFF-1A2CD4B2D6F6}" type="presOf" srcId="{E9D08DB9-F5FD-4AF6-9DEE-0A3EAA11328E}" destId="{BFBC25E5-4395-4C80-862A-E43569FF2A70}" srcOrd="0" destOrd="0" presId="urn:microsoft.com/office/officeart/2005/8/layout/vList6"/>
    <dgm:cxn modelId="{1CE080EC-9F11-41B5-A5A5-A661BD7402AA}" type="presOf" srcId="{2C618784-9F77-43EF-A736-21BB649408D3}" destId="{B730CF76-0FCE-40AD-BDF3-680670CE6B6F}" srcOrd="0" destOrd="0" presId="urn:microsoft.com/office/officeart/2005/8/layout/vList6"/>
    <dgm:cxn modelId="{885D442F-3271-4389-9A34-A4234010DB15}" type="presParOf" srcId="{B730CF76-0FCE-40AD-BDF3-680670CE6B6F}" destId="{D0B56CE0-890D-4535-B786-AE28ECEEF6E5}" srcOrd="0" destOrd="0" presId="urn:microsoft.com/office/officeart/2005/8/layout/vList6"/>
    <dgm:cxn modelId="{07E8DA3B-E792-4AF2-934E-59336AA3758A}" type="presParOf" srcId="{D0B56CE0-890D-4535-B786-AE28ECEEF6E5}" destId="{BFBC25E5-4395-4C80-862A-E43569FF2A70}" srcOrd="0" destOrd="0" presId="urn:microsoft.com/office/officeart/2005/8/layout/vList6"/>
    <dgm:cxn modelId="{D6F92E12-BF8A-4209-81E1-550D7995098A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7F2C7A-A3F1-4D5C-B1AB-1D9BB6EAF842}" type="presOf" srcId="{7B85FC70-822B-4B17-9CD4-ABF858D5AE96}" destId="{5CAA5936-2BDE-4AD4-820B-0D107A42B6F2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AA282507-24C0-4964-B9C8-5C57A6DC786F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8D7A196A-582F-42F6-B2D3-E730C7A14BC5}" type="presOf" srcId="{E9D08DB9-F5FD-4AF6-9DEE-0A3EAA11328E}" destId="{BFBC25E5-4395-4C80-862A-E43569FF2A70}" srcOrd="0" destOrd="0" presId="urn:microsoft.com/office/officeart/2005/8/layout/vList6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EE0D5889-F923-40A5-9EDA-99EDEC81EB51}" type="presOf" srcId="{E57ED5AC-8E7C-4D71-AA5F-E6E53A126504}" destId="{68B95D98-083A-4EE9-A3DF-FE71CE38963B}" srcOrd="0" destOrd="0" presId="urn:microsoft.com/office/officeart/2005/8/layout/vList6"/>
    <dgm:cxn modelId="{C66213B3-0DB2-4E81-9DFC-AF9E372A24B2}" type="presOf" srcId="{21D21DAD-2251-40ED-BB20-A10ACB37DA81}" destId="{AE47FE3D-25B1-459F-911C-D7CA907E596B}" srcOrd="0" destOrd="0" presId="urn:microsoft.com/office/officeart/2005/8/layout/vList6"/>
    <dgm:cxn modelId="{B727B34A-28C8-4E10-AD58-2539EBEC9EB9}" type="presParOf" srcId="{B730CF76-0FCE-40AD-BDF3-680670CE6B6F}" destId="{D0B56CE0-890D-4535-B786-AE28ECEEF6E5}" srcOrd="0" destOrd="0" presId="urn:microsoft.com/office/officeart/2005/8/layout/vList6"/>
    <dgm:cxn modelId="{FB992EA4-9309-4A7E-BBD8-CCAA91F4113D}" type="presParOf" srcId="{D0B56CE0-890D-4535-B786-AE28ECEEF6E5}" destId="{BFBC25E5-4395-4C80-862A-E43569FF2A70}" srcOrd="0" destOrd="0" presId="urn:microsoft.com/office/officeart/2005/8/layout/vList6"/>
    <dgm:cxn modelId="{0D1F3D32-4549-4175-8508-B37FCE42AB18}" type="presParOf" srcId="{D0B56CE0-890D-4535-B786-AE28ECEEF6E5}" destId="{68B95D98-083A-4EE9-A3DF-FE71CE38963B}" srcOrd="1" destOrd="0" presId="urn:microsoft.com/office/officeart/2005/8/layout/vList6"/>
    <dgm:cxn modelId="{5FAAA5E2-C8C6-4065-B695-0560F2D0B72C}" type="presParOf" srcId="{B730CF76-0FCE-40AD-BDF3-680670CE6B6F}" destId="{EA7C4BED-15A2-4BFC-8DD1-3229710D2B1C}" srcOrd="1" destOrd="0" presId="urn:microsoft.com/office/officeart/2005/8/layout/vList6"/>
    <dgm:cxn modelId="{29EE3D69-19D6-4D36-9716-B90415D7AEAC}" type="presParOf" srcId="{B730CF76-0FCE-40AD-BDF3-680670CE6B6F}" destId="{7A1C4DA8-70D4-4071-BA42-4188B9B78935}" srcOrd="2" destOrd="0" presId="urn:microsoft.com/office/officeart/2005/8/layout/vList6"/>
    <dgm:cxn modelId="{96E99979-06A2-4F96-8CB8-49096C2DCDF1}" type="presParOf" srcId="{7A1C4DA8-70D4-4071-BA42-4188B9B78935}" destId="{AE47FE3D-25B1-459F-911C-D7CA907E596B}" srcOrd="0" destOrd="0" presId="urn:microsoft.com/office/officeart/2005/8/layout/vList6"/>
    <dgm:cxn modelId="{FB457323-42D1-4901-BB30-7F2511AFB6CE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7B2EC62C-CF96-4471-81FC-AD98061F5874}" type="presOf" srcId="{E9D08DB9-F5FD-4AF6-9DEE-0A3EAA11328E}" destId="{BFBC25E5-4395-4C80-862A-E43569FF2A70}" srcOrd="0" destOrd="0" presId="urn:microsoft.com/office/officeart/2005/8/layout/vList6"/>
    <dgm:cxn modelId="{5F31536C-02BE-410E-A827-31E42FD97F89}" type="presOf" srcId="{2C618784-9F77-43EF-A736-21BB649408D3}" destId="{B730CF76-0FCE-40AD-BDF3-680670CE6B6F}" srcOrd="0" destOrd="0" presId="urn:microsoft.com/office/officeart/2005/8/layout/vList6"/>
    <dgm:cxn modelId="{307E568A-8A3C-4BC8-BC06-B97DC6D1779C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EA6879B4-7615-400F-A482-B6D3F89CC8E0}" type="presParOf" srcId="{B730CF76-0FCE-40AD-BDF3-680670CE6B6F}" destId="{D0B56CE0-890D-4535-B786-AE28ECEEF6E5}" srcOrd="0" destOrd="0" presId="urn:microsoft.com/office/officeart/2005/8/layout/vList6"/>
    <dgm:cxn modelId="{0C1E4AD0-847B-41CE-A608-8F7746E700C2}" type="presParOf" srcId="{D0B56CE0-890D-4535-B786-AE28ECEEF6E5}" destId="{BFBC25E5-4395-4C80-862A-E43569FF2A70}" srcOrd="0" destOrd="0" presId="urn:microsoft.com/office/officeart/2005/8/layout/vList6"/>
    <dgm:cxn modelId="{809E5ED2-7624-4409-8A92-83D8503E07DB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012AD4-C276-4B62-85FD-86F27CB8A570}" type="presOf" srcId="{E57ED5AC-8E7C-4D71-AA5F-E6E53A126504}" destId="{68B95D98-083A-4EE9-A3DF-FE71CE38963B}" srcOrd="0" destOrd="0" presId="urn:microsoft.com/office/officeart/2005/8/layout/vList6"/>
    <dgm:cxn modelId="{C061DFA5-02C8-4995-90A9-69C7E0368917}" type="presOf" srcId="{21D21DAD-2251-40ED-BB20-A10ACB37DA81}" destId="{AE47FE3D-25B1-459F-911C-D7CA907E596B}" srcOrd="0" destOrd="0" presId="urn:microsoft.com/office/officeart/2005/8/layout/vList6"/>
    <dgm:cxn modelId="{942E1DA1-7E6B-4FDC-B36C-DA4F34F5C685}" type="presOf" srcId="{E9D08DB9-F5FD-4AF6-9DEE-0A3EAA11328E}" destId="{BFBC25E5-4395-4C80-862A-E43569FF2A70}" srcOrd="0" destOrd="0" presId="urn:microsoft.com/office/officeart/2005/8/layout/vList6"/>
    <dgm:cxn modelId="{85361AC0-93A9-4E6D-BD60-6900E4E76B66}" type="presOf" srcId="{2C618784-9F77-43EF-A736-21BB649408D3}" destId="{B730CF76-0FCE-40AD-BDF3-680670CE6B6F}" srcOrd="0" destOrd="0" presId="urn:microsoft.com/office/officeart/2005/8/layout/vList6"/>
    <dgm:cxn modelId="{09F93101-EFE8-49C0-96D2-DFE3E3A908B0}" type="presOf" srcId="{7B85FC70-822B-4B17-9CD4-ABF858D5AE96}" destId="{5CAA5936-2BDE-4AD4-820B-0D107A42B6F2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396D0C25-37B8-498F-9218-29D4DD4A5768}" type="presParOf" srcId="{B730CF76-0FCE-40AD-BDF3-680670CE6B6F}" destId="{D0B56CE0-890D-4535-B786-AE28ECEEF6E5}" srcOrd="0" destOrd="0" presId="urn:microsoft.com/office/officeart/2005/8/layout/vList6"/>
    <dgm:cxn modelId="{BD5CAE3B-9457-4DC5-96D4-A469030FBC13}" type="presParOf" srcId="{D0B56CE0-890D-4535-B786-AE28ECEEF6E5}" destId="{BFBC25E5-4395-4C80-862A-E43569FF2A70}" srcOrd="0" destOrd="0" presId="urn:microsoft.com/office/officeart/2005/8/layout/vList6"/>
    <dgm:cxn modelId="{649A23BA-4F9E-4CF3-A034-4429CF0179D1}" type="presParOf" srcId="{D0B56CE0-890D-4535-B786-AE28ECEEF6E5}" destId="{68B95D98-083A-4EE9-A3DF-FE71CE38963B}" srcOrd="1" destOrd="0" presId="urn:microsoft.com/office/officeart/2005/8/layout/vList6"/>
    <dgm:cxn modelId="{683B7A29-40B7-43B5-AB40-F7F5AC92893C}" type="presParOf" srcId="{B730CF76-0FCE-40AD-BDF3-680670CE6B6F}" destId="{EA7C4BED-15A2-4BFC-8DD1-3229710D2B1C}" srcOrd="1" destOrd="0" presId="urn:microsoft.com/office/officeart/2005/8/layout/vList6"/>
    <dgm:cxn modelId="{F1880734-73B7-41D3-AC4A-B656840603F8}" type="presParOf" srcId="{B730CF76-0FCE-40AD-BDF3-680670CE6B6F}" destId="{7A1C4DA8-70D4-4071-BA42-4188B9B78935}" srcOrd="2" destOrd="0" presId="urn:microsoft.com/office/officeart/2005/8/layout/vList6"/>
    <dgm:cxn modelId="{2608A66F-E71F-4BB2-BA64-AE5F0C8A2005}" type="presParOf" srcId="{7A1C4DA8-70D4-4071-BA42-4188B9B78935}" destId="{AE47FE3D-25B1-459F-911C-D7CA907E596B}" srcOrd="0" destOrd="0" presId="urn:microsoft.com/office/officeart/2005/8/layout/vList6"/>
    <dgm:cxn modelId="{D7A4B5F2-1DD2-41A5-BED7-80490BAE874A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CA642FA2-0B00-499C-89DC-DDAA150995A3}" type="presOf" srcId="{E9D08DB9-F5FD-4AF6-9DEE-0A3EAA11328E}" destId="{BFBC25E5-4395-4C80-862A-E43569FF2A70}" srcOrd="0" destOrd="0" presId="urn:microsoft.com/office/officeart/2005/8/layout/vList6"/>
    <dgm:cxn modelId="{70D64DFE-EB37-4FCA-A082-CED08406B6D7}" type="presOf" srcId="{2C618784-9F77-43EF-A736-21BB649408D3}" destId="{B730CF76-0FCE-40AD-BDF3-680670CE6B6F}" srcOrd="0" destOrd="0" presId="urn:microsoft.com/office/officeart/2005/8/layout/vList6"/>
    <dgm:cxn modelId="{C0D1FE9C-8D2A-4560-9399-0B3F79E3848E}" type="presOf" srcId="{A5498D5D-5B56-40AC-856A-BF30C15B1C2C}" destId="{68B95D98-083A-4EE9-A3DF-FE71CE38963B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62655A6D-A93D-438D-8BC5-ABC9C3B9A199}" type="presParOf" srcId="{B730CF76-0FCE-40AD-BDF3-680670CE6B6F}" destId="{D0B56CE0-890D-4535-B786-AE28ECEEF6E5}" srcOrd="0" destOrd="0" presId="urn:microsoft.com/office/officeart/2005/8/layout/vList6"/>
    <dgm:cxn modelId="{96ED043A-AFED-4346-8C7A-0F554FD8B2D6}" type="presParOf" srcId="{D0B56CE0-890D-4535-B786-AE28ECEEF6E5}" destId="{BFBC25E5-4395-4C80-862A-E43569FF2A70}" srcOrd="0" destOrd="0" presId="urn:microsoft.com/office/officeart/2005/8/layout/vList6"/>
    <dgm:cxn modelId="{969A3BDF-A002-4D06-8452-641CE3860385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21D21DAD-2251-40ED-BB20-A10ACB37DA81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DC7682-97C5-4B76-AF06-6E4FE768AE64}" type="parTrans" cxnId="{32AF5CD6-3857-4163-ADF7-EB2D57C31BDE}">
      <dgm:prSet/>
      <dgm:spPr/>
      <dgm:t>
        <a:bodyPr/>
        <a:lstStyle/>
        <a:p>
          <a:endParaRPr lang="en-US"/>
        </a:p>
      </dgm:t>
    </dgm:pt>
    <dgm:pt modelId="{D48966B7-E980-4504-AFC8-49AE59638E71}" type="sibTrans" cxnId="{32AF5CD6-3857-4163-ADF7-EB2D57C31BDE}">
      <dgm:prSet/>
      <dgm:spPr/>
      <dgm:t>
        <a:bodyPr/>
        <a:lstStyle/>
        <a:p>
          <a:endParaRPr lang="en-US"/>
        </a:p>
      </dgm:t>
    </dgm:pt>
    <dgm:pt modelId="{7B85FC70-822B-4B17-9CD4-ABF858D5AE96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18E965-E170-4778-A094-BC7E82D53BFB}" type="parTrans" cxnId="{61479334-F2B7-47EE-985C-1EF76553157A}">
      <dgm:prSet/>
      <dgm:spPr/>
      <dgm:t>
        <a:bodyPr/>
        <a:lstStyle/>
        <a:p>
          <a:endParaRPr lang="en-US"/>
        </a:p>
      </dgm:t>
    </dgm:pt>
    <dgm:pt modelId="{4FDBD947-901D-4EA6-B81F-97DF8B4E0643}" type="sibTrans" cxnId="{61479334-F2B7-47EE-985C-1EF76553157A}">
      <dgm:prSet/>
      <dgm:spPr/>
      <dgm:t>
        <a:bodyPr/>
        <a:lstStyle/>
        <a:p>
          <a:endParaRPr lang="en-US"/>
        </a:p>
      </dgm:t>
    </dgm:pt>
    <dgm:pt modelId="{E57ED5AC-8E7C-4D71-AA5F-E6E53A126504}">
      <dgm:prSet phldrT="[Text]" custT="1"/>
      <dgm:spPr/>
      <dgm:t>
        <a:bodyPr/>
        <a:lstStyle/>
        <a:p>
          <a:r>
            <a:rPr lang="nl-NL" sz="44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507826-EF41-48FA-B323-D11B67B78678}" type="parTrans" cxnId="{A93697FB-400A-417C-B575-9AC27FD9CEDC}">
      <dgm:prSet/>
      <dgm:spPr/>
      <dgm:t>
        <a:bodyPr/>
        <a:lstStyle/>
        <a:p>
          <a:endParaRPr lang="en-US"/>
        </a:p>
      </dgm:t>
    </dgm:pt>
    <dgm:pt modelId="{5ED6FF44-9285-4CF0-A6A7-A30B05DE543D}" type="sibTrans" cxnId="{A93697FB-400A-417C-B575-9AC27FD9CEDC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2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2" custScaleX="156173" custScaleY="96571" custLinFactNeighborX="357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C4BED-15A2-4BFC-8DD1-3229710D2B1C}" type="pres">
      <dgm:prSet presAssocID="{E49EFDF4-75F8-4FFA-82CB-16C3E1870370}" presName="spacing" presStyleCnt="0"/>
      <dgm:spPr/>
    </dgm:pt>
    <dgm:pt modelId="{7A1C4DA8-70D4-4071-BA42-4188B9B78935}" type="pres">
      <dgm:prSet presAssocID="{21D21DAD-2251-40ED-BB20-A10ACB37DA81}" presName="linNode" presStyleCnt="0"/>
      <dgm:spPr/>
    </dgm:pt>
    <dgm:pt modelId="{AE47FE3D-25B1-459F-911C-D7CA907E596B}" type="pres">
      <dgm:prSet presAssocID="{21D21DAD-2251-40ED-BB20-A10ACB37DA81}" presName="parentShp" presStyleLbl="node1" presStyleIdx="1" presStyleCnt="2" custScaleX="51978" custLinFactNeighborX="-57" custLinFactNeighborY="-10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AA5936-2BDE-4AD4-820B-0D107A42B6F2}" type="pres">
      <dgm:prSet presAssocID="{21D21DAD-2251-40ED-BB20-A10ACB37DA81}" presName="childShp" presStyleLbl="bgAccFollowNode1" presStyleIdx="1" presStyleCnt="2" custScaleX="173618" custScaleY="102675" custLinFactNeighborX="2724" custLinFactNeighborY="2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5828D7-A769-484F-A56E-38B1FB72FC1B}" type="presOf" srcId="{E9D08DB9-F5FD-4AF6-9DEE-0A3EAA11328E}" destId="{BFBC25E5-4395-4C80-862A-E43569FF2A70}" srcOrd="0" destOrd="0" presId="urn:microsoft.com/office/officeart/2005/8/layout/vList6"/>
    <dgm:cxn modelId="{99A6FCEB-FFA4-4D3F-8F15-CB219A80DD54}" type="presOf" srcId="{21D21DAD-2251-40ED-BB20-A10ACB37DA81}" destId="{AE47FE3D-25B1-459F-911C-D7CA907E596B}" srcOrd="0" destOrd="0" presId="urn:microsoft.com/office/officeart/2005/8/layout/vList6"/>
    <dgm:cxn modelId="{71D0F95D-6636-4DA2-B112-C374D03B0B06}" type="presOf" srcId="{E57ED5AC-8E7C-4D71-AA5F-E6E53A126504}" destId="{68B95D98-083A-4EE9-A3DF-FE71CE38963B}" srcOrd="0" destOrd="0" presId="urn:microsoft.com/office/officeart/2005/8/layout/vList6"/>
    <dgm:cxn modelId="{61479334-F2B7-47EE-985C-1EF76553157A}" srcId="{21D21DAD-2251-40ED-BB20-A10ACB37DA81}" destId="{7B85FC70-822B-4B17-9CD4-ABF858D5AE96}" srcOrd="0" destOrd="0" parTransId="{3218E965-E170-4778-A094-BC7E82D53BFB}" sibTransId="{4FDBD947-901D-4EA6-B81F-97DF8B4E0643}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C8034729-7BB7-4872-9543-6F74F56E92E3}" type="presOf" srcId="{2C618784-9F77-43EF-A736-21BB649408D3}" destId="{B730CF76-0FCE-40AD-BDF3-680670CE6B6F}" srcOrd="0" destOrd="0" presId="urn:microsoft.com/office/officeart/2005/8/layout/vList6"/>
    <dgm:cxn modelId="{A93697FB-400A-417C-B575-9AC27FD9CEDC}" srcId="{E9D08DB9-F5FD-4AF6-9DEE-0A3EAA11328E}" destId="{E57ED5AC-8E7C-4D71-AA5F-E6E53A126504}" srcOrd="0" destOrd="0" parTransId="{A4507826-EF41-48FA-B323-D11B67B78678}" sibTransId="{5ED6FF44-9285-4CF0-A6A7-A30B05DE543D}"/>
    <dgm:cxn modelId="{32AF5CD6-3857-4163-ADF7-EB2D57C31BDE}" srcId="{2C618784-9F77-43EF-A736-21BB649408D3}" destId="{21D21DAD-2251-40ED-BB20-A10ACB37DA81}" srcOrd="1" destOrd="0" parTransId="{53DC7682-97C5-4B76-AF06-6E4FE768AE64}" sibTransId="{D48966B7-E980-4504-AFC8-49AE59638E71}"/>
    <dgm:cxn modelId="{EB2A72F1-BB17-4E1F-88E9-CD54CAD93EE2}" type="presOf" srcId="{7B85FC70-822B-4B17-9CD4-ABF858D5AE96}" destId="{5CAA5936-2BDE-4AD4-820B-0D107A42B6F2}" srcOrd="0" destOrd="0" presId="urn:microsoft.com/office/officeart/2005/8/layout/vList6"/>
    <dgm:cxn modelId="{3DE3498B-F286-474C-86D5-0BC2F8D69CF1}" type="presParOf" srcId="{B730CF76-0FCE-40AD-BDF3-680670CE6B6F}" destId="{D0B56CE0-890D-4535-B786-AE28ECEEF6E5}" srcOrd="0" destOrd="0" presId="urn:microsoft.com/office/officeart/2005/8/layout/vList6"/>
    <dgm:cxn modelId="{E18128A2-F41B-4BFF-828D-1785E0B19E09}" type="presParOf" srcId="{D0B56CE0-890D-4535-B786-AE28ECEEF6E5}" destId="{BFBC25E5-4395-4C80-862A-E43569FF2A70}" srcOrd="0" destOrd="0" presId="urn:microsoft.com/office/officeart/2005/8/layout/vList6"/>
    <dgm:cxn modelId="{65D23F2B-6F0A-42AC-8414-A1DFF51426DC}" type="presParOf" srcId="{D0B56CE0-890D-4535-B786-AE28ECEEF6E5}" destId="{68B95D98-083A-4EE9-A3DF-FE71CE38963B}" srcOrd="1" destOrd="0" presId="urn:microsoft.com/office/officeart/2005/8/layout/vList6"/>
    <dgm:cxn modelId="{A0E79AFA-09DB-40A8-B119-60EE32111A53}" type="presParOf" srcId="{B730CF76-0FCE-40AD-BDF3-680670CE6B6F}" destId="{EA7C4BED-15A2-4BFC-8DD1-3229710D2B1C}" srcOrd="1" destOrd="0" presId="urn:microsoft.com/office/officeart/2005/8/layout/vList6"/>
    <dgm:cxn modelId="{417F6FC1-B8C3-4016-BEAA-8FCCBA24467B}" type="presParOf" srcId="{B730CF76-0FCE-40AD-BDF3-680670CE6B6F}" destId="{7A1C4DA8-70D4-4071-BA42-4188B9B78935}" srcOrd="2" destOrd="0" presId="urn:microsoft.com/office/officeart/2005/8/layout/vList6"/>
    <dgm:cxn modelId="{B689B053-48EB-4401-A7A2-65E92AD2F920}" type="presParOf" srcId="{7A1C4DA8-70D4-4071-BA42-4188B9B78935}" destId="{AE47FE3D-25B1-459F-911C-D7CA907E596B}" srcOrd="0" destOrd="0" presId="urn:microsoft.com/office/officeart/2005/8/layout/vList6"/>
    <dgm:cxn modelId="{98B0CD58-7824-47C8-AB75-91AC34E2BD37}" type="presParOf" srcId="{7A1C4DA8-70D4-4071-BA42-4188B9B78935}" destId="{5CAA5936-2BDE-4AD4-820B-0D107A42B6F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C618784-9F77-43EF-A736-21BB649408D3}" type="doc">
      <dgm:prSet loTypeId="urn:microsoft.com/office/officeart/2005/8/layout/v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D08DB9-F5FD-4AF6-9DEE-0A3EAA11328E}">
      <dgm:prSet phldrT="[Text]"/>
      <dgm:spPr/>
      <dgm:t>
        <a:bodyPr/>
        <a:lstStyle/>
        <a:p>
          <a:r>
            <a:rPr lang="vi-VN" dirty="0" smtClean="0">
              <a:latin typeface="+mj-lt"/>
            </a:rPr>
            <a:t>3</a:t>
          </a:r>
          <a:endParaRPr lang="en-US" dirty="0">
            <a:latin typeface="+mj-lt"/>
          </a:endParaRPr>
        </a:p>
      </dgm:t>
    </dgm:pt>
    <dgm:pt modelId="{C029B5A9-DE98-45B6-BFC4-BB929EA7F414}" type="parTrans" cxnId="{73C6F537-5874-47B0-8C16-481187B58452}">
      <dgm:prSet/>
      <dgm:spPr/>
      <dgm:t>
        <a:bodyPr/>
        <a:lstStyle/>
        <a:p>
          <a:endParaRPr lang="en-US"/>
        </a:p>
      </dgm:t>
    </dgm:pt>
    <dgm:pt modelId="{E49EFDF4-75F8-4FFA-82CB-16C3E1870370}" type="sibTrans" cxnId="{73C6F537-5874-47B0-8C16-481187B58452}">
      <dgm:prSet/>
      <dgm:spPr/>
      <dgm:t>
        <a:bodyPr/>
        <a:lstStyle/>
        <a:p>
          <a:endParaRPr lang="en-US"/>
        </a:p>
      </dgm:t>
    </dgm:pt>
    <dgm:pt modelId="{A5498D5D-5B56-40AC-856A-BF30C15B1C2C}">
      <dgm:prSet phldrT="[Text]" custT="1"/>
      <dgm:spPr/>
      <dgm:t>
        <a:bodyPr/>
        <a:lstStyle/>
        <a:p>
          <a:r>
            <a:rPr lang="vi-VN" sz="49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E2216-9930-4F35-A109-474F43CD2BFD}" type="parTrans" cxnId="{A63061C5-0B00-4316-804D-5D6C9274C951}">
      <dgm:prSet/>
      <dgm:spPr/>
      <dgm:t>
        <a:bodyPr/>
        <a:lstStyle/>
        <a:p>
          <a:endParaRPr lang="en-US"/>
        </a:p>
      </dgm:t>
    </dgm:pt>
    <dgm:pt modelId="{C6F7AC39-A08A-41EA-8DD9-BAC67750240C}" type="sibTrans" cxnId="{A63061C5-0B00-4316-804D-5D6C9274C951}">
      <dgm:prSet/>
      <dgm:spPr/>
      <dgm:t>
        <a:bodyPr/>
        <a:lstStyle/>
        <a:p>
          <a:endParaRPr lang="en-US"/>
        </a:p>
      </dgm:t>
    </dgm:pt>
    <dgm:pt modelId="{B730CF76-0FCE-40AD-BDF3-680670CE6B6F}" type="pres">
      <dgm:prSet presAssocID="{2C618784-9F77-43EF-A736-21BB649408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0B56CE0-890D-4535-B786-AE28ECEEF6E5}" type="pres">
      <dgm:prSet presAssocID="{E9D08DB9-F5FD-4AF6-9DEE-0A3EAA11328E}" presName="linNode" presStyleCnt="0"/>
      <dgm:spPr/>
    </dgm:pt>
    <dgm:pt modelId="{BFBC25E5-4395-4C80-862A-E43569FF2A70}" type="pres">
      <dgm:prSet presAssocID="{E9D08DB9-F5FD-4AF6-9DEE-0A3EAA11328E}" presName="parentShp" presStyleLbl="node1" presStyleIdx="0" presStyleCnt="1" custScaleX="48148" custLinFactNeighborX="784" custLinFactNeighborY="-412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95D98-083A-4EE9-A3DF-FE71CE38963B}" type="pres">
      <dgm:prSet presAssocID="{E9D08DB9-F5FD-4AF6-9DEE-0A3EAA11328E}" presName="childShp" presStyleLbl="bgAccFollowNode1" presStyleIdx="0" presStyleCnt="1" custScaleX="156173" custScaleY="86663" custLinFactNeighborX="5386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3061C5-0B00-4316-804D-5D6C9274C951}" srcId="{E9D08DB9-F5FD-4AF6-9DEE-0A3EAA11328E}" destId="{A5498D5D-5B56-40AC-856A-BF30C15B1C2C}" srcOrd="0" destOrd="0" parTransId="{CB5E2216-9930-4F35-A109-474F43CD2BFD}" sibTransId="{C6F7AC39-A08A-41EA-8DD9-BAC67750240C}"/>
    <dgm:cxn modelId="{4F57E813-0AF8-4D9B-8F45-EA17D2D1EC82}" type="presOf" srcId="{A5498D5D-5B56-40AC-856A-BF30C15B1C2C}" destId="{68B95D98-083A-4EE9-A3DF-FE71CE38963B}" srcOrd="0" destOrd="0" presId="urn:microsoft.com/office/officeart/2005/8/layout/vList6"/>
    <dgm:cxn modelId="{E0845445-5EF9-42F2-B03C-994F7770101D}" type="presOf" srcId="{2C618784-9F77-43EF-A736-21BB649408D3}" destId="{B730CF76-0FCE-40AD-BDF3-680670CE6B6F}" srcOrd="0" destOrd="0" presId="urn:microsoft.com/office/officeart/2005/8/layout/vList6"/>
    <dgm:cxn modelId="{73C6F537-5874-47B0-8C16-481187B58452}" srcId="{2C618784-9F77-43EF-A736-21BB649408D3}" destId="{E9D08DB9-F5FD-4AF6-9DEE-0A3EAA11328E}" srcOrd="0" destOrd="0" parTransId="{C029B5A9-DE98-45B6-BFC4-BB929EA7F414}" sibTransId="{E49EFDF4-75F8-4FFA-82CB-16C3E1870370}"/>
    <dgm:cxn modelId="{264F9DD3-40ED-46F7-A02F-4B12534D62C3}" type="presOf" srcId="{E9D08DB9-F5FD-4AF6-9DEE-0A3EAA11328E}" destId="{BFBC25E5-4395-4C80-862A-E43569FF2A70}" srcOrd="0" destOrd="0" presId="urn:microsoft.com/office/officeart/2005/8/layout/vList6"/>
    <dgm:cxn modelId="{3C56A6E2-E9BC-4F15-8CAF-F282F58ADD85}" type="presParOf" srcId="{B730CF76-0FCE-40AD-BDF3-680670CE6B6F}" destId="{D0B56CE0-890D-4535-B786-AE28ECEEF6E5}" srcOrd="0" destOrd="0" presId="urn:microsoft.com/office/officeart/2005/8/layout/vList6"/>
    <dgm:cxn modelId="{A706D345-A35F-44D7-BD1D-54A24E708072}" type="presParOf" srcId="{D0B56CE0-890D-4535-B786-AE28ECEEF6E5}" destId="{BFBC25E5-4395-4C80-862A-E43569FF2A70}" srcOrd="0" destOrd="0" presId="urn:microsoft.com/office/officeart/2005/8/layout/vList6"/>
    <dgm:cxn modelId="{8FB72448-1F98-4FAB-BC13-ED49D74D1364}" type="presParOf" srcId="{D0B56CE0-890D-4535-B786-AE28ECEEF6E5}" destId="{68B95D98-083A-4EE9-A3DF-FE71CE38963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32578"/>
          <a:ext cx="9094730" cy="17518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Nắm được dấu hiệu chia hết cho 9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251556"/>
        <a:ext cx="8437795" cy="13138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14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7184" y="88554"/>
        <a:ext cx="1692156" cy="1636921"/>
      </dsp:txXfrm>
    </dsp:sp>
    <dsp:sp modelId="{5CAA5936-2BDE-4AD4-820B-0D107A42B6F2}">
      <dsp:nvSpPr>
        <dsp:cNvPr id="0" name=""/>
        <dsp:cNvSpPr/>
      </dsp:nvSpPr>
      <dsp:spPr>
        <a:xfrm>
          <a:off x="1830193" y="1999329"/>
          <a:ext cx="9139749" cy="186255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NL" sz="4400" kern="1200" dirty="0" smtClean="0">
              <a:solidFill>
                <a:srgbClr val="000000"/>
              </a:solidFill>
              <a:effectLst/>
              <a:latin typeface="Times New Roman"/>
              <a:ea typeface="Times New Roman"/>
              <a:cs typeface="Times New Roman"/>
            </a:rPr>
            <a:t>Vận dụng dấu hiệu chia hết cho 9 để giải các bài toán liên quan.</a:t>
          </a:r>
          <a:endParaRPr lang="en-US" sz="4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0193" y="2232148"/>
        <a:ext cx="8441291" cy="1396916"/>
      </dsp:txXfrm>
    </dsp:sp>
    <dsp:sp modelId="{AE47FE3D-25B1-459F-911C-D7CA907E596B}">
      <dsp:nvSpPr>
        <dsp:cNvPr id="0" name=""/>
        <dsp:cNvSpPr/>
      </dsp:nvSpPr>
      <dsp:spPr>
        <a:xfrm>
          <a:off x="5" y="2002904"/>
          <a:ext cx="1824180" cy="1814029"/>
        </a:xfrm>
        <a:prstGeom prst="roundRect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6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559" y="2091458"/>
        <a:ext cx="1647072" cy="16369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95D98-083A-4EE9-A3DF-FE71CE38963B}">
      <dsp:nvSpPr>
        <dsp:cNvPr id="0" name=""/>
        <dsp:cNvSpPr/>
      </dsp:nvSpPr>
      <dsp:spPr>
        <a:xfrm>
          <a:off x="1875212" y="120735"/>
          <a:ext cx="9094730" cy="1563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15" tIns="31115" rIns="31115" bIns="31115" numCol="1" spcCol="1270" anchor="t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4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Rèn tính chính xác, cẩn thận trong tính toán</a:t>
          </a:r>
          <a:r>
            <a:rPr lang="en-US" sz="4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5212" y="316197"/>
        <a:ext cx="8508345" cy="1172770"/>
      </dsp:txXfrm>
    </dsp:sp>
    <dsp:sp modelId="{BFBC25E5-4395-4C80-862A-E43569FF2A70}">
      <dsp:nvSpPr>
        <dsp:cNvPr id="0" name=""/>
        <dsp:cNvSpPr/>
      </dsp:nvSpPr>
      <dsp:spPr>
        <a:xfrm>
          <a:off x="48630" y="0"/>
          <a:ext cx="1869264" cy="18043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6500" kern="1200" dirty="0" smtClean="0">
              <a:latin typeface="+mj-lt"/>
            </a:rPr>
            <a:t>3</a:t>
          </a:r>
          <a:endParaRPr lang="en-US" sz="6500" kern="1200" dirty="0">
            <a:latin typeface="+mj-lt"/>
          </a:endParaRPr>
        </a:p>
      </dsp:txBody>
      <dsp:txXfrm>
        <a:off x="136711" y="88081"/>
        <a:ext cx="1693102" cy="1628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DFB2D-EB52-42B8-91D3-3667CAB20A74}" type="datetimeFigureOut">
              <a:rPr lang="en-GB" smtClean="0"/>
              <a:pPr/>
              <a:t>29/12/2021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EBCB0-BE1B-4A8B-80FD-193E4949C16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67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38EAB-7C2D-42A5-B075-4F96A3998566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559D-941E-4549-95B0-1231322DEC5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6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2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5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4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0281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28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E46C8A-90CA-4D6C-B846-B71F6733D476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710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39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10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25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75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A559D-941E-4549-95B0-1231322DEC5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8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2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6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67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5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161290" y="4236085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678940" y="4087495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68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08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09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83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6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5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3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259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69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626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67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56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95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58822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1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60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95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74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6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0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6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8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9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9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5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68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"/>
          <p:cNvPicPr>
            <a:picLocks noChangeAspect="1"/>
          </p:cNvPicPr>
          <p:nvPr userDrawn="1"/>
        </p:nvPicPr>
        <p:blipFill>
          <a:blip r:embed="rId2"/>
          <a:srcRect b="15838"/>
          <a:stretch>
            <a:fillRect/>
          </a:stretch>
        </p:blipFill>
        <p:spPr>
          <a:xfrm>
            <a:off x="0" y="0"/>
            <a:ext cx="12217400" cy="6866255"/>
          </a:xfrm>
          <a:prstGeom prst="rect">
            <a:avLst/>
          </a:prstGeom>
        </p:spPr>
      </p:pic>
      <p:sp>
        <p:nvSpPr>
          <p:cNvPr id="12" name="圆角矩形 11"/>
          <p:cNvSpPr/>
          <p:nvPr userDrawn="1"/>
        </p:nvSpPr>
        <p:spPr>
          <a:xfrm>
            <a:off x="970915" y="749935"/>
            <a:ext cx="10833735" cy="58559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33"/>
          <p:cNvPicPr>
            <a:picLocks noChangeAspect="1"/>
          </p:cNvPicPr>
          <p:nvPr userDrawn="1"/>
        </p:nvPicPr>
        <p:blipFill>
          <a:blip r:embed="rId3" cstate="print"/>
          <a:srcRect l="55685" b="7835"/>
          <a:stretch>
            <a:fillRect/>
          </a:stretch>
        </p:blipFill>
        <p:spPr>
          <a:xfrm>
            <a:off x="6360160" y="0"/>
            <a:ext cx="5857240" cy="6852285"/>
          </a:xfrm>
          <a:prstGeom prst="rect">
            <a:avLst/>
          </a:prstGeom>
        </p:spPr>
      </p:pic>
      <p:pic>
        <p:nvPicPr>
          <p:cNvPr id="9" name="图片 8" descr="9"/>
          <p:cNvPicPr>
            <a:picLocks noChangeAspect="1"/>
          </p:cNvPicPr>
          <p:nvPr userDrawn="1"/>
        </p:nvPicPr>
        <p:blipFill>
          <a:blip r:embed="rId4" cstate="print"/>
          <a:srcRect l="47440" t="53654" r="35602"/>
          <a:stretch>
            <a:fillRect/>
          </a:stretch>
        </p:blipFill>
        <p:spPr>
          <a:xfrm flipH="1">
            <a:off x="0" y="4230370"/>
            <a:ext cx="1705610" cy="2621915"/>
          </a:xfrm>
          <a:prstGeom prst="rect">
            <a:avLst/>
          </a:prstGeom>
        </p:spPr>
      </p:pic>
      <p:pic>
        <p:nvPicPr>
          <p:cNvPr id="11" name="图片 10" descr="666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1386205" y="4227830"/>
            <a:ext cx="1501775" cy="26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020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4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152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120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945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577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6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43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0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9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4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68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3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1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2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9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/>
              <a:pPr/>
              <a:t>2021/12/29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1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7AF7F20-BC7B-4226-9C62-B44CC0EC029C}" type="datetimeFigureOut">
              <a:rPr lang="en-US" smtClean="0"/>
              <a:pPr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1922B-CFFD-49B2-BFC6-E45641549C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rame 12"/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420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06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4453-0400-4C43-9976-0D03BD583E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88B5-5083-40FD-B34D-9B8B9123660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5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09E3E6F-DAE1-4F34-A6AF-636EA22045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2021/12/29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6E00D485-99CD-4423-90E1-03335F6FFA6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9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3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slide" Target="slide29.xml"/><Relationship Id="rId2" Type="http://schemas.openxmlformats.org/officeDocument/2006/relationships/image" Target="../media/image25.png"/><Relationship Id="rId16" Type="http://schemas.openxmlformats.org/officeDocument/2006/relationships/slide" Target="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slide" Target="slide22.xml"/><Relationship Id="rId5" Type="http://schemas.openxmlformats.org/officeDocument/2006/relationships/image" Target="../media/image28.png"/><Relationship Id="rId15" Type="http://schemas.openxmlformats.org/officeDocument/2006/relationships/slide" Target="slide25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openxmlformats.org/officeDocument/2006/relationships/slide" Target="slide21.xm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slide" Target="slide21.xml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918"/>
            <a:ext cx="12191999" cy="68250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79" y="-448491"/>
            <a:ext cx="10310516" cy="92520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88" y="1399716"/>
            <a:ext cx="1675149" cy="560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8315" y="1083879"/>
            <a:ext cx="1876787" cy="873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867410" y="3021213"/>
            <a:ext cx="6456317" cy="2771042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 defTabSz="685800"/>
            <a:r>
              <a:rPr lang="en-US" sz="405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CHÀO MỪNG CÁC CON</a:t>
            </a:r>
          </a:p>
          <a:p>
            <a:pPr algn="ctr" defTabSz="685800"/>
            <a:r>
              <a:rPr lang="en-US" sz="405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ĐẾN VỚI TIẾT HỌC MÔN TOÁN</a:t>
            </a:r>
          </a:p>
        </p:txBody>
      </p:sp>
      <p:pic>
        <p:nvPicPr>
          <p:cNvPr id="3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7343" y="120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1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221237" y="1792400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sz="3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981201" y="615263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prstClr val="white"/>
                </a:solidFill>
                <a:latin typeface="Century Gothic"/>
              </a:rPr>
              <a:t>182 : 9 =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188415" y="615262"/>
            <a:ext cx="2647814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  <a:latin typeface="Century Gothic"/>
              </a:rPr>
              <a:t>20 (</a:t>
            </a:r>
            <a:r>
              <a:rPr lang="en-US" b="1" dirty="0" err="1" smtClean="0">
                <a:solidFill>
                  <a:prstClr val="white"/>
                </a:solidFill>
                <a:latin typeface="Century Gothic"/>
              </a:rPr>
              <a:t>dư</a:t>
            </a:r>
            <a:r>
              <a:rPr lang="en-US" b="1" dirty="0" smtClean="0">
                <a:solidFill>
                  <a:prstClr val="white"/>
                </a:solidFill>
                <a:latin typeface="Century Gothic"/>
              </a:rPr>
              <a:t> 2)</a:t>
            </a:r>
            <a:endParaRPr lang="en-US" sz="30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 flipH="1" flipV="1">
            <a:off x="4952996" y="1762950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rgbClr val="FFFF00"/>
              </a:solidFill>
              <a:latin typeface="Century Gothic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1855382" y="144670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1+8+2=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53001" y="1431542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11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4876801" y="4611801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10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 : 9 =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733799" y="3212392"/>
            <a:ext cx="2950029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 smtClean="0">
                <a:solidFill>
                  <a:prstClr val="white"/>
                </a:solidFill>
                <a:latin typeface="Century Gothic"/>
              </a:rPr>
              <a:t>50 (dư1)</a:t>
            </a:r>
            <a:endParaRPr lang="en-US" sz="30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1706034" y="3970392"/>
            <a:ext cx="3769466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en-US" sz="3600" b="1" dirty="0" smtClean="0">
                <a:solidFill>
                  <a:prstClr val="white"/>
                </a:solidFill>
                <a:latin typeface="Century Gothic"/>
              </a:rPr>
              <a:t>4+5+1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= 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477001" y="4577076"/>
            <a:ext cx="222355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1 (</a:t>
            </a:r>
            <a:r>
              <a:rPr lang="en-US" sz="3800" b="1" dirty="0" err="1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dư</a:t>
            </a:r>
            <a:r>
              <a:rPr lang="en-US" sz="3800" b="1" dirty="0" smtClean="0">
                <a:solidFill>
                  <a:srgbClr val="EA6312">
                    <a:lumMod val="20000"/>
                    <a:lumOff val="80000"/>
                  </a:srgbClr>
                </a:solidFill>
                <a:latin typeface="Century Gothic"/>
              </a:rPr>
              <a:t> 1)</a:t>
            </a:r>
            <a:endParaRPr lang="en-US" sz="3000" b="1" dirty="0">
              <a:solidFill>
                <a:srgbClr val="EA6312">
                  <a:lumMod val="20000"/>
                  <a:lumOff val="80000"/>
                </a:srgbClr>
              </a:solidFill>
              <a:latin typeface="Century Gothic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676401" y="323672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451 : 9 =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876801" y="3964740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10</a:t>
            </a: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4953001" y="2173401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FFFF00"/>
                </a:solidFill>
                <a:latin typeface="Century Gothic"/>
              </a:rPr>
              <a:t>11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9 =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6263390" y="2173401"/>
            <a:ext cx="22788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 </a:t>
            </a:r>
            <a:r>
              <a:rPr lang="en-US" sz="3600" b="1" dirty="0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1 (</a:t>
            </a:r>
            <a:r>
              <a:rPr lang="en-US" sz="3600" b="1" dirty="0" err="1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dư</a:t>
            </a:r>
            <a:r>
              <a:rPr lang="en-US" sz="3600" b="1" dirty="0" smtClean="0">
                <a:solidFill>
                  <a:srgbClr val="B01513">
                    <a:lumMod val="20000"/>
                    <a:lumOff val="80000"/>
                  </a:srgbClr>
                </a:solidFill>
                <a:latin typeface="Century Gothic"/>
              </a:rPr>
              <a:t> 2)</a:t>
            </a:r>
            <a:endParaRPr lang="en-US" sz="2800" b="1" dirty="0">
              <a:solidFill>
                <a:srgbClr val="B01513">
                  <a:lumMod val="20000"/>
                  <a:lumOff val="80000"/>
                </a:srgbClr>
              </a:solidFill>
              <a:latin typeface="Century Gothic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6729" y="5373454"/>
            <a:ext cx="11177516" cy="12003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Tổng các chữ số của các số bị chia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182; 451 </a:t>
            </a:r>
            <a:r>
              <a:rPr lang="vi-VN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 </a:t>
            </a: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chia hết cho 9 không?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29EDEC1-2EF5-47AC-B1D2-69AE7B8A2ECC}"/>
              </a:ext>
            </a:extLst>
          </p:cNvPr>
          <p:cNvSpPr/>
          <p:nvPr/>
        </p:nvSpPr>
        <p:spPr>
          <a:xfrm>
            <a:off x="458151" y="5404231"/>
            <a:ext cx="11156094" cy="113877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Vậy</a:t>
            </a:r>
            <a:r>
              <a:rPr lang="vi-VN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ác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tổng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4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9. </a:t>
            </a:r>
          </a:p>
        </p:txBody>
      </p:sp>
    </p:spTree>
    <p:extLst>
      <p:ext uri="{BB962C8B-B14F-4D97-AF65-F5344CB8AC3E}">
        <p14:creationId xmlns:p14="http://schemas.microsoft.com/office/powerpoint/2010/main" val="41903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8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7">
            <a:extLst>
              <a:ext uri="{FF2B5EF4-FFF2-40B4-BE49-F238E27FC236}">
                <a16:creationId xmlns="" xmlns:a16="http://schemas.microsoft.com/office/drawing/2014/main" id="{01DCCBB8-13CB-455A-9C52-96CAAA242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430" y="2078915"/>
            <a:ext cx="8077200" cy="3133165"/>
          </a:xfrm>
          <a:prstGeom prst="rect">
            <a:avLst/>
          </a:prstGeom>
          <a:solidFill>
            <a:srgbClr val="92D050"/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 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có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tổng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các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chữ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9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thì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chia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hết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cho</a:t>
            </a:r>
            <a:r>
              <a:rPr lang="en-US" sz="38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9. 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8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 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Chú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ý: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có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tổng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chia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hết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9.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3FE161F7-9607-4613-85F7-D8D4FDF0A2A8}"/>
              </a:ext>
            </a:extLst>
          </p:cNvPr>
          <p:cNvSpPr/>
          <p:nvPr/>
        </p:nvSpPr>
        <p:spPr>
          <a:xfrm>
            <a:off x="1580270" y="858129"/>
            <a:ext cx="5219114" cy="9425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Dấu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hiệu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chia </a:t>
            </a:r>
            <a:r>
              <a:rPr lang="vi-VN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hết</a:t>
            </a:r>
            <a:r>
              <a:rPr lang="vi-VN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cho 9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6" name="Flowchart: Preparation 5">
            <a:extLst>
              <a:ext uri="{FF2B5EF4-FFF2-40B4-BE49-F238E27FC236}">
                <a16:creationId xmlns="" xmlns:a16="http://schemas.microsoft.com/office/drawing/2014/main" id="{3253DE0E-636B-46AB-86AB-C970342AE217}"/>
              </a:ext>
            </a:extLst>
          </p:cNvPr>
          <p:cNvSpPr/>
          <p:nvPr/>
        </p:nvSpPr>
        <p:spPr>
          <a:xfrm>
            <a:off x="2883877" y="5490330"/>
            <a:ext cx="6766559" cy="974478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Nêu </a:t>
            </a:r>
            <a:r>
              <a:rPr lang="vi-VN" sz="2400" dirty="0" err="1">
                <a:latin typeface="+mj-lt"/>
              </a:rPr>
              <a:t>sự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khác</a:t>
            </a:r>
            <a:r>
              <a:rPr lang="vi-VN" sz="2400" dirty="0">
                <a:latin typeface="+mj-lt"/>
              </a:rPr>
              <a:t> nhau </a:t>
            </a:r>
            <a:r>
              <a:rPr lang="vi-VN" sz="2400" dirty="0" err="1">
                <a:latin typeface="+mj-lt"/>
              </a:rPr>
              <a:t>giữa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dấu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hiệu</a:t>
            </a:r>
            <a:r>
              <a:rPr lang="vi-VN" sz="2400" dirty="0">
                <a:latin typeface="+mj-lt"/>
              </a:rPr>
              <a:t>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2 </a:t>
            </a:r>
            <a:r>
              <a:rPr lang="vi-VN" sz="2400" dirty="0" err="1">
                <a:latin typeface="+mj-lt"/>
              </a:rPr>
              <a:t>và</a:t>
            </a:r>
            <a:r>
              <a:rPr lang="vi-VN" sz="2400" dirty="0">
                <a:latin typeface="+mj-lt"/>
              </a:rPr>
              <a:t> 5 </a:t>
            </a:r>
            <a:r>
              <a:rPr lang="vi-VN" sz="2400" dirty="0" err="1">
                <a:latin typeface="+mj-lt"/>
              </a:rPr>
              <a:t>với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dấu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hiệu</a:t>
            </a:r>
            <a:r>
              <a:rPr lang="vi-VN" sz="2400" dirty="0">
                <a:latin typeface="+mj-lt"/>
              </a:rPr>
              <a:t>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9. 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6621978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08278856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5498" y="3035029"/>
            <a:ext cx="6011694" cy="203794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58389" y="724864"/>
            <a:ext cx="7210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sau, </a:t>
            </a:r>
          </a:p>
          <a:p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44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</a:p>
          <a:p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99; 1999; 108; 5643; 29 385  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E19F6122-0F33-4CB8-AF42-138B337D6FA5}"/>
              </a:ext>
            </a:extLst>
          </p:cNvPr>
          <p:cNvSpPr/>
          <p:nvPr/>
        </p:nvSpPr>
        <p:spPr>
          <a:xfrm rot="945533">
            <a:off x="1856203" y="2904373"/>
            <a:ext cx="33767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Chúng</a:t>
            </a:r>
            <a:r>
              <a:rPr lang="vi-VN" sz="2400" dirty="0">
                <a:latin typeface="+mj-lt"/>
              </a:rPr>
              <a:t> ta </a:t>
            </a:r>
            <a:r>
              <a:rPr lang="vi-VN" sz="2400" dirty="0" err="1">
                <a:latin typeface="+mj-lt"/>
              </a:rPr>
              <a:t>vận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dụng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kiến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thức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nào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để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làm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bài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tập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này</a:t>
            </a:r>
            <a:r>
              <a:rPr lang="vi-VN" sz="2400" dirty="0">
                <a:latin typeface="+mj-lt"/>
              </a:rPr>
              <a:t>? </a:t>
            </a:r>
            <a:endParaRPr lang="en-US" sz="2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2EAD0C-A42D-47D0-8D3D-AD6AD2C4671D}"/>
              </a:ext>
            </a:extLst>
          </p:cNvPr>
          <p:cNvSpPr txBox="1"/>
          <p:nvPr/>
        </p:nvSpPr>
        <p:spPr>
          <a:xfrm>
            <a:off x="2538484" y="3075038"/>
            <a:ext cx="896092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: 99, 108, 5643, 29385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2EAD0C-A42D-47D0-8D3D-AD6AD2C4671D}"/>
              </a:ext>
            </a:extLst>
          </p:cNvPr>
          <p:cNvSpPr txBox="1"/>
          <p:nvPr/>
        </p:nvSpPr>
        <p:spPr>
          <a:xfrm>
            <a:off x="2906971" y="4433337"/>
            <a:ext cx="837972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hết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 (Headings)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 (Headings)"/>
              </a:rPr>
              <a:t> 9?</a:t>
            </a:r>
            <a:endParaRPr lang="en-US" sz="3600" dirty="0">
              <a:solidFill>
                <a:srgbClr val="FF0000"/>
              </a:solidFill>
              <a:latin typeface="Times New Roman (Headings)"/>
            </a:endParaRPr>
          </a:p>
        </p:txBody>
      </p:sp>
    </p:spTree>
    <p:extLst>
      <p:ext uri="{BB962C8B-B14F-4D97-AF65-F5344CB8AC3E}">
        <p14:creationId xmlns:p14="http://schemas.microsoft.com/office/powerpoint/2010/main" val="10668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7EECCC8-A275-4B81-924F-5814DB6A291B}"/>
              </a:ext>
            </a:extLst>
          </p:cNvPr>
          <p:cNvSpPr txBox="1"/>
          <p:nvPr/>
        </p:nvSpPr>
        <p:spPr>
          <a:xfrm>
            <a:off x="1392702" y="860698"/>
            <a:ext cx="710418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sau, </a:t>
            </a:r>
          </a:p>
          <a:p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không chia </a:t>
            </a: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</a:p>
          <a:p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96; 108; 7853; 5554; 1097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1595C6B-0866-45AA-B8FC-962E43110785}"/>
              </a:ext>
            </a:extLst>
          </p:cNvPr>
          <p:cNvSpPr txBox="1"/>
          <p:nvPr/>
        </p:nvSpPr>
        <p:spPr>
          <a:xfrm>
            <a:off x="1165123" y="3075038"/>
            <a:ext cx="1025012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không chia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: 96, 7853, 5554, 1097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hought Bubble: Cloud 28">
            <a:extLst>
              <a:ext uri="{FF2B5EF4-FFF2-40B4-BE49-F238E27FC236}">
                <a16:creationId xmlns="" xmlns:a16="http://schemas.microsoft.com/office/drawing/2014/main" id="{D33D4DD4-7D41-4408-A58E-FD7C6E81086B}"/>
              </a:ext>
            </a:extLst>
          </p:cNvPr>
          <p:cNvSpPr/>
          <p:nvPr/>
        </p:nvSpPr>
        <p:spPr>
          <a:xfrm rot="1421532">
            <a:off x="3124565" y="3820109"/>
            <a:ext cx="33767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latin typeface="+mj-lt"/>
              </a:rPr>
              <a:t>Vì</a:t>
            </a:r>
            <a:r>
              <a:rPr lang="vi-VN" sz="2400" dirty="0">
                <a:latin typeface="+mj-lt"/>
              </a:rPr>
              <a:t> sao </a:t>
            </a:r>
            <a:r>
              <a:rPr lang="vi-VN" sz="2400" dirty="0" err="1">
                <a:latin typeface="+mj-lt"/>
              </a:rPr>
              <a:t>các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số</a:t>
            </a:r>
            <a:r>
              <a:rPr lang="vi-VN" sz="2400" dirty="0">
                <a:latin typeface="+mj-lt"/>
              </a:rPr>
              <a:t> trên không chia </a:t>
            </a:r>
            <a:r>
              <a:rPr lang="vi-VN" sz="2400" dirty="0" err="1">
                <a:latin typeface="+mj-lt"/>
              </a:rPr>
              <a:t>hết</a:t>
            </a:r>
            <a:r>
              <a:rPr lang="vi-VN" sz="2400" dirty="0">
                <a:latin typeface="+mj-lt"/>
              </a:rPr>
              <a:t> cho 9?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6"/>
          <p:cNvPicPr>
            <a:picLocks noChangeAspect="1"/>
          </p:cNvPicPr>
          <p:nvPr/>
        </p:nvPicPr>
        <p:blipFill>
          <a:blip r:embed="rId4" cstate="print"/>
          <a:srcRect t="25626" r="64581" b="45628"/>
          <a:stretch>
            <a:fillRect/>
          </a:stretch>
        </p:blipFill>
        <p:spPr>
          <a:xfrm>
            <a:off x="0" y="600710"/>
            <a:ext cx="3562350" cy="1626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9F443D-E3D3-4247-BABA-77FAED6327B8}"/>
              </a:ext>
            </a:extLst>
          </p:cNvPr>
          <p:cNvSpPr txBox="1"/>
          <p:nvPr/>
        </p:nvSpPr>
        <p:spPr>
          <a:xfrm>
            <a:off x="2307102" y="600710"/>
            <a:ext cx="959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3: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Viết</a:t>
            </a:r>
            <a:r>
              <a:rPr lang="vi-VN" sz="3600" b="1" dirty="0">
                <a:latin typeface="+mj-lt"/>
              </a:rPr>
              <a:t> hai </a:t>
            </a:r>
            <a:r>
              <a:rPr lang="vi-VN" sz="3600" b="1" dirty="0" err="1">
                <a:latin typeface="+mj-lt"/>
              </a:rPr>
              <a:t>số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có</a:t>
            </a:r>
            <a:r>
              <a:rPr lang="vi-VN" sz="3600" b="1" dirty="0">
                <a:latin typeface="+mj-lt"/>
              </a:rPr>
              <a:t> ba </a:t>
            </a:r>
            <a:r>
              <a:rPr lang="vi-VN" sz="3600" b="1" dirty="0" err="1">
                <a:latin typeface="+mj-lt"/>
              </a:rPr>
              <a:t>chữ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số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và</a:t>
            </a:r>
            <a:r>
              <a:rPr lang="vi-VN" sz="3600" b="1" dirty="0">
                <a:latin typeface="+mj-lt"/>
              </a:rPr>
              <a:t> chia </a:t>
            </a:r>
            <a:r>
              <a:rPr lang="vi-VN" sz="3600" b="1" dirty="0" err="1">
                <a:latin typeface="+mj-lt"/>
              </a:rPr>
              <a:t>hết</a:t>
            </a:r>
            <a:r>
              <a:rPr lang="vi-VN" sz="3600" b="1" dirty="0">
                <a:latin typeface="+mj-lt"/>
              </a:rPr>
              <a:t> cho 9.</a:t>
            </a:r>
            <a:endParaRPr lang="en-US" sz="36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07763B9-E3D9-46CE-A4CD-8B3BF3C20B2A}"/>
              </a:ext>
            </a:extLst>
          </p:cNvPr>
          <p:cNvSpPr txBox="1"/>
          <p:nvPr/>
        </p:nvSpPr>
        <p:spPr>
          <a:xfrm>
            <a:off x="1941342" y="1736900"/>
            <a:ext cx="9031458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số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phải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viết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cần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đạt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được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những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yêu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27610096-94F5-47F0-8893-19564AEBA920}"/>
              </a:ext>
            </a:extLst>
          </p:cNvPr>
          <p:cNvSpPr/>
          <p:nvPr/>
        </p:nvSpPr>
        <p:spPr>
          <a:xfrm>
            <a:off x="1941342" y="2651620"/>
            <a:ext cx="731520" cy="35990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="" xmlns:a16="http://schemas.microsoft.com/office/drawing/2014/main" id="{EFC70329-2EFB-4CBE-9A69-423B84DD409B}"/>
              </a:ext>
            </a:extLst>
          </p:cNvPr>
          <p:cNvSpPr/>
          <p:nvPr/>
        </p:nvSpPr>
        <p:spPr>
          <a:xfrm>
            <a:off x="1941342" y="3271310"/>
            <a:ext cx="731520" cy="359909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D796AC-653D-4A60-A19B-BDFAE730A628}"/>
              </a:ext>
            </a:extLst>
          </p:cNvPr>
          <p:cNvSpPr txBox="1"/>
          <p:nvPr/>
        </p:nvSpPr>
        <p:spPr>
          <a:xfrm>
            <a:off x="3052689" y="2539186"/>
            <a:ext cx="345318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có</a:t>
            </a:r>
            <a:r>
              <a:rPr lang="vi-VN" sz="3200" dirty="0">
                <a:latin typeface="+mj-lt"/>
              </a:rPr>
              <a:t> ba </a:t>
            </a:r>
            <a:r>
              <a:rPr lang="vi-VN" sz="3200" dirty="0" err="1">
                <a:latin typeface="+mj-lt"/>
              </a:rPr>
              <a:t>chữ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. </a:t>
            </a:r>
            <a:endParaRPr lang="en-US" sz="3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2FEF006-7F97-4DD2-ACF1-15B7D8A53F93}"/>
              </a:ext>
            </a:extLst>
          </p:cNvPr>
          <p:cNvSpPr txBox="1"/>
          <p:nvPr/>
        </p:nvSpPr>
        <p:spPr>
          <a:xfrm>
            <a:off x="3052688" y="3258173"/>
            <a:ext cx="3685624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3200" dirty="0" err="1">
                <a:latin typeface="+mj-lt"/>
              </a:rPr>
              <a:t>Là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số</a:t>
            </a:r>
            <a:r>
              <a:rPr lang="vi-VN" sz="3200" dirty="0">
                <a:latin typeface="+mj-lt"/>
              </a:rPr>
              <a:t> chia </a:t>
            </a:r>
            <a:r>
              <a:rPr lang="vi-VN" sz="3200" dirty="0" err="1">
                <a:latin typeface="+mj-lt"/>
              </a:rPr>
              <a:t>hết</a:t>
            </a:r>
            <a:r>
              <a:rPr lang="vi-VN" sz="3200" dirty="0">
                <a:latin typeface="+mj-lt"/>
              </a:rPr>
              <a:t> cho 9. </a:t>
            </a:r>
            <a:endParaRPr lang="en-US" sz="3200" dirty="0">
              <a:latin typeface="+mj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49922" y="1119116"/>
            <a:ext cx="2784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41564" y="1119116"/>
            <a:ext cx="25907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07763B9-E3D9-46CE-A4CD-8B3BF3C20B2A}"/>
              </a:ext>
            </a:extLst>
          </p:cNvPr>
          <p:cNvSpPr txBox="1"/>
          <p:nvPr/>
        </p:nvSpPr>
        <p:spPr>
          <a:xfrm>
            <a:off x="6457071" y="3849044"/>
            <a:ext cx="5412527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HS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sgk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cáo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+mj-lt"/>
              </a:rPr>
              <a:t>chát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9" grpId="0" animBg="1"/>
      <p:bldP spid="7" grpId="0" animBg="1"/>
      <p:bldP spid="12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2AFD5D0-5435-407B-BDA7-5A11F81D8634}"/>
              </a:ext>
            </a:extLst>
          </p:cNvPr>
          <p:cNvSpPr txBox="1">
            <a:spLocks/>
          </p:cNvSpPr>
          <p:nvPr/>
        </p:nvSpPr>
        <p:spPr>
          <a:xfrm>
            <a:off x="1181100" y="1957187"/>
            <a:ext cx="7755988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E7AC6765-48EB-4DA1-BC6E-A774079BC776}"/>
              </a:ext>
            </a:extLst>
          </p:cNvPr>
          <p:cNvSpPr txBox="1">
            <a:spLocks/>
          </p:cNvSpPr>
          <p:nvPr/>
        </p:nvSpPr>
        <p:spPr>
          <a:xfrm>
            <a:off x="3077894" y="3997819"/>
            <a:ext cx="19812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en-US" sz="3600" b="1" dirty="0">
                <a:solidFill>
                  <a:srgbClr val="FFFF00"/>
                </a:solidFill>
              </a:rPr>
              <a:t>                                  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="" xmlns:a16="http://schemas.microsoft.com/office/drawing/2014/main" id="{EC03F2DE-586D-463B-9B5A-19237FFE509A}"/>
              </a:ext>
            </a:extLst>
          </p:cNvPr>
          <p:cNvSpPr/>
          <p:nvPr/>
        </p:nvSpPr>
        <p:spPr>
          <a:xfrm>
            <a:off x="3674426" y="4012809"/>
            <a:ext cx="533400" cy="447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="" xmlns:a16="http://schemas.microsoft.com/office/drawing/2014/main" id="{8B2097E0-417A-4418-AB4B-AD5D820B4043}"/>
              </a:ext>
            </a:extLst>
          </p:cNvPr>
          <p:cNvSpPr/>
          <p:nvPr/>
        </p:nvSpPr>
        <p:spPr>
          <a:xfrm>
            <a:off x="9745394" y="3918412"/>
            <a:ext cx="533400" cy="5366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ounded Rectangle 12">
            <a:extLst>
              <a:ext uri="{FF2B5EF4-FFF2-40B4-BE49-F238E27FC236}">
                <a16:creationId xmlns="" xmlns:a16="http://schemas.microsoft.com/office/drawing/2014/main" id="{E82AA415-E1F3-417B-9490-914DFA6DF4BD}"/>
              </a:ext>
            </a:extLst>
          </p:cNvPr>
          <p:cNvSpPr/>
          <p:nvPr/>
        </p:nvSpPr>
        <p:spPr>
          <a:xfrm>
            <a:off x="6316394" y="3998371"/>
            <a:ext cx="571500" cy="456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E3BAD970-9B77-4F61-A52C-C580773E41CC}"/>
              </a:ext>
            </a:extLst>
          </p:cNvPr>
          <p:cNvSpPr txBox="1">
            <a:spLocks/>
          </p:cNvSpPr>
          <p:nvPr/>
        </p:nvSpPr>
        <p:spPr>
          <a:xfrm>
            <a:off x="6849794" y="3938212"/>
            <a:ext cx="1295400" cy="596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317AB9A8-D690-40FE-B0D1-AD81BF2A286B}"/>
              </a:ext>
            </a:extLst>
          </p:cNvPr>
          <p:cNvSpPr txBox="1">
            <a:spLocks/>
          </p:cNvSpPr>
          <p:nvPr/>
        </p:nvSpPr>
        <p:spPr>
          <a:xfrm>
            <a:off x="9340049" y="3904670"/>
            <a:ext cx="1877490" cy="8994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rgbClr val="FFFF00"/>
                </a:solidFill>
              </a:rPr>
              <a:t>          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1595C6B-0866-45AA-B8FC-962E43110785}"/>
              </a:ext>
            </a:extLst>
          </p:cNvPr>
          <p:cNvSpPr txBox="1"/>
          <p:nvPr/>
        </p:nvSpPr>
        <p:spPr>
          <a:xfrm>
            <a:off x="3123710" y="4804080"/>
            <a:ext cx="8203931" cy="11387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Ngoài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điền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: 5; 1; 2 ta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còn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điền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được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số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khác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không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?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Vì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FF0000"/>
                </a:solidFill>
                <a:latin typeface="+mj-lt"/>
              </a:rPr>
              <a:t>sao</a:t>
            </a:r>
            <a:r>
              <a:rPr lang="en-US" sz="3400" dirty="0" smtClean="0">
                <a:solidFill>
                  <a:srgbClr val="FF0000"/>
                </a:solidFill>
                <a:latin typeface="+mj-lt"/>
              </a:rPr>
              <a:t>?</a:t>
            </a:r>
            <a:endParaRPr lang="en-US" sz="3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43438450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103885931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666413" y="2913067"/>
            <a:ext cx="611187" cy="89693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66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75498" y="3035029"/>
            <a:ext cx="6011694" cy="203794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2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863" y="3091774"/>
            <a:ext cx="6128426" cy="24432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323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1" y="838200"/>
            <a:ext cx="6110703" cy="60198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714699" y="0"/>
            <a:ext cx="5295331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800" y="1371600"/>
            <a:ext cx="152400" cy="15240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8382000" y="3048000"/>
            <a:ext cx="2286000" cy="3810000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048000"/>
            <a:ext cx="2239192" cy="3810000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1219200"/>
            <a:ext cx="6858000" cy="6858000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0200" y="990601"/>
            <a:ext cx="1219200" cy="1823329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1905000"/>
            <a:ext cx="1828800" cy="1981200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286001"/>
            <a:ext cx="1447800" cy="1120153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3400" y="3505201"/>
            <a:ext cx="1447800" cy="1295781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96000" y="3276600"/>
            <a:ext cx="1600200" cy="1619702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20001" y="2514601"/>
            <a:ext cx="839343" cy="1258385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0"/>
            <a:ext cx="990600" cy="990600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0" y="0"/>
            <a:ext cx="990600" cy="990600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05200" y="0"/>
            <a:ext cx="990600" cy="990600"/>
          </a:xfrm>
          <a:prstGeom prst="rect">
            <a:avLst/>
          </a:prstGeom>
        </p:spPr>
      </p:pic>
      <p:pic>
        <p:nvPicPr>
          <p:cNvPr id="27" name="Picture 26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72400" y="0"/>
            <a:ext cx="990600" cy="990600"/>
          </a:xfrm>
          <a:prstGeom prst="rect">
            <a:avLst/>
          </a:prstGeom>
        </p:spPr>
      </p:pic>
      <p:pic>
        <p:nvPicPr>
          <p:cNvPr id="28" name="Picture 27" descr="43b282e5574b9381f3f2c3655d492a4e.p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63000" y="0"/>
            <a:ext cx="990600" cy="990600"/>
          </a:xfrm>
          <a:prstGeom prst="rect">
            <a:avLst/>
          </a:prstGeom>
        </p:spPr>
      </p:pic>
      <p:pic>
        <p:nvPicPr>
          <p:cNvPr id="29" name="Picture 28" descr="43b282e5574b9381f3f2c3655d492a4e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677400" y="0"/>
            <a:ext cx="9906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77978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SAI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7603" y="-404980"/>
            <a:ext cx="9144000" cy="3581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429000" y="914401"/>
            <a:ext cx="563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549 </a:t>
            </a:r>
            <a:r>
              <a:rPr lang="en-US" altLang="en-US" sz="3600" b="1" dirty="0">
                <a:latin typeface="Times New Roman" panose="02020603050405020304" pitchFamily="18" charset="0"/>
              </a:rPr>
              <a:t>chia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9.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</a:rPr>
              <a:t> hay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600" b="1" dirty="0">
                <a:latin typeface="Times New Roman" panose="02020603050405020304" pitchFamily="18" charset="0"/>
              </a:rPr>
              <a:t>?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124200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sp>
        <p:nvSpPr>
          <p:cNvPr id="39" name="5-Point Star 38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2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61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1319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5867400"/>
            <a:ext cx="723900" cy="7239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24203" y="-280652"/>
            <a:ext cx="10474037" cy="38404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39135" y="828830"/>
            <a:ext cx="7390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3…. 5</a:t>
            </a: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ố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điền vào chỗ chấm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là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5-Point Star 39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029200"/>
            <a:ext cx="685800" cy="685800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048000"/>
            <a:ext cx="685800" cy="685800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/>
      <p:bldP spid="3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279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81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1035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0600" y="-228600"/>
            <a:ext cx="91440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1194" y="905823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không chia </a:t>
            </a:r>
            <a:r>
              <a:rPr lang="vi-VN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29400" y="3962400"/>
            <a:ext cx="723900" cy="7239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105400"/>
            <a:ext cx="533400" cy="5334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5943600"/>
            <a:ext cx="533400" cy="533400"/>
          </a:xfrm>
          <a:prstGeom prst="rect">
            <a:avLst/>
          </a:prstGeom>
        </p:spPr>
      </p:pic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0386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9530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105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9800" y="5181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578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4216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8964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205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0600" y="0"/>
            <a:ext cx="92964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9?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77000" y="4953000"/>
            <a:ext cx="723900" cy="723900"/>
          </a:xfrm>
          <a:prstGeom prst="rect">
            <a:avLst/>
          </a:prstGeom>
        </p:spPr>
      </p:pic>
      <p:pic>
        <p:nvPicPr>
          <p:cNvPr id="33" name="Picture 32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3276600"/>
            <a:ext cx="533400" cy="533400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4114800"/>
            <a:ext cx="533400" cy="53340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29400" y="6019800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1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4114800"/>
            <a:ext cx="685800" cy="685800"/>
          </a:xfrm>
          <a:prstGeom prst="rect">
            <a:avLst/>
          </a:prstGeom>
        </p:spPr>
      </p:pic>
      <p:pic>
        <p:nvPicPr>
          <p:cNvPr id="39" name="Picture 38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3124200"/>
            <a:ext cx="685800" cy="685800"/>
          </a:xfrm>
          <a:prstGeom prst="rect">
            <a:avLst/>
          </a:prstGeom>
        </p:spPr>
      </p:pic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105400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5943600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130376" y="453014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4776" y="3691944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4776" y="4606344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0376" y="361574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06576" y="460634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6576" y="369194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0976" y="369194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0976" y="4606344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10863" y="5455216"/>
            <a:ext cx="525371" cy="458774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4400" y="-228600"/>
            <a:ext cx="92202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903982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9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49976" y="4453944"/>
            <a:ext cx="723900" cy="72390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9976" y="3768144"/>
            <a:ext cx="533400" cy="533400"/>
          </a:xfrm>
          <a:prstGeom prst="rect">
            <a:avLst/>
          </a:prstGeom>
        </p:spPr>
      </p:pic>
      <p:sp>
        <p:nvSpPr>
          <p:cNvPr id="37" name="5-Point Star 36">
            <a:hlinkClick r:id="rId12" action="ppaction://hlinksldjump"/>
          </p:cNvPr>
          <p:cNvSpPr/>
          <p:nvPr/>
        </p:nvSpPr>
        <p:spPr>
          <a:xfrm>
            <a:off x="9906000" y="6172200"/>
            <a:ext cx="762000" cy="6858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0776" y="3615744"/>
            <a:ext cx="685800" cy="685800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0776" y="4530144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71630160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0808477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Freeform 6"/>
          <p:cNvSpPr/>
          <p:nvPr/>
        </p:nvSpPr>
        <p:spPr>
          <a:xfrm>
            <a:off x="10591800" y="1219200"/>
            <a:ext cx="642937" cy="92806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2D2D8A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666413" y="2913067"/>
            <a:ext cx="611187" cy="896934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668000" y="4630740"/>
            <a:ext cx="642937" cy="94614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00FF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>
              <a:defRPr/>
            </a:pPr>
            <a:endParaRPr lang="en-US" kern="0">
              <a:solidFill>
                <a:prstClr val="white"/>
              </a:solidFill>
              <a:latin typeface="Arial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8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="" xmlns:a16="http://schemas.microsoft.com/office/drawing/2014/main" id="{22AFD5D0-5435-407B-BDA7-5A11F81D8634}"/>
              </a:ext>
            </a:extLst>
          </p:cNvPr>
          <p:cNvSpPr txBox="1">
            <a:spLocks/>
          </p:cNvSpPr>
          <p:nvPr/>
        </p:nvSpPr>
        <p:spPr>
          <a:xfrm>
            <a:off x="1181100" y="1409588"/>
            <a:ext cx="7755988" cy="14500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E3BAD970-9B77-4F61-A52C-C580773E41CC}"/>
              </a:ext>
            </a:extLst>
          </p:cNvPr>
          <p:cNvSpPr txBox="1">
            <a:spLocks/>
          </p:cNvSpPr>
          <p:nvPr/>
        </p:nvSpPr>
        <p:spPr>
          <a:xfrm>
            <a:off x="6849794" y="3938212"/>
            <a:ext cx="1295400" cy="5967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591D492-9B8C-44DF-9DE9-A86A57DF51D4}"/>
              </a:ext>
            </a:extLst>
          </p:cNvPr>
          <p:cNvSpPr/>
          <p:nvPr/>
        </p:nvSpPr>
        <p:spPr>
          <a:xfrm>
            <a:off x="3896751" y="1645920"/>
            <a:ext cx="3249637" cy="87219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+mj-lt"/>
              </a:rPr>
              <a:t>Ở NHÀ</a:t>
            </a:r>
            <a:endParaRPr lang="en-US" sz="4000" b="1" dirty="0"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7D2AE09-3F9E-49BB-A528-7C925EC8049F}"/>
              </a:ext>
            </a:extLst>
          </p:cNvPr>
          <p:cNvSpPr/>
          <p:nvPr/>
        </p:nvSpPr>
        <p:spPr>
          <a:xfrm>
            <a:off x="3319975" y="3080825"/>
            <a:ext cx="6654019" cy="25040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9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vào vở ô li.</a:t>
            </a:r>
          </a:p>
          <a:p>
            <a:pPr marL="285750" indent="-285750" algn="just">
              <a:buFontTx/>
              <a:buChar char="-"/>
            </a:pPr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Dấu hiệu chia hết cho </a:t>
            </a:r>
            <a:r>
              <a:rPr lang="vi-V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75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025" y="-22860"/>
            <a:ext cx="12209780" cy="6880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2119630"/>
            <a:ext cx="7005918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Chúc</a:t>
            </a:r>
            <a:r>
              <a:rPr lang="vi-VN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các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em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học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tốt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,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chăm</a:t>
            </a:r>
            <a:r>
              <a:rPr lang="en-US" altLang="zh-CN" sz="6000" dirty="0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 </a:t>
            </a:r>
            <a:r>
              <a:rPr lang="en-US" altLang="zh-CN" sz="6000" dirty="0" err="1">
                <a:solidFill>
                  <a:srgbClr val="4A7D46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ea"/>
              </a:rPr>
              <a:t>ngoan</a:t>
            </a:r>
            <a:endParaRPr lang="en-US" altLang="zh-CN" sz="6000" dirty="0">
              <a:solidFill>
                <a:srgbClr val="4A7D46"/>
              </a:solidFill>
              <a:latin typeface="Times New Roman" pitchFamily="18" charset="0"/>
              <a:ea typeface="字魂36号-正文宋楷" panose="02000000000000000000" charset="-122"/>
              <a:cs typeface="Times New Roman" pitchFamily="18" charset="0"/>
              <a:sym typeface="+mn-ea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4" cstate="print"/>
          <a:srcRect t="25626" r="64581" b="45628"/>
          <a:stretch>
            <a:fillRect/>
          </a:stretch>
        </p:blipFill>
        <p:spPr>
          <a:xfrm>
            <a:off x="0" y="384810"/>
            <a:ext cx="3562350" cy="16262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66652" y="1699365"/>
            <a:ext cx="721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</a:t>
            </a:r>
            <a:r>
              <a:rPr lang="vi-VN" sz="44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4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E19F6122-0F33-4CB8-AF42-138B337D6FA5}"/>
              </a:ext>
            </a:extLst>
          </p:cNvPr>
          <p:cNvSpPr/>
          <p:nvPr/>
        </p:nvSpPr>
        <p:spPr>
          <a:xfrm rot="945533">
            <a:off x="1055870" y="2902544"/>
            <a:ext cx="4964451" cy="194952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2;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hiệu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chia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hết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/>
              </a:rPr>
              <a:t> 5.</a:t>
            </a:r>
            <a:endParaRPr lang="en-US" sz="2800" dirty="0">
              <a:solidFill>
                <a:prstClr val="black"/>
              </a:solidFill>
              <a:latin typeface="等线 Light"/>
            </a:endParaRPr>
          </a:p>
        </p:txBody>
      </p:sp>
      <p:sp>
        <p:nvSpPr>
          <p:cNvPr id="6" name="Text Box 1"/>
          <p:cNvSpPr txBox="1"/>
          <p:nvPr/>
        </p:nvSpPr>
        <p:spPr>
          <a:xfrm>
            <a:off x="4981639" y="2777850"/>
            <a:ext cx="721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</a:t>
            </a:r>
            <a:r>
              <a:rPr lang="vi-VN" sz="4400" dirty="0" smtClean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4400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早安世界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09780" cy="68808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5476" y="2323280"/>
            <a:ext cx="7416864" cy="923330"/>
          </a:xfrm>
          <a:prstGeom prst="rect">
            <a:avLst/>
          </a:prstGeom>
          <a:solidFill>
            <a:srgbClr val="4A7D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Dấu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</a:t>
            </a:r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hiệu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chia </a:t>
            </a:r>
            <a:r>
              <a:rPr lang="vi-VN" sz="5400" b="1" dirty="0" err="1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hết</a:t>
            </a:r>
            <a:r>
              <a:rPr lang="vi-VN" sz="5400" b="1" dirty="0">
                <a:solidFill>
                  <a:schemeClr val="bg1"/>
                </a:solidFill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</a:rPr>
              <a:t> cho 9</a:t>
            </a:r>
            <a:endParaRPr lang="en-US" sz="5400" b="1" dirty="0">
              <a:solidFill>
                <a:schemeClr val="bg1"/>
              </a:solidFill>
              <a:latin typeface="Times New Roman" pitchFamily="18" charset="0"/>
              <a:ea typeface="字魂36号-正文宋楷" panose="02000000000000000000" charset="-122"/>
              <a:cs typeface="Times New Roman" pitchFamily="18" charset="0"/>
            </a:endParaRPr>
          </a:p>
        </p:txBody>
      </p:sp>
      <p:pic>
        <p:nvPicPr>
          <p:cNvPr id="4" name="图片 3" descr="66"/>
          <p:cNvPicPr>
            <a:picLocks noChangeAspect="1"/>
          </p:cNvPicPr>
          <p:nvPr/>
        </p:nvPicPr>
        <p:blipFill>
          <a:blip r:embed="rId6" cstate="print"/>
          <a:srcRect t="25626" r="64581" b="45628"/>
          <a:stretch>
            <a:fillRect/>
          </a:stretch>
        </p:blipFill>
        <p:spPr>
          <a:xfrm>
            <a:off x="0" y="829401"/>
            <a:ext cx="3562350" cy="1626235"/>
          </a:xfrm>
          <a:prstGeom prst="rect">
            <a:avLst/>
          </a:prstGeom>
        </p:spPr>
      </p:pic>
      <p:pic>
        <p:nvPicPr>
          <p:cNvPr id="5" name="口哨欢快儿童旅行视频儿童节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03923" y="-1819910"/>
            <a:ext cx="609600" cy="609600"/>
          </a:xfrm>
          <a:prstGeom prst="rect">
            <a:avLst/>
          </a:prstGeom>
        </p:spPr>
      </p:pic>
      <p:sp>
        <p:nvSpPr>
          <p:cNvPr id="8" name="文本框 31"/>
          <p:cNvSpPr txBox="1"/>
          <p:nvPr/>
        </p:nvSpPr>
        <p:spPr>
          <a:xfrm>
            <a:off x="4551880" y="979967"/>
            <a:ext cx="3070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b="1" dirty="0" err="1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lt"/>
              </a:rPr>
              <a:t>Toán</a:t>
            </a:r>
            <a:r>
              <a:rPr lang="en-US" altLang="zh-CN" sz="7200" b="1" dirty="0">
                <a:ln w="19050">
                  <a:solidFill>
                    <a:schemeClr val="bg1"/>
                  </a:solidFill>
                </a:ln>
                <a:solidFill>
                  <a:srgbClr val="4A7D46"/>
                </a:solidFill>
                <a:effectLst/>
                <a:latin typeface="Times New Roman" pitchFamily="18" charset="0"/>
                <a:ea typeface="字魂36号-正文宋楷" panose="02000000000000000000" charset="-122"/>
                <a:cs typeface="Times New Roman" pitchFamily="18" charset="0"/>
                <a:sym typeface="+mn-lt"/>
              </a:rPr>
              <a:t> 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1231" y="28961"/>
            <a:ext cx="5891265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89969453"/>
              </p:ext>
            </p:extLst>
          </p:nvPr>
        </p:nvGraphicFramePr>
        <p:xfrm>
          <a:off x="587277" y="805625"/>
          <a:ext cx="10969943" cy="3861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90191876"/>
              </p:ext>
            </p:extLst>
          </p:nvPr>
        </p:nvGraphicFramePr>
        <p:xfrm>
          <a:off x="587276" y="4593076"/>
          <a:ext cx="10969943" cy="1806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7344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57250"/>
            <a:ext cx="9153525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-337727"/>
            <a:ext cx="13792200" cy="786757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4193877" y="2155406"/>
            <a:ext cx="184731" cy="854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endParaRPr lang="zh-CN" altLang="en-US" sz="495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70994"/>
            <a:ext cx="2992361" cy="2538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78" y="3001272"/>
            <a:ext cx="1852107" cy="2718029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4516362" y="1921669"/>
            <a:ext cx="710951" cy="733219"/>
            <a:chOff x="3620985" y="1717006"/>
            <a:chExt cx="1010329" cy="1041974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5" y="1742071"/>
              <a:ext cx="456061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4516362" y="2697300"/>
            <a:ext cx="710951" cy="733219"/>
            <a:chOff x="3620985" y="1717006"/>
            <a:chExt cx="1010329" cy="1041974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5" y="1742071"/>
              <a:ext cx="595018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16362" y="3469138"/>
            <a:ext cx="710951" cy="715581"/>
            <a:chOff x="3620985" y="1711615"/>
            <a:chExt cx="1010329" cy="101690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5" y="1711615"/>
              <a:ext cx="604130" cy="1016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4050" dirty="0">
                  <a:solidFill>
                    <a:prstClr val="white">
                      <a:lumMod val="95000"/>
                    </a:prstClr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3</a:t>
              </a:r>
              <a:endParaRPr lang="zh-CN" altLang="en-US" sz="4050" dirty="0">
                <a:solidFill>
                  <a:prstClr val="white">
                    <a:lumMod val="95000"/>
                  </a:prstClr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428761" y="1997671"/>
            <a:ext cx="2040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phá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429446" y="2808886"/>
            <a:ext cx="2106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hành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289306" y="3528412"/>
            <a:ext cx="44540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Vận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–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Trải</a:t>
            </a:r>
            <a:r>
              <a:rPr lang="en-US" altLang="zh-CN" sz="3200" b="1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nghiệm</a:t>
            </a:r>
            <a:endParaRPr lang="zh-CN" altLang="en-US" sz="3200" b="1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244062"/>
            <a:ext cx="2071487" cy="222544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6105526"/>
            <a:ext cx="9153525" cy="752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EA99B-ECE0-44EC-8D57-F7DCFC0A7B10}"/>
              </a:ext>
            </a:extLst>
          </p:cNvPr>
          <p:cNvSpPr txBox="1"/>
          <p:nvPr/>
        </p:nvSpPr>
        <p:spPr>
          <a:xfrm>
            <a:off x="1991063" y="1686276"/>
            <a:ext cx="2462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0301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863" y="3091774"/>
            <a:ext cx="6128426" cy="2443265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vi-VN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375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ÁM PHÁ</a:t>
            </a:r>
            <a:endParaRPr lang="vi-VN" sz="3375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6896" y="972894"/>
            <a:ext cx="4016640" cy="573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b="1" dirty="0"/>
              <a:t> </a:t>
            </a:r>
            <a:r>
              <a:rPr lang="en-US" sz="3800" b="1" dirty="0">
                <a:solidFill>
                  <a:srgbClr val="FFFF00"/>
                </a:solidFill>
              </a:rPr>
              <a:t> </a:t>
            </a:r>
            <a:r>
              <a:rPr lang="en-US" sz="3800" b="1" dirty="0"/>
              <a:t>72 : 9 =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6137" y="2331876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CCFF"/>
                </a:solidFill>
                <a:latin typeface="Century Gothic"/>
              </a:rPr>
              <a:t>1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714038" y="3968349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6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Century Gothic"/>
              </a:rPr>
              <a:t>: 6 + 5 + 7 =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21237" y="2133600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Clr>
                <a:srgbClr val="1E5155">
                  <a:lumMod val="40000"/>
                  <a:lumOff val="60000"/>
                </a:srgbClr>
              </a:buClr>
              <a:buNone/>
            </a:pPr>
            <a:endParaRPr lang="en-US" sz="3400" b="1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16244" y="2266561"/>
            <a:ext cx="36150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9</a:t>
            </a:r>
            <a:r>
              <a:rPr lang="vi-VN" sz="3800" b="1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: 9 =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53468" y="3328995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73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808285" y="3328995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657 : 9 =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799978" y="1752601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Ta </a:t>
            </a:r>
            <a:r>
              <a:rPr lang="en-US" sz="3800" b="1" dirty="0" err="1">
                <a:solidFill>
                  <a:prstClr val="white"/>
                </a:solidFill>
                <a:latin typeface="Century Gothic"/>
              </a:rPr>
              <a:t>có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: 7 +</a:t>
            </a:r>
            <a:r>
              <a:rPr lang="vi-VN" sz="3800" b="1" dirty="0">
                <a:solidFill>
                  <a:prstClr val="white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2 =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89497" y="3897774"/>
            <a:ext cx="762000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18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5465041" y="4482173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srgbClr val="FFFF00"/>
                </a:solidFill>
                <a:latin typeface="Century Gothic"/>
              </a:rPr>
              <a:t>18</a:t>
            </a:r>
            <a:r>
              <a:rPr lang="en-US" sz="4000" b="1" dirty="0">
                <a:solidFill>
                  <a:prstClr val="white"/>
                </a:solidFill>
                <a:latin typeface="Century Gothic"/>
              </a:rPr>
              <a:t> : 9 =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231915" y="4482173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Clr>
                <a:srgbClr val="1E5155">
                  <a:lumMod val="40000"/>
                  <a:lumOff val="60000"/>
                </a:srgbClr>
              </a:buClr>
              <a:buNone/>
            </a:pPr>
            <a:r>
              <a:rPr lang="en-US" sz="4000" b="1" dirty="0">
                <a:solidFill>
                  <a:srgbClr val="FFCCFF"/>
                </a:solidFill>
                <a:latin typeface="Century Gothic"/>
              </a:rPr>
              <a:t> 2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760414" y="953135"/>
            <a:ext cx="56200" cy="4197037"/>
          </a:xfrm>
          <a:prstGeom prst="line">
            <a:avLst/>
          </a:prstGeom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4889665" y="1748118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vi-VN" sz="3800" b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en-US" sz="3800" b="1" dirty="0">
                <a:solidFill>
                  <a:srgbClr val="FFFF00"/>
                </a:solidFill>
                <a:latin typeface="Century Gothic"/>
              </a:rPr>
              <a:t>9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810001" y="974360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prstClr val="white"/>
                </a:solidFill>
                <a:latin typeface="Century Gothic"/>
              </a:rPr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0825" y="1401082"/>
            <a:ext cx="2428946" cy="30469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</a:rPr>
              <a:t>Em có nhận xét gì về tổng các chữ số của các số bị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72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657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E5E9492A-1DE9-465E-A0E9-B47EBF03D4FD}"/>
              </a:ext>
            </a:extLst>
          </p:cNvPr>
          <p:cNvSpPr/>
          <p:nvPr/>
        </p:nvSpPr>
        <p:spPr>
          <a:xfrm>
            <a:off x="8260825" y="1634405"/>
            <a:ext cx="2514600" cy="255454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</a:rPr>
              <a:t>Tổng các chữ số của các số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</a:rPr>
              <a:t>chia 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72; 657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</a:rPr>
              <a:t>đều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</a:rPr>
              <a:t> chia 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</a:rPr>
              <a:t>hết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</a:rPr>
              <a:t>cho 9.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A779311-6F76-479A-800D-FBE12675E237}"/>
              </a:ext>
            </a:extLst>
          </p:cNvPr>
          <p:cNvSpPr/>
          <p:nvPr/>
        </p:nvSpPr>
        <p:spPr>
          <a:xfrm>
            <a:off x="8153398" y="1533128"/>
            <a:ext cx="2536373" cy="175432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hết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</a:rPr>
              <a:t> 9.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2F514BF-DEA4-4902-948D-613424051C55}"/>
              </a:ext>
            </a:extLst>
          </p:cNvPr>
          <p:cNvSpPr txBox="1"/>
          <p:nvPr/>
        </p:nvSpPr>
        <p:spPr>
          <a:xfrm>
            <a:off x="264713" y="5885153"/>
            <a:ext cx="11211567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tổng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cho 9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thì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chia </a:t>
            </a:r>
            <a:r>
              <a:rPr lang="vi-VN" sz="3600" dirty="0" err="1">
                <a:solidFill>
                  <a:srgbClr val="002060"/>
                </a:solidFill>
                <a:latin typeface="+mj-lt"/>
              </a:rPr>
              <a:t>hết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 cho 9.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766453" y="98524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Century Gothic"/>
              </a:rPr>
              <a:t>?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53468" y="3304115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Century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6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3" grpId="0"/>
      <p:bldP spid="15" grpId="0"/>
      <p:bldP spid="16" grpId="0"/>
      <p:bldP spid="17" grpId="0"/>
      <p:bldP spid="18" grpId="0"/>
      <p:bldP spid="25" grpId="0"/>
      <p:bldP spid="26" grpId="0"/>
      <p:bldP spid="5" grpId="0" animBg="1"/>
      <p:bldP spid="5" grpId="2" animBg="1"/>
      <p:bldP spid="19" grpId="0" animBg="1"/>
      <p:bldP spid="19" grpId="1" animBg="1"/>
      <p:bldP spid="21" grpId="0" animBg="1"/>
      <p:bldP spid="22" grpId="0" animBg="1"/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0595" y="1137322"/>
            <a:ext cx="8952270" cy="3323987"/>
          </a:xfrm>
          <a:prstGeom prst="rect">
            <a:avLst/>
          </a:prstGeom>
          <a:solidFill>
            <a:srgbClr val="92D050"/>
          </a:solidFill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 hay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2 </a:t>
            </a:r>
            <a:r>
              <a:rPr lang="en-US" sz="3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970006193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951</Words>
  <Application>Microsoft Office PowerPoint</Application>
  <PresentationFormat>Custom</PresentationFormat>
  <Paragraphs>170</Paragraphs>
  <Slides>29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Office 主题​​</vt:lpstr>
      <vt:lpstr>1_Office 主题​​</vt:lpstr>
      <vt:lpstr>Ion</vt:lpstr>
      <vt:lpstr>Office 主题</vt:lpstr>
      <vt:lpstr>1_Office 主题</vt:lpstr>
      <vt:lpstr>2_Office 主题​​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Admin</cp:lastModifiedBy>
  <cp:revision>54</cp:revision>
  <dcterms:created xsi:type="dcterms:W3CDTF">2019-06-13T13:22:00Z</dcterms:created>
  <dcterms:modified xsi:type="dcterms:W3CDTF">2021-12-29T10:04:48Z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EB39BC04288C41AEB22A4B119BD87A60</vt:lpwstr>
  </property>
</Properties>
</file>