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6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7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8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2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3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14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15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16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7" r:id="rId3"/>
    <p:sldMasterId id="2147483711" r:id="rId4"/>
    <p:sldMasterId id="2147483735" r:id="rId5"/>
    <p:sldMasterId id="2147483759" r:id="rId6"/>
    <p:sldMasterId id="2147483783" r:id="rId7"/>
    <p:sldMasterId id="2147483807" r:id="rId8"/>
    <p:sldMasterId id="2147483831" r:id="rId9"/>
    <p:sldMasterId id="2147483855" r:id="rId10"/>
    <p:sldMasterId id="2147483879" r:id="rId11"/>
    <p:sldMasterId id="2147483903" r:id="rId12"/>
    <p:sldMasterId id="2147483927" r:id="rId13"/>
    <p:sldMasterId id="2147483951" r:id="rId14"/>
    <p:sldMasterId id="2147483975" r:id="rId15"/>
    <p:sldMasterId id="2147483999" r:id="rId16"/>
    <p:sldMasterId id="2147484023" r:id="rId17"/>
  </p:sldMasterIdLst>
  <p:notesMasterIdLst>
    <p:notesMasterId r:id="rId44"/>
  </p:notesMasterIdLst>
  <p:sldIdLst>
    <p:sldId id="571" r:id="rId18"/>
    <p:sldId id="572" r:id="rId19"/>
    <p:sldId id="573" r:id="rId20"/>
    <p:sldId id="556" r:id="rId21"/>
    <p:sldId id="574" r:id="rId22"/>
    <p:sldId id="575" r:id="rId23"/>
    <p:sldId id="576" r:id="rId24"/>
    <p:sldId id="577" r:id="rId25"/>
    <p:sldId id="578" r:id="rId26"/>
    <p:sldId id="579" r:id="rId27"/>
    <p:sldId id="580" r:id="rId28"/>
    <p:sldId id="581" r:id="rId29"/>
    <p:sldId id="582" r:id="rId30"/>
    <p:sldId id="583" r:id="rId31"/>
    <p:sldId id="585" r:id="rId32"/>
    <p:sldId id="584" r:id="rId33"/>
    <p:sldId id="586" r:id="rId34"/>
    <p:sldId id="594" r:id="rId35"/>
    <p:sldId id="595" r:id="rId36"/>
    <p:sldId id="587" r:id="rId37"/>
    <p:sldId id="588" r:id="rId38"/>
    <p:sldId id="589" r:id="rId39"/>
    <p:sldId id="592" r:id="rId40"/>
    <p:sldId id="593" r:id="rId41"/>
    <p:sldId id="591" r:id="rId42"/>
    <p:sldId id="59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23C"/>
    <a:srgbClr val="FF3300"/>
    <a:srgbClr val="FF3399"/>
    <a:srgbClr val="FF99FF"/>
    <a:srgbClr val="FF66CC"/>
    <a:srgbClr val="008000"/>
    <a:srgbClr val="FF0000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6" autoAdjust="0"/>
    <p:restoredTop sz="95958" autoAdjust="0"/>
  </p:normalViewPr>
  <p:slideViewPr>
    <p:cSldViewPr>
      <p:cViewPr varScale="1">
        <p:scale>
          <a:sx n="73" d="100"/>
          <a:sy n="73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Nhấn soạn thảo các kiểu văn bản trang cái</a:t>
            </a:r>
          </a:p>
          <a:p>
            <a:pPr lvl="1"/>
            <a:r>
              <a:rPr lang="en-US" noProof="0" smtClean="0"/>
              <a:t>Mức hai</a:t>
            </a:r>
          </a:p>
          <a:p>
            <a:pPr lvl="2"/>
            <a:r>
              <a:rPr lang="en-US" noProof="0" smtClean="0"/>
              <a:t>Mức ba</a:t>
            </a:r>
          </a:p>
          <a:p>
            <a:pPr lvl="3"/>
            <a:r>
              <a:rPr lang="en-US" noProof="0" smtClean="0"/>
              <a:t>Mức bốn</a:t>
            </a:r>
          </a:p>
          <a:p>
            <a:pPr lvl="4"/>
            <a:r>
              <a:rPr lang="en-US" noProof="0" smtClean="0"/>
              <a:t>Mức năm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8E9FF-D3F0-4204-8140-92645027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c9722e16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ec9722e16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30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1027bf5f0f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1027bf5f0f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35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fbd0366add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fbd0366add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88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30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1023dd6377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1023dd6377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1023dd6377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1023dd6377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415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1023dd6377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1023dd6377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49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08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023dd63774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023dd63774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58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21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3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27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8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fbd0366add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fbd0366add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3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3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2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bit.ly/2TtBDfr" TargetMode="Externa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1.xml"/><Relationship Id="rId4" Type="http://schemas.openxmlformats.org/officeDocument/2006/relationships/hyperlink" Target="http://bit.ly/2TtBDfr" TargetMode="Externa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2.xml"/><Relationship Id="rId4" Type="http://schemas.openxmlformats.org/officeDocument/2006/relationships/hyperlink" Target="http://bit.ly/2TtBDfr" TargetMode="Externa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4.xml"/><Relationship Id="rId4" Type="http://schemas.openxmlformats.org/officeDocument/2006/relationships/hyperlink" Target="http://bit.ly/2TtBDfr" TargetMode="Externa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bit.ly/2TtBDfr" TargetMode="Externa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bit.ly/2TtBDfr" TargetMode="Externa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7.xml"/><Relationship Id="rId4" Type="http://schemas.openxmlformats.org/officeDocument/2006/relationships/hyperlink" Target="http://bit.ly/2TtBDfr" TargetMode="Externa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616B-5798-400E-A3A8-E7DB06B0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81200" y="3394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Thứ</a:t>
            </a:r>
            <a:r>
              <a:rPr lang="en-US" sz="2800" baseline="0" dirty="0" smtClean="0"/>
              <a:t> năm ngày 25 tháng 3 năm 2021</a:t>
            </a:r>
            <a:endParaRPr lang="en-US" sz="2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67200" y="381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Toán</a:t>
            </a:r>
            <a:endParaRPr lang="en-US" sz="2800" u="sng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38500" y="76200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Diện</a:t>
            </a:r>
            <a:r>
              <a:rPr lang="en-US" sz="2800" b="1" baseline="0" dirty="0" smtClean="0"/>
              <a:t> tích hình thoi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268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8533-3DA5-48A7-B815-F369C495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00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95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8608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996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88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684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999810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37371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5587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6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4A79-8B8C-49CE-A9BA-CDCA8B8B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273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2127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297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4555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6396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8067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701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922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1098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23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B8BB-B4C6-4BFB-AC50-96EFE39B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3907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5918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6129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50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24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4430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3222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610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614451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4918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727-5038-4C12-BA8B-9211FA8F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26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9032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6912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2063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515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2507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5563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2278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1874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0254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61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0F98-703F-41B6-B00B-B5856774C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03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2251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202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2609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5741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984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1745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5814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4305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2874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25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4061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4744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6267125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214633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106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515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5329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5087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707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596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95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9598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8796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1402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8876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7325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8209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4746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568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5914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9282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4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065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7114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1278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5508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5834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5323297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173819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952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1593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1919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5088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351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750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4142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1936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7378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863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7476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1551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7552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362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8686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3374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0437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0833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6681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0777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249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3093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0096021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613119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45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B596-B5D8-49CB-826F-1528DA0E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08100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5538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5962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1025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8760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3526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5985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3618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6378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4386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0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1153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4920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3755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0868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978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8491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5951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2437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7956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4849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97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0179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6272773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098410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5762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5165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6698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3695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18593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3586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989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03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75084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1944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1260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14039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8173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40068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886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5829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583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6752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8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82874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4939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10603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8848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41823434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1048859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3494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335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8145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2795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52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5886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5824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210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3331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3285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66540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5540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48649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83224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9815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845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798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6250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5794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5676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26320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88100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04820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95409926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8088552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26090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364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217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702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5556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68997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39947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55717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5120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89441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2723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7289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643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18326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90915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24064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88446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36872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5149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30238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0820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76440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61714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966060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3132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6783407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55382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22441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13579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86114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9860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2199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4031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10951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0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9A89-282D-40EB-9444-747B25E6E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6950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54666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4418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54351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8718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20743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09132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17930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73920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27102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809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7315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42676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8682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8240931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2327557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8033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398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2044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88446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1973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068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31796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94703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22077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37431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22607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533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28144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9805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163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469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36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90046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066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53751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0859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50360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233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24397135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3415968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73458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95962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756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8218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38007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669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97960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6998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072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05607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0638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7610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6330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418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42487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70653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68169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8143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55562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78181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41479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17964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8215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1947845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4655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37674900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17594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4546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36588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33071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9439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02777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55473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29213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37374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234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5917103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9326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38216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11994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71471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34201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9578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27420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21042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40667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43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48850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98706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15114231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75636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00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C932-58D3-482C-BE76-F92354B9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7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9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037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37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46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080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238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422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353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92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2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76DA-71A9-472E-8160-F649A56F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488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740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385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811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61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87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992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997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631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047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07-8E3F-4DDB-B474-E654C98C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4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4333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383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806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085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900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465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4816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237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090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3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966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27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460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841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60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967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402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48" name="Google Shape;548;p1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title" idx="2"/>
          </p:nvPr>
        </p:nvSpPr>
        <p:spPr>
          <a:xfrm>
            <a:off x="93770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93770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title" idx="3"/>
          </p:nvPr>
        </p:nvSpPr>
        <p:spPr>
          <a:xfrm>
            <a:off x="3484420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3484420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title" idx="5"/>
          </p:nvPr>
        </p:nvSpPr>
        <p:spPr>
          <a:xfrm>
            <a:off x="6031147" y="35566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6031147" y="4134297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842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90" name="Google Shape;590;p1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9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idx="2"/>
          </p:nvPr>
        </p:nvSpPr>
        <p:spPr>
          <a:xfrm>
            <a:off x="937800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1"/>
          </p:nvPr>
        </p:nvSpPr>
        <p:spPr>
          <a:xfrm>
            <a:off x="937800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/>
          </p:nvPr>
        </p:nvSpPr>
        <p:spPr>
          <a:xfrm>
            <a:off x="3484520" y="3689344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3484520" y="432230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/>
          </p:nvPr>
        </p:nvSpPr>
        <p:spPr>
          <a:xfrm>
            <a:off x="6031247" y="2832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6"/>
          </p:nvPr>
        </p:nvSpPr>
        <p:spPr>
          <a:xfrm>
            <a:off x="6031247" y="3465825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9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011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0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32" name="Google Shape;632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20"/>
          <p:cNvSpPr txBox="1">
            <a:spLocks noGrp="1"/>
          </p:cNvSpPr>
          <p:nvPr>
            <p:ph type="title"/>
          </p:nvPr>
        </p:nvSpPr>
        <p:spPr>
          <a:xfrm>
            <a:off x="2442341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1"/>
          </p:nvPr>
        </p:nvSpPr>
        <p:spPr>
          <a:xfrm>
            <a:off x="2442341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title" idx="2"/>
          </p:nvPr>
        </p:nvSpPr>
        <p:spPr>
          <a:xfrm>
            <a:off x="567284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3"/>
          </p:nvPr>
        </p:nvSpPr>
        <p:spPr>
          <a:xfrm>
            <a:off x="5672844" y="27365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title" idx="4"/>
          </p:nvPr>
        </p:nvSpPr>
        <p:spPr>
          <a:xfrm>
            <a:off x="2442341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5"/>
          </p:nvPr>
        </p:nvSpPr>
        <p:spPr>
          <a:xfrm>
            <a:off x="2442341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title" idx="6"/>
          </p:nvPr>
        </p:nvSpPr>
        <p:spPr>
          <a:xfrm>
            <a:off x="5672849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7"/>
          </p:nvPr>
        </p:nvSpPr>
        <p:spPr>
          <a:xfrm>
            <a:off x="5672844" y="46477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title" idx="8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2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F18D-9DC3-484C-9A52-C4908BEF6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1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2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676" name="Google Shape;676;p2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1101175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1101175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title" idx="2"/>
          </p:nvPr>
        </p:nvSpPr>
        <p:spPr>
          <a:xfrm>
            <a:off x="3578948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subTitle" idx="3"/>
          </p:nvPr>
        </p:nvSpPr>
        <p:spPr>
          <a:xfrm>
            <a:off x="3578948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1"/>
          <p:cNvSpPr txBox="1">
            <a:spLocks noGrp="1"/>
          </p:cNvSpPr>
          <p:nvPr>
            <p:ph type="title" idx="4"/>
          </p:nvPr>
        </p:nvSpPr>
        <p:spPr>
          <a:xfrm>
            <a:off x="1101175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subTitle" idx="5"/>
          </p:nvPr>
        </p:nvSpPr>
        <p:spPr>
          <a:xfrm>
            <a:off x="1101175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1"/>
          <p:cNvSpPr txBox="1">
            <a:spLocks noGrp="1"/>
          </p:cNvSpPr>
          <p:nvPr>
            <p:ph type="title" idx="6"/>
          </p:nvPr>
        </p:nvSpPr>
        <p:spPr>
          <a:xfrm>
            <a:off x="3578948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21"/>
          <p:cNvSpPr txBox="1">
            <a:spLocks noGrp="1"/>
          </p:cNvSpPr>
          <p:nvPr>
            <p:ph type="subTitle" idx="7"/>
          </p:nvPr>
        </p:nvSpPr>
        <p:spPr>
          <a:xfrm>
            <a:off x="3578948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1"/>
          <p:cNvSpPr txBox="1">
            <a:spLocks noGrp="1"/>
          </p:cNvSpPr>
          <p:nvPr>
            <p:ph type="title" idx="8"/>
          </p:nvPr>
        </p:nvSpPr>
        <p:spPr>
          <a:xfrm>
            <a:off x="6056727" y="21422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subTitle" idx="9"/>
          </p:nvPr>
        </p:nvSpPr>
        <p:spPr>
          <a:xfrm>
            <a:off x="6056727" y="27210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1"/>
          <p:cNvSpPr txBox="1">
            <a:spLocks noGrp="1"/>
          </p:cNvSpPr>
          <p:nvPr>
            <p:ph type="title" idx="13"/>
          </p:nvPr>
        </p:nvSpPr>
        <p:spPr>
          <a:xfrm>
            <a:off x="6056727" y="42566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4"/>
          </p:nvPr>
        </p:nvSpPr>
        <p:spPr>
          <a:xfrm>
            <a:off x="6056727" y="48354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759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24" name="Google Shape;724;p2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2"/>
          <p:cNvSpPr txBox="1">
            <a:spLocks noGrp="1"/>
          </p:cNvSpPr>
          <p:nvPr>
            <p:ph type="title" hasCustomPrompt="1"/>
          </p:nvPr>
        </p:nvSpPr>
        <p:spPr>
          <a:xfrm>
            <a:off x="2223600" y="2112833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2223600" y="2934833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4231348"/>
            <a:ext cx="46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3"/>
          </p:nvPr>
        </p:nvSpPr>
        <p:spPr>
          <a:xfrm>
            <a:off x="2223600" y="4872597"/>
            <a:ext cx="46968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2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0500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764" name="Google Shape;764;p2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6" name="Google Shape;796;p23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2424600" y="806616"/>
            <a:ext cx="42948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1"/>
          </p:nvPr>
        </p:nvSpPr>
        <p:spPr>
          <a:xfrm>
            <a:off x="2811450" y="2090900"/>
            <a:ext cx="35211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subTitle" idx="2"/>
          </p:nvPr>
        </p:nvSpPr>
        <p:spPr>
          <a:xfrm>
            <a:off x="2811450" y="4564533"/>
            <a:ext cx="3521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3"/>
          <p:cNvSpPr txBox="1"/>
          <p:nvPr/>
        </p:nvSpPr>
        <p:spPr>
          <a:xfrm>
            <a:off x="2344725" y="5201700"/>
            <a:ext cx="4465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457890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03" name="Google Shape;803;p2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451765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2"/>
          <p:cNvSpPr/>
          <p:nvPr/>
        </p:nvSpPr>
        <p:spPr>
          <a:xfrm>
            <a:off x="1161852" y="-262000"/>
            <a:ext cx="6820305" cy="94927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 rot="-371392">
            <a:off x="1615288" y="1719669"/>
            <a:ext cx="5606385" cy="2492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3053262" y="4873333"/>
            <a:ext cx="30375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586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" name="Google Shape;47;p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2443328" y="1416400"/>
            <a:ext cx="9657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658503" y="4515276"/>
            <a:ext cx="29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 rot="-202182">
            <a:off x="2305808" y="2772204"/>
            <a:ext cx="4052507" cy="115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383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20000" y="1768940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87" name="Google Shape;87;p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559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64614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4936786" y="42630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055284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83300" y="4930643"/>
            <a:ext cx="2505600" cy="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27" name="Google Shape;127;p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0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62" name="Google Shape;162;p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9498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09825" y="2015700"/>
            <a:ext cx="4294800" cy="3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3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5110-F0EA-4370-9B16-7FB4F09C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63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 rot="-286869">
            <a:off x="1717797" y="2002623"/>
            <a:ext cx="5708464" cy="3372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8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982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271" name="Google Shape;271;p9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3869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720000" y="3259200"/>
            <a:ext cx="42948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918076" y="-370199"/>
            <a:ext cx="8755589" cy="1218634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787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 rot="-148466">
            <a:off x="548701" y="4889269"/>
            <a:ext cx="8046603" cy="1019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/>
          <p:nvPr/>
        </p:nvSpPr>
        <p:spPr>
          <a:xfrm rot="244034">
            <a:off x="-122355" y="3692543"/>
            <a:ext cx="9579868" cy="13332676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595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2055750" y="1443333"/>
            <a:ext cx="5032500" cy="24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925400" y="3939033"/>
            <a:ext cx="5293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13" name="Google Shape;313;p11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5" name="Google Shape;345;p11"/>
          <p:cNvSpPr/>
          <p:nvPr/>
        </p:nvSpPr>
        <p:spPr>
          <a:xfrm rot="-244082" flipH="1">
            <a:off x="927876" y="-143895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9551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355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3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49" name="Google Shape;349;p13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00153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001537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2001537" y="44626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2001537" y="50414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6046867" y="4462567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6046867" y="5041400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6046867" y="2421400"/>
            <a:ext cx="238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6046862" y="3000233"/>
            <a:ext cx="2199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5336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5081412" y="478223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336" y="4782239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1412" y="2747065"/>
            <a:ext cx="10269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3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80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2391900" y="4534533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712250" y="1798600"/>
            <a:ext cx="57195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399" name="Google Shape;399;p14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4"/>
          <p:cNvSpPr/>
          <p:nvPr/>
        </p:nvSpPr>
        <p:spPr>
          <a:xfrm rot="-244082" flipH="1">
            <a:off x="922251" y="-140743"/>
            <a:ext cx="7299478" cy="10159592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88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subTitle" idx="1"/>
          </p:nvPr>
        </p:nvSpPr>
        <p:spPr>
          <a:xfrm>
            <a:off x="1197850" y="2709033"/>
            <a:ext cx="2694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36" name="Google Shape;436;p15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280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471" name="Google Shape;471;p16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Google Shape;503;p16"/>
          <p:cNvSpPr txBox="1">
            <a:spLocks noGrp="1"/>
          </p:cNvSpPr>
          <p:nvPr>
            <p:ph type="subTitle" idx="1"/>
          </p:nvPr>
        </p:nvSpPr>
        <p:spPr>
          <a:xfrm>
            <a:off x="1660225" y="1818733"/>
            <a:ext cx="5823900" cy="3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608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7"/>
          <p:cNvGrpSpPr/>
          <p:nvPr/>
        </p:nvGrpSpPr>
        <p:grpSpPr>
          <a:xfrm>
            <a:off x="-75" y="-6200"/>
            <a:ext cx="9155400" cy="6870400"/>
            <a:chOff x="-75" y="-4650"/>
            <a:chExt cx="9155400" cy="5152800"/>
          </a:xfrm>
        </p:grpSpPr>
        <p:cxnSp>
          <p:nvCxnSpPr>
            <p:cNvPr id="508" name="Google Shape;508;p17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7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7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7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7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7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7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7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7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7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7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7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7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7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7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7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7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7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7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7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7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7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1596675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title" idx="2"/>
          </p:nvPr>
        </p:nvSpPr>
        <p:spPr>
          <a:xfrm>
            <a:off x="4804722" y="3355396"/>
            <a:ext cx="2742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4923222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3"/>
          </p:nvPr>
        </p:nvSpPr>
        <p:spPr>
          <a:xfrm>
            <a:off x="1715350" y="3956565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4"/>
          </p:nvPr>
        </p:nvSpPr>
        <p:spPr>
          <a:xfrm rot="-202113">
            <a:off x="719977" y="699145"/>
            <a:ext cx="7704411" cy="76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/>
          <p:nvPr/>
        </p:nvSpPr>
        <p:spPr>
          <a:xfrm rot="181004">
            <a:off x="88265" y="-200806"/>
            <a:ext cx="9228062" cy="12844399"/>
          </a:xfrm>
          <a:custGeom>
            <a:avLst/>
            <a:gdLst/>
            <a:ahLst/>
            <a:cxnLst/>
            <a:rect l="l" t="t" r="r" b="b"/>
            <a:pathLst>
              <a:path w="146280" h="146283" extrusionOk="0">
                <a:moveTo>
                  <a:pt x="132305" y="0"/>
                </a:moveTo>
                <a:lnTo>
                  <a:pt x="126291" y="636"/>
                </a:lnTo>
                <a:cubicBezTo>
                  <a:pt x="126467" y="2297"/>
                  <a:pt x="125263" y="3785"/>
                  <a:pt x="123601" y="3961"/>
                </a:cubicBezTo>
                <a:cubicBezTo>
                  <a:pt x="123494" y="3972"/>
                  <a:pt x="123387" y="3977"/>
                  <a:pt x="123281" y="3977"/>
                </a:cubicBezTo>
                <a:cubicBezTo>
                  <a:pt x="121754" y="3977"/>
                  <a:pt x="120441" y="2824"/>
                  <a:pt x="120277" y="1271"/>
                </a:cubicBezTo>
                <a:lnTo>
                  <a:pt x="114865" y="1842"/>
                </a:lnTo>
                <a:cubicBezTo>
                  <a:pt x="115041" y="3503"/>
                  <a:pt x="113837" y="4993"/>
                  <a:pt x="112175" y="5167"/>
                </a:cubicBezTo>
                <a:cubicBezTo>
                  <a:pt x="112067" y="5178"/>
                  <a:pt x="111959" y="5184"/>
                  <a:pt x="111853" y="5184"/>
                </a:cubicBezTo>
                <a:cubicBezTo>
                  <a:pt x="110326" y="5184"/>
                  <a:pt x="109015" y="4030"/>
                  <a:pt x="108851" y="2477"/>
                </a:cubicBezTo>
                <a:lnTo>
                  <a:pt x="103439" y="3049"/>
                </a:lnTo>
                <a:cubicBezTo>
                  <a:pt x="103614" y="4709"/>
                  <a:pt x="102410" y="6199"/>
                  <a:pt x="100749" y="6374"/>
                </a:cubicBezTo>
                <a:cubicBezTo>
                  <a:pt x="100641" y="6385"/>
                  <a:pt x="100534" y="6391"/>
                  <a:pt x="100428" y="6391"/>
                </a:cubicBezTo>
                <a:cubicBezTo>
                  <a:pt x="98901" y="6391"/>
                  <a:pt x="97588" y="5237"/>
                  <a:pt x="97425" y="3684"/>
                </a:cubicBezTo>
                <a:lnTo>
                  <a:pt x="92012" y="4256"/>
                </a:lnTo>
                <a:cubicBezTo>
                  <a:pt x="92188" y="5916"/>
                  <a:pt x="90984" y="7406"/>
                  <a:pt x="89322" y="7580"/>
                </a:cubicBezTo>
                <a:cubicBezTo>
                  <a:pt x="89214" y="7591"/>
                  <a:pt x="89106" y="7597"/>
                  <a:pt x="89000" y="7597"/>
                </a:cubicBezTo>
                <a:cubicBezTo>
                  <a:pt x="87474" y="7597"/>
                  <a:pt x="86162" y="6444"/>
                  <a:pt x="85999" y="4890"/>
                </a:cubicBezTo>
                <a:lnTo>
                  <a:pt x="80586" y="5463"/>
                </a:lnTo>
                <a:cubicBezTo>
                  <a:pt x="80762" y="7122"/>
                  <a:pt x="79558" y="8612"/>
                  <a:pt x="77896" y="8787"/>
                </a:cubicBezTo>
                <a:cubicBezTo>
                  <a:pt x="77788" y="8798"/>
                  <a:pt x="77681" y="8804"/>
                  <a:pt x="77575" y="8804"/>
                </a:cubicBezTo>
                <a:cubicBezTo>
                  <a:pt x="76049" y="8804"/>
                  <a:pt x="74736" y="7650"/>
                  <a:pt x="74572" y="6098"/>
                </a:cubicBezTo>
                <a:lnTo>
                  <a:pt x="69160" y="6669"/>
                </a:lnTo>
                <a:cubicBezTo>
                  <a:pt x="69336" y="8329"/>
                  <a:pt x="68132" y="9819"/>
                  <a:pt x="66470" y="9993"/>
                </a:cubicBezTo>
                <a:cubicBezTo>
                  <a:pt x="66362" y="10005"/>
                  <a:pt x="66254" y="10010"/>
                  <a:pt x="66148" y="10010"/>
                </a:cubicBezTo>
                <a:cubicBezTo>
                  <a:pt x="64621" y="10010"/>
                  <a:pt x="63309" y="8857"/>
                  <a:pt x="63146" y="7304"/>
                </a:cubicBezTo>
                <a:lnTo>
                  <a:pt x="57733" y="7876"/>
                </a:lnTo>
                <a:cubicBezTo>
                  <a:pt x="57909" y="9535"/>
                  <a:pt x="56705" y="11025"/>
                  <a:pt x="55044" y="11200"/>
                </a:cubicBezTo>
                <a:cubicBezTo>
                  <a:pt x="54937" y="11211"/>
                  <a:pt x="54830" y="11217"/>
                  <a:pt x="54724" y="11217"/>
                </a:cubicBezTo>
                <a:cubicBezTo>
                  <a:pt x="53196" y="11217"/>
                  <a:pt x="51883" y="10064"/>
                  <a:pt x="51720" y="8511"/>
                </a:cubicBezTo>
                <a:lnTo>
                  <a:pt x="46306" y="9082"/>
                </a:lnTo>
                <a:cubicBezTo>
                  <a:pt x="46483" y="10743"/>
                  <a:pt x="45279" y="12232"/>
                  <a:pt x="43617" y="12406"/>
                </a:cubicBezTo>
                <a:cubicBezTo>
                  <a:pt x="43509" y="12418"/>
                  <a:pt x="43401" y="12423"/>
                  <a:pt x="43295" y="12423"/>
                </a:cubicBezTo>
                <a:cubicBezTo>
                  <a:pt x="41769" y="12423"/>
                  <a:pt x="40456" y="11270"/>
                  <a:pt x="40294" y="9717"/>
                </a:cubicBezTo>
                <a:lnTo>
                  <a:pt x="34880" y="10289"/>
                </a:lnTo>
                <a:cubicBezTo>
                  <a:pt x="35057" y="11949"/>
                  <a:pt x="33853" y="13438"/>
                  <a:pt x="32191" y="13613"/>
                </a:cubicBezTo>
                <a:cubicBezTo>
                  <a:pt x="32083" y="13625"/>
                  <a:pt x="31976" y="13630"/>
                  <a:pt x="31870" y="13630"/>
                </a:cubicBezTo>
                <a:cubicBezTo>
                  <a:pt x="30344" y="13630"/>
                  <a:pt x="29030" y="12477"/>
                  <a:pt x="28867" y="10924"/>
                </a:cubicBezTo>
                <a:lnTo>
                  <a:pt x="23454" y="11495"/>
                </a:lnTo>
                <a:cubicBezTo>
                  <a:pt x="23630" y="13156"/>
                  <a:pt x="22426" y="14645"/>
                  <a:pt x="20765" y="14820"/>
                </a:cubicBezTo>
                <a:cubicBezTo>
                  <a:pt x="20656" y="14831"/>
                  <a:pt x="20549" y="14837"/>
                  <a:pt x="20442" y="14837"/>
                </a:cubicBezTo>
                <a:cubicBezTo>
                  <a:pt x="18916" y="14837"/>
                  <a:pt x="17604" y="13683"/>
                  <a:pt x="17441" y="12130"/>
                </a:cubicBezTo>
                <a:lnTo>
                  <a:pt x="12028" y="12702"/>
                </a:lnTo>
                <a:cubicBezTo>
                  <a:pt x="12203" y="14362"/>
                  <a:pt x="10999" y="15852"/>
                  <a:pt x="9339" y="16027"/>
                </a:cubicBezTo>
                <a:cubicBezTo>
                  <a:pt x="9231" y="16038"/>
                  <a:pt x="9124" y="16044"/>
                  <a:pt x="9018" y="16044"/>
                </a:cubicBezTo>
                <a:cubicBezTo>
                  <a:pt x="7490" y="16044"/>
                  <a:pt x="6177" y="14890"/>
                  <a:pt x="6014" y="13337"/>
                </a:cubicBezTo>
                <a:lnTo>
                  <a:pt x="1" y="13971"/>
                </a:lnTo>
                <a:lnTo>
                  <a:pt x="13973" y="146282"/>
                </a:lnTo>
                <a:lnTo>
                  <a:pt x="146279" y="132306"/>
                </a:lnTo>
                <a:lnTo>
                  <a:pt x="132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94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23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slideLayout" Target="../slideLayouts/slideLayout28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3.xml"/><Relationship Id="rId21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18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16.xml"/><Relationship Id="rId21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17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15.xml"/><Relationship Id="rId16" Type="http://schemas.openxmlformats.org/officeDocument/2006/relationships/slideLayout" Target="../slideLayouts/slideLayout329.xml"/><Relationship Id="rId20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28.xml"/><Relationship Id="rId23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23.xml"/><Relationship Id="rId19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7.xml"/><Relationship Id="rId22" Type="http://schemas.openxmlformats.org/officeDocument/2006/relationships/slideLayout" Target="../slideLayouts/slideLayout3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52.xml"/><Relationship Id="rId20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341.xml"/><Relationship Id="rId15" Type="http://schemas.openxmlformats.org/officeDocument/2006/relationships/slideLayout" Target="../slideLayouts/slideLayout351.xml"/><Relationship Id="rId23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46.xml"/><Relationship Id="rId19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Relationship Id="rId22" Type="http://schemas.openxmlformats.org/officeDocument/2006/relationships/slideLayout" Target="../slideLayouts/slideLayout3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372.xml"/><Relationship Id="rId18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2.xml"/><Relationship Id="rId21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1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1.xml"/><Relationship Id="rId16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4.xml"/><Relationship Id="rId23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69.xml"/><Relationship Id="rId19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73.xml"/><Relationship Id="rId22" Type="http://schemas.openxmlformats.org/officeDocument/2006/relationships/slideLayout" Target="../slideLayouts/slideLayout3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kiểu tiêu đề trang cái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các kiểu văn bản trang cái</a:t>
            </a:r>
          </a:p>
          <a:p>
            <a:pPr lvl="1"/>
            <a:r>
              <a:rPr lang="en-US" smtClean="0"/>
              <a:t>Mức hai</a:t>
            </a:r>
          </a:p>
          <a:p>
            <a:pPr lvl="2"/>
            <a:r>
              <a:rPr lang="en-US" smtClean="0"/>
              <a:t>Mức ba</a:t>
            </a:r>
          </a:p>
          <a:p>
            <a:pPr lvl="3"/>
            <a:r>
              <a:rPr lang="en-US" smtClean="0"/>
              <a:t>Mức bốn</a:t>
            </a:r>
          </a:p>
          <a:p>
            <a:pPr lvl="4"/>
            <a:r>
              <a:rPr 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98593-0644-4809-80AE-F1E510C6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660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9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773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2454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9118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094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571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018" r:id="rId19"/>
    <p:sldLayoutId id="2147484019" r:id="rId20"/>
    <p:sldLayoutId id="2147484020" r:id="rId21"/>
    <p:sldLayoutId id="2147484021" r:id="rId22"/>
    <p:sldLayoutId id="214748402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1034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  <p:sldLayoutId id="2147484043" r:id="rId20"/>
    <p:sldLayoutId id="2147484044" r:id="rId21"/>
    <p:sldLayoutId id="2147484045" r:id="rId22"/>
    <p:sldLayoutId id="2147484046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990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711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8792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3624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637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110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880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829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00FFFF"/>
          </p15:clr>
        </p15:guide>
        <p15:guide id="2" pos="452">
          <p15:clr>
            <a:srgbClr val="00FFFF"/>
          </p15:clr>
        </p15:guide>
        <p15:guide id="3" pos="5308">
          <p15:clr>
            <a:srgbClr val="00FFFF"/>
          </p15:clr>
        </p15:guide>
        <p15:guide id="4" orient="horz" pos="2901">
          <p15:clr>
            <a:srgbClr val="00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1.xml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073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8"/>
          <p:cNvGrpSpPr/>
          <p:nvPr/>
        </p:nvGrpSpPr>
        <p:grpSpPr>
          <a:xfrm rot="-2506229">
            <a:off x="817636" y="3921720"/>
            <a:ext cx="658273" cy="687524"/>
            <a:chOff x="1331875" y="1818050"/>
            <a:chExt cx="720400" cy="752350"/>
          </a:xfrm>
        </p:grpSpPr>
        <p:sp>
          <p:nvSpPr>
            <p:cNvPr id="846" name="Google Shape;846;p28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8"/>
          <p:cNvGrpSpPr/>
          <p:nvPr/>
        </p:nvGrpSpPr>
        <p:grpSpPr>
          <a:xfrm rot="1090656" flipH="1">
            <a:off x="7448729" y="988667"/>
            <a:ext cx="864622" cy="2097272"/>
            <a:chOff x="5598250" y="2829425"/>
            <a:chExt cx="401325" cy="973475"/>
          </a:xfrm>
        </p:grpSpPr>
        <p:sp>
          <p:nvSpPr>
            <p:cNvPr id="851" name="Google Shape;851;p28"/>
            <p:cNvSpPr/>
            <p:nvPr/>
          </p:nvSpPr>
          <p:spPr>
            <a:xfrm>
              <a:off x="5598250" y="2829425"/>
              <a:ext cx="401325" cy="973475"/>
            </a:xfrm>
            <a:custGeom>
              <a:avLst/>
              <a:gdLst/>
              <a:ahLst/>
              <a:cxnLst/>
              <a:rect l="l" t="t" r="r" b="b"/>
              <a:pathLst>
                <a:path w="16053" h="38939" extrusionOk="0">
                  <a:moveTo>
                    <a:pt x="4313" y="1498"/>
                  </a:moveTo>
                  <a:cubicBezTo>
                    <a:pt x="4723" y="1498"/>
                    <a:pt x="5092" y="1783"/>
                    <a:pt x="5182" y="2199"/>
                  </a:cubicBezTo>
                  <a:cubicBezTo>
                    <a:pt x="5287" y="2680"/>
                    <a:pt x="4982" y="3153"/>
                    <a:pt x="4502" y="3258"/>
                  </a:cubicBezTo>
                  <a:cubicBezTo>
                    <a:pt x="4438" y="3272"/>
                    <a:pt x="4374" y="3279"/>
                    <a:pt x="4312" y="3279"/>
                  </a:cubicBezTo>
                  <a:cubicBezTo>
                    <a:pt x="3902" y="3279"/>
                    <a:pt x="3534" y="2994"/>
                    <a:pt x="3443" y="2577"/>
                  </a:cubicBezTo>
                  <a:cubicBezTo>
                    <a:pt x="3339" y="2097"/>
                    <a:pt x="3643" y="1623"/>
                    <a:pt x="4124" y="1519"/>
                  </a:cubicBezTo>
                  <a:cubicBezTo>
                    <a:pt x="4187" y="1505"/>
                    <a:pt x="4251" y="1498"/>
                    <a:pt x="4313" y="1498"/>
                  </a:cubicBezTo>
                  <a:close/>
                  <a:moveTo>
                    <a:pt x="11681" y="35421"/>
                  </a:moveTo>
                  <a:cubicBezTo>
                    <a:pt x="12091" y="35421"/>
                    <a:pt x="12459" y="35705"/>
                    <a:pt x="12550" y="36122"/>
                  </a:cubicBezTo>
                  <a:cubicBezTo>
                    <a:pt x="12655" y="36602"/>
                    <a:pt x="12350" y="37076"/>
                    <a:pt x="11870" y="37180"/>
                  </a:cubicBezTo>
                  <a:cubicBezTo>
                    <a:pt x="11806" y="37194"/>
                    <a:pt x="11743" y="37201"/>
                    <a:pt x="11680" y="37201"/>
                  </a:cubicBezTo>
                  <a:cubicBezTo>
                    <a:pt x="11270" y="37201"/>
                    <a:pt x="10901" y="36916"/>
                    <a:pt x="10811" y="36500"/>
                  </a:cubicBezTo>
                  <a:cubicBezTo>
                    <a:pt x="10706" y="36019"/>
                    <a:pt x="11011" y="35544"/>
                    <a:pt x="11492" y="35441"/>
                  </a:cubicBezTo>
                  <a:cubicBezTo>
                    <a:pt x="11555" y="35427"/>
                    <a:pt x="11619" y="35421"/>
                    <a:pt x="11681" y="35421"/>
                  </a:cubicBezTo>
                  <a:close/>
                  <a:moveTo>
                    <a:pt x="4699" y="0"/>
                  </a:moveTo>
                  <a:cubicBezTo>
                    <a:pt x="3140" y="0"/>
                    <a:pt x="1384" y="690"/>
                    <a:pt x="0" y="3097"/>
                  </a:cubicBezTo>
                  <a:lnTo>
                    <a:pt x="7521" y="37725"/>
                  </a:lnTo>
                  <a:cubicBezTo>
                    <a:pt x="8893" y="38607"/>
                    <a:pt x="10109" y="38939"/>
                    <a:pt x="11161" y="38939"/>
                  </a:cubicBezTo>
                  <a:cubicBezTo>
                    <a:pt x="14360" y="38939"/>
                    <a:pt x="16052" y="35873"/>
                    <a:pt x="16052" y="35873"/>
                  </a:cubicBezTo>
                  <a:lnTo>
                    <a:pt x="8530" y="1244"/>
                  </a:lnTo>
                  <a:cubicBezTo>
                    <a:pt x="8530" y="1244"/>
                    <a:pt x="6793" y="0"/>
                    <a:pt x="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5743175" y="3472325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69" y="1"/>
                  </a:moveTo>
                  <a:cubicBezTo>
                    <a:pt x="2360" y="1"/>
                    <a:pt x="2350" y="2"/>
                    <a:pt x="2341" y="4"/>
                  </a:cubicBezTo>
                  <a:lnTo>
                    <a:pt x="118" y="486"/>
                  </a:lnTo>
                  <a:cubicBezTo>
                    <a:pt x="45" y="502"/>
                    <a:pt x="0" y="573"/>
                    <a:pt x="16" y="645"/>
                  </a:cubicBezTo>
                  <a:cubicBezTo>
                    <a:pt x="30" y="707"/>
                    <a:pt x="84" y="750"/>
                    <a:pt x="146" y="750"/>
                  </a:cubicBezTo>
                  <a:cubicBezTo>
                    <a:pt x="156" y="750"/>
                    <a:pt x="165" y="750"/>
                    <a:pt x="175" y="748"/>
                  </a:cubicBezTo>
                  <a:lnTo>
                    <a:pt x="2397" y="264"/>
                  </a:lnTo>
                  <a:cubicBezTo>
                    <a:pt x="2470" y="249"/>
                    <a:pt x="2515" y="178"/>
                    <a:pt x="2500" y="106"/>
                  </a:cubicBezTo>
                  <a:cubicBezTo>
                    <a:pt x="2486" y="43"/>
                    <a:pt x="2430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5756600" y="35402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4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6" y="508"/>
                    <a:pt x="165" y="506"/>
                    <a:pt x="175" y="504"/>
                  </a:cubicBezTo>
                  <a:lnTo>
                    <a:pt x="1279" y="265"/>
                  </a:lnTo>
                  <a:cubicBezTo>
                    <a:pt x="1351" y="249"/>
                    <a:pt x="1396" y="178"/>
                    <a:pt x="1380" y="106"/>
                  </a:cubicBezTo>
                  <a:cubicBezTo>
                    <a:pt x="1367" y="43"/>
                    <a:pt x="1312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5770025" y="3601975"/>
              <a:ext cx="34900" cy="12725"/>
            </a:xfrm>
            <a:custGeom>
              <a:avLst/>
              <a:gdLst/>
              <a:ahLst/>
              <a:cxnLst/>
              <a:rect l="l" t="t" r="r" b="b"/>
              <a:pathLst>
                <a:path w="1396" h="509" extrusionOk="0">
                  <a:moveTo>
                    <a:pt x="1250" y="1"/>
                  </a:moveTo>
                  <a:cubicBezTo>
                    <a:pt x="1241" y="1"/>
                    <a:pt x="1231" y="2"/>
                    <a:pt x="1221" y="4"/>
                  </a:cubicBezTo>
                  <a:lnTo>
                    <a:pt x="118" y="245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6" y="506"/>
                    <a:pt x="175" y="505"/>
                  </a:cubicBezTo>
                  <a:lnTo>
                    <a:pt x="1278" y="266"/>
                  </a:lnTo>
                  <a:cubicBezTo>
                    <a:pt x="1350" y="250"/>
                    <a:pt x="1396" y="179"/>
                    <a:pt x="1380" y="107"/>
                  </a:cubicBezTo>
                  <a:cubicBezTo>
                    <a:pt x="1367" y="44"/>
                    <a:pt x="1311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5783450" y="3663800"/>
              <a:ext cx="34900" cy="12675"/>
            </a:xfrm>
            <a:custGeom>
              <a:avLst/>
              <a:gdLst/>
              <a:ahLst/>
              <a:cxnLst/>
              <a:rect l="l" t="t" r="r" b="b"/>
              <a:pathLst>
                <a:path w="1396" h="507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3"/>
                  </a:lnTo>
                  <a:cubicBezTo>
                    <a:pt x="46" y="258"/>
                    <a:pt x="0" y="330"/>
                    <a:pt x="16" y="402"/>
                  </a:cubicBezTo>
                  <a:cubicBezTo>
                    <a:pt x="30" y="464"/>
                    <a:pt x="84" y="506"/>
                    <a:pt x="146" y="506"/>
                  </a:cubicBezTo>
                  <a:cubicBezTo>
                    <a:pt x="155" y="506"/>
                    <a:pt x="165" y="505"/>
                    <a:pt x="175" y="504"/>
                  </a:cubicBezTo>
                  <a:lnTo>
                    <a:pt x="1278" y="263"/>
                  </a:lnTo>
                  <a:cubicBezTo>
                    <a:pt x="1352" y="248"/>
                    <a:pt x="1396" y="177"/>
                    <a:pt x="1380" y="104"/>
                  </a:cubicBezTo>
                  <a:cubicBezTo>
                    <a:pt x="1367" y="42"/>
                    <a:pt x="1311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5689300" y="3224250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71" y="1"/>
                  </a:moveTo>
                  <a:cubicBezTo>
                    <a:pt x="2361" y="1"/>
                    <a:pt x="2351" y="2"/>
                    <a:pt x="2341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6" y="646"/>
                  </a:cubicBezTo>
                  <a:cubicBezTo>
                    <a:pt x="30" y="708"/>
                    <a:pt x="84" y="750"/>
                    <a:pt x="146" y="750"/>
                  </a:cubicBezTo>
                  <a:cubicBezTo>
                    <a:pt x="155" y="750"/>
                    <a:pt x="166" y="749"/>
                    <a:pt x="175" y="747"/>
                  </a:cubicBezTo>
                  <a:lnTo>
                    <a:pt x="2398" y="265"/>
                  </a:lnTo>
                  <a:cubicBezTo>
                    <a:pt x="2470" y="249"/>
                    <a:pt x="2516" y="178"/>
                    <a:pt x="2500" y="105"/>
                  </a:cubicBezTo>
                  <a:cubicBezTo>
                    <a:pt x="2487" y="43"/>
                    <a:pt x="2432" y="1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5702725" y="32921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49" y="1"/>
                  </a:moveTo>
                  <a:cubicBezTo>
                    <a:pt x="1240" y="1"/>
                    <a:pt x="1231" y="2"/>
                    <a:pt x="1221" y="4"/>
                  </a:cubicBezTo>
                  <a:lnTo>
                    <a:pt x="117" y="244"/>
                  </a:lnTo>
                  <a:cubicBezTo>
                    <a:pt x="45" y="260"/>
                    <a:pt x="0" y="330"/>
                    <a:pt x="16" y="403"/>
                  </a:cubicBezTo>
                  <a:cubicBezTo>
                    <a:pt x="30" y="464"/>
                    <a:pt x="84" y="508"/>
                    <a:pt x="146" y="508"/>
                  </a:cubicBezTo>
                  <a:cubicBezTo>
                    <a:pt x="155" y="508"/>
                    <a:pt x="166" y="506"/>
                    <a:pt x="174" y="505"/>
                  </a:cubicBezTo>
                  <a:lnTo>
                    <a:pt x="1278" y="265"/>
                  </a:lnTo>
                  <a:cubicBezTo>
                    <a:pt x="1350" y="250"/>
                    <a:pt x="1396" y="178"/>
                    <a:pt x="1380" y="106"/>
                  </a:cubicBezTo>
                  <a:cubicBezTo>
                    <a:pt x="1367" y="43"/>
                    <a:pt x="1311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5716150" y="33538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1397" h="508" extrusionOk="0">
                  <a:moveTo>
                    <a:pt x="1252" y="1"/>
                  </a:moveTo>
                  <a:cubicBezTo>
                    <a:pt x="1242" y="1"/>
                    <a:pt x="1232" y="2"/>
                    <a:pt x="1221" y="5"/>
                  </a:cubicBezTo>
                  <a:lnTo>
                    <a:pt x="118" y="244"/>
                  </a:lnTo>
                  <a:cubicBezTo>
                    <a:pt x="45" y="260"/>
                    <a:pt x="1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5" y="507"/>
                    <a:pt x="174" y="506"/>
                  </a:cubicBezTo>
                  <a:lnTo>
                    <a:pt x="1278" y="265"/>
                  </a:lnTo>
                  <a:cubicBezTo>
                    <a:pt x="1351" y="249"/>
                    <a:pt x="1396" y="178"/>
                    <a:pt x="1381" y="106"/>
                  </a:cubicBezTo>
                  <a:cubicBezTo>
                    <a:pt x="1367" y="44"/>
                    <a:pt x="1313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5729525" y="3415675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1" y="0"/>
                  </a:moveTo>
                  <a:cubicBezTo>
                    <a:pt x="1242" y="0"/>
                    <a:pt x="1232" y="1"/>
                    <a:pt x="1223" y="3"/>
                  </a:cubicBezTo>
                  <a:lnTo>
                    <a:pt x="118" y="244"/>
                  </a:lnTo>
                  <a:cubicBezTo>
                    <a:pt x="46" y="259"/>
                    <a:pt x="1" y="330"/>
                    <a:pt x="17" y="402"/>
                  </a:cubicBezTo>
                  <a:cubicBezTo>
                    <a:pt x="31" y="464"/>
                    <a:pt x="85" y="508"/>
                    <a:pt x="147" y="508"/>
                  </a:cubicBezTo>
                  <a:cubicBezTo>
                    <a:pt x="158" y="508"/>
                    <a:pt x="167" y="506"/>
                    <a:pt x="175" y="504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6"/>
                  </a:cubicBezTo>
                  <a:cubicBezTo>
                    <a:pt x="1368" y="43"/>
                    <a:pt x="1313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5635400" y="2976150"/>
              <a:ext cx="62925" cy="18775"/>
            </a:xfrm>
            <a:custGeom>
              <a:avLst/>
              <a:gdLst/>
              <a:ahLst/>
              <a:cxnLst/>
              <a:rect l="l" t="t" r="r" b="b"/>
              <a:pathLst>
                <a:path w="2517" h="751" extrusionOk="0">
                  <a:moveTo>
                    <a:pt x="2371" y="0"/>
                  </a:moveTo>
                  <a:cubicBezTo>
                    <a:pt x="2362" y="0"/>
                    <a:pt x="2352" y="1"/>
                    <a:pt x="2342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7" y="645"/>
                  </a:cubicBezTo>
                  <a:cubicBezTo>
                    <a:pt x="30" y="707"/>
                    <a:pt x="85" y="750"/>
                    <a:pt x="147" y="750"/>
                  </a:cubicBezTo>
                  <a:cubicBezTo>
                    <a:pt x="156" y="750"/>
                    <a:pt x="165" y="750"/>
                    <a:pt x="175" y="747"/>
                  </a:cubicBezTo>
                  <a:lnTo>
                    <a:pt x="2399" y="265"/>
                  </a:lnTo>
                  <a:cubicBezTo>
                    <a:pt x="2471" y="249"/>
                    <a:pt x="2517" y="178"/>
                    <a:pt x="2500" y="106"/>
                  </a:cubicBezTo>
                  <a:cubicBezTo>
                    <a:pt x="2488" y="43"/>
                    <a:pt x="2432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5648825" y="3044000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3" y="0"/>
                  </a:moveTo>
                  <a:cubicBezTo>
                    <a:pt x="1243" y="0"/>
                    <a:pt x="1233" y="2"/>
                    <a:pt x="1223" y="4"/>
                  </a:cubicBezTo>
                  <a:lnTo>
                    <a:pt x="118" y="244"/>
                  </a:lnTo>
                  <a:cubicBezTo>
                    <a:pt x="46" y="259"/>
                    <a:pt x="1" y="331"/>
                    <a:pt x="17" y="403"/>
                  </a:cubicBezTo>
                  <a:cubicBezTo>
                    <a:pt x="31" y="465"/>
                    <a:pt x="85" y="507"/>
                    <a:pt x="147" y="507"/>
                  </a:cubicBezTo>
                  <a:cubicBezTo>
                    <a:pt x="157" y="507"/>
                    <a:pt x="165" y="507"/>
                    <a:pt x="175" y="505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5"/>
                  </a:cubicBezTo>
                  <a:cubicBezTo>
                    <a:pt x="1368" y="43"/>
                    <a:pt x="1313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5662225" y="3105800"/>
              <a:ext cx="34950" cy="12725"/>
            </a:xfrm>
            <a:custGeom>
              <a:avLst/>
              <a:gdLst/>
              <a:ahLst/>
              <a:cxnLst/>
              <a:rect l="l" t="t" r="r" b="b"/>
              <a:pathLst>
                <a:path w="1398" h="509" extrusionOk="0">
                  <a:moveTo>
                    <a:pt x="1251" y="1"/>
                  </a:moveTo>
                  <a:cubicBezTo>
                    <a:pt x="1242" y="1"/>
                    <a:pt x="1232" y="2"/>
                    <a:pt x="1223" y="4"/>
                  </a:cubicBezTo>
                  <a:lnTo>
                    <a:pt x="118" y="245"/>
                  </a:lnTo>
                  <a:cubicBezTo>
                    <a:pt x="46" y="260"/>
                    <a:pt x="1" y="331"/>
                    <a:pt x="16" y="404"/>
                  </a:cubicBezTo>
                  <a:cubicBezTo>
                    <a:pt x="31" y="466"/>
                    <a:pt x="85" y="508"/>
                    <a:pt x="147" y="508"/>
                  </a:cubicBezTo>
                  <a:cubicBezTo>
                    <a:pt x="158" y="508"/>
                    <a:pt x="166" y="507"/>
                    <a:pt x="175" y="505"/>
                  </a:cubicBezTo>
                  <a:lnTo>
                    <a:pt x="1280" y="265"/>
                  </a:lnTo>
                  <a:cubicBezTo>
                    <a:pt x="1352" y="250"/>
                    <a:pt x="1397" y="179"/>
                    <a:pt x="1381" y="106"/>
                  </a:cubicBezTo>
                  <a:cubicBezTo>
                    <a:pt x="1368" y="44"/>
                    <a:pt x="1312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5675650" y="3167600"/>
              <a:ext cx="34950" cy="12675"/>
            </a:xfrm>
            <a:custGeom>
              <a:avLst/>
              <a:gdLst/>
              <a:ahLst/>
              <a:cxnLst/>
              <a:rect l="l" t="t" r="r" b="b"/>
              <a:pathLst>
                <a:path w="1398" h="507" extrusionOk="0">
                  <a:moveTo>
                    <a:pt x="1253" y="1"/>
                  </a:moveTo>
                  <a:cubicBezTo>
                    <a:pt x="1243" y="1"/>
                    <a:pt x="1233" y="2"/>
                    <a:pt x="1223" y="4"/>
                  </a:cubicBezTo>
                  <a:lnTo>
                    <a:pt x="119" y="244"/>
                  </a:lnTo>
                  <a:cubicBezTo>
                    <a:pt x="46" y="259"/>
                    <a:pt x="1" y="330"/>
                    <a:pt x="16" y="403"/>
                  </a:cubicBezTo>
                  <a:cubicBezTo>
                    <a:pt x="31" y="465"/>
                    <a:pt x="86" y="507"/>
                    <a:pt x="148" y="507"/>
                  </a:cubicBezTo>
                  <a:cubicBezTo>
                    <a:pt x="156" y="507"/>
                    <a:pt x="166" y="506"/>
                    <a:pt x="175" y="505"/>
                  </a:cubicBezTo>
                  <a:lnTo>
                    <a:pt x="1280" y="264"/>
                  </a:lnTo>
                  <a:cubicBezTo>
                    <a:pt x="1352" y="249"/>
                    <a:pt x="1397" y="178"/>
                    <a:pt x="1381" y="106"/>
                  </a:cubicBezTo>
                  <a:cubicBezTo>
                    <a:pt x="1368" y="43"/>
                    <a:pt x="1314" y="1"/>
                    <a:pt x="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28"/>
          <p:cNvSpPr txBox="1">
            <a:spLocks noGrp="1"/>
          </p:cNvSpPr>
          <p:nvPr>
            <p:ph type="ctrTitle"/>
          </p:nvPr>
        </p:nvSpPr>
        <p:spPr>
          <a:xfrm>
            <a:off x="1436032" y="2743933"/>
            <a:ext cx="6409664" cy="23831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7" name="Google Shape;867;p28"/>
          <p:cNvGrpSpPr/>
          <p:nvPr/>
        </p:nvGrpSpPr>
        <p:grpSpPr>
          <a:xfrm rot="206866">
            <a:off x="7190852" y="3690897"/>
            <a:ext cx="1461827" cy="1629777"/>
            <a:chOff x="5410575" y="2881875"/>
            <a:chExt cx="894325" cy="997075"/>
          </a:xfrm>
        </p:grpSpPr>
        <p:sp>
          <p:nvSpPr>
            <p:cNvPr id="868" name="Google Shape;868;p28"/>
            <p:cNvSpPr/>
            <p:nvPr/>
          </p:nvSpPr>
          <p:spPr>
            <a:xfrm>
              <a:off x="6166650" y="3302775"/>
              <a:ext cx="133225" cy="118325"/>
            </a:xfrm>
            <a:custGeom>
              <a:avLst/>
              <a:gdLst/>
              <a:ahLst/>
              <a:cxnLst/>
              <a:rect l="l" t="t" r="r" b="b"/>
              <a:pathLst>
                <a:path w="5329" h="4733" extrusionOk="0">
                  <a:moveTo>
                    <a:pt x="3694" y="1"/>
                  </a:moveTo>
                  <a:cubicBezTo>
                    <a:pt x="3153" y="1"/>
                    <a:pt x="2592" y="135"/>
                    <a:pt x="2189" y="382"/>
                  </a:cubicBezTo>
                  <a:cubicBezTo>
                    <a:pt x="1505" y="802"/>
                    <a:pt x="1009" y="1480"/>
                    <a:pt x="675" y="2209"/>
                  </a:cubicBezTo>
                  <a:cubicBezTo>
                    <a:pt x="342" y="2939"/>
                    <a:pt x="184" y="3588"/>
                    <a:pt x="0" y="4369"/>
                  </a:cubicBezTo>
                  <a:cubicBezTo>
                    <a:pt x="1568" y="4597"/>
                    <a:pt x="3155" y="4733"/>
                    <a:pt x="4739" y="4733"/>
                  </a:cubicBezTo>
                  <a:cubicBezTo>
                    <a:pt x="4885" y="4733"/>
                    <a:pt x="5032" y="4732"/>
                    <a:pt x="5178" y="4729"/>
                  </a:cubicBezTo>
                  <a:cubicBezTo>
                    <a:pt x="5329" y="3213"/>
                    <a:pt x="5180" y="1667"/>
                    <a:pt x="4745" y="206"/>
                  </a:cubicBezTo>
                  <a:cubicBezTo>
                    <a:pt x="4445" y="67"/>
                    <a:pt x="4074" y="1"/>
                    <a:pt x="3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5410575" y="3206075"/>
              <a:ext cx="894325" cy="550025"/>
            </a:xfrm>
            <a:custGeom>
              <a:avLst/>
              <a:gdLst/>
              <a:ahLst/>
              <a:cxnLst/>
              <a:rect l="l" t="t" r="r" b="b"/>
              <a:pathLst>
                <a:path w="35773" h="22001" extrusionOk="0">
                  <a:moveTo>
                    <a:pt x="7299" y="1"/>
                  </a:moveTo>
                  <a:cubicBezTo>
                    <a:pt x="6768" y="1"/>
                    <a:pt x="6242" y="47"/>
                    <a:pt x="5726" y="161"/>
                  </a:cubicBezTo>
                  <a:cubicBezTo>
                    <a:pt x="4446" y="444"/>
                    <a:pt x="3249" y="1092"/>
                    <a:pt x="2314" y="2011"/>
                  </a:cubicBezTo>
                  <a:cubicBezTo>
                    <a:pt x="1916" y="2402"/>
                    <a:pt x="1553" y="2867"/>
                    <a:pt x="1460" y="3417"/>
                  </a:cubicBezTo>
                  <a:cubicBezTo>
                    <a:pt x="1337" y="4140"/>
                    <a:pt x="1719" y="4877"/>
                    <a:pt x="2265" y="5365"/>
                  </a:cubicBezTo>
                  <a:cubicBezTo>
                    <a:pt x="2811" y="5855"/>
                    <a:pt x="3505" y="6145"/>
                    <a:pt x="4186" y="6418"/>
                  </a:cubicBezTo>
                  <a:cubicBezTo>
                    <a:pt x="3237" y="7902"/>
                    <a:pt x="2240" y="9464"/>
                    <a:pt x="1483" y="11056"/>
                  </a:cubicBezTo>
                  <a:cubicBezTo>
                    <a:pt x="728" y="12649"/>
                    <a:pt x="173" y="14356"/>
                    <a:pt x="61" y="16114"/>
                  </a:cubicBezTo>
                  <a:cubicBezTo>
                    <a:pt x="1" y="17048"/>
                    <a:pt x="70" y="17999"/>
                    <a:pt x="362" y="18888"/>
                  </a:cubicBezTo>
                  <a:cubicBezTo>
                    <a:pt x="656" y="19777"/>
                    <a:pt x="1187" y="20600"/>
                    <a:pt x="1937" y="21160"/>
                  </a:cubicBezTo>
                  <a:cubicBezTo>
                    <a:pt x="2737" y="21754"/>
                    <a:pt x="3721" y="22001"/>
                    <a:pt x="4725" y="22001"/>
                  </a:cubicBezTo>
                  <a:cubicBezTo>
                    <a:pt x="5440" y="22001"/>
                    <a:pt x="6166" y="21876"/>
                    <a:pt x="6843" y="21662"/>
                  </a:cubicBezTo>
                  <a:cubicBezTo>
                    <a:pt x="9271" y="20895"/>
                    <a:pt x="11339" y="19059"/>
                    <a:pt x="12389" y="16739"/>
                  </a:cubicBezTo>
                  <a:cubicBezTo>
                    <a:pt x="14901" y="18139"/>
                    <a:pt x="18284" y="18556"/>
                    <a:pt x="21393" y="18556"/>
                  </a:cubicBezTo>
                  <a:cubicBezTo>
                    <a:pt x="24941" y="18556"/>
                    <a:pt x="28133" y="18013"/>
                    <a:pt x="29268" y="17768"/>
                  </a:cubicBezTo>
                  <a:cubicBezTo>
                    <a:pt x="31225" y="17348"/>
                    <a:pt x="32938" y="16044"/>
                    <a:pt x="34035" y="14370"/>
                  </a:cubicBezTo>
                  <a:cubicBezTo>
                    <a:pt x="35133" y="12696"/>
                    <a:pt x="35741" y="10488"/>
                    <a:pt x="35772" y="8488"/>
                  </a:cubicBezTo>
                  <a:cubicBezTo>
                    <a:pt x="33615" y="8215"/>
                    <a:pt x="29348" y="7590"/>
                    <a:pt x="29348" y="7590"/>
                  </a:cubicBezTo>
                  <a:cubicBezTo>
                    <a:pt x="27972" y="7564"/>
                    <a:pt x="26610" y="7084"/>
                    <a:pt x="25523" y="6242"/>
                  </a:cubicBezTo>
                  <a:cubicBezTo>
                    <a:pt x="24435" y="5400"/>
                    <a:pt x="23629" y="4254"/>
                    <a:pt x="23261" y="2929"/>
                  </a:cubicBezTo>
                  <a:cubicBezTo>
                    <a:pt x="19325" y="2147"/>
                    <a:pt x="15389" y="1367"/>
                    <a:pt x="11453" y="586"/>
                  </a:cubicBezTo>
                  <a:cubicBezTo>
                    <a:pt x="10101" y="318"/>
                    <a:pt x="8684" y="1"/>
                    <a:pt x="7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6183850" y="3459450"/>
              <a:ext cx="114225" cy="34800"/>
            </a:xfrm>
            <a:custGeom>
              <a:avLst/>
              <a:gdLst/>
              <a:ahLst/>
              <a:cxnLst/>
              <a:rect l="l" t="t" r="r" b="b"/>
              <a:pathLst>
                <a:path w="4569" h="1392" extrusionOk="0">
                  <a:moveTo>
                    <a:pt x="127" y="1"/>
                  </a:moveTo>
                  <a:cubicBezTo>
                    <a:pt x="81" y="1"/>
                    <a:pt x="38" y="29"/>
                    <a:pt x="21" y="75"/>
                  </a:cubicBezTo>
                  <a:cubicBezTo>
                    <a:pt x="1" y="133"/>
                    <a:pt x="32" y="196"/>
                    <a:pt x="89" y="217"/>
                  </a:cubicBezTo>
                  <a:cubicBezTo>
                    <a:pt x="1503" y="719"/>
                    <a:pt x="2962" y="1113"/>
                    <a:pt x="4428" y="1388"/>
                  </a:cubicBezTo>
                  <a:cubicBezTo>
                    <a:pt x="4434" y="1390"/>
                    <a:pt x="4442" y="1391"/>
                    <a:pt x="4448" y="1391"/>
                  </a:cubicBezTo>
                  <a:cubicBezTo>
                    <a:pt x="4501" y="1391"/>
                    <a:pt x="4548" y="1353"/>
                    <a:pt x="4557" y="1300"/>
                  </a:cubicBezTo>
                  <a:cubicBezTo>
                    <a:pt x="4568" y="1239"/>
                    <a:pt x="4528" y="1181"/>
                    <a:pt x="4468" y="1169"/>
                  </a:cubicBezTo>
                  <a:cubicBezTo>
                    <a:pt x="3013" y="896"/>
                    <a:pt x="1565" y="504"/>
                    <a:pt x="163" y="7"/>
                  </a:cubicBezTo>
                  <a:cubicBezTo>
                    <a:pt x="151" y="3"/>
                    <a:pt x="13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6262175" y="3418175"/>
              <a:ext cx="21050" cy="68725"/>
            </a:xfrm>
            <a:custGeom>
              <a:avLst/>
              <a:gdLst/>
              <a:ahLst/>
              <a:cxnLst/>
              <a:rect l="l" t="t" r="r" b="b"/>
              <a:pathLst>
                <a:path w="842" h="2749" extrusionOk="0">
                  <a:moveTo>
                    <a:pt x="723" y="1"/>
                  </a:moveTo>
                  <a:cubicBezTo>
                    <a:pt x="670" y="1"/>
                    <a:pt x="619" y="38"/>
                    <a:pt x="610" y="94"/>
                  </a:cubicBezTo>
                  <a:cubicBezTo>
                    <a:pt x="465" y="941"/>
                    <a:pt x="267" y="1786"/>
                    <a:pt x="18" y="2603"/>
                  </a:cubicBezTo>
                  <a:cubicBezTo>
                    <a:pt x="0" y="2662"/>
                    <a:pt x="33" y="2724"/>
                    <a:pt x="92" y="2743"/>
                  </a:cubicBezTo>
                  <a:cubicBezTo>
                    <a:pt x="103" y="2746"/>
                    <a:pt x="114" y="2748"/>
                    <a:pt x="124" y="2748"/>
                  </a:cubicBezTo>
                  <a:cubicBezTo>
                    <a:pt x="173" y="2748"/>
                    <a:pt x="216" y="2717"/>
                    <a:pt x="232" y="2669"/>
                  </a:cubicBezTo>
                  <a:cubicBezTo>
                    <a:pt x="484" y="1841"/>
                    <a:pt x="685" y="987"/>
                    <a:pt x="831" y="131"/>
                  </a:cubicBezTo>
                  <a:cubicBezTo>
                    <a:pt x="841" y="71"/>
                    <a:pt x="800" y="12"/>
                    <a:pt x="739" y="2"/>
                  </a:cubicBezTo>
                  <a:cubicBezTo>
                    <a:pt x="734" y="1"/>
                    <a:pt x="728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6231150" y="3418225"/>
              <a:ext cx="17850" cy="60700"/>
            </a:xfrm>
            <a:custGeom>
              <a:avLst/>
              <a:gdLst/>
              <a:ahLst/>
              <a:cxnLst/>
              <a:rect l="l" t="t" r="r" b="b"/>
              <a:pathLst>
                <a:path w="714" h="2428" extrusionOk="0">
                  <a:moveTo>
                    <a:pt x="591" y="1"/>
                  </a:moveTo>
                  <a:cubicBezTo>
                    <a:pt x="540" y="1"/>
                    <a:pt x="493" y="36"/>
                    <a:pt x="481" y="89"/>
                  </a:cubicBezTo>
                  <a:lnTo>
                    <a:pt x="14" y="2292"/>
                  </a:lnTo>
                  <a:cubicBezTo>
                    <a:pt x="0" y="2353"/>
                    <a:pt x="40" y="2412"/>
                    <a:pt x="100" y="2426"/>
                  </a:cubicBezTo>
                  <a:cubicBezTo>
                    <a:pt x="108" y="2427"/>
                    <a:pt x="115" y="2428"/>
                    <a:pt x="123" y="2428"/>
                  </a:cubicBezTo>
                  <a:cubicBezTo>
                    <a:pt x="175" y="2428"/>
                    <a:pt x="221" y="2392"/>
                    <a:pt x="233" y="2339"/>
                  </a:cubicBezTo>
                  <a:lnTo>
                    <a:pt x="701" y="135"/>
                  </a:lnTo>
                  <a:cubicBezTo>
                    <a:pt x="713" y="75"/>
                    <a:pt x="675" y="15"/>
                    <a:pt x="614" y="3"/>
                  </a:cubicBezTo>
                  <a:cubicBezTo>
                    <a:pt x="606" y="1"/>
                    <a:pt x="599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6204400" y="3411325"/>
              <a:ext cx="12675" cy="59800"/>
            </a:xfrm>
            <a:custGeom>
              <a:avLst/>
              <a:gdLst/>
              <a:ahLst/>
              <a:cxnLst/>
              <a:rect l="l" t="t" r="r" b="b"/>
              <a:pathLst>
                <a:path w="507" h="2392" extrusionOk="0">
                  <a:moveTo>
                    <a:pt x="387" y="1"/>
                  </a:moveTo>
                  <a:cubicBezTo>
                    <a:pt x="333" y="1"/>
                    <a:pt x="285" y="43"/>
                    <a:pt x="278" y="99"/>
                  </a:cubicBezTo>
                  <a:lnTo>
                    <a:pt x="9" y="2267"/>
                  </a:lnTo>
                  <a:cubicBezTo>
                    <a:pt x="1" y="2327"/>
                    <a:pt x="45" y="2382"/>
                    <a:pt x="105" y="2391"/>
                  </a:cubicBezTo>
                  <a:cubicBezTo>
                    <a:pt x="111" y="2392"/>
                    <a:pt x="115" y="2392"/>
                    <a:pt x="120" y="2392"/>
                  </a:cubicBezTo>
                  <a:cubicBezTo>
                    <a:pt x="175" y="2392"/>
                    <a:pt x="223" y="2350"/>
                    <a:pt x="229" y="2294"/>
                  </a:cubicBezTo>
                  <a:lnTo>
                    <a:pt x="498" y="126"/>
                  </a:lnTo>
                  <a:cubicBezTo>
                    <a:pt x="506" y="66"/>
                    <a:pt x="462" y="10"/>
                    <a:pt x="402" y="2"/>
                  </a:cubicBezTo>
                  <a:cubicBezTo>
                    <a:pt x="397" y="1"/>
                    <a:pt x="392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5483375" y="3249350"/>
              <a:ext cx="71150" cy="47575"/>
            </a:xfrm>
            <a:custGeom>
              <a:avLst/>
              <a:gdLst/>
              <a:ahLst/>
              <a:cxnLst/>
              <a:rect l="l" t="t" r="r" b="b"/>
              <a:pathLst>
                <a:path w="2846" h="1903" extrusionOk="0">
                  <a:moveTo>
                    <a:pt x="1715" y="1"/>
                  </a:moveTo>
                  <a:cubicBezTo>
                    <a:pt x="1698" y="1"/>
                    <a:pt x="1681" y="5"/>
                    <a:pt x="1665" y="13"/>
                  </a:cubicBezTo>
                  <a:lnTo>
                    <a:pt x="66" y="833"/>
                  </a:lnTo>
                  <a:cubicBezTo>
                    <a:pt x="25" y="854"/>
                    <a:pt x="0" y="900"/>
                    <a:pt x="5" y="945"/>
                  </a:cubicBezTo>
                  <a:cubicBezTo>
                    <a:pt x="11" y="992"/>
                    <a:pt x="43" y="1030"/>
                    <a:pt x="87" y="1041"/>
                  </a:cubicBezTo>
                  <a:cubicBezTo>
                    <a:pt x="961" y="1282"/>
                    <a:pt x="1833" y="1568"/>
                    <a:pt x="2677" y="1896"/>
                  </a:cubicBezTo>
                  <a:cubicBezTo>
                    <a:pt x="2691" y="1901"/>
                    <a:pt x="2705" y="1903"/>
                    <a:pt x="2718" y="1903"/>
                  </a:cubicBezTo>
                  <a:cubicBezTo>
                    <a:pt x="2763" y="1903"/>
                    <a:pt x="2805" y="1876"/>
                    <a:pt x="2822" y="1829"/>
                  </a:cubicBezTo>
                  <a:cubicBezTo>
                    <a:pt x="2846" y="1772"/>
                    <a:pt x="2817" y="1707"/>
                    <a:pt x="2759" y="1685"/>
                  </a:cubicBezTo>
                  <a:cubicBezTo>
                    <a:pt x="1995" y="1388"/>
                    <a:pt x="1212" y="1126"/>
                    <a:pt x="423" y="901"/>
                  </a:cubicBezTo>
                  <a:lnTo>
                    <a:pt x="1767" y="211"/>
                  </a:lnTo>
                  <a:cubicBezTo>
                    <a:pt x="1822" y="184"/>
                    <a:pt x="1843" y="115"/>
                    <a:pt x="1815" y="62"/>
                  </a:cubicBezTo>
                  <a:cubicBezTo>
                    <a:pt x="1796" y="23"/>
                    <a:pt x="1756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5457525" y="3546250"/>
              <a:ext cx="132850" cy="9675"/>
            </a:xfrm>
            <a:custGeom>
              <a:avLst/>
              <a:gdLst/>
              <a:ahLst/>
              <a:cxnLst/>
              <a:rect l="l" t="t" r="r" b="b"/>
              <a:pathLst>
                <a:path w="5314" h="387" extrusionOk="0">
                  <a:moveTo>
                    <a:pt x="5210" y="0"/>
                  </a:moveTo>
                  <a:cubicBezTo>
                    <a:pt x="5205" y="0"/>
                    <a:pt x="5201" y="1"/>
                    <a:pt x="5197" y="1"/>
                  </a:cubicBezTo>
                  <a:lnTo>
                    <a:pt x="111" y="164"/>
                  </a:lnTo>
                  <a:cubicBezTo>
                    <a:pt x="49" y="166"/>
                    <a:pt x="0" y="217"/>
                    <a:pt x="2" y="279"/>
                  </a:cubicBezTo>
                  <a:cubicBezTo>
                    <a:pt x="4" y="339"/>
                    <a:pt x="54" y="387"/>
                    <a:pt x="114" y="387"/>
                  </a:cubicBezTo>
                  <a:lnTo>
                    <a:pt x="117" y="387"/>
                  </a:lnTo>
                  <a:lnTo>
                    <a:pt x="5203" y="225"/>
                  </a:lnTo>
                  <a:cubicBezTo>
                    <a:pt x="5265" y="224"/>
                    <a:pt x="5314" y="172"/>
                    <a:pt x="5312" y="110"/>
                  </a:cubicBezTo>
                  <a:cubicBezTo>
                    <a:pt x="5311" y="52"/>
                    <a:pt x="5262" y="0"/>
                    <a:pt x="5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5473175" y="3548475"/>
              <a:ext cx="94750" cy="206375"/>
            </a:xfrm>
            <a:custGeom>
              <a:avLst/>
              <a:gdLst/>
              <a:ahLst/>
              <a:cxnLst/>
              <a:rect l="l" t="t" r="r" b="b"/>
              <a:pathLst>
                <a:path w="3790" h="8255" extrusionOk="0">
                  <a:moveTo>
                    <a:pt x="1526" y="0"/>
                  </a:moveTo>
                  <a:cubicBezTo>
                    <a:pt x="1489" y="0"/>
                    <a:pt x="1453" y="19"/>
                    <a:pt x="1431" y="52"/>
                  </a:cubicBezTo>
                  <a:cubicBezTo>
                    <a:pt x="409" y="1634"/>
                    <a:pt x="0" y="3314"/>
                    <a:pt x="277" y="4782"/>
                  </a:cubicBezTo>
                  <a:cubicBezTo>
                    <a:pt x="608" y="6541"/>
                    <a:pt x="1995" y="7968"/>
                    <a:pt x="3650" y="8252"/>
                  </a:cubicBezTo>
                  <a:cubicBezTo>
                    <a:pt x="3657" y="8254"/>
                    <a:pt x="3663" y="8254"/>
                    <a:pt x="3669" y="8254"/>
                  </a:cubicBezTo>
                  <a:cubicBezTo>
                    <a:pt x="3724" y="8254"/>
                    <a:pt x="3770" y="8215"/>
                    <a:pt x="3780" y="8160"/>
                  </a:cubicBezTo>
                  <a:cubicBezTo>
                    <a:pt x="3790" y="8101"/>
                    <a:pt x="3749" y="8042"/>
                    <a:pt x="3688" y="8031"/>
                  </a:cubicBezTo>
                  <a:cubicBezTo>
                    <a:pt x="2123" y="7762"/>
                    <a:pt x="810" y="6408"/>
                    <a:pt x="496" y="4740"/>
                  </a:cubicBezTo>
                  <a:cubicBezTo>
                    <a:pt x="231" y="3328"/>
                    <a:pt x="627" y="1706"/>
                    <a:pt x="1618" y="172"/>
                  </a:cubicBezTo>
                  <a:cubicBezTo>
                    <a:pt x="1652" y="120"/>
                    <a:pt x="1637" y="52"/>
                    <a:pt x="1585" y="18"/>
                  </a:cubicBezTo>
                  <a:cubicBezTo>
                    <a:pt x="1567" y="6"/>
                    <a:pt x="154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5495800" y="3570425"/>
              <a:ext cx="72075" cy="14975"/>
            </a:xfrm>
            <a:custGeom>
              <a:avLst/>
              <a:gdLst/>
              <a:ahLst/>
              <a:cxnLst/>
              <a:rect l="l" t="t" r="r" b="b"/>
              <a:pathLst>
                <a:path w="2883" h="599" extrusionOk="0">
                  <a:moveTo>
                    <a:pt x="2764" y="0"/>
                  </a:moveTo>
                  <a:cubicBezTo>
                    <a:pt x="2759" y="0"/>
                    <a:pt x="2753" y="1"/>
                    <a:pt x="2747" y="1"/>
                  </a:cubicBezTo>
                  <a:lnTo>
                    <a:pt x="104" y="377"/>
                  </a:lnTo>
                  <a:cubicBezTo>
                    <a:pt x="44" y="385"/>
                    <a:pt x="0" y="442"/>
                    <a:pt x="10" y="503"/>
                  </a:cubicBezTo>
                  <a:cubicBezTo>
                    <a:pt x="19" y="558"/>
                    <a:pt x="66" y="599"/>
                    <a:pt x="121" y="599"/>
                  </a:cubicBezTo>
                  <a:cubicBezTo>
                    <a:pt x="126" y="599"/>
                    <a:pt x="131" y="599"/>
                    <a:pt x="136" y="597"/>
                  </a:cubicBezTo>
                  <a:lnTo>
                    <a:pt x="2780" y="223"/>
                  </a:lnTo>
                  <a:cubicBezTo>
                    <a:pt x="2840" y="213"/>
                    <a:pt x="2883" y="156"/>
                    <a:pt x="2874" y="95"/>
                  </a:cubicBezTo>
                  <a:cubicBezTo>
                    <a:pt x="2866" y="41"/>
                    <a:pt x="2820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5484150" y="3615375"/>
              <a:ext cx="64075" cy="9625"/>
            </a:xfrm>
            <a:custGeom>
              <a:avLst/>
              <a:gdLst/>
              <a:ahLst/>
              <a:cxnLst/>
              <a:rect l="l" t="t" r="r" b="b"/>
              <a:pathLst>
                <a:path w="2563" h="385" extrusionOk="0">
                  <a:moveTo>
                    <a:pt x="2442" y="1"/>
                  </a:moveTo>
                  <a:cubicBezTo>
                    <a:pt x="2436" y="1"/>
                    <a:pt x="2429" y="1"/>
                    <a:pt x="2423" y="2"/>
                  </a:cubicBezTo>
                  <a:cubicBezTo>
                    <a:pt x="1799" y="108"/>
                    <a:pt x="1164" y="162"/>
                    <a:pt x="530" y="162"/>
                  </a:cubicBezTo>
                  <a:cubicBezTo>
                    <a:pt x="393" y="162"/>
                    <a:pt x="256" y="159"/>
                    <a:pt x="119" y="154"/>
                  </a:cubicBezTo>
                  <a:cubicBezTo>
                    <a:pt x="115" y="154"/>
                    <a:pt x="110" y="153"/>
                    <a:pt x="106" y="153"/>
                  </a:cubicBezTo>
                  <a:cubicBezTo>
                    <a:pt x="50" y="153"/>
                    <a:pt x="5" y="203"/>
                    <a:pt x="3" y="261"/>
                  </a:cubicBezTo>
                  <a:cubicBezTo>
                    <a:pt x="0" y="323"/>
                    <a:pt x="48" y="374"/>
                    <a:pt x="110" y="377"/>
                  </a:cubicBezTo>
                  <a:cubicBezTo>
                    <a:pt x="252" y="382"/>
                    <a:pt x="396" y="385"/>
                    <a:pt x="538" y="385"/>
                  </a:cubicBezTo>
                  <a:cubicBezTo>
                    <a:pt x="1181" y="385"/>
                    <a:pt x="1825" y="331"/>
                    <a:pt x="2460" y="223"/>
                  </a:cubicBezTo>
                  <a:cubicBezTo>
                    <a:pt x="2521" y="213"/>
                    <a:pt x="2563" y="155"/>
                    <a:pt x="2552" y="94"/>
                  </a:cubicBezTo>
                  <a:cubicBezTo>
                    <a:pt x="2543" y="40"/>
                    <a:pt x="2496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5483075" y="3659400"/>
              <a:ext cx="50250" cy="11150"/>
            </a:xfrm>
            <a:custGeom>
              <a:avLst/>
              <a:gdLst/>
              <a:ahLst/>
              <a:cxnLst/>
              <a:rect l="l" t="t" r="r" b="b"/>
              <a:pathLst>
                <a:path w="2010" h="446" extrusionOk="0">
                  <a:moveTo>
                    <a:pt x="1888" y="0"/>
                  </a:moveTo>
                  <a:cubicBezTo>
                    <a:pt x="1884" y="0"/>
                    <a:pt x="1880" y="0"/>
                    <a:pt x="1876" y="1"/>
                  </a:cubicBezTo>
                  <a:lnTo>
                    <a:pt x="105" y="222"/>
                  </a:lnTo>
                  <a:cubicBezTo>
                    <a:pt x="44" y="229"/>
                    <a:pt x="1" y="286"/>
                    <a:pt x="8" y="347"/>
                  </a:cubicBezTo>
                  <a:cubicBezTo>
                    <a:pt x="16" y="404"/>
                    <a:pt x="64" y="445"/>
                    <a:pt x="120" y="445"/>
                  </a:cubicBezTo>
                  <a:cubicBezTo>
                    <a:pt x="124" y="445"/>
                    <a:pt x="129" y="445"/>
                    <a:pt x="134" y="444"/>
                  </a:cubicBezTo>
                  <a:lnTo>
                    <a:pt x="1904" y="223"/>
                  </a:lnTo>
                  <a:cubicBezTo>
                    <a:pt x="1965" y="215"/>
                    <a:pt x="2009" y="158"/>
                    <a:pt x="2001" y="98"/>
                  </a:cubicBezTo>
                  <a:cubicBezTo>
                    <a:pt x="1994" y="41"/>
                    <a:pt x="1945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5506175" y="3696675"/>
              <a:ext cx="57750" cy="25825"/>
            </a:xfrm>
            <a:custGeom>
              <a:avLst/>
              <a:gdLst/>
              <a:ahLst/>
              <a:cxnLst/>
              <a:rect l="l" t="t" r="r" b="b"/>
              <a:pathLst>
                <a:path w="2310" h="1033" extrusionOk="0">
                  <a:moveTo>
                    <a:pt x="2183" y="0"/>
                  </a:moveTo>
                  <a:cubicBezTo>
                    <a:pt x="2170" y="0"/>
                    <a:pt x="2156" y="3"/>
                    <a:pt x="2142" y="8"/>
                  </a:cubicBezTo>
                  <a:lnTo>
                    <a:pt x="85" y="818"/>
                  </a:lnTo>
                  <a:cubicBezTo>
                    <a:pt x="27" y="840"/>
                    <a:pt x="1" y="906"/>
                    <a:pt x="22" y="963"/>
                  </a:cubicBezTo>
                  <a:cubicBezTo>
                    <a:pt x="39" y="1006"/>
                    <a:pt x="81" y="1033"/>
                    <a:pt x="126" y="1033"/>
                  </a:cubicBezTo>
                  <a:cubicBezTo>
                    <a:pt x="140" y="1033"/>
                    <a:pt x="153" y="1031"/>
                    <a:pt x="167" y="1026"/>
                  </a:cubicBezTo>
                  <a:lnTo>
                    <a:pt x="2224" y="216"/>
                  </a:lnTo>
                  <a:cubicBezTo>
                    <a:pt x="2282" y="194"/>
                    <a:pt x="2310" y="128"/>
                    <a:pt x="2287" y="71"/>
                  </a:cubicBezTo>
                  <a:cubicBezTo>
                    <a:pt x="2270" y="27"/>
                    <a:pt x="2228" y="0"/>
                    <a:pt x="218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5536925" y="3718700"/>
              <a:ext cx="66550" cy="26900"/>
            </a:xfrm>
            <a:custGeom>
              <a:avLst/>
              <a:gdLst/>
              <a:ahLst/>
              <a:cxnLst/>
              <a:rect l="l" t="t" r="r" b="b"/>
              <a:pathLst>
                <a:path w="2662" h="1076" extrusionOk="0">
                  <a:moveTo>
                    <a:pt x="2536" y="1"/>
                  </a:moveTo>
                  <a:cubicBezTo>
                    <a:pt x="2523" y="1"/>
                    <a:pt x="2511" y="3"/>
                    <a:pt x="2498" y="7"/>
                  </a:cubicBezTo>
                  <a:lnTo>
                    <a:pt x="89" y="859"/>
                  </a:lnTo>
                  <a:cubicBezTo>
                    <a:pt x="31" y="879"/>
                    <a:pt x="0" y="942"/>
                    <a:pt x="21" y="1001"/>
                  </a:cubicBezTo>
                  <a:cubicBezTo>
                    <a:pt x="36" y="1048"/>
                    <a:pt x="79" y="1076"/>
                    <a:pt x="125" y="1076"/>
                  </a:cubicBezTo>
                  <a:cubicBezTo>
                    <a:pt x="137" y="1076"/>
                    <a:pt x="151" y="1075"/>
                    <a:pt x="162" y="1069"/>
                  </a:cubicBezTo>
                  <a:lnTo>
                    <a:pt x="2573" y="218"/>
                  </a:lnTo>
                  <a:cubicBezTo>
                    <a:pt x="2631" y="197"/>
                    <a:pt x="2662" y="134"/>
                    <a:pt x="2641" y="76"/>
                  </a:cubicBezTo>
                  <a:cubicBezTo>
                    <a:pt x="2625" y="30"/>
                    <a:pt x="2582" y="1"/>
                    <a:pt x="2536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5509250" y="3313000"/>
              <a:ext cx="506350" cy="111550"/>
            </a:xfrm>
            <a:custGeom>
              <a:avLst/>
              <a:gdLst/>
              <a:ahLst/>
              <a:cxnLst/>
              <a:rect l="l" t="t" r="r" b="b"/>
              <a:pathLst>
                <a:path w="20254" h="4462" extrusionOk="0">
                  <a:moveTo>
                    <a:pt x="20128" y="0"/>
                  </a:moveTo>
                  <a:cubicBezTo>
                    <a:pt x="20103" y="0"/>
                    <a:pt x="20076" y="9"/>
                    <a:pt x="20055" y="27"/>
                  </a:cubicBezTo>
                  <a:cubicBezTo>
                    <a:pt x="18386" y="1465"/>
                    <a:pt x="16620" y="2802"/>
                    <a:pt x="14499" y="4233"/>
                  </a:cubicBezTo>
                  <a:cubicBezTo>
                    <a:pt x="9758" y="3339"/>
                    <a:pt x="4924" y="2627"/>
                    <a:pt x="130" y="2112"/>
                  </a:cubicBezTo>
                  <a:cubicBezTo>
                    <a:pt x="126" y="2112"/>
                    <a:pt x="122" y="2112"/>
                    <a:pt x="118" y="2112"/>
                  </a:cubicBezTo>
                  <a:cubicBezTo>
                    <a:pt x="61" y="2112"/>
                    <a:pt x="14" y="2155"/>
                    <a:pt x="8" y="2213"/>
                  </a:cubicBezTo>
                  <a:cubicBezTo>
                    <a:pt x="1" y="2274"/>
                    <a:pt x="46" y="2328"/>
                    <a:pt x="107" y="2335"/>
                  </a:cubicBezTo>
                  <a:cubicBezTo>
                    <a:pt x="4910" y="2849"/>
                    <a:pt x="9754" y="3565"/>
                    <a:pt x="14504" y="4460"/>
                  </a:cubicBezTo>
                  <a:cubicBezTo>
                    <a:pt x="14510" y="4461"/>
                    <a:pt x="14518" y="4462"/>
                    <a:pt x="14524" y="4462"/>
                  </a:cubicBezTo>
                  <a:cubicBezTo>
                    <a:pt x="14546" y="4462"/>
                    <a:pt x="14568" y="4456"/>
                    <a:pt x="14587" y="4442"/>
                  </a:cubicBezTo>
                  <a:cubicBezTo>
                    <a:pt x="16732" y="2996"/>
                    <a:pt x="18516" y="1647"/>
                    <a:pt x="20202" y="196"/>
                  </a:cubicBezTo>
                  <a:cubicBezTo>
                    <a:pt x="20248" y="157"/>
                    <a:pt x="20253" y="85"/>
                    <a:pt x="20213" y="39"/>
                  </a:cubicBezTo>
                  <a:cubicBezTo>
                    <a:pt x="20191" y="13"/>
                    <a:pt x="20160" y="0"/>
                    <a:pt x="20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5847650" y="3406425"/>
              <a:ext cx="14300" cy="80475"/>
            </a:xfrm>
            <a:custGeom>
              <a:avLst/>
              <a:gdLst/>
              <a:ahLst/>
              <a:cxnLst/>
              <a:rect l="l" t="t" r="r" b="b"/>
              <a:pathLst>
                <a:path w="572" h="3219" extrusionOk="0">
                  <a:moveTo>
                    <a:pt x="455" y="0"/>
                  </a:moveTo>
                  <a:cubicBezTo>
                    <a:pt x="398" y="0"/>
                    <a:pt x="348" y="42"/>
                    <a:pt x="342" y="99"/>
                  </a:cubicBezTo>
                  <a:lnTo>
                    <a:pt x="8" y="3092"/>
                  </a:lnTo>
                  <a:cubicBezTo>
                    <a:pt x="0" y="3155"/>
                    <a:pt x="45" y="3210"/>
                    <a:pt x="106" y="3216"/>
                  </a:cubicBezTo>
                  <a:cubicBezTo>
                    <a:pt x="110" y="3218"/>
                    <a:pt x="115" y="3218"/>
                    <a:pt x="119" y="3218"/>
                  </a:cubicBezTo>
                  <a:cubicBezTo>
                    <a:pt x="174" y="3218"/>
                    <a:pt x="224" y="3176"/>
                    <a:pt x="230" y="3118"/>
                  </a:cubicBezTo>
                  <a:lnTo>
                    <a:pt x="565" y="125"/>
                  </a:lnTo>
                  <a:cubicBezTo>
                    <a:pt x="572" y="63"/>
                    <a:pt x="527" y="7"/>
                    <a:pt x="466" y="1"/>
                  </a:cubicBezTo>
                  <a:cubicBezTo>
                    <a:pt x="462" y="0"/>
                    <a:pt x="459" y="0"/>
                    <a:pt x="45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878725" y="3403525"/>
              <a:ext cx="59950" cy="70300"/>
            </a:xfrm>
            <a:custGeom>
              <a:avLst/>
              <a:gdLst/>
              <a:ahLst/>
              <a:cxnLst/>
              <a:rect l="l" t="t" r="r" b="b"/>
              <a:pathLst>
                <a:path w="2398" h="2812" extrusionOk="0">
                  <a:moveTo>
                    <a:pt x="126" y="0"/>
                  </a:moveTo>
                  <a:cubicBezTo>
                    <a:pt x="111" y="0"/>
                    <a:pt x="96" y="3"/>
                    <a:pt x="82" y="9"/>
                  </a:cubicBezTo>
                  <a:cubicBezTo>
                    <a:pt x="26" y="34"/>
                    <a:pt x="0" y="100"/>
                    <a:pt x="25" y="157"/>
                  </a:cubicBezTo>
                  <a:cubicBezTo>
                    <a:pt x="486" y="1207"/>
                    <a:pt x="1263" y="2143"/>
                    <a:pt x="2209" y="2792"/>
                  </a:cubicBezTo>
                  <a:cubicBezTo>
                    <a:pt x="2229" y="2804"/>
                    <a:pt x="2251" y="2811"/>
                    <a:pt x="2272" y="2811"/>
                  </a:cubicBezTo>
                  <a:cubicBezTo>
                    <a:pt x="2309" y="2811"/>
                    <a:pt x="2344" y="2794"/>
                    <a:pt x="2363" y="2762"/>
                  </a:cubicBezTo>
                  <a:cubicBezTo>
                    <a:pt x="2397" y="2711"/>
                    <a:pt x="2386" y="2642"/>
                    <a:pt x="2334" y="2607"/>
                  </a:cubicBezTo>
                  <a:cubicBezTo>
                    <a:pt x="1423" y="1982"/>
                    <a:pt x="675" y="1079"/>
                    <a:pt x="230" y="66"/>
                  </a:cubicBezTo>
                  <a:cubicBezTo>
                    <a:pt x="211" y="25"/>
                    <a:pt x="170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525650" y="2881875"/>
              <a:ext cx="522675" cy="521475"/>
            </a:xfrm>
            <a:custGeom>
              <a:avLst/>
              <a:gdLst/>
              <a:ahLst/>
              <a:cxnLst/>
              <a:rect l="l" t="t" r="r" b="b"/>
              <a:pathLst>
                <a:path w="20907" h="20859" extrusionOk="0">
                  <a:moveTo>
                    <a:pt x="14965" y="1"/>
                  </a:moveTo>
                  <a:cubicBezTo>
                    <a:pt x="14957" y="1"/>
                    <a:pt x="14948" y="1"/>
                    <a:pt x="14940" y="1"/>
                  </a:cubicBezTo>
                  <a:cubicBezTo>
                    <a:pt x="14666" y="10"/>
                    <a:pt x="14411" y="167"/>
                    <a:pt x="14230" y="373"/>
                  </a:cubicBezTo>
                  <a:cubicBezTo>
                    <a:pt x="14049" y="580"/>
                    <a:pt x="13931" y="834"/>
                    <a:pt x="13829" y="1089"/>
                  </a:cubicBezTo>
                  <a:cubicBezTo>
                    <a:pt x="13518" y="1869"/>
                    <a:pt x="13372" y="2698"/>
                    <a:pt x="13315" y="3536"/>
                  </a:cubicBezTo>
                  <a:cubicBezTo>
                    <a:pt x="13044" y="3499"/>
                    <a:pt x="12759" y="3447"/>
                    <a:pt x="12485" y="3440"/>
                  </a:cubicBezTo>
                  <a:cubicBezTo>
                    <a:pt x="11980" y="3429"/>
                    <a:pt x="11513" y="3420"/>
                    <a:pt x="11068" y="3420"/>
                  </a:cubicBezTo>
                  <a:cubicBezTo>
                    <a:pt x="9562" y="3420"/>
                    <a:pt x="8300" y="3526"/>
                    <a:pt x="6674" y="4036"/>
                  </a:cubicBezTo>
                  <a:cubicBezTo>
                    <a:pt x="5181" y="3268"/>
                    <a:pt x="3618" y="2656"/>
                    <a:pt x="2013" y="2162"/>
                  </a:cubicBezTo>
                  <a:cubicBezTo>
                    <a:pt x="1767" y="2085"/>
                    <a:pt x="1503" y="2013"/>
                    <a:pt x="1248" y="2013"/>
                  </a:cubicBezTo>
                  <a:cubicBezTo>
                    <a:pt x="1095" y="2013"/>
                    <a:pt x="946" y="2039"/>
                    <a:pt x="805" y="2105"/>
                  </a:cubicBezTo>
                  <a:cubicBezTo>
                    <a:pt x="499" y="2250"/>
                    <a:pt x="301" y="2569"/>
                    <a:pt x="224" y="2900"/>
                  </a:cubicBezTo>
                  <a:cubicBezTo>
                    <a:pt x="146" y="3230"/>
                    <a:pt x="173" y="3574"/>
                    <a:pt x="210" y="3913"/>
                  </a:cubicBezTo>
                  <a:cubicBezTo>
                    <a:pt x="437" y="5958"/>
                    <a:pt x="1032" y="7960"/>
                    <a:pt x="1960" y="9797"/>
                  </a:cubicBezTo>
                  <a:cubicBezTo>
                    <a:pt x="1960" y="9797"/>
                    <a:pt x="700" y="13631"/>
                    <a:pt x="177" y="15210"/>
                  </a:cubicBezTo>
                  <a:cubicBezTo>
                    <a:pt x="88" y="15477"/>
                    <a:pt x="1" y="15794"/>
                    <a:pt x="169" y="16019"/>
                  </a:cubicBezTo>
                  <a:cubicBezTo>
                    <a:pt x="329" y="16236"/>
                    <a:pt x="625" y="16361"/>
                    <a:pt x="904" y="16361"/>
                  </a:cubicBezTo>
                  <a:cubicBezTo>
                    <a:pt x="980" y="16361"/>
                    <a:pt x="1054" y="16352"/>
                    <a:pt x="1125" y="16333"/>
                  </a:cubicBezTo>
                  <a:lnTo>
                    <a:pt x="1125" y="16333"/>
                  </a:lnTo>
                  <a:cubicBezTo>
                    <a:pt x="1007" y="16641"/>
                    <a:pt x="887" y="16958"/>
                    <a:pt x="898" y="17289"/>
                  </a:cubicBezTo>
                  <a:cubicBezTo>
                    <a:pt x="910" y="17620"/>
                    <a:pt x="1083" y="17966"/>
                    <a:pt x="1393" y="18079"/>
                  </a:cubicBezTo>
                  <a:cubicBezTo>
                    <a:pt x="1470" y="18108"/>
                    <a:pt x="1550" y="18120"/>
                    <a:pt x="1629" y="18120"/>
                  </a:cubicBezTo>
                  <a:cubicBezTo>
                    <a:pt x="1909" y="18120"/>
                    <a:pt x="2199" y="17969"/>
                    <a:pt x="2446" y="17820"/>
                  </a:cubicBezTo>
                  <a:lnTo>
                    <a:pt x="2446" y="17820"/>
                  </a:lnTo>
                  <a:cubicBezTo>
                    <a:pt x="2368" y="18600"/>
                    <a:pt x="2881" y="19056"/>
                    <a:pt x="3452" y="19056"/>
                  </a:cubicBezTo>
                  <a:cubicBezTo>
                    <a:pt x="3859" y="19056"/>
                    <a:pt x="4297" y="18823"/>
                    <a:pt x="4569" y="18310"/>
                  </a:cubicBezTo>
                  <a:lnTo>
                    <a:pt x="13854" y="20859"/>
                  </a:lnTo>
                  <a:cubicBezTo>
                    <a:pt x="13854" y="20859"/>
                    <a:pt x="15653" y="19555"/>
                    <a:pt x="18693" y="16514"/>
                  </a:cubicBezTo>
                  <a:cubicBezTo>
                    <a:pt x="18829" y="16537"/>
                    <a:pt x="18967" y="16553"/>
                    <a:pt x="19105" y="16553"/>
                  </a:cubicBezTo>
                  <a:cubicBezTo>
                    <a:pt x="19231" y="16553"/>
                    <a:pt x="19357" y="16540"/>
                    <a:pt x="19479" y="16508"/>
                  </a:cubicBezTo>
                  <a:cubicBezTo>
                    <a:pt x="19737" y="16441"/>
                    <a:pt x="19976" y="16282"/>
                    <a:pt x="20095" y="16045"/>
                  </a:cubicBezTo>
                  <a:cubicBezTo>
                    <a:pt x="20219" y="15800"/>
                    <a:pt x="20199" y="15510"/>
                    <a:pt x="20167" y="15237"/>
                  </a:cubicBezTo>
                  <a:cubicBezTo>
                    <a:pt x="20093" y="14609"/>
                    <a:pt x="19871" y="13911"/>
                    <a:pt x="19701" y="13304"/>
                  </a:cubicBezTo>
                  <a:lnTo>
                    <a:pt x="19701" y="13304"/>
                  </a:lnTo>
                  <a:cubicBezTo>
                    <a:pt x="19795" y="13375"/>
                    <a:pt x="19903" y="13407"/>
                    <a:pt x="20013" y="13407"/>
                  </a:cubicBezTo>
                  <a:cubicBezTo>
                    <a:pt x="20344" y="13407"/>
                    <a:pt x="20698" y="13120"/>
                    <a:pt x="20788" y="12774"/>
                  </a:cubicBezTo>
                  <a:cubicBezTo>
                    <a:pt x="20906" y="12313"/>
                    <a:pt x="20713" y="11834"/>
                    <a:pt x="20524" y="11396"/>
                  </a:cubicBezTo>
                  <a:cubicBezTo>
                    <a:pt x="19674" y="9424"/>
                    <a:pt x="18449" y="7890"/>
                    <a:pt x="17873" y="5452"/>
                  </a:cubicBezTo>
                  <a:cubicBezTo>
                    <a:pt x="17517" y="3947"/>
                    <a:pt x="16874" y="2404"/>
                    <a:pt x="16158" y="1037"/>
                  </a:cubicBezTo>
                  <a:cubicBezTo>
                    <a:pt x="16028" y="788"/>
                    <a:pt x="15889" y="537"/>
                    <a:pt x="15690" y="337"/>
                  </a:cubicBezTo>
                  <a:cubicBezTo>
                    <a:pt x="15497" y="143"/>
                    <a:pt x="15238" y="1"/>
                    <a:pt x="14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990675" y="3241925"/>
              <a:ext cx="20325" cy="56350"/>
            </a:xfrm>
            <a:custGeom>
              <a:avLst/>
              <a:gdLst/>
              <a:ahLst/>
              <a:cxnLst/>
              <a:rect l="l" t="t" r="r" b="b"/>
              <a:pathLst>
                <a:path w="813" h="2254" extrusionOk="0">
                  <a:moveTo>
                    <a:pt x="691" y="1"/>
                  </a:moveTo>
                  <a:cubicBezTo>
                    <a:pt x="640" y="1"/>
                    <a:pt x="592" y="38"/>
                    <a:pt x="582" y="91"/>
                  </a:cubicBezTo>
                  <a:cubicBezTo>
                    <a:pt x="446" y="774"/>
                    <a:pt x="258" y="1451"/>
                    <a:pt x="21" y="2104"/>
                  </a:cubicBezTo>
                  <a:cubicBezTo>
                    <a:pt x="0" y="2163"/>
                    <a:pt x="30" y="2227"/>
                    <a:pt x="88" y="2247"/>
                  </a:cubicBezTo>
                  <a:cubicBezTo>
                    <a:pt x="99" y="2252"/>
                    <a:pt x="113" y="2254"/>
                    <a:pt x="125" y="2254"/>
                  </a:cubicBezTo>
                  <a:cubicBezTo>
                    <a:pt x="171" y="2254"/>
                    <a:pt x="213" y="2226"/>
                    <a:pt x="232" y="2180"/>
                  </a:cubicBezTo>
                  <a:cubicBezTo>
                    <a:pt x="471" y="1517"/>
                    <a:pt x="663" y="829"/>
                    <a:pt x="801" y="134"/>
                  </a:cubicBezTo>
                  <a:cubicBezTo>
                    <a:pt x="812" y="75"/>
                    <a:pt x="774" y="15"/>
                    <a:pt x="713" y="3"/>
                  </a:cubicBezTo>
                  <a:cubicBezTo>
                    <a:pt x="706" y="2"/>
                    <a:pt x="698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6001000" y="3166350"/>
              <a:ext cx="23175" cy="56000"/>
            </a:xfrm>
            <a:custGeom>
              <a:avLst/>
              <a:gdLst/>
              <a:ahLst/>
              <a:cxnLst/>
              <a:rect l="l" t="t" r="r" b="b"/>
              <a:pathLst>
                <a:path w="927" h="2240" extrusionOk="0">
                  <a:moveTo>
                    <a:pt x="124" y="1"/>
                  </a:moveTo>
                  <a:cubicBezTo>
                    <a:pt x="113" y="1"/>
                    <a:pt x="101" y="3"/>
                    <a:pt x="89" y="6"/>
                  </a:cubicBezTo>
                  <a:cubicBezTo>
                    <a:pt x="32" y="27"/>
                    <a:pt x="1" y="91"/>
                    <a:pt x="20" y="149"/>
                  </a:cubicBezTo>
                  <a:lnTo>
                    <a:pt x="697" y="2164"/>
                  </a:lnTo>
                  <a:cubicBezTo>
                    <a:pt x="712" y="2210"/>
                    <a:pt x="756" y="2240"/>
                    <a:pt x="802" y="2240"/>
                  </a:cubicBezTo>
                  <a:cubicBezTo>
                    <a:pt x="815" y="2240"/>
                    <a:pt x="826" y="2237"/>
                    <a:pt x="837" y="2233"/>
                  </a:cubicBezTo>
                  <a:cubicBezTo>
                    <a:pt x="895" y="2212"/>
                    <a:pt x="926" y="2149"/>
                    <a:pt x="907" y="2091"/>
                  </a:cubicBezTo>
                  <a:lnTo>
                    <a:pt x="230" y="76"/>
                  </a:lnTo>
                  <a:cubicBezTo>
                    <a:pt x="215" y="30"/>
                    <a:pt x="17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5548925" y="3234625"/>
              <a:ext cx="15725" cy="61350"/>
            </a:xfrm>
            <a:custGeom>
              <a:avLst/>
              <a:gdLst/>
              <a:ahLst/>
              <a:cxnLst/>
              <a:rect l="l" t="t" r="r" b="b"/>
              <a:pathLst>
                <a:path w="629" h="2454" extrusionOk="0">
                  <a:moveTo>
                    <a:pt x="513" y="1"/>
                  </a:moveTo>
                  <a:cubicBezTo>
                    <a:pt x="456" y="1"/>
                    <a:pt x="405" y="46"/>
                    <a:pt x="401" y="105"/>
                  </a:cubicBezTo>
                  <a:cubicBezTo>
                    <a:pt x="355" y="852"/>
                    <a:pt x="226" y="1593"/>
                    <a:pt x="17" y="2311"/>
                  </a:cubicBezTo>
                  <a:cubicBezTo>
                    <a:pt x="1" y="2371"/>
                    <a:pt x="34" y="2433"/>
                    <a:pt x="93" y="2449"/>
                  </a:cubicBezTo>
                  <a:cubicBezTo>
                    <a:pt x="104" y="2452"/>
                    <a:pt x="114" y="2454"/>
                    <a:pt x="124" y="2454"/>
                  </a:cubicBezTo>
                  <a:cubicBezTo>
                    <a:pt x="172" y="2454"/>
                    <a:pt x="217" y="2423"/>
                    <a:pt x="231" y="2374"/>
                  </a:cubicBezTo>
                  <a:cubicBezTo>
                    <a:pt x="445" y="1640"/>
                    <a:pt x="577" y="881"/>
                    <a:pt x="626" y="120"/>
                  </a:cubicBezTo>
                  <a:cubicBezTo>
                    <a:pt x="629" y="58"/>
                    <a:pt x="582" y="5"/>
                    <a:pt x="520" y="1"/>
                  </a:cubicBezTo>
                  <a:cubicBezTo>
                    <a:pt x="518" y="1"/>
                    <a:pt x="515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5580300" y="3280650"/>
              <a:ext cx="14375" cy="53325"/>
            </a:xfrm>
            <a:custGeom>
              <a:avLst/>
              <a:gdLst/>
              <a:ahLst/>
              <a:cxnLst/>
              <a:rect l="l" t="t" r="r" b="b"/>
              <a:pathLst>
                <a:path w="575" h="2133" extrusionOk="0">
                  <a:moveTo>
                    <a:pt x="416" y="0"/>
                  </a:moveTo>
                  <a:cubicBezTo>
                    <a:pt x="412" y="0"/>
                    <a:pt x="409" y="1"/>
                    <a:pt x="405" y="1"/>
                  </a:cubicBezTo>
                  <a:cubicBezTo>
                    <a:pt x="343" y="6"/>
                    <a:pt x="296" y="59"/>
                    <a:pt x="302" y="121"/>
                  </a:cubicBezTo>
                  <a:cubicBezTo>
                    <a:pt x="349" y="750"/>
                    <a:pt x="252" y="1392"/>
                    <a:pt x="23" y="1980"/>
                  </a:cubicBezTo>
                  <a:cubicBezTo>
                    <a:pt x="1" y="2036"/>
                    <a:pt x="28" y="2102"/>
                    <a:pt x="86" y="2124"/>
                  </a:cubicBezTo>
                  <a:cubicBezTo>
                    <a:pt x="99" y="2129"/>
                    <a:pt x="112" y="2132"/>
                    <a:pt x="126" y="2132"/>
                  </a:cubicBezTo>
                  <a:cubicBezTo>
                    <a:pt x="169" y="2132"/>
                    <a:pt x="213" y="2106"/>
                    <a:pt x="230" y="2060"/>
                  </a:cubicBezTo>
                  <a:cubicBezTo>
                    <a:pt x="472" y="1442"/>
                    <a:pt x="574" y="766"/>
                    <a:pt x="525" y="104"/>
                  </a:cubicBezTo>
                  <a:cubicBezTo>
                    <a:pt x="520" y="46"/>
                    <a:pt x="47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5570275" y="2984625"/>
              <a:ext cx="65225" cy="87725"/>
            </a:xfrm>
            <a:custGeom>
              <a:avLst/>
              <a:gdLst/>
              <a:ahLst/>
              <a:cxnLst/>
              <a:rect l="l" t="t" r="r" b="b"/>
              <a:pathLst>
                <a:path w="2609" h="3509" extrusionOk="0">
                  <a:moveTo>
                    <a:pt x="118" y="0"/>
                  </a:moveTo>
                  <a:cubicBezTo>
                    <a:pt x="97" y="0"/>
                    <a:pt x="75" y="6"/>
                    <a:pt x="57" y="19"/>
                  </a:cubicBezTo>
                  <a:cubicBezTo>
                    <a:pt x="21" y="43"/>
                    <a:pt x="1" y="86"/>
                    <a:pt x="7" y="130"/>
                  </a:cubicBezTo>
                  <a:cubicBezTo>
                    <a:pt x="181" y="1235"/>
                    <a:pt x="510" y="2380"/>
                    <a:pt x="957" y="3440"/>
                  </a:cubicBezTo>
                  <a:cubicBezTo>
                    <a:pt x="975" y="3482"/>
                    <a:pt x="1017" y="3508"/>
                    <a:pt x="1060" y="3508"/>
                  </a:cubicBezTo>
                  <a:cubicBezTo>
                    <a:pt x="1074" y="3508"/>
                    <a:pt x="1089" y="3504"/>
                    <a:pt x="1103" y="3497"/>
                  </a:cubicBezTo>
                  <a:cubicBezTo>
                    <a:pt x="1160" y="3473"/>
                    <a:pt x="1188" y="3408"/>
                    <a:pt x="1163" y="3351"/>
                  </a:cubicBezTo>
                  <a:cubicBezTo>
                    <a:pt x="756" y="2386"/>
                    <a:pt x="449" y="1349"/>
                    <a:pt x="270" y="337"/>
                  </a:cubicBezTo>
                  <a:lnTo>
                    <a:pt x="270" y="337"/>
                  </a:lnTo>
                  <a:cubicBezTo>
                    <a:pt x="972" y="774"/>
                    <a:pt x="1697" y="1190"/>
                    <a:pt x="2429" y="1576"/>
                  </a:cubicBezTo>
                  <a:cubicBezTo>
                    <a:pt x="2446" y="1585"/>
                    <a:pt x="2464" y="1589"/>
                    <a:pt x="2482" y="1589"/>
                  </a:cubicBezTo>
                  <a:cubicBezTo>
                    <a:pt x="2522" y="1589"/>
                    <a:pt x="2560" y="1568"/>
                    <a:pt x="2580" y="1530"/>
                  </a:cubicBezTo>
                  <a:cubicBezTo>
                    <a:pt x="2609" y="1476"/>
                    <a:pt x="2588" y="1407"/>
                    <a:pt x="2533" y="1379"/>
                  </a:cubicBezTo>
                  <a:cubicBezTo>
                    <a:pt x="1733" y="957"/>
                    <a:pt x="941" y="499"/>
                    <a:pt x="178" y="17"/>
                  </a:cubicBezTo>
                  <a:cubicBezTo>
                    <a:pt x="159" y="6"/>
                    <a:pt x="13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5860875" y="2982450"/>
              <a:ext cx="89875" cy="44150"/>
            </a:xfrm>
            <a:custGeom>
              <a:avLst/>
              <a:gdLst/>
              <a:ahLst/>
              <a:cxnLst/>
              <a:rect l="l" t="t" r="r" b="b"/>
              <a:pathLst>
                <a:path w="3595" h="1766" extrusionOk="0">
                  <a:moveTo>
                    <a:pt x="123" y="0"/>
                  </a:moveTo>
                  <a:cubicBezTo>
                    <a:pt x="70" y="0"/>
                    <a:pt x="21" y="38"/>
                    <a:pt x="11" y="93"/>
                  </a:cubicBezTo>
                  <a:cubicBezTo>
                    <a:pt x="0" y="154"/>
                    <a:pt x="41" y="211"/>
                    <a:pt x="102" y="223"/>
                  </a:cubicBezTo>
                  <a:cubicBezTo>
                    <a:pt x="1307" y="443"/>
                    <a:pt x="2448" y="967"/>
                    <a:pt x="3400" y="1741"/>
                  </a:cubicBezTo>
                  <a:cubicBezTo>
                    <a:pt x="3420" y="1757"/>
                    <a:pt x="3446" y="1765"/>
                    <a:pt x="3471" y="1765"/>
                  </a:cubicBezTo>
                  <a:cubicBezTo>
                    <a:pt x="3503" y="1765"/>
                    <a:pt x="3535" y="1751"/>
                    <a:pt x="3555" y="1724"/>
                  </a:cubicBezTo>
                  <a:cubicBezTo>
                    <a:pt x="3595" y="1676"/>
                    <a:pt x="3587" y="1605"/>
                    <a:pt x="3539" y="1566"/>
                  </a:cubicBezTo>
                  <a:cubicBezTo>
                    <a:pt x="2559" y="768"/>
                    <a:pt x="1384" y="228"/>
                    <a:pt x="140" y="2"/>
                  </a:cubicBezTo>
                  <a:cubicBezTo>
                    <a:pt x="134" y="1"/>
                    <a:pt x="128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932925" y="3145775"/>
              <a:ext cx="16725" cy="16750"/>
            </a:xfrm>
            <a:custGeom>
              <a:avLst/>
              <a:gdLst/>
              <a:ahLst/>
              <a:cxnLst/>
              <a:rect l="l" t="t" r="r" b="b"/>
              <a:pathLst>
                <a:path w="669" h="670" extrusionOk="0">
                  <a:moveTo>
                    <a:pt x="334" y="1"/>
                  </a:moveTo>
                  <a:cubicBezTo>
                    <a:pt x="150" y="1"/>
                    <a:pt x="0" y="150"/>
                    <a:pt x="0" y="335"/>
                  </a:cubicBezTo>
                  <a:cubicBezTo>
                    <a:pt x="0" y="519"/>
                    <a:pt x="150" y="669"/>
                    <a:pt x="334" y="669"/>
                  </a:cubicBezTo>
                  <a:cubicBezTo>
                    <a:pt x="519" y="669"/>
                    <a:pt x="669" y="519"/>
                    <a:pt x="669" y="335"/>
                  </a:cubicBezTo>
                  <a:cubicBezTo>
                    <a:pt x="669" y="150"/>
                    <a:pt x="51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5756225" y="3161950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1" y="0"/>
                    <a:pt x="1" y="150"/>
                    <a:pt x="1" y="335"/>
                  </a:cubicBezTo>
                  <a:cubicBezTo>
                    <a:pt x="1" y="520"/>
                    <a:pt x="151" y="669"/>
                    <a:pt x="335" y="669"/>
                  </a:cubicBezTo>
                  <a:cubicBezTo>
                    <a:pt x="520" y="669"/>
                    <a:pt x="669" y="520"/>
                    <a:pt x="669" y="335"/>
                  </a:cubicBezTo>
                  <a:cubicBezTo>
                    <a:pt x="669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5812925" y="3164200"/>
              <a:ext cx="130250" cy="108200"/>
            </a:xfrm>
            <a:custGeom>
              <a:avLst/>
              <a:gdLst/>
              <a:ahLst/>
              <a:cxnLst/>
              <a:rect l="l" t="t" r="r" b="b"/>
              <a:pathLst>
                <a:path w="5210" h="4328" extrusionOk="0">
                  <a:moveTo>
                    <a:pt x="2715" y="0"/>
                  </a:moveTo>
                  <a:cubicBezTo>
                    <a:pt x="2542" y="0"/>
                    <a:pt x="2366" y="17"/>
                    <a:pt x="2189" y="52"/>
                  </a:cubicBezTo>
                  <a:cubicBezTo>
                    <a:pt x="877" y="310"/>
                    <a:pt x="1" y="1465"/>
                    <a:pt x="230" y="2632"/>
                  </a:cubicBezTo>
                  <a:cubicBezTo>
                    <a:pt x="429" y="3640"/>
                    <a:pt x="1390" y="4328"/>
                    <a:pt x="2494" y="4328"/>
                  </a:cubicBezTo>
                  <a:cubicBezTo>
                    <a:pt x="2667" y="4328"/>
                    <a:pt x="2843" y="4311"/>
                    <a:pt x="3021" y="4276"/>
                  </a:cubicBezTo>
                  <a:cubicBezTo>
                    <a:pt x="4333" y="4017"/>
                    <a:pt x="5209" y="2862"/>
                    <a:pt x="4980" y="1696"/>
                  </a:cubicBezTo>
                  <a:cubicBezTo>
                    <a:pt x="4781" y="687"/>
                    <a:pt x="3819" y="0"/>
                    <a:pt x="2715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5870175" y="3184400"/>
              <a:ext cx="45325" cy="9800"/>
            </a:xfrm>
            <a:custGeom>
              <a:avLst/>
              <a:gdLst/>
              <a:ahLst/>
              <a:cxnLst/>
              <a:rect l="l" t="t" r="r" b="b"/>
              <a:pathLst>
                <a:path w="1813" h="392" extrusionOk="0">
                  <a:moveTo>
                    <a:pt x="1694" y="1"/>
                  </a:moveTo>
                  <a:cubicBezTo>
                    <a:pt x="1691" y="1"/>
                    <a:pt x="1687" y="1"/>
                    <a:pt x="1683" y="1"/>
                  </a:cubicBezTo>
                  <a:lnTo>
                    <a:pt x="107" y="169"/>
                  </a:lnTo>
                  <a:cubicBezTo>
                    <a:pt x="45" y="176"/>
                    <a:pt x="0" y="230"/>
                    <a:pt x="7" y="292"/>
                  </a:cubicBezTo>
                  <a:cubicBezTo>
                    <a:pt x="14" y="348"/>
                    <a:pt x="61" y="392"/>
                    <a:pt x="118" y="392"/>
                  </a:cubicBezTo>
                  <a:lnTo>
                    <a:pt x="130" y="392"/>
                  </a:lnTo>
                  <a:lnTo>
                    <a:pt x="1706" y="223"/>
                  </a:lnTo>
                  <a:cubicBezTo>
                    <a:pt x="1768" y="217"/>
                    <a:pt x="1813" y="162"/>
                    <a:pt x="1806" y="100"/>
                  </a:cubicBezTo>
                  <a:cubicBezTo>
                    <a:pt x="1800" y="42"/>
                    <a:pt x="1748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5838650" y="3224825"/>
              <a:ext cx="72050" cy="25250"/>
            </a:xfrm>
            <a:custGeom>
              <a:avLst/>
              <a:gdLst/>
              <a:ahLst/>
              <a:cxnLst/>
              <a:rect l="l" t="t" r="r" b="b"/>
              <a:pathLst>
                <a:path w="2882" h="1010" extrusionOk="0">
                  <a:moveTo>
                    <a:pt x="129" y="1"/>
                  </a:moveTo>
                  <a:cubicBezTo>
                    <a:pt x="111" y="1"/>
                    <a:pt x="93" y="5"/>
                    <a:pt x="76" y="15"/>
                  </a:cubicBezTo>
                  <a:cubicBezTo>
                    <a:pt x="22" y="44"/>
                    <a:pt x="1" y="111"/>
                    <a:pt x="31" y="165"/>
                  </a:cubicBezTo>
                  <a:cubicBezTo>
                    <a:pt x="305" y="672"/>
                    <a:pt x="854" y="1003"/>
                    <a:pt x="1431" y="1010"/>
                  </a:cubicBezTo>
                  <a:lnTo>
                    <a:pt x="1448" y="1010"/>
                  </a:lnTo>
                  <a:cubicBezTo>
                    <a:pt x="2019" y="1010"/>
                    <a:pt x="2567" y="692"/>
                    <a:pt x="2850" y="199"/>
                  </a:cubicBezTo>
                  <a:cubicBezTo>
                    <a:pt x="2881" y="146"/>
                    <a:pt x="2863" y="78"/>
                    <a:pt x="2809" y="47"/>
                  </a:cubicBezTo>
                  <a:cubicBezTo>
                    <a:pt x="2791" y="36"/>
                    <a:pt x="2772" y="31"/>
                    <a:pt x="2753" y="31"/>
                  </a:cubicBezTo>
                  <a:cubicBezTo>
                    <a:pt x="2714" y="31"/>
                    <a:pt x="2677" y="51"/>
                    <a:pt x="2656" y="88"/>
                  </a:cubicBezTo>
                  <a:cubicBezTo>
                    <a:pt x="2419" y="503"/>
                    <a:pt x="1952" y="788"/>
                    <a:pt x="1466" y="788"/>
                  </a:cubicBezTo>
                  <a:cubicBezTo>
                    <a:pt x="1455" y="788"/>
                    <a:pt x="1444" y="788"/>
                    <a:pt x="1433" y="787"/>
                  </a:cubicBezTo>
                  <a:cubicBezTo>
                    <a:pt x="945" y="781"/>
                    <a:pt x="460" y="489"/>
                    <a:pt x="227" y="59"/>
                  </a:cubicBezTo>
                  <a:cubicBezTo>
                    <a:pt x="207" y="22"/>
                    <a:pt x="16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5871725" y="3186875"/>
              <a:ext cx="28075" cy="62950"/>
            </a:xfrm>
            <a:custGeom>
              <a:avLst/>
              <a:gdLst/>
              <a:ahLst/>
              <a:cxnLst/>
              <a:rect l="l" t="t" r="r" b="b"/>
              <a:pathLst>
                <a:path w="1123" h="2518" extrusionOk="0">
                  <a:moveTo>
                    <a:pt x="921" y="1"/>
                  </a:moveTo>
                  <a:cubicBezTo>
                    <a:pt x="917" y="1"/>
                    <a:pt x="913" y="1"/>
                    <a:pt x="910" y="1"/>
                  </a:cubicBezTo>
                  <a:cubicBezTo>
                    <a:pt x="848" y="9"/>
                    <a:pt x="803" y="62"/>
                    <a:pt x="810" y="124"/>
                  </a:cubicBezTo>
                  <a:cubicBezTo>
                    <a:pt x="894" y="926"/>
                    <a:pt x="608" y="1751"/>
                    <a:pt x="45" y="2328"/>
                  </a:cubicBezTo>
                  <a:cubicBezTo>
                    <a:pt x="0" y="2372"/>
                    <a:pt x="1" y="2443"/>
                    <a:pt x="46" y="2485"/>
                  </a:cubicBezTo>
                  <a:cubicBezTo>
                    <a:pt x="67" y="2507"/>
                    <a:pt x="94" y="2517"/>
                    <a:pt x="123" y="2517"/>
                  </a:cubicBezTo>
                  <a:cubicBezTo>
                    <a:pt x="151" y="2517"/>
                    <a:pt x="181" y="2507"/>
                    <a:pt x="205" y="2484"/>
                  </a:cubicBezTo>
                  <a:cubicBezTo>
                    <a:pt x="815" y="1859"/>
                    <a:pt x="1122" y="970"/>
                    <a:pt x="1033" y="102"/>
                  </a:cubicBezTo>
                  <a:cubicBezTo>
                    <a:pt x="1027" y="43"/>
                    <a:pt x="977" y="1"/>
                    <a:pt x="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5700850" y="2922225"/>
              <a:ext cx="172900" cy="96875"/>
            </a:xfrm>
            <a:custGeom>
              <a:avLst/>
              <a:gdLst/>
              <a:ahLst/>
              <a:cxnLst/>
              <a:rect l="l" t="t" r="r" b="b"/>
              <a:pathLst>
                <a:path w="6916" h="3875" extrusionOk="0">
                  <a:moveTo>
                    <a:pt x="3409" y="1"/>
                  </a:moveTo>
                  <a:cubicBezTo>
                    <a:pt x="3331" y="1"/>
                    <a:pt x="3254" y="3"/>
                    <a:pt x="3177" y="8"/>
                  </a:cubicBezTo>
                  <a:cubicBezTo>
                    <a:pt x="1830" y="100"/>
                    <a:pt x="536" y="1077"/>
                    <a:pt x="1" y="2317"/>
                  </a:cubicBezTo>
                  <a:cubicBezTo>
                    <a:pt x="1" y="2317"/>
                    <a:pt x="291" y="2293"/>
                    <a:pt x="702" y="2293"/>
                  </a:cubicBezTo>
                  <a:cubicBezTo>
                    <a:pt x="1453" y="2293"/>
                    <a:pt x="2610" y="2373"/>
                    <a:pt x="3138" y="2830"/>
                  </a:cubicBezTo>
                  <a:cubicBezTo>
                    <a:pt x="3396" y="3054"/>
                    <a:pt x="3615" y="3321"/>
                    <a:pt x="3880" y="3535"/>
                  </a:cubicBezTo>
                  <a:cubicBezTo>
                    <a:pt x="4119" y="3725"/>
                    <a:pt x="4411" y="3875"/>
                    <a:pt x="4712" y="3875"/>
                  </a:cubicBezTo>
                  <a:cubicBezTo>
                    <a:pt x="4748" y="3875"/>
                    <a:pt x="4784" y="3873"/>
                    <a:pt x="4820" y="3869"/>
                  </a:cubicBezTo>
                  <a:cubicBezTo>
                    <a:pt x="5160" y="3825"/>
                    <a:pt x="5477" y="3521"/>
                    <a:pt x="5439" y="3182"/>
                  </a:cubicBezTo>
                  <a:lnTo>
                    <a:pt x="5439" y="3182"/>
                  </a:lnTo>
                  <a:cubicBezTo>
                    <a:pt x="5472" y="3458"/>
                    <a:pt x="5827" y="3630"/>
                    <a:pt x="6136" y="3630"/>
                  </a:cubicBezTo>
                  <a:cubicBezTo>
                    <a:pt x="6215" y="3630"/>
                    <a:pt x="6291" y="3619"/>
                    <a:pt x="6358" y="3596"/>
                  </a:cubicBezTo>
                  <a:cubicBezTo>
                    <a:pt x="6686" y="3479"/>
                    <a:pt x="6886" y="3122"/>
                    <a:pt x="6900" y="2772"/>
                  </a:cubicBezTo>
                  <a:cubicBezTo>
                    <a:pt x="6916" y="2424"/>
                    <a:pt x="6774" y="2086"/>
                    <a:pt x="6594" y="1788"/>
                  </a:cubicBezTo>
                  <a:cubicBezTo>
                    <a:pt x="5936" y="697"/>
                    <a:pt x="4679" y="1"/>
                    <a:pt x="3409" y="1"/>
                  </a:cubicBezTo>
                  <a:close/>
                </a:path>
              </a:pathLst>
            </a:custGeom>
            <a:solidFill>
              <a:srgbClr val="FC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5803825" y="2944575"/>
              <a:ext cx="36750" cy="64825"/>
            </a:xfrm>
            <a:custGeom>
              <a:avLst/>
              <a:gdLst/>
              <a:ahLst/>
              <a:cxnLst/>
              <a:rect l="l" t="t" r="r" b="b"/>
              <a:pathLst>
                <a:path w="1470" h="2593" extrusionOk="0">
                  <a:moveTo>
                    <a:pt x="124" y="0"/>
                  </a:moveTo>
                  <a:cubicBezTo>
                    <a:pt x="95" y="0"/>
                    <a:pt x="66" y="11"/>
                    <a:pt x="45" y="33"/>
                  </a:cubicBezTo>
                  <a:cubicBezTo>
                    <a:pt x="0" y="77"/>
                    <a:pt x="0" y="147"/>
                    <a:pt x="45" y="191"/>
                  </a:cubicBezTo>
                  <a:cubicBezTo>
                    <a:pt x="670" y="811"/>
                    <a:pt x="1093" y="1630"/>
                    <a:pt x="1238" y="2498"/>
                  </a:cubicBezTo>
                  <a:cubicBezTo>
                    <a:pt x="1247" y="2553"/>
                    <a:pt x="1294" y="2592"/>
                    <a:pt x="1347" y="2592"/>
                  </a:cubicBezTo>
                  <a:cubicBezTo>
                    <a:pt x="1354" y="2592"/>
                    <a:pt x="1361" y="2592"/>
                    <a:pt x="1367" y="2590"/>
                  </a:cubicBezTo>
                  <a:cubicBezTo>
                    <a:pt x="1428" y="2581"/>
                    <a:pt x="1469" y="2523"/>
                    <a:pt x="1459" y="2462"/>
                  </a:cubicBezTo>
                  <a:cubicBezTo>
                    <a:pt x="1306" y="1548"/>
                    <a:pt x="860" y="685"/>
                    <a:pt x="202" y="32"/>
                  </a:cubicBezTo>
                  <a:cubicBezTo>
                    <a:pt x="181" y="11"/>
                    <a:pt x="15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5849650" y="2977350"/>
              <a:ext cx="21175" cy="29700"/>
            </a:xfrm>
            <a:custGeom>
              <a:avLst/>
              <a:gdLst/>
              <a:ahLst/>
              <a:cxnLst/>
              <a:rect l="l" t="t" r="r" b="b"/>
              <a:pathLst>
                <a:path w="847" h="1188" extrusionOk="0">
                  <a:moveTo>
                    <a:pt x="654" y="1"/>
                  </a:moveTo>
                  <a:cubicBezTo>
                    <a:pt x="640" y="1"/>
                    <a:pt x="627" y="3"/>
                    <a:pt x="614" y="8"/>
                  </a:cubicBezTo>
                  <a:cubicBezTo>
                    <a:pt x="557" y="30"/>
                    <a:pt x="528" y="95"/>
                    <a:pt x="551" y="153"/>
                  </a:cubicBezTo>
                  <a:cubicBezTo>
                    <a:pt x="615" y="318"/>
                    <a:pt x="600" y="509"/>
                    <a:pt x="516" y="664"/>
                  </a:cubicBezTo>
                  <a:cubicBezTo>
                    <a:pt x="429" y="819"/>
                    <a:pt x="274" y="933"/>
                    <a:pt x="99" y="967"/>
                  </a:cubicBezTo>
                  <a:cubicBezTo>
                    <a:pt x="40" y="979"/>
                    <a:pt x="0" y="1036"/>
                    <a:pt x="11" y="1097"/>
                  </a:cubicBezTo>
                  <a:cubicBezTo>
                    <a:pt x="22" y="1150"/>
                    <a:pt x="68" y="1187"/>
                    <a:pt x="122" y="1187"/>
                  </a:cubicBezTo>
                  <a:cubicBezTo>
                    <a:pt x="129" y="1187"/>
                    <a:pt x="135" y="1186"/>
                    <a:pt x="143" y="1185"/>
                  </a:cubicBezTo>
                  <a:cubicBezTo>
                    <a:pt x="381" y="1139"/>
                    <a:pt x="593" y="984"/>
                    <a:pt x="711" y="772"/>
                  </a:cubicBezTo>
                  <a:cubicBezTo>
                    <a:pt x="828" y="560"/>
                    <a:pt x="846" y="298"/>
                    <a:pt x="758" y="71"/>
                  </a:cubicBezTo>
                  <a:cubicBezTo>
                    <a:pt x="742" y="28"/>
                    <a:pt x="699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5805525" y="2992125"/>
              <a:ext cx="22900" cy="19200"/>
            </a:xfrm>
            <a:custGeom>
              <a:avLst/>
              <a:gdLst/>
              <a:ahLst/>
              <a:cxnLst/>
              <a:rect l="l" t="t" r="r" b="b"/>
              <a:pathLst>
                <a:path w="916" h="768" extrusionOk="0">
                  <a:moveTo>
                    <a:pt x="727" y="1"/>
                  </a:moveTo>
                  <a:cubicBezTo>
                    <a:pt x="712" y="1"/>
                    <a:pt x="698" y="4"/>
                    <a:pt x="684" y="9"/>
                  </a:cubicBezTo>
                  <a:cubicBezTo>
                    <a:pt x="627" y="32"/>
                    <a:pt x="601" y="98"/>
                    <a:pt x="623" y="155"/>
                  </a:cubicBezTo>
                  <a:cubicBezTo>
                    <a:pt x="670" y="267"/>
                    <a:pt x="632" y="412"/>
                    <a:pt x="537" y="486"/>
                  </a:cubicBezTo>
                  <a:cubicBezTo>
                    <a:pt x="488" y="524"/>
                    <a:pt x="425" y="543"/>
                    <a:pt x="362" y="543"/>
                  </a:cubicBezTo>
                  <a:cubicBezTo>
                    <a:pt x="302" y="543"/>
                    <a:pt x="242" y="526"/>
                    <a:pt x="195" y="491"/>
                  </a:cubicBezTo>
                  <a:cubicBezTo>
                    <a:pt x="174" y="476"/>
                    <a:pt x="151" y="469"/>
                    <a:pt x="128" y="469"/>
                  </a:cubicBezTo>
                  <a:cubicBezTo>
                    <a:pt x="93" y="469"/>
                    <a:pt x="60" y="484"/>
                    <a:pt x="39" y="515"/>
                  </a:cubicBezTo>
                  <a:cubicBezTo>
                    <a:pt x="0" y="564"/>
                    <a:pt x="13" y="634"/>
                    <a:pt x="61" y="671"/>
                  </a:cubicBezTo>
                  <a:cubicBezTo>
                    <a:pt x="149" y="735"/>
                    <a:pt x="256" y="768"/>
                    <a:pt x="361" y="768"/>
                  </a:cubicBezTo>
                  <a:cubicBezTo>
                    <a:pt x="472" y="768"/>
                    <a:pt x="583" y="732"/>
                    <a:pt x="674" y="661"/>
                  </a:cubicBezTo>
                  <a:cubicBezTo>
                    <a:pt x="850" y="525"/>
                    <a:pt x="916" y="275"/>
                    <a:pt x="830" y="70"/>
                  </a:cubicBezTo>
                  <a:cubicBezTo>
                    <a:pt x="813" y="27"/>
                    <a:pt x="771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5722775" y="3094725"/>
              <a:ext cx="71175" cy="27850"/>
            </a:xfrm>
            <a:custGeom>
              <a:avLst/>
              <a:gdLst/>
              <a:ahLst/>
              <a:cxnLst/>
              <a:rect l="l" t="t" r="r" b="b"/>
              <a:pathLst>
                <a:path w="2847" h="1114" extrusionOk="0">
                  <a:moveTo>
                    <a:pt x="1784" y="1"/>
                  </a:moveTo>
                  <a:cubicBezTo>
                    <a:pt x="1610" y="1"/>
                    <a:pt x="1436" y="22"/>
                    <a:pt x="1268" y="65"/>
                  </a:cubicBezTo>
                  <a:cubicBezTo>
                    <a:pt x="770" y="192"/>
                    <a:pt x="320" y="510"/>
                    <a:pt x="34" y="939"/>
                  </a:cubicBezTo>
                  <a:cubicBezTo>
                    <a:pt x="1" y="991"/>
                    <a:pt x="13" y="1061"/>
                    <a:pt x="65" y="1094"/>
                  </a:cubicBezTo>
                  <a:cubicBezTo>
                    <a:pt x="85" y="1108"/>
                    <a:pt x="106" y="1114"/>
                    <a:pt x="127" y="1114"/>
                  </a:cubicBezTo>
                  <a:cubicBezTo>
                    <a:pt x="163" y="1114"/>
                    <a:pt x="199" y="1097"/>
                    <a:pt x="219" y="1063"/>
                  </a:cubicBezTo>
                  <a:cubicBezTo>
                    <a:pt x="473" y="680"/>
                    <a:pt x="876" y="395"/>
                    <a:pt x="1322" y="281"/>
                  </a:cubicBezTo>
                  <a:cubicBezTo>
                    <a:pt x="1473" y="243"/>
                    <a:pt x="1628" y="224"/>
                    <a:pt x="1784" y="224"/>
                  </a:cubicBezTo>
                  <a:cubicBezTo>
                    <a:pt x="2090" y="224"/>
                    <a:pt x="2396" y="296"/>
                    <a:pt x="2666" y="438"/>
                  </a:cubicBezTo>
                  <a:cubicBezTo>
                    <a:pt x="2682" y="447"/>
                    <a:pt x="2700" y="451"/>
                    <a:pt x="2718" y="451"/>
                  </a:cubicBezTo>
                  <a:cubicBezTo>
                    <a:pt x="2758" y="451"/>
                    <a:pt x="2796" y="430"/>
                    <a:pt x="2816" y="392"/>
                  </a:cubicBezTo>
                  <a:cubicBezTo>
                    <a:pt x="2846" y="337"/>
                    <a:pt x="2824" y="270"/>
                    <a:pt x="2770" y="241"/>
                  </a:cubicBezTo>
                  <a:cubicBezTo>
                    <a:pt x="2468" y="83"/>
                    <a:pt x="2126" y="1"/>
                    <a:pt x="1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5899000" y="3073200"/>
              <a:ext cx="66275" cy="28300"/>
            </a:xfrm>
            <a:custGeom>
              <a:avLst/>
              <a:gdLst/>
              <a:ahLst/>
              <a:cxnLst/>
              <a:rect l="l" t="t" r="r" b="b"/>
              <a:pathLst>
                <a:path w="2651" h="1132" extrusionOk="0">
                  <a:moveTo>
                    <a:pt x="1287" y="1"/>
                  </a:moveTo>
                  <a:cubicBezTo>
                    <a:pt x="780" y="1"/>
                    <a:pt x="275" y="292"/>
                    <a:pt x="30" y="739"/>
                  </a:cubicBezTo>
                  <a:cubicBezTo>
                    <a:pt x="0" y="792"/>
                    <a:pt x="20" y="860"/>
                    <a:pt x="74" y="890"/>
                  </a:cubicBezTo>
                  <a:cubicBezTo>
                    <a:pt x="91" y="899"/>
                    <a:pt x="109" y="904"/>
                    <a:pt x="128" y="904"/>
                  </a:cubicBezTo>
                  <a:cubicBezTo>
                    <a:pt x="167" y="904"/>
                    <a:pt x="205" y="883"/>
                    <a:pt x="226" y="845"/>
                  </a:cubicBezTo>
                  <a:cubicBezTo>
                    <a:pt x="433" y="469"/>
                    <a:pt x="856" y="224"/>
                    <a:pt x="1288" y="224"/>
                  </a:cubicBezTo>
                  <a:cubicBezTo>
                    <a:pt x="1322" y="224"/>
                    <a:pt x="1356" y="226"/>
                    <a:pt x="1390" y="229"/>
                  </a:cubicBezTo>
                  <a:cubicBezTo>
                    <a:pt x="1853" y="272"/>
                    <a:pt x="2277" y="612"/>
                    <a:pt x="2418" y="1054"/>
                  </a:cubicBezTo>
                  <a:cubicBezTo>
                    <a:pt x="2434" y="1102"/>
                    <a:pt x="2478" y="1132"/>
                    <a:pt x="2525" y="1132"/>
                  </a:cubicBezTo>
                  <a:cubicBezTo>
                    <a:pt x="2536" y="1132"/>
                    <a:pt x="2547" y="1131"/>
                    <a:pt x="2559" y="1126"/>
                  </a:cubicBezTo>
                  <a:cubicBezTo>
                    <a:pt x="2619" y="1107"/>
                    <a:pt x="2651" y="1044"/>
                    <a:pt x="2631" y="985"/>
                  </a:cubicBezTo>
                  <a:cubicBezTo>
                    <a:pt x="2463" y="461"/>
                    <a:pt x="1961" y="58"/>
                    <a:pt x="1412" y="6"/>
                  </a:cubicBezTo>
                  <a:cubicBezTo>
                    <a:pt x="1370" y="2"/>
                    <a:pt x="1329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6114000" y="3197325"/>
              <a:ext cx="84050" cy="289350"/>
            </a:xfrm>
            <a:custGeom>
              <a:avLst/>
              <a:gdLst/>
              <a:ahLst/>
              <a:cxnLst/>
              <a:rect l="l" t="t" r="r" b="b"/>
              <a:pathLst>
                <a:path w="3362" h="11574" extrusionOk="0">
                  <a:moveTo>
                    <a:pt x="1" y="1"/>
                  </a:moveTo>
                  <a:lnTo>
                    <a:pt x="1" y="9894"/>
                  </a:lnTo>
                  <a:cubicBezTo>
                    <a:pt x="1" y="10823"/>
                    <a:pt x="754" y="11574"/>
                    <a:pt x="1681" y="11574"/>
                  </a:cubicBezTo>
                  <a:cubicBezTo>
                    <a:pt x="2610" y="11574"/>
                    <a:pt x="3362" y="10822"/>
                    <a:pt x="3362" y="9894"/>
                  </a:cubicBezTo>
                  <a:lnTo>
                    <a:pt x="3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6104700" y="3186475"/>
              <a:ext cx="102675" cy="21700"/>
            </a:xfrm>
            <a:custGeom>
              <a:avLst/>
              <a:gdLst/>
              <a:ahLst/>
              <a:cxnLst/>
              <a:rect l="l" t="t" r="r" b="b"/>
              <a:pathLst>
                <a:path w="4107" h="868" extrusionOk="0">
                  <a:moveTo>
                    <a:pt x="16" y="1"/>
                  </a:moveTo>
                  <a:cubicBezTo>
                    <a:pt x="7" y="1"/>
                    <a:pt x="1" y="7"/>
                    <a:pt x="1" y="16"/>
                  </a:cubicBezTo>
                  <a:lnTo>
                    <a:pt x="1" y="852"/>
                  </a:lnTo>
                  <a:cubicBezTo>
                    <a:pt x="1" y="862"/>
                    <a:pt x="7" y="868"/>
                    <a:pt x="16" y="868"/>
                  </a:cubicBezTo>
                  <a:lnTo>
                    <a:pt x="4091" y="868"/>
                  </a:lnTo>
                  <a:cubicBezTo>
                    <a:pt x="4101" y="868"/>
                    <a:pt x="4107" y="862"/>
                    <a:pt x="4107" y="852"/>
                  </a:cubicBezTo>
                  <a:lnTo>
                    <a:pt x="4107" y="16"/>
                  </a:lnTo>
                  <a:cubicBezTo>
                    <a:pt x="4107" y="9"/>
                    <a:pt x="4099" y="1"/>
                    <a:pt x="4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6109950" y="3206850"/>
              <a:ext cx="90850" cy="6150"/>
            </a:xfrm>
            <a:custGeom>
              <a:avLst/>
              <a:gdLst/>
              <a:ahLst/>
              <a:cxnLst/>
              <a:rect l="l" t="t" r="r" b="b"/>
              <a:pathLst>
                <a:path w="3634" h="246" extrusionOk="0">
                  <a:moveTo>
                    <a:pt x="111" y="0"/>
                  </a:moveTo>
                  <a:cubicBezTo>
                    <a:pt x="50" y="0"/>
                    <a:pt x="1" y="49"/>
                    <a:pt x="1" y="111"/>
                  </a:cubicBezTo>
                  <a:cubicBezTo>
                    <a:pt x="1" y="173"/>
                    <a:pt x="49" y="223"/>
                    <a:pt x="111" y="223"/>
                  </a:cubicBezTo>
                  <a:lnTo>
                    <a:pt x="3522" y="246"/>
                  </a:lnTo>
                  <a:cubicBezTo>
                    <a:pt x="3583" y="246"/>
                    <a:pt x="3633" y="195"/>
                    <a:pt x="3633" y="135"/>
                  </a:cubicBezTo>
                  <a:cubicBezTo>
                    <a:pt x="3633" y="73"/>
                    <a:pt x="3584" y="23"/>
                    <a:pt x="3522" y="2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6125525" y="3334700"/>
              <a:ext cx="61025" cy="135750"/>
            </a:xfrm>
            <a:custGeom>
              <a:avLst/>
              <a:gdLst/>
              <a:ahLst/>
              <a:cxnLst/>
              <a:rect l="l" t="t" r="r" b="b"/>
              <a:pathLst>
                <a:path w="2441" h="5430" extrusionOk="0">
                  <a:moveTo>
                    <a:pt x="1" y="0"/>
                  </a:moveTo>
                  <a:lnTo>
                    <a:pt x="1" y="5359"/>
                  </a:lnTo>
                  <a:cubicBezTo>
                    <a:pt x="1" y="5399"/>
                    <a:pt x="34" y="5430"/>
                    <a:pt x="72" y="5430"/>
                  </a:cubicBezTo>
                  <a:lnTo>
                    <a:pt x="2370" y="5430"/>
                  </a:lnTo>
                  <a:cubicBezTo>
                    <a:pt x="2408" y="5430"/>
                    <a:pt x="2439" y="5397"/>
                    <a:pt x="2441" y="5359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6151625" y="3434000"/>
              <a:ext cx="27775" cy="25275"/>
            </a:xfrm>
            <a:custGeom>
              <a:avLst/>
              <a:gdLst/>
              <a:ahLst/>
              <a:cxnLst/>
              <a:rect l="l" t="t" r="r" b="b"/>
              <a:pathLst>
                <a:path w="1111" h="1011" extrusionOk="0">
                  <a:moveTo>
                    <a:pt x="991" y="0"/>
                  </a:moveTo>
                  <a:cubicBezTo>
                    <a:pt x="930" y="2"/>
                    <a:pt x="881" y="52"/>
                    <a:pt x="882" y="114"/>
                  </a:cubicBezTo>
                  <a:cubicBezTo>
                    <a:pt x="887" y="304"/>
                    <a:pt x="804" y="494"/>
                    <a:pt x="661" y="620"/>
                  </a:cubicBezTo>
                  <a:cubicBezTo>
                    <a:pt x="541" y="728"/>
                    <a:pt x="381" y="788"/>
                    <a:pt x="220" y="788"/>
                  </a:cubicBezTo>
                  <a:cubicBezTo>
                    <a:pt x="191" y="788"/>
                    <a:pt x="162" y="786"/>
                    <a:pt x="133" y="782"/>
                  </a:cubicBezTo>
                  <a:cubicBezTo>
                    <a:pt x="128" y="781"/>
                    <a:pt x="124" y="781"/>
                    <a:pt x="119" y="781"/>
                  </a:cubicBezTo>
                  <a:cubicBezTo>
                    <a:pt x="65" y="781"/>
                    <a:pt x="17" y="821"/>
                    <a:pt x="8" y="877"/>
                  </a:cubicBezTo>
                  <a:cubicBezTo>
                    <a:pt x="0" y="938"/>
                    <a:pt x="42" y="995"/>
                    <a:pt x="103" y="1002"/>
                  </a:cubicBezTo>
                  <a:cubicBezTo>
                    <a:pt x="143" y="1007"/>
                    <a:pt x="181" y="1011"/>
                    <a:pt x="220" y="1011"/>
                  </a:cubicBezTo>
                  <a:cubicBezTo>
                    <a:pt x="436" y="1011"/>
                    <a:pt x="650" y="931"/>
                    <a:pt x="811" y="788"/>
                  </a:cubicBezTo>
                  <a:cubicBezTo>
                    <a:pt x="1001" y="619"/>
                    <a:pt x="1111" y="365"/>
                    <a:pt x="1106" y="111"/>
                  </a:cubicBezTo>
                  <a:cubicBezTo>
                    <a:pt x="1104" y="49"/>
                    <a:pt x="1054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6133125" y="3251625"/>
              <a:ext cx="162000" cy="139950"/>
            </a:xfrm>
            <a:custGeom>
              <a:avLst/>
              <a:gdLst/>
              <a:ahLst/>
              <a:cxnLst/>
              <a:rect l="l" t="t" r="r" b="b"/>
              <a:pathLst>
                <a:path w="6480" h="5598" extrusionOk="0">
                  <a:moveTo>
                    <a:pt x="2888" y="1"/>
                  </a:moveTo>
                  <a:cubicBezTo>
                    <a:pt x="2184" y="1"/>
                    <a:pt x="1573" y="300"/>
                    <a:pt x="1006" y="978"/>
                  </a:cubicBezTo>
                  <a:cubicBezTo>
                    <a:pt x="511" y="1568"/>
                    <a:pt x="127" y="2279"/>
                    <a:pt x="63" y="3045"/>
                  </a:cubicBezTo>
                  <a:cubicBezTo>
                    <a:pt x="0" y="3812"/>
                    <a:pt x="304" y="4636"/>
                    <a:pt x="942" y="5064"/>
                  </a:cubicBezTo>
                  <a:cubicBezTo>
                    <a:pt x="1389" y="5365"/>
                    <a:pt x="1942" y="5449"/>
                    <a:pt x="2476" y="5516"/>
                  </a:cubicBezTo>
                  <a:cubicBezTo>
                    <a:pt x="2823" y="5559"/>
                    <a:pt x="3178" y="5598"/>
                    <a:pt x="3528" y="5598"/>
                  </a:cubicBezTo>
                  <a:cubicBezTo>
                    <a:pt x="3918" y="5598"/>
                    <a:pt x="4302" y="5550"/>
                    <a:pt x="4664" y="5409"/>
                  </a:cubicBezTo>
                  <a:cubicBezTo>
                    <a:pt x="5842" y="4953"/>
                    <a:pt x="6480" y="3498"/>
                    <a:pt x="6137" y="2282"/>
                  </a:cubicBezTo>
                  <a:cubicBezTo>
                    <a:pt x="5836" y="1217"/>
                    <a:pt x="4941" y="515"/>
                    <a:pt x="3925" y="184"/>
                  </a:cubicBezTo>
                  <a:cubicBezTo>
                    <a:pt x="3557" y="64"/>
                    <a:pt x="3213" y="1"/>
                    <a:pt x="2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6133075" y="3311750"/>
              <a:ext cx="30100" cy="39075"/>
            </a:xfrm>
            <a:custGeom>
              <a:avLst/>
              <a:gdLst/>
              <a:ahLst/>
              <a:cxnLst/>
              <a:rect l="l" t="t" r="r" b="b"/>
              <a:pathLst>
                <a:path w="1204" h="1563" extrusionOk="0">
                  <a:moveTo>
                    <a:pt x="1076" y="0"/>
                  </a:moveTo>
                  <a:cubicBezTo>
                    <a:pt x="1051" y="0"/>
                    <a:pt x="1026" y="9"/>
                    <a:pt x="1006" y="26"/>
                  </a:cubicBezTo>
                  <a:cubicBezTo>
                    <a:pt x="563" y="394"/>
                    <a:pt x="222" y="873"/>
                    <a:pt x="22" y="1412"/>
                  </a:cubicBezTo>
                  <a:cubicBezTo>
                    <a:pt x="0" y="1471"/>
                    <a:pt x="29" y="1534"/>
                    <a:pt x="88" y="1556"/>
                  </a:cubicBezTo>
                  <a:cubicBezTo>
                    <a:pt x="101" y="1560"/>
                    <a:pt x="114" y="1562"/>
                    <a:pt x="126" y="1562"/>
                  </a:cubicBezTo>
                  <a:cubicBezTo>
                    <a:pt x="172" y="1562"/>
                    <a:pt x="214" y="1534"/>
                    <a:pt x="233" y="1489"/>
                  </a:cubicBezTo>
                  <a:cubicBezTo>
                    <a:pt x="419" y="987"/>
                    <a:pt x="736" y="539"/>
                    <a:pt x="1149" y="197"/>
                  </a:cubicBezTo>
                  <a:cubicBezTo>
                    <a:pt x="1196" y="157"/>
                    <a:pt x="1204" y="88"/>
                    <a:pt x="1164" y="40"/>
                  </a:cubicBezTo>
                  <a:cubicBezTo>
                    <a:pt x="1141" y="14"/>
                    <a:pt x="1108" y="0"/>
                    <a:pt x="1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6151850" y="3353225"/>
              <a:ext cx="28175" cy="29150"/>
            </a:xfrm>
            <a:custGeom>
              <a:avLst/>
              <a:gdLst/>
              <a:ahLst/>
              <a:cxnLst/>
              <a:rect l="l" t="t" r="r" b="b"/>
              <a:pathLst>
                <a:path w="1127" h="1166" extrusionOk="0">
                  <a:moveTo>
                    <a:pt x="999" y="0"/>
                  </a:moveTo>
                  <a:cubicBezTo>
                    <a:pt x="982" y="0"/>
                    <a:pt x="965" y="4"/>
                    <a:pt x="950" y="12"/>
                  </a:cubicBezTo>
                  <a:cubicBezTo>
                    <a:pt x="536" y="217"/>
                    <a:pt x="197" y="583"/>
                    <a:pt x="24" y="1013"/>
                  </a:cubicBezTo>
                  <a:cubicBezTo>
                    <a:pt x="0" y="1070"/>
                    <a:pt x="29" y="1135"/>
                    <a:pt x="85" y="1157"/>
                  </a:cubicBezTo>
                  <a:cubicBezTo>
                    <a:pt x="99" y="1163"/>
                    <a:pt x="113" y="1166"/>
                    <a:pt x="128" y="1166"/>
                  </a:cubicBezTo>
                  <a:cubicBezTo>
                    <a:pt x="171" y="1166"/>
                    <a:pt x="212" y="1140"/>
                    <a:pt x="231" y="1095"/>
                  </a:cubicBezTo>
                  <a:cubicBezTo>
                    <a:pt x="384" y="716"/>
                    <a:pt x="682" y="394"/>
                    <a:pt x="1049" y="212"/>
                  </a:cubicBezTo>
                  <a:cubicBezTo>
                    <a:pt x="1105" y="185"/>
                    <a:pt x="1127" y="118"/>
                    <a:pt x="1100" y="62"/>
                  </a:cubicBezTo>
                  <a:cubicBezTo>
                    <a:pt x="1081" y="23"/>
                    <a:pt x="1040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6195575" y="3384450"/>
              <a:ext cx="41300" cy="8750"/>
            </a:xfrm>
            <a:custGeom>
              <a:avLst/>
              <a:gdLst/>
              <a:ahLst/>
              <a:cxnLst/>
              <a:rect l="l" t="t" r="r" b="b"/>
              <a:pathLst>
                <a:path w="1652" h="350" extrusionOk="0">
                  <a:moveTo>
                    <a:pt x="1536" y="1"/>
                  </a:moveTo>
                  <a:cubicBezTo>
                    <a:pt x="1533" y="1"/>
                    <a:pt x="1529" y="1"/>
                    <a:pt x="1526" y="1"/>
                  </a:cubicBezTo>
                  <a:lnTo>
                    <a:pt x="107" y="126"/>
                  </a:lnTo>
                  <a:cubicBezTo>
                    <a:pt x="45" y="132"/>
                    <a:pt x="1" y="186"/>
                    <a:pt x="6" y="248"/>
                  </a:cubicBezTo>
                  <a:cubicBezTo>
                    <a:pt x="11" y="306"/>
                    <a:pt x="60" y="350"/>
                    <a:pt x="116" y="350"/>
                  </a:cubicBezTo>
                  <a:lnTo>
                    <a:pt x="127" y="350"/>
                  </a:lnTo>
                  <a:lnTo>
                    <a:pt x="1544" y="225"/>
                  </a:lnTo>
                  <a:cubicBezTo>
                    <a:pt x="1606" y="219"/>
                    <a:pt x="1652" y="166"/>
                    <a:pt x="1647" y="104"/>
                  </a:cubicBezTo>
                  <a:cubicBezTo>
                    <a:pt x="1642" y="45"/>
                    <a:pt x="1591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5586850" y="3410275"/>
              <a:ext cx="347875" cy="352075"/>
            </a:xfrm>
            <a:custGeom>
              <a:avLst/>
              <a:gdLst/>
              <a:ahLst/>
              <a:cxnLst/>
              <a:rect l="l" t="t" r="r" b="b"/>
              <a:pathLst>
                <a:path w="13915" h="14083" extrusionOk="0">
                  <a:moveTo>
                    <a:pt x="12311" y="0"/>
                  </a:moveTo>
                  <a:cubicBezTo>
                    <a:pt x="12292" y="0"/>
                    <a:pt x="12271" y="2"/>
                    <a:pt x="12251" y="5"/>
                  </a:cubicBezTo>
                  <a:cubicBezTo>
                    <a:pt x="10326" y="285"/>
                    <a:pt x="3560" y="1287"/>
                    <a:pt x="1919" y="1769"/>
                  </a:cubicBezTo>
                  <a:cubicBezTo>
                    <a:pt x="0" y="2335"/>
                    <a:pt x="811" y="4010"/>
                    <a:pt x="1345" y="6083"/>
                  </a:cubicBezTo>
                  <a:cubicBezTo>
                    <a:pt x="1875" y="8142"/>
                    <a:pt x="2961" y="14083"/>
                    <a:pt x="3060" y="14083"/>
                  </a:cubicBezTo>
                  <a:cubicBezTo>
                    <a:pt x="3060" y="14083"/>
                    <a:pt x="3061" y="14083"/>
                    <a:pt x="3062" y="14082"/>
                  </a:cubicBezTo>
                  <a:cubicBezTo>
                    <a:pt x="3146" y="13996"/>
                    <a:pt x="13914" y="12876"/>
                    <a:pt x="13914" y="12876"/>
                  </a:cubicBezTo>
                  <a:lnTo>
                    <a:pt x="13571" y="2682"/>
                  </a:lnTo>
                  <a:cubicBezTo>
                    <a:pt x="13565" y="2502"/>
                    <a:pt x="13417" y="2362"/>
                    <a:pt x="13241" y="2362"/>
                  </a:cubicBezTo>
                  <a:cubicBezTo>
                    <a:pt x="13231" y="2362"/>
                    <a:pt x="13220" y="2362"/>
                    <a:pt x="13209" y="2364"/>
                  </a:cubicBezTo>
                  <a:lnTo>
                    <a:pt x="12964" y="2388"/>
                  </a:lnTo>
                  <a:lnTo>
                    <a:pt x="12285" y="2156"/>
                  </a:lnTo>
                  <a:lnTo>
                    <a:pt x="12540" y="1942"/>
                  </a:lnTo>
                  <a:lnTo>
                    <a:pt x="12707" y="445"/>
                  </a:lnTo>
                  <a:cubicBezTo>
                    <a:pt x="12732" y="204"/>
                    <a:pt x="12544" y="0"/>
                    <a:pt x="1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5642625" y="3485000"/>
              <a:ext cx="274100" cy="245250"/>
            </a:xfrm>
            <a:custGeom>
              <a:avLst/>
              <a:gdLst/>
              <a:ahLst/>
              <a:cxnLst/>
              <a:rect l="l" t="t" r="r" b="b"/>
              <a:pathLst>
                <a:path w="10964" h="9810" extrusionOk="0">
                  <a:moveTo>
                    <a:pt x="10852" y="1"/>
                  </a:moveTo>
                  <a:cubicBezTo>
                    <a:pt x="10847" y="1"/>
                    <a:pt x="10843" y="1"/>
                    <a:pt x="10838" y="2"/>
                  </a:cubicBezTo>
                  <a:lnTo>
                    <a:pt x="105" y="1296"/>
                  </a:lnTo>
                  <a:cubicBezTo>
                    <a:pt x="45" y="1303"/>
                    <a:pt x="1" y="1360"/>
                    <a:pt x="9" y="1420"/>
                  </a:cubicBezTo>
                  <a:cubicBezTo>
                    <a:pt x="15" y="1477"/>
                    <a:pt x="65" y="1518"/>
                    <a:pt x="121" y="1518"/>
                  </a:cubicBezTo>
                  <a:cubicBezTo>
                    <a:pt x="125" y="1518"/>
                    <a:pt x="129" y="1518"/>
                    <a:pt x="133" y="1517"/>
                  </a:cubicBezTo>
                  <a:lnTo>
                    <a:pt x="10738" y="237"/>
                  </a:lnTo>
                  <a:lnTo>
                    <a:pt x="10738" y="237"/>
                  </a:lnTo>
                  <a:cubicBezTo>
                    <a:pt x="10719" y="1797"/>
                    <a:pt x="10707" y="3350"/>
                    <a:pt x="10695" y="4903"/>
                  </a:cubicBezTo>
                  <a:cubicBezTo>
                    <a:pt x="10682" y="6501"/>
                    <a:pt x="10669" y="8095"/>
                    <a:pt x="10650" y="9698"/>
                  </a:cubicBezTo>
                  <a:cubicBezTo>
                    <a:pt x="10648" y="9758"/>
                    <a:pt x="10698" y="9809"/>
                    <a:pt x="10760" y="9810"/>
                  </a:cubicBezTo>
                  <a:lnTo>
                    <a:pt x="10761" y="9810"/>
                  </a:lnTo>
                  <a:cubicBezTo>
                    <a:pt x="10823" y="9810"/>
                    <a:pt x="10872" y="9761"/>
                    <a:pt x="10873" y="9701"/>
                  </a:cubicBezTo>
                  <a:cubicBezTo>
                    <a:pt x="10892" y="8099"/>
                    <a:pt x="10905" y="6503"/>
                    <a:pt x="10918" y="4907"/>
                  </a:cubicBezTo>
                  <a:cubicBezTo>
                    <a:pt x="10931" y="3311"/>
                    <a:pt x="10944" y="1717"/>
                    <a:pt x="10963" y="113"/>
                  </a:cubicBezTo>
                  <a:cubicBezTo>
                    <a:pt x="10963" y="81"/>
                    <a:pt x="10951" y="51"/>
                    <a:pt x="10926" y="30"/>
                  </a:cubicBezTo>
                  <a:cubicBezTo>
                    <a:pt x="10906" y="11"/>
                    <a:pt x="10879" y="1"/>
                    <a:pt x="10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5615475" y="3423125"/>
              <a:ext cx="295475" cy="82100"/>
            </a:xfrm>
            <a:custGeom>
              <a:avLst/>
              <a:gdLst/>
              <a:ahLst/>
              <a:cxnLst/>
              <a:rect l="l" t="t" r="r" b="b"/>
              <a:pathLst>
                <a:path w="11819" h="3284" extrusionOk="0">
                  <a:moveTo>
                    <a:pt x="11107" y="0"/>
                  </a:moveTo>
                  <a:cubicBezTo>
                    <a:pt x="7794" y="416"/>
                    <a:pt x="4501" y="975"/>
                    <a:pt x="1237" y="1675"/>
                  </a:cubicBezTo>
                  <a:cubicBezTo>
                    <a:pt x="951" y="1737"/>
                    <a:pt x="655" y="1803"/>
                    <a:pt x="414" y="1971"/>
                  </a:cubicBezTo>
                  <a:cubicBezTo>
                    <a:pt x="175" y="2139"/>
                    <a:pt x="0" y="2436"/>
                    <a:pt x="64" y="2723"/>
                  </a:cubicBezTo>
                  <a:cubicBezTo>
                    <a:pt x="125" y="2991"/>
                    <a:pt x="381" y="3181"/>
                    <a:pt x="649" y="3247"/>
                  </a:cubicBezTo>
                  <a:cubicBezTo>
                    <a:pt x="757" y="3274"/>
                    <a:pt x="868" y="3284"/>
                    <a:pt x="979" y="3284"/>
                  </a:cubicBezTo>
                  <a:cubicBezTo>
                    <a:pt x="1143" y="3284"/>
                    <a:pt x="1309" y="3262"/>
                    <a:pt x="1472" y="3241"/>
                  </a:cubicBezTo>
                  <a:cubicBezTo>
                    <a:pt x="4922" y="2785"/>
                    <a:pt x="8370" y="2330"/>
                    <a:pt x="11819" y="1874"/>
                  </a:cubicBezTo>
                  <a:cubicBezTo>
                    <a:pt x="11289" y="1493"/>
                    <a:pt x="10874" y="609"/>
                    <a:pt x="1110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5661550" y="3431575"/>
              <a:ext cx="231725" cy="42950"/>
            </a:xfrm>
            <a:custGeom>
              <a:avLst/>
              <a:gdLst/>
              <a:ahLst/>
              <a:cxnLst/>
              <a:rect l="l" t="t" r="r" b="b"/>
              <a:pathLst>
                <a:path w="9269" h="1718" extrusionOk="0">
                  <a:moveTo>
                    <a:pt x="9146" y="0"/>
                  </a:moveTo>
                  <a:cubicBezTo>
                    <a:pt x="9139" y="0"/>
                    <a:pt x="9132" y="1"/>
                    <a:pt x="9125" y="2"/>
                  </a:cubicBezTo>
                  <a:cubicBezTo>
                    <a:pt x="6141" y="551"/>
                    <a:pt x="3106" y="1054"/>
                    <a:pt x="104" y="1495"/>
                  </a:cubicBezTo>
                  <a:cubicBezTo>
                    <a:pt x="43" y="1504"/>
                    <a:pt x="0" y="1561"/>
                    <a:pt x="9" y="1622"/>
                  </a:cubicBezTo>
                  <a:cubicBezTo>
                    <a:pt x="17" y="1677"/>
                    <a:pt x="64" y="1717"/>
                    <a:pt x="119" y="1717"/>
                  </a:cubicBezTo>
                  <a:cubicBezTo>
                    <a:pt x="124" y="1717"/>
                    <a:pt x="130" y="1717"/>
                    <a:pt x="136" y="1716"/>
                  </a:cubicBezTo>
                  <a:cubicBezTo>
                    <a:pt x="3141" y="1274"/>
                    <a:pt x="6180" y="771"/>
                    <a:pt x="9167" y="222"/>
                  </a:cubicBezTo>
                  <a:cubicBezTo>
                    <a:pt x="9228" y="210"/>
                    <a:pt x="9268" y="152"/>
                    <a:pt x="9256" y="91"/>
                  </a:cubicBezTo>
                  <a:cubicBezTo>
                    <a:pt x="9246" y="38"/>
                    <a:pt x="9199" y="0"/>
                    <a:pt x="9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5783275" y="3452125"/>
              <a:ext cx="120275" cy="19900"/>
            </a:xfrm>
            <a:custGeom>
              <a:avLst/>
              <a:gdLst/>
              <a:ahLst/>
              <a:cxnLst/>
              <a:rect l="l" t="t" r="r" b="b"/>
              <a:pathLst>
                <a:path w="4811" h="796" extrusionOk="0">
                  <a:moveTo>
                    <a:pt x="4690" y="1"/>
                  </a:moveTo>
                  <a:cubicBezTo>
                    <a:pt x="4686" y="1"/>
                    <a:pt x="4683" y="1"/>
                    <a:pt x="4679" y="1"/>
                  </a:cubicBezTo>
                  <a:lnTo>
                    <a:pt x="106" y="572"/>
                  </a:lnTo>
                  <a:cubicBezTo>
                    <a:pt x="45" y="580"/>
                    <a:pt x="1" y="637"/>
                    <a:pt x="9" y="698"/>
                  </a:cubicBezTo>
                  <a:cubicBezTo>
                    <a:pt x="16" y="755"/>
                    <a:pt x="65" y="796"/>
                    <a:pt x="120" y="796"/>
                  </a:cubicBezTo>
                  <a:cubicBezTo>
                    <a:pt x="125" y="796"/>
                    <a:pt x="129" y="796"/>
                    <a:pt x="133" y="794"/>
                  </a:cubicBezTo>
                  <a:lnTo>
                    <a:pt x="4706" y="224"/>
                  </a:lnTo>
                  <a:cubicBezTo>
                    <a:pt x="4767" y="215"/>
                    <a:pt x="4810" y="158"/>
                    <a:pt x="4803" y="99"/>
                  </a:cubicBezTo>
                  <a:cubicBezTo>
                    <a:pt x="4797" y="42"/>
                    <a:pt x="4744" y="1"/>
                    <a:pt x="4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5632150" y="3470250"/>
              <a:ext cx="130225" cy="21100"/>
            </a:xfrm>
            <a:custGeom>
              <a:avLst/>
              <a:gdLst/>
              <a:ahLst/>
              <a:cxnLst/>
              <a:rect l="l" t="t" r="r" b="b"/>
              <a:pathLst>
                <a:path w="5209" h="844" extrusionOk="0">
                  <a:moveTo>
                    <a:pt x="5088" y="0"/>
                  </a:moveTo>
                  <a:cubicBezTo>
                    <a:pt x="5084" y="0"/>
                    <a:pt x="5080" y="0"/>
                    <a:pt x="5077" y="1"/>
                  </a:cubicBezTo>
                  <a:lnTo>
                    <a:pt x="105" y="621"/>
                  </a:lnTo>
                  <a:cubicBezTo>
                    <a:pt x="45" y="629"/>
                    <a:pt x="0" y="686"/>
                    <a:pt x="9" y="746"/>
                  </a:cubicBezTo>
                  <a:cubicBezTo>
                    <a:pt x="16" y="802"/>
                    <a:pt x="64" y="844"/>
                    <a:pt x="119" y="844"/>
                  </a:cubicBezTo>
                  <a:cubicBezTo>
                    <a:pt x="123" y="844"/>
                    <a:pt x="129" y="844"/>
                    <a:pt x="134" y="843"/>
                  </a:cubicBezTo>
                  <a:lnTo>
                    <a:pt x="5104" y="223"/>
                  </a:lnTo>
                  <a:cubicBezTo>
                    <a:pt x="5165" y="216"/>
                    <a:pt x="5209" y="159"/>
                    <a:pt x="5202" y="98"/>
                  </a:cubicBezTo>
                  <a:cubicBezTo>
                    <a:pt x="5194" y="41"/>
                    <a:pt x="5144" y="0"/>
                    <a:pt x="5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5736350" y="3567225"/>
              <a:ext cx="111350" cy="96100"/>
            </a:xfrm>
            <a:custGeom>
              <a:avLst/>
              <a:gdLst/>
              <a:ahLst/>
              <a:cxnLst/>
              <a:rect l="l" t="t" r="r" b="b"/>
              <a:pathLst>
                <a:path w="4454" h="3844" extrusionOk="0">
                  <a:moveTo>
                    <a:pt x="4308" y="0"/>
                  </a:moveTo>
                  <a:lnTo>
                    <a:pt x="0" y="393"/>
                  </a:lnTo>
                  <a:lnTo>
                    <a:pt x="444" y="3844"/>
                  </a:lnTo>
                  <a:lnTo>
                    <a:pt x="4453" y="3322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753750" y="3586975"/>
              <a:ext cx="80875" cy="13025"/>
            </a:xfrm>
            <a:custGeom>
              <a:avLst/>
              <a:gdLst/>
              <a:ahLst/>
              <a:cxnLst/>
              <a:rect l="l" t="t" r="r" b="b"/>
              <a:pathLst>
                <a:path w="3235" h="521" extrusionOk="0">
                  <a:moveTo>
                    <a:pt x="3116" y="0"/>
                  </a:moveTo>
                  <a:cubicBezTo>
                    <a:pt x="3112" y="0"/>
                    <a:pt x="3109" y="0"/>
                    <a:pt x="3106" y="1"/>
                  </a:cubicBezTo>
                  <a:lnTo>
                    <a:pt x="107" y="296"/>
                  </a:lnTo>
                  <a:cubicBezTo>
                    <a:pt x="45" y="303"/>
                    <a:pt x="1" y="357"/>
                    <a:pt x="7" y="419"/>
                  </a:cubicBezTo>
                  <a:cubicBezTo>
                    <a:pt x="12" y="477"/>
                    <a:pt x="61" y="520"/>
                    <a:pt x="118" y="520"/>
                  </a:cubicBezTo>
                  <a:cubicBezTo>
                    <a:pt x="120" y="520"/>
                    <a:pt x="122" y="519"/>
                    <a:pt x="125" y="519"/>
                  </a:cubicBezTo>
                  <a:cubicBezTo>
                    <a:pt x="127" y="519"/>
                    <a:pt x="128" y="520"/>
                    <a:pt x="130" y="520"/>
                  </a:cubicBezTo>
                  <a:lnTo>
                    <a:pt x="3127" y="224"/>
                  </a:lnTo>
                  <a:cubicBezTo>
                    <a:pt x="3189" y="218"/>
                    <a:pt x="3235" y="164"/>
                    <a:pt x="3227" y="102"/>
                  </a:cubicBezTo>
                  <a:cubicBezTo>
                    <a:pt x="3222" y="43"/>
                    <a:pt x="3175" y="0"/>
                    <a:pt x="3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756225" y="3610075"/>
              <a:ext cx="74350" cy="14725"/>
            </a:xfrm>
            <a:custGeom>
              <a:avLst/>
              <a:gdLst/>
              <a:ahLst/>
              <a:cxnLst/>
              <a:rect l="l" t="t" r="r" b="b"/>
              <a:pathLst>
                <a:path w="2974" h="589" extrusionOk="0">
                  <a:moveTo>
                    <a:pt x="2855" y="0"/>
                  </a:moveTo>
                  <a:cubicBezTo>
                    <a:pt x="2850" y="0"/>
                    <a:pt x="2845" y="1"/>
                    <a:pt x="2840" y="1"/>
                  </a:cubicBezTo>
                  <a:lnTo>
                    <a:pt x="104" y="365"/>
                  </a:lnTo>
                  <a:cubicBezTo>
                    <a:pt x="43" y="373"/>
                    <a:pt x="1" y="430"/>
                    <a:pt x="8" y="491"/>
                  </a:cubicBezTo>
                  <a:cubicBezTo>
                    <a:pt x="16" y="547"/>
                    <a:pt x="64" y="588"/>
                    <a:pt x="120" y="588"/>
                  </a:cubicBezTo>
                  <a:cubicBezTo>
                    <a:pt x="125" y="588"/>
                    <a:pt x="129" y="588"/>
                    <a:pt x="134" y="586"/>
                  </a:cubicBezTo>
                  <a:lnTo>
                    <a:pt x="2870" y="223"/>
                  </a:lnTo>
                  <a:cubicBezTo>
                    <a:pt x="2931" y="214"/>
                    <a:pt x="2973" y="157"/>
                    <a:pt x="2966" y="96"/>
                  </a:cubicBezTo>
                  <a:cubicBezTo>
                    <a:pt x="2959" y="41"/>
                    <a:pt x="2910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5761425" y="3629925"/>
              <a:ext cx="73100" cy="15575"/>
            </a:xfrm>
            <a:custGeom>
              <a:avLst/>
              <a:gdLst/>
              <a:ahLst/>
              <a:cxnLst/>
              <a:rect l="l" t="t" r="r" b="b"/>
              <a:pathLst>
                <a:path w="2924" h="623" extrusionOk="0">
                  <a:moveTo>
                    <a:pt x="2808" y="0"/>
                  </a:moveTo>
                  <a:cubicBezTo>
                    <a:pt x="2803" y="0"/>
                    <a:pt x="2799" y="0"/>
                    <a:pt x="2794" y="1"/>
                  </a:cubicBezTo>
                  <a:cubicBezTo>
                    <a:pt x="1896" y="97"/>
                    <a:pt x="990" y="231"/>
                    <a:pt x="102" y="402"/>
                  </a:cubicBezTo>
                  <a:cubicBezTo>
                    <a:pt x="41" y="414"/>
                    <a:pt x="1" y="472"/>
                    <a:pt x="12" y="533"/>
                  </a:cubicBezTo>
                  <a:cubicBezTo>
                    <a:pt x="22" y="586"/>
                    <a:pt x="69" y="623"/>
                    <a:pt x="123" y="623"/>
                  </a:cubicBezTo>
                  <a:cubicBezTo>
                    <a:pt x="130" y="623"/>
                    <a:pt x="136" y="623"/>
                    <a:pt x="143" y="622"/>
                  </a:cubicBezTo>
                  <a:cubicBezTo>
                    <a:pt x="1025" y="452"/>
                    <a:pt x="1925" y="318"/>
                    <a:pt x="2817" y="223"/>
                  </a:cubicBezTo>
                  <a:cubicBezTo>
                    <a:pt x="2879" y="216"/>
                    <a:pt x="2924" y="161"/>
                    <a:pt x="2917" y="100"/>
                  </a:cubicBezTo>
                  <a:cubicBezTo>
                    <a:pt x="2911" y="43"/>
                    <a:pt x="2865" y="0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5544600" y="3550475"/>
              <a:ext cx="208175" cy="168850"/>
            </a:xfrm>
            <a:custGeom>
              <a:avLst/>
              <a:gdLst/>
              <a:ahLst/>
              <a:cxnLst/>
              <a:rect l="l" t="t" r="r" b="b"/>
              <a:pathLst>
                <a:path w="8327" h="6754" extrusionOk="0">
                  <a:moveTo>
                    <a:pt x="4997" y="0"/>
                  </a:moveTo>
                  <a:cubicBezTo>
                    <a:pt x="3990" y="0"/>
                    <a:pt x="2974" y="43"/>
                    <a:pt x="1967" y="43"/>
                  </a:cubicBezTo>
                  <a:cubicBezTo>
                    <a:pt x="1852" y="43"/>
                    <a:pt x="1737" y="42"/>
                    <a:pt x="1622" y="41"/>
                  </a:cubicBezTo>
                  <a:cubicBezTo>
                    <a:pt x="1010" y="882"/>
                    <a:pt x="461" y="1795"/>
                    <a:pt x="231" y="2809"/>
                  </a:cubicBezTo>
                  <a:cubicBezTo>
                    <a:pt x="1" y="3823"/>
                    <a:pt x="128" y="4957"/>
                    <a:pt x="762" y="5781"/>
                  </a:cubicBezTo>
                  <a:cubicBezTo>
                    <a:pt x="1219" y="6375"/>
                    <a:pt x="1969" y="6754"/>
                    <a:pt x="2706" y="6754"/>
                  </a:cubicBezTo>
                  <a:cubicBezTo>
                    <a:pt x="2991" y="6754"/>
                    <a:pt x="3274" y="6697"/>
                    <a:pt x="3537" y="6574"/>
                  </a:cubicBezTo>
                  <a:cubicBezTo>
                    <a:pt x="4180" y="6271"/>
                    <a:pt x="5053" y="6058"/>
                    <a:pt x="5755" y="5936"/>
                  </a:cubicBezTo>
                  <a:cubicBezTo>
                    <a:pt x="7199" y="5684"/>
                    <a:pt x="8326" y="4225"/>
                    <a:pt x="8204" y="2764"/>
                  </a:cubicBezTo>
                  <a:cubicBezTo>
                    <a:pt x="8081" y="1303"/>
                    <a:pt x="6809" y="17"/>
                    <a:pt x="5343" y="2"/>
                  </a:cubicBezTo>
                  <a:cubicBezTo>
                    <a:pt x="5228" y="1"/>
                    <a:pt x="5113" y="0"/>
                    <a:pt x="4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691775" y="3635975"/>
              <a:ext cx="51450" cy="18550"/>
            </a:xfrm>
            <a:custGeom>
              <a:avLst/>
              <a:gdLst/>
              <a:ahLst/>
              <a:cxnLst/>
              <a:rect l="l" t="t" r="r" b="b"/>
              <a:pathLst>
                <a:path w="2058" h="742" extrusionOk="0">
                  <a:moveTo>
                    <a:pt x="641" y="0"/>
                  </a:moveTo>
                  <a:cubicBezTo>
                    <a:pt x="457" y="0"/>
                    <a:pt x="272" y="27"/>
                    <a:pt x="93" y="80"/>
                  </a:cubicBezTo>
                  <a:cubicBezTo>
                    <a:pt x="33" y="98"/>
                    <a:pt x="0" y="160"/>
                    <a:pt x="18" y="220"/>
                  </a:cubicBezTo>
                  <a:cubicBezTo>
                    <a:pt x="33" y="268"/>
                    <a:pt x="76" y="299"/>
                    <a:pt x="124" y="299"/>
                  </a:cubicBezTo>
                  <a:cubicBezTo>
                    <a:pt x="135" y="299"/>
                    <a:pt x="146" y="298"/>
                    <a:pt x="157" y="294"/>
                  </a:cubicBezTo>
                  <a:cubicBezTo>
                    <a:pt x="311" y="248"/>
                    <a:pt x="471" y="226"/>
                    <a:pt x="632" y="226"/>
                  </a:cubicBezTo>
                  <a:cubicBezTo>
                    <a:pt x="1082" y="226"/>
                    <a:pt x="1537" y="399"/>
                    <a:pt x="1857" y="711"/>
                  </a:cubicBezTo>
                  <a:cubicBezTo>
                    <a:pt x="1878" y="731"/>
                    <a:pt x="1905" y="742"/>
                    <a:pt x="1934" y="742"/>
                  </a:cubicBezTo>
                  <a:cubicBezTo>
                    <a:pt x="1963" y="742"/>
                    <a:pt x="1992" y="730"/>
                    <a:pt x="2015" y="706"/>
                  </a:cubicBezTo>
                  <a:cubicBezTo>
                    <a:pt x="2057" y="663"/>
                    <a:pt x="2056" y="592"/>
                    <a:pt x="2012" y="549"/>
                  </a:cubicBezTo>
                  <a:cubicBezTo>
                    <a:pt x="1646" y="195"/>
                    <a:pt x="114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5695950" y="3585000"/>
              <a:ext cx="54500" cy="34550"/>
            </a:xfrm>
            <a:custGeom>
              <a:avLst/>
              <a:gdLst/>
              <a:ahLst/>
              <a:cxnLst/>
              <a:rect l="l" t="t" r="r" b="b"/>
              <a:pathLst>
                <a:path w="2180" h="1382" extrusionOk="0">
                  <a:moveTo>
                    <a:pt x="119" y="0"/>
                  </a:moveTo>
                  <a:cubicBezTo>
                    <a:pt x="64" y="0"/>
                    <a:pt x="16" y="40"/>
                    <a:pt x="9" y="96"/>
                  </a:cubicBezTo>
                  <a:cubicBezTo>
                    <a:pt x="0" y="157"/>
                    <a:pt x="43" y="213"/>
                    <a:pt x="104" y="222"/>
                  </a:cubicBezTo>
                  <a:cubicBezTo>
                    <a:pt x="817" y="318"/>
                    <a:pt x="1494" y="725"/>
                    <a:pt x="1965" y="1338"/>
                  </a:cubicBezTo>
                  <a:cubicBezTo>
                    <a:pt x="1987" y="1366"/>
                    <a:pt x="2020" y="1382"/>
                    <a:pt x="2054" y="1382"/>
                  </a:cubicBezTo>
                  <a:cubicBezTo>
                    <a:pt x="2078" y="1382"/>
                    <a:pt x="2102" y="1374"/>
                    <a:pt x="2122" y="1359"/>
                  </a:cubicBezTo>
                  <a:cubicBezTo>
                    <a:pt x="2170" y="1321"/>
                    <a:pt x="2179" y="1251"/>
                    <a:pt x="2142" y="1202"/>
                  </a:cubicBezTo>
                  <a:cubicBezTo>
                    <a:pt x="1636" y="544"/>
                    <a:pt x="903" y="107"/>
                    <a:pt x="134" y="1"/>
                  </a:cubicBezTo>
                  <a:cubicBezTo>
                    <a:pt x="129" y="0"/>
                    <a:pt x="12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5444975" y="3620300"/>
              <a:ext cx="833425" cy="258650"/>
            </a:xfrm>
            <a:custGeom>
              <a:avLst/>
              <a:gdLst/>
              <a:ahLst/>
              <a:cxnLst/>
              <a:rect l="l" t="t" r="r" b="b"/>
              <a:pathLst>
                <a:path w="33337" h="10346" extrusionOk="0">
                  <a:moveTo>
                    <a:pt x="29258" y="1"/>
                  </a:moveTo>
                  <a:cubicBezTo>
                    <a:pt x="29191" y="1"/>
                    <a:pt x="29124" y="3"/>
                    <a:pt x="29057" y="8"/>
                  </a:cubicBezTo>
                  <a:lnTo>
                    <a:pt x="3487" y="1802"/>
                  </a:lnTo>
                  <a:cubicBezTo>
                    <a:pt x="2239" y="1890"/>
                    <a:pt x="1194" y="2779"/>
                    <a:pt x="907" y="3996"/>
                  </a:cubicBezTo>
                  <a:lnTo>
                    <a:pt x="415" y="6085"/>
                  </a:lnTo>
                  <a:cubicBezTo>
                    <a:pt x="1" y="7845"/>
                    <a:pt x="1308" y="9542"/>
                    <a:pt x="3115" y="9593"/>
                  </a:cubicBezTo>
                  <a:lnTo>
                    <a:pt x="30103" y="10344"/>
                  </a:lnTo>
                  <a:cubicBezTo>
                    <a:pt x="30131" y="10345"/>
                    <a:pt x="30159" y="10345"/>
                    <a:pt x="30186" y="10345"/>
                  </a:cubicBezTo>
                  <a:cubicBezTo>
                    <a:pt x="31979" y="10345"/>
                    <a:pt x="33337" y="8703"/>
                    <a:pt x="32982" y="6931"/>
                  </a:cubicBezTo>
                  <a:lnTo>
                    <a:pt x="32056" y="2297"/>
                  </a:lnTo>
                  <a:cubicBezTo>
                    <a:pt x="31789" y="954"/>
                    <a:pt x="30609" y="1"/>
                    <a:pt x="29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5553075" y="3712325"/>
              <a:ext cx="62650" cy="63450"/>
            </a:xfrm>
            <a:custGeom>
              <a:avLst/>
              <a:gdLst/>
              <a:ahLst/>
              <a:cxnLst/>
              <a:rect l="l" t="t" r="r" b="b"/>
              <a:pathLst>
                <a:path w="2506" h="2538" extrusionOk="0">
                  <a:moveTo>
                    <a:pt x="1309" y="1"/>
                  </a:moveTo>
                  <a:cubicBezTo>
                    <a:pt x="988" y="1"/>
                    <a:pt x="733" y="59"/>
                    <a:pt x="547" y="176"/>
                  </a:cubicBezTo>
                  <a:cubicBezTo>
                    <a:pt x="390" y="275"/>
                    <a:pt x="291" y="405"/>
                    <a:pt x="246" y="570"/>
                  </a:cubicBezTo>
                  <a:cubicBezTo>
                    <a:pt x="213" y="691"/>
                    <a:pt x="196" y="794"/>
                    <a:pt x="196" y="879"/>
                  </a:cubicBezTo>
                  <a:cubicBezTo>
                    <a:pt x="196" y="1145"/>
                    <a:pt x="359" y="1278"/>
                    <a:pt x="689" y="1278"/>
                  </a:cubicBezTo>
                  <a:cubicBezTo>
                    <a:pt x="736" y="1278"/>
                    <a:pt x="814" y="1272"/>
                    <a:pt x="922" y="1259"/>
                  </a:cubicBezTo>
                  <a:cubicBezTo>
                    <a:pt x="1031" y="1248"/>
                    <a:pt x="1107" y="1242"/>
                    <a:pt x="1153" y="1242"/>
                  </a:cubicBezTo>
                  <a:cubicBezTo>
                    <a:pt x="1324" y="1242"/>
                    <a:pt x="1441" y="1303"/>
                    <a:pt x="1501" y="1423"/>
                  </a:cubicBezTo>
                  <a:cubicBezTo>
                    <a:pt x="1530" y="1480"/>
                    <a:pt x="1572" y="1659"/>
                    <a:pt x="1630" y="1956"/>
                  </a:cubicBezTo>
                  <a:cubicBezTo>
                    <a:pt x="1634" y="1977"/>
                    <a:pt x="1637" y="1996"/>
                    <a:pt x="1637" y="2012"/>
                  </a:cubicBezTo>
                  <a:cubicBezTo>
                    <a:pt x="1637" y="2125"/>
                    <a:pt x="1565" y="2210"/>
                    <a:pt x="1423" y="2270"/>
                  </a:cubicBezTo>
                  <a:cubicBezTo>
                    <a:pt x="1308" y="2318"/>
                    <a:pt x="1168" y="2342"/>
                    <a:pt x="1002" y="2342"/>
                  </a:cubicBezTo>
                  <a:cubicBezTo>
                    <a:pt x="791" y="2342"/>
                    <a:pt x="685" y="2317"/>
                    <a:pt x="685" y="2267"/>
                  </a:cubicBezTo>
                  <a:cubicBezTo>
                    <a:pt x="685" y="2251"/>
                    <a:pt x="714" y="2234"/>
                    <a:pt x="771" y="2214"/>
                  </a:cubicBezTo>
                  <a:cubicBezTo>
                    <a:pt x="917" y="2162"/>
                    <a:pt x="1023" y="2117"/>
                    <a:pt x="1083" y="2078"/>
                  </a:cubicBezTo>
                  <a:cubicBezTo>
                    <a:pt x="1211" y="1995"/>
                    <a:pt x="1276" y="1894"/>
                    <a:pt x="1276" y="1774"/>
                  </a:cubicBezTo>
                  <a:cubicBezTo>
                    <a:pt x="1276" y="1693"/>
                    <a:pt x="1227" y="1630"/>
                    <a:pt x="1131" y="1583"/>
                  </a:cubicBezTo>
                  <a:cubicBezTo>
                    <a:pt x="1030" y="1532"/>
                    <a:pt x="895" y="1507"/>
                    <a:pt x="723" y="1507"/>
                  </a:cubicBezTo>
                  <a:cubicBezTo>
                    <a:pt x="638" y="1507"/>
                    <a:pt x="558" y="1512"/>
                    <a:pt x="478" y="1523"/>
                  </a:cubicBezTo>
                  <a:cubicBezTo>
                    <a:pt x="318" y="1545"/>
                    <a:pt x="196" y="1595"/>
                    <a:pt x="111" y="1675"/>
                  </a:cubicBezTo>
                  <a:cubicBezTo>
                    <a:pt x="38" y="1744"/>
                    <a:pt x="1" y="1827"/>
                    <a:pt x="1" y="1924"/>
                  </a:cubicBezTo>
                  <a:cubicBezTo>
                    <a:pt x="1" y="2074"/>
                    <a:pt x="90" y="2208"/>
                    <a:pt x="266" y="2326"/>
                  </a:cubicBezTo>
                  <a:cubicBezTo>
                    <a:pt x="478" y="2466"/>
                    <a:pt x="766" y="2537"/>
                    <a:pt x="1129" y="2537"/>
                  </a:cubicBezTo>
                  <a:cubicBezTo>
                    <a:pt x="1500" y="2537"/>
                    <a:pt x="1803" y="2477"/>
                    <a:pt x="2036" y="2360"/>
                  </a:cubicBezTo>
                  <a:cubicBezTo>
                    <a:pt x="2260" y="2248"/>
                    <a:pt x="2398" y="2094"/>
                    <a:pt x="2449" y="1899"/>
                  </a:cubicBezTo>
                  <a:cubicBezTo>
                    <a:pt x="2486" y="1753"/>
                    <a:pt x="2505" y="1633"/>
                    <a:pt x="2505" y="1537"/>
                  </a:cubicBezTo>
                  <a:cubicBezTo>
                    <a:pt x="2505" y="1354"/>
                    <a:pt x="2445" y="1226"/>
                    <a:pt x="2327" y="1153"/>
                  </a:cubicBezTo>
                  <a:cubicBezTo>
                    <a:pt x="2233" y="1097"/>
                    <a:pt x="2088" y="1068"/>
                    <a:pt x="1893" y="1068"/>
                  </a:cubicBezTo>
                  <a:cubicBezTo>
                    <a:pt x="1851" y="1068"/>
                    <a:pt x="1790" y="1070"/>
                    <a:pt x="1710" y="1073"/>
                  </a:cubicBezTo>
                  <a:cubicBezTo>
                    <a:pt x="1628" y="1077"/>
                    <a:pt x="1581" y="1078"/>
                    <a:pt x="1565" y="1078"/>
                  </a:cubicBezTo>
                  <a:cubicBezTo>
                    <a:pt x="1393" y="1078"/>
                    <a:pt x="1267" y="1051"/>
                    <a:pt x="1185" y="995"/>
                  </a:cubicBezTo>
                  <a:cubicBezTo>
                    <a:pt x="1123" y="952"/>
                    <a:pt x="1075" y="882"/>
                    <a:pt x="1044" y="784"/>
                  </a:cubicBezTo>
                  <a:cubicBezTo>
                    <a:pt x="1018" y="693"/>
                    <a:pt x="989" y="601"/>
                    <a:pt x="962" y="509"/>
                  </a:cubicBezTo>
                  <a:cubicBezTo>
                    <a:pt x="942" y="462"/>
                    <a:pt x="933" y="417"/>
                    <a:pt x="933" y="378"/>
                  </a:cubicBezTo>
                  <a:cubicBezTo>
                    <a:pt x="933" y="292"/>
                    <a:pt x="976" y="229"/>
                    <a:pt x="1061" y="187"/>
                  </a:cubicBezTo>
                  <a:cubicBezTo>
                    <a:pt x="1132" y="152"/>
                    <a:pt x="1224" y="133"/>
                    <a:pt x="1336" y="133"/>
                  </a:cubicBezTo>
                  <a:cubicBezTo>
                    <a:pt x="1427" y="133"/>
                    <a:pt x="1508" y="143"/>
                    <a:pt x="1579" y="164"/>
                  </a:cubicBezTo>
                  <a:cubicBezTo>
                    <a:pt x="1650" y="185"/>
                    <a:pt x="1686" y="210"/>
                    <a:pt x="1686" y="236"/>
                  </a:cubicBezTo>
                  <a:cubicBezTo>
                    <a:pt x="1686" y="257"/>
                    <a:pt x="1660" y="277"/>
                    <a:pt x="1609" y="296"/>
                  </a:cubicBezTo>
                  <a:cubicBezTo>
                    <a:pt x="1552" y="316"/>
                    <a:pt x="1495" y="334"/>
                    <a:pt x="1439" y="352"/>
                  </a:cubicBezTo>
                  <a:cubicBezTo>
                    <a:pt x="1292" y="407"/>
                    <a:pt x="1219" y="483"/>
                    <a:pt x="1219" y="580"/>
                  </a:cubicBezTo>
                  <a:cubicBezTo>
                    <a:pt x="1219" y="648"/>
                    <a:pt x="1274" y="707"/>
                    <a:pt x="1385" y="758"/>
                  </a:cubicBezTo>
                  <a:cubicBezTo>
                    <a:pt x="1502" y="814"/>
                    <a:pt x="1646" y="843"/>
                    <a:pt x="1815" y="843"/>
                  </a:cubicBezTo>
                  <a:cubicBezTo>
                    <a:pt x="2161" y="843"/>
                    <a:pt x="2335" y="734"/>
                    <a:pt x="2335" y="517"/>
                  </a:cubicBezTo>
                  <a:cubicBezTo>
                    <a:pt x="2335" y="371"/>
                    <a:pt x="2250" y="251"/>
                    <a:pt x="2083" y="157"/>
                  </a:cubicBezTo>
                  <a:cubicBezTo>
                    <a:pt x="1898" y="53"/>
                    <a:pt x="1640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5616750" y="3714350"/>
              <a:ext cx="59950" cy="59825"/>
            </a:xfrm>
            <a:custGeom>
              <a:avLst/>
              <a:gdLst/>
              <a:ahLst/>
              <a:cxnLst/>
              <a:rect l="l" t="t" r="r" b="b"/>
              <a:pathLst>
                <a:path w="2398" h="2393" extrusionOk="0">
                  <a:moveTo>
                    <a:pt x="1555" y="0"/>
                  </a:moveTo>
                  <a:cubicBezTo>
                    <a:pt x="1550" y="0"/>
                    <a:pt x="1542" y="1"/>
                    <a:pt x="1531" y="3"/>
                  </a:cubicBezTo>
                  <a:cubicBezTo>
                    <a:pt x="1402" y="19"/>
                    <a:pt x="1213" y="37"/>
                    <a:pt x="964" y="57"/>
                  </a:cubicBezTo>
                  <a:cubicBezTo>
                    <a:pt x="715" y="78"/>
                    <a:pt x="556" y="88"/>
                    <a:pt x="488" y="88"/>
                  </a:cubicBezTo>
                  <a:cubicBezTo>
                    <a:pt x="485" y="88"/>
                    <a:pt x="480" y="90"/>
                    <a:pt x="477" y="91"/>
                  </a:cubicBezTo>
                  <a:cubicBezTo>
                    <a:pt x="473" y="92"/>
                    <a:pt x="472" y="98"/>
                    <a:pt x="472" y="107"/>
                  </a:cubicBezTo>
                  <a:cubicBezTo>
                    <a:pt x="472" y="109"/>
                    <a:pt x="483" y="161"/>
                    <a:pt x="507" y="259"/>
                  </a:cubicBezTo>
                  <a:cubicBezTo>
                    <a:pt x="530" y="361"/>
                    <a:pt x="544" y="454"/>
                    <a:pt x="547" y="537"/>
                  </a:cubicBezTo>
                  <a:cubicBezTo>
                    <a:pt x="341" y="526"/>
                    <a:pt x="171" y="492"/>
                    <a:pt x="42" y="437"/>
                  </a:cubicBezTo>
                  <a:cubicBezTo>
                    <a:pt x="15" y="522"/>
                    <a:pt x="1" y="633"/>
                    <a:pt x="1" y="769"/>
                  </a:cubicBezTo>
                  <a:cubicBezTo>
                    <a:pt x="1" y="817"/>
                    <a:pt x="1" y="846"/>
                    <a:pt x="3" y="853"/>
                  </a:cubicBezTo>
                  <a:cubicBezTo>
                    <a:pt x="6" y="865"/>
                    <a:pt x="14" y="873"/>
                    <a:pt x="23" y="873"/>
                  </a:cubicBezTo>
                  <a:cubicBezTo>
                    <a:pt x="24" y="873"/>
                    <a:pt x="26" y="873"/>
                    <a:pt x="28" y="872"/>
                  </a:cubicBezTo>
                  <a:cubicBezTo>
                    <a:pt x="235" y="826"/>
                    <a:pt x="406" y="800"/>
                    <a:pt x="540" y="794"/>
                  </a:cubicBezTo>
                  <a:lnTo>
                    <a:pt x="540" y="794"/>
                  </a:lnTo>
                  <a:cubicBezTo>
                    <a:pt x="384" y="1167"/>
                    <a:pt x="307" y="1485"/>
                    <a:pt x="307" y="1749"/>
                  </a:cubicBezTo>
                  <a:cubicBezTo>
                    <a:pt x="307" y="1996"/>
                    <a:pt x="377" y="2170"/>
                    <a:pt x="513" y="2270"/>
                  </a:cubicBezTo>
                  <a:cubicBezTo>
                    <a:pt x="625" y="2352"/>
                    <a:pt x="798" y="2392"/>
                    <a:pt x="1035" y="2392"/>
                  </a:cubicBezTo>
                  <a:cubicBezTo>
                    <a:pt x="1050" y="2392"/>
                    <a:pt x="1101" y="2390"/>
                    <a:pt x="1187" y="2386"/>
                  </a:cubicBezTo>
                  <a:cubicBezTo>
                    <a:pt x="1784" y="2358"/>
                    <a:pt x="2162" y="2201"/>
                    <a:pt x="2320" y="1917"/>
                  </a:cubicBezTo>
                  <a:cubicBezTo>
                    <a:pt x="2372" y="1823"/>
                    <a:pt x="2398" y="1744"/>
                    <a:pt x="2398" y="1679"/>
                  </a:cubicBezTo>
                  <a:cubicBezTo>
                    <a:pt x="2398" y="1535"/>
                    <a:pt x="2260" y="1431"/>
                    <a:pt x="1988" y="1374"/>
                  </a:cubicBezTo>
                  <a:cubicBezTo>
                    <a:pt x="1861" y="1347"/>
                    <a:pt x="1749" y="1333"/>
                    <a:pt x="1650" y="1333"/>
                  </a:cubicBezTo>
                  <a:cubicBezTo>
                    <a:pt x="1516" y="1333"/>
                    <a:pt x="1411" y="1356"/>
                    <a:pt x="1334" y="1398"/>
                  </a:cubicBezTo>
                  <a:cubicBezTo>
                    <a:pt x="1261" y="1440"/>
                    <a:pt x="1225" y="1491"/>
                    <a:pt x="1225" y="1555"/>
                  </a:cubicBezTo>
                  <a:cubicBezTo>
                    <a:pt x="1225" y="1694"/>
                    <a:pt x="1292" y="1803"/>
                    <a:pt x="1428" y="1884"/>
                  </a:cubicBezTo>
                  <a:cubicBezTo>
                    <a:pt x="1573" y="1948"/>
                    <a:pt x="1677" y="1988"/>
                    <a:pt x="1737" y="2003"/>
                  </a:cubicBezTo>
                  <a:cubicBezTo>
                    <a:pt x="1748" y="2009"/>
                    <a:pt x="1753" y="2017"/>
                    <a:pt x="1753" y="2028"/>
                  </a:cubicBezTo>
                  <a:cubicBezTo>
                    <a:pt x="1753" y="2061"/>
                    <a:pt x="1698" y="2101"/>
                    <a:pt x="1590" y="2147"/>
                  </a:cubicBezTo>
                  <a:cubicBezTo>
                    <a:pt x="1481" y="2194"/>
                    <a:pt x="1385" y="2217"/>
                    <a:pt x="1299" y="2217"/>
                  </a:cubicBezTo>
                  <a:cubicBezTo>
                    <a:pt x="1137" y="2217"/>
                    <a:pt x="1056" y="2036"/>
                    <a:pt x="1056" y="1673"/>
                  </a:cubicBezTo>
                  <a:cubicBezTo>
                    <a:pt x="1056" y="1502"/>
                    <a:pt x="1072" y="1316"/>
                    <a:pt x="1108" y="1115"/>
                  </a:cubicBezTo>
                  <a:cubicBezTo>
                    <a:pt x="1139" y="934"/>
                    <a:pt x="1164" y="837"/>
                    <a:pt x="1184" y="822"/>
                  </a:cubicBezTo>
                  <a:cubicBezTo>
                    <a:pt x="1476" y="822"/>
                    <a:pt x="1636" y="822"/>
                    <a:pt x="1662" y="825"/>
                  </a:cubicBezTo>
                  <a:cubicBezTo>
                    <a:pt x="1714" y="829"/>
                    <a:pt x="1762" y="879"/>
                    <a:pt x="1804" y="975"/>
                  </a:cubicBezTo>
                  <a:cubicBezTo>
                    <a:pt x="1847" y="1078"/>
                    <a:pt x="1876" y="1134"/>
                    <a:pt x="1887" y="1141"/>
                  </a:cubicBezTo>
                  <a:cubicBezTo>
                    <a:pt x="1895" y="1149"/>
                    <a:pt x="1909" y="1152"/>
                    <a:pt x="1929" y="1152"/>
                  </a:cubicBezTo>
                  <a:cubicBezTo>
                    <a:pt x="1961" y="1152"/>
                    <a:pt x="2011" y="1139"/>
                    <a:pt x="2078" y="1109"/>
                  </a:cubicBezTo>
                  <a:cubicBezTo>
                    <a:pt x="2121" y="1089"/>
                    <a:pt x="2163" y="1070"/>
                    <a:pt x="2207" y="1049"/>
                  </a:cubicBezTo>
                  <a:cubicBezTo>
                    <a:pt x="2168" y="972"/>
                    <a:pt x="2132" y="876"/>
                    <a:pt x="2099" y="760"/>
                  </a:cubicBezTo>
                  <a:cubicBezTo>
                    <a:pt x="2065" y="644"/>
                    <a:pt x="2048" y="557"/>
                    <a:pt x="2048" y="499"/>
                  </a:cubicBezTo>
                  <a:cubicBezTo>
                    <a:pt x="2048" y="479"/>
                    <a:pt x="2050" y="442"/>
                    <a:pt x="2054" y="388"/>
                  </a:cubicBezTo>
                  <a:cubicBezTo>
                    <a:pt x="2058" y="335"/>
                    <a:pt x="2059" y="295"/>
                    <a:pt x="2059" y="268"/>
                  </a:cubicBezTo>
                  <a:cubicBezTo>
                    <a:pt x="2059" y="202"/>
                    <a:pt x="2050" y="153"/>
                    <a:pt x="2031" y="121"/>
                  </a:cubicBezTo>
                  <a:cubicBezTo>
                    <a:pt x="1966" y="126"/>
                    <a:pt x="1841" y="179"/>
                    <a:pt x="1655" y="281"/>
                  </a:cubicBezTo>
                  <a:cubicBezTo>
                    <a:pt x="1729" y="336"/>
                    <a:pt x="1767" y="398"/>
                    <a:pt x="1767" y="467"/>
                  </a:cubicBezTo>
                  <a:cubicBezTo>
                    <a:pt x="1767" y="491"/>
                    <a:pt x="1763" y="514"/>
                    <a:pt x="1755" y="536"/>
                  </a:cubicBezTo>
                  <a:cubicBezTo>
                    <a:pt x="1749" y="557"/>
                    <a:pt x="1615" y="569"/>
                    <a:pt x="1355" y="572"/>
                  </a:cubicBezTo>
                  <a:lnTo>
                    <a:pt x="1252" y="572"/>
                  </a:lnTo>
                  <a:cubicBezTo>
                    <a:pt x="1297" y="464"/>
                    <a:pt x="1362" y="339"/>
                    <a:pt x="1452" y="195"/>
                  </a:cubicBezTo>
                  <a:cubicBezTo>
                    <a:pt x="1527" y="72"/>
                    <a:pt x="1564" y="8"/>
                    <a:pt x="1564" y="3"/>
                  </a:cubicBezTo>
                  <a:cubicBezTo>
                    <a:pt x="1563" y="1"/>
                    <a:pt x="1561" y="0"/>
                    <a:pt x="1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5680600" y="3726150"/>
              <a:ext cx="62025" cy="51725"/>
            </a:xfrm>
            <a:custGeom>
              <a:avLst/>
              <a:gdLst/>
              <a:ahLst/>
              <a:cxnLst/>
              <a:rect l="l" t="t" r="r" b="b"/>
              <a:pathLst>
                <a:path w="2481" h="2069" extrusionOk="0">
                  <a:moveTo>
                    <a:pt x="1612" y="1"/>
                  </a:moveTo>
                  <a:cubicBezTo>
                    <a:pt x="1612" y="44"/>
                    <a:pt x="1607" y="109"/>
                    <a:pt x="1600" y="198"/>
                  </a:cubicBezTo>
                  <a:cubicBezTo>
                    <a:pt x="1571" y="556"/>
                    <a:pt x="1497" y="882"/>
                    <a:pt x="1374" y="1176"/>
                  </a:cubicBezTo>
                  <a:cubicBezTo>
                    <a:pt x="1258" y="1454"/>
                    <a:pt x="1152" y="1594"/>
                    <a:pt x="1057" y="1594"/>
                  </a:cubicBezTo>
                  <a:cubicBezTo>
                    <a:pt x="1006" y="1594"/>
                    <a:pt x="964" y="1570"/>
                    <a:pt x="929" y="1526"/>
                  </a:cubicBezTo>
                  <a:cubicBezTo>
                    <a:pt x="891" y="1475"/>
                    <a:pt x="872" y="1409"/>
                    <a:pt x="872" y="1328"/>
                  </a:cubicBezTo>
                  <a:cubicBezTo>
                    <a:pt x="872" y="1187"/>
                    <a:pt x="919" y="1011"/>
                    <a:pt x="1016" y="799"/>
                  </a:cubicBezTo>
                  <a:cubicBezTo>
                    <a:pt x="1108" y="598"/>
                    <a:pt x="1219" y="419"/>
                    <a:pt x="1349" y="257"/>
                  </a:cubicBezTo>
                  <a:lnTo>
                    <a:pt x="1349" y="257"/>
                  </a:lnTo>
                  <a:cubicBezTo>
                    <a:pt x="1063" y="266"/>
                    <a:pt x="876" y="271"/>
                    <a:pt x="786" y="271"/>
                  </a:cubicBezTo>
                  <a:cubicBezTo>
                    <a:pt x="595" y="271"/>
                    <a:pt x="375" y="262"/>
                    <a:pt x="124" y="243"/>
                  </a:cubicBezTo>
                  <a:cubicBezTo>
                    <a:pt x="54" y="385"/>
                    <a:pt x="13" y="468"/>
                    <a:pt x="1" y="491"/>
                  </a:cubicBezTo>
                  <a:cubicBezTo>
                    <a:pt x="189" y="476"/>
                    <a:pt x="371" y="469"/>
                    <a:pt x="548" y="469"/>
                  </a:cubicBezTo>
                  <a:cubicBezTo>
                    <a:pt x="563" y="469"/>
                    <a:pt x="585" y="469"/>
                    <a:pt x="616" y="471"/>
                  </a:cubicBezTo>
                  <a:cubicBezTo>
                    <a:pt x="647" y="472"/>
                    <a:pt x="669" y="472"/>
                    <a:pt x="683" y="472"/>
                  </a:cubicBezTo>
                  <a:cubicBezTo>
                    <a:pt x="528" y="595"/>
                    <a:pt x="398" y="735"/>
                    <a:pt x="289" y="891"/>
                  </a:cubicBezTo>
                  <a:cubicBezTo>
                    <a:pt x="134" y="1118"/>
                    <a:pt x="57" y="1344"/>
                    <a:pt x="57" y="1568"/>
                  </a:cubicBezTo>
                  <a:cubicBezTo>
                    <a:pt x="57" y="1707"/>
                    <a:pt x="109" y="1816"/>
                    <a:pt x="213" y="1893"/>
                  </a:cubicBezTo>
                  <a:cubicBezTo>
                    <a:pt x="306" y="1962"/>
                    <a:pt x="427" y="1997"/>
                    <a:pt x="573" y="1997"/>
                  </a:cubicBezTo>
                  <a:cubicBezTo>
                    <a:pt x="692" y="1997"/>
                    <a:pt x="817" y="1966"/>
                    <a:pt x="949" y="1905"/>
                  </a:cubicBezTo>
                  <a:cubicBezTo>
                    <a:pt x="1119" y="1825"/>
                    <a:pt x="1274" y="1703"/>
                    <a:pt x="1415" y="1540"/>
                  </a:cubicBezTo>
                  <a:lnTo>
                    <a:pt x="1415" y="1540"/>
                  </a:lnTo>
                  <a:cubicBezTo>
                    <a:pt x="1401" y="1696"/>
                    <a:pt x="1374" y="1853"/>
                    <a:pt x="1334" y="2015"/>
                  </a:cubicBezTo>
                  <a:cubicBezTo>
                    <a:pt x="1326" y="2048"/>
                    <a:pt x="1325" y="2065"/>
                    <a:pt x="1332" y="2068"/>
                  </a:cubicBezTo>
                  <a:cubicBezTo>
                    <a:pt x="1332" y="2068"/>
                    <a:pt x="1332" y="2068"/>
                    <a:pt x="1332" y="2068"/>
                  </a:cubicBezTo>
                  <a:cubicBezTo>
                    <a:pt x="1335" y="2068"/>
                    <a:pt x="1348" y="2062"/>
                    <a:pt x="1368" y="2049"/>
                  </a:cubicBezTo>
                  <a:cubicBezTo>
                    <a:pt x="1520" y="1961"/>
                    <a:pt x="1678" y="1882"/>
                    <a:pt x="1843" y="1814"/>
                  </a:cubicBezTo>
                  <a:cubicBezTo>
                    <a:pt x="2061" y="1723"/>
                    <a:pt x="2235" y="1677"/>
                    <a:pt x="2361" y="1677"/>
                  </a:cubicBezTo>
                  <a:lnTo>
                    <a:pt x="2395" y="1677"/>
                  </a:lnTo>
                  <a:lnTo>
                    <a:pt x="2372" y="1427"/>
                  </a:lnTo>
                  <a:cubicBezTo>
                    <a:pt x="2319" y="1409"/>
                    <a:pt x="2261" y="1401"/>
                    <a:pt x="2199" y="1401"/>
                  </a:cubicBezTo>
                  <a:cubicBezTo>
                    <a:pt x="2128" y="1401"/>
                    <a:pt x="2065" y="1414"/>
                    <a:pt x="2008" y="1442"/>
                  </a:cubicBezTo>
                  <a:lnTo>
                    <a:pt x="2008" y="1376"/>
                  </a:lnTo>
                  <a:cubicBezTo>
                    <a:pt x="2008" y="1235"/>
                    <a:pt x="2020" y="1054"/>
                    <a:pt x="2043" y="832"/>
                  </a:cubicBezTo>
                  <a:cubicBezTo>
                    <a:pt x="2062" y="632"/>
                    <a:pt x="2083" y="481"/>
                    <a:pt x="2105" y="378"/>
                  </a:cubicBezTo>
                  <a:cubicBezTo>
                    <a:pt x="2113" y="339"/>
                    <a:pt x="2157" y="321"/>
                    <a:pt x="2240" y="321"/>
                  </a:cubicBezTo>
                  <a:cubicBezTo>
                    <a:pt x="2302" y="321"/>
                    <a:pt x="2374" y="329"/>
                    <a:pt x="2458" y="347"/>
                  </a:cubicBezTo>
                  <a:cubicBezTo>
                    <a:pt x="2473" y="334"/>
                    <a:pt x="2480" y="283"/>
                    <a:pt x="2480" y="189"/>
                  </a:cubicBezTo>
                  <a:cubicBezTo>
                    <a:pt x="1993" y="85"/>
                    <a:pt x="1702" y="23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5741225" y="3710350"/>
              <a:ext cx="59625" cy="65625"/>
            </a:xfrm>
            <a:custGeom>
              <a:avLst/>
              <a:gdLst/>
              <a:ahLst/>
              <a:cxnLst/>
              <a:rect l="l" t="t" r="r" b="b"/>
              <a:pathLst>
                <a:path w="2385" h="2625" extrusionOk="0">
                  <a:moveTo>
                    <a:pt x="1165" y="1500"/>
                  </a:moveTo>
                  <a:cubicBezTo>
                    <a:pt x="1278" y="1500"/>
                    <a:pt x="1381" y="1513"/>
                    <a:pt x="1474" y="1539"/>
                  </a:cubicBezTo>
                  <a:cubicBezTo>
                    <a:pt x="1581" y="1569"/>
                    <a:pt x="1634" y="1605"/>
                    <a:pt x="1634" y="1650"/>
                  </a:cubicBezTo>
                  <a:cubicBezTo>
                    <a:pt x="1634" y="1715"/>
                    <a:pt x="1561" y="1787"/>
                    <a:pt x="1411" y="1863"/>
                  </a:cubicBezTo>
                  <a:cubicBezTo>
                    <a:pt x="1256" y="1942"/>
                    <a:pt x="1099" y="1982"/>
                    <a:pt x="942" y="1982"/>
                  </a:cubicBezTo>
                  <a:cubicBezTo>
                    <a:pt x="771" y="1982"/>
                    <a:pt x="634" y="1965"/>
                    <a:pt x="531" y="1931"/>
                  </a:cubicBezTo>
                  <a:cubicBezTo>
                    <a:pt x="432" y="1897"/>
                    <a:pt x="383" y="1858"/>
                    <a:pt x="383" y="1808"/>
                  </a:cubicBezTo>
                  <a:cubicBezTo>
                    <a:pt x="383" y="1739"/>
                    <a:pt x="469" y="1670"/>
                    <a:pt x="639" y="1602"/>
                  </a:cubicBezTo>
                  <a:cubicBezTo>
                    <a:pt x="812" y="1534"/>
                    <a:pt x="985" y="1500"/>
                    <a:pt x="1165" y="1500"/>
                  </a:cubicBezTo>
                  <a:close/>
                  <a:moveTo>
                    <a:pt x="2323" y="0"/>
                  </a:moveTo>
                  <a:cubicBezTo>
                    <a:pt x="1881" y="76"/>
                    <a:pt x="1479" y="138"/>
                    <a:pt x="1118" y="188"/>
                  </a:cubicBezTo>
                  <a:cubicBezTo>
                    <a:pt x="1408" y="515"/>
                    <a:pt x="1553" y="852"/>
                    <a:pt x="1553" y="1197"/>
                  </a:cubicBezTo>
                  <a:cubicBezTo>
                    <a:pt x="1553" y="1199"/>
                    <a:pt x="1552" y="1206"/>
                    <a:pt x="1550" y="1217"/>
                  </a:cubicBezTo>
                  <a:cubicBezTo>
                    <a:pt x="1548" y="1229"/>
                    <a:pt x="1547" y="1237"/>
                    <a:pt x="1547" y="1240"/>
                  </a:cubicBezTo>
                  <a:cubicBezTo>
                    <a:pt x="1451" y="1141"/>
                    <a:pt x="1342" y="1061"/>
                    <a:pt x="1216" y="1000"/>
                  </a:cubicBezTo>
                  <a:cubicBezTo>
                    <a:pt x="1079" y="934"/>
                    <a:pt x="949" y="902"/>
                    <a:pt x="824" y="902"/>
                  </a:cubicBezTo>
                  <a:cubicBezTo>
                    <a:pt x="588" y="902"/>
                    <a:pt x="397" y="991"/>
                    <a:pt x="252" y="1171"/>
                  </a:cubicBezTo>
                  <a:cubicBezTo>
                    <a:pt x="137" y="1310"/>
                    <a:pt x="64" y="1487"/>
                    <a:pt x="28" y="1702"/>
                  </a:cubicBezTo>
                  <a:cubicBezTo>
                    <a:pt x="9" y="1815"/>
                    <a:pt x="1" y="1914"/>
                    <a:pt x="1" y="1997"/>
                  </a:cubicBezTo>
                  <a:cubicBezTo>
                    <a:pt x="1" y="2172"/>
                    <a:pt x="43" y="2299"/>
                    <a:pt x="130" y="2382"/>
                  </a:cubicBezTo>
                  <a:cubicBezTo>
                    <a:pt x="226" y="2474"/>
                    <a:pt x="385" y="2519"/>
                    <a:pt x="608" y="2519"/>
                  </a:cubicBezTo>
                  <a:cubicBezTo>
                    <a:pt x="789" y="2519"/>
                    <a:pt x="959" y="2495"/>
                    <a:pt x="1119" y="2451"/>
                  </a:cubicBezTo>
                  <a:cubicBezTo>
                    <a:pt x="1278" y="2406"/>
                    <a:pt x="1401" y="2344"/>
                    <a:pt x="1488" y="2265"/>
                  </a:cubicBezTo>
                  <a:cubicBezTo>
                    <a:pt x="1491" y="2263"/>
                    <a:pt x="1493" y="2262"/>
                    <a:pt x="1494" y="2262"/>
                  </a:cubicBezTo>
                  <a:cubicBezTo>
                    <a:pt x="1498" y="2262"/>
                    <a:pt x="1500" y="2267"/>
                    <a:pt x="1500" y="2278"/>
                  </a:cubicBezTo>
                  <a:cubicBezTo>
                    <a:pt x="1500" y="2322"/>
                    <a:pt x="1474" y="2437"/>
                    <a:pt x="1422" y="2625"/>
                  </a:cubicBezTo>
                  <a:cubicBezTo>
                    <a:pt x="1674" y="2475"/>
                    <a:pt x="1920" y="2400"/>
                    <a:pt x="2160" y="2400"/>
                  </a:cubicBezTo>
                  <a:cubicBezTo>
                    <a:pt x="2259" y="2400"/>
                    <a:pt x="2334" y="2417"/>
                    <a:pt x="2384" y="2452"/>
                  </a:cubicBezTo>
                  <a:lnTo>
                    <a:pt x="2344" y="2050"/>
                  </a:lnTo>
                  <a:cubicBezTo>
                    <a:pt x="2323" y="2040"/>
                    <a:pt x="2291" y="2035"/>
                    <a:pt x="2250" y="2035"/>
                  </a:cubicBezTo>
                  <a:cubicBezTo>
                    <a:pt x="2171" y="2035"/>
                    <a:pt x="2089" y="2060"/>
                    <a:pt x="2002" y="2112"/>
                  </a:cubicBezTo>
                  <a:cubicBezTo>
                    <a:pt x="2127" y="1824"/>
                    <a:pt x="2189" y="1507"/>
                    <a:pt x="2189" y="1163"/>
                  </a:cubicBezTo>
                  <a:cubicBezTo>
                    <a:pt x="2189" y="941"/>
                    <a:pt x="2163" y="701"/>
                    <a:pt x="2111" y="442"/>
                  </a:cubicBezTo>
                  <a:cubicBezTo>
                    <a:pt x="2110" y="436"/>
                    <a:pt x="2110" y="431"/>
                    <a:pt x="2110" y="424"/>
                  </a:cubicBezTo>
                  <a:cubicBezTo>
                    <a:pt x="2110" y="365"/>
                    <a:pt x="2183" y="312"/>
                    <a:pt x="2327" y="266"/>
                  </a:cubicBezTo>
                  <a:cubicBezTo>
                    <a:pt x="2340" y="250"/>
                    <a:pt x="2347" y="219"/>
                    <a:pt x="2347" y="171"/>
                  </a:cubicBezTo>
                  <a:cubicBezTo>
                    <a:pt x="2347" y="107"/>
                    <a:pt x="2339" y="50"/>
                    <a:pt x="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5801700" y="3728825"/>
              <a:ext cx="68050" cy="58725"/>
            </a:xfrm>
            <a:custGeom>
              <a:avLst/>
              <a:gdLst/>
              <a:ahLst/>
              <a:cxnLst/>
              <a:rect l="l" t="t" r="r" b="b"/>
              <a:pathLst>
                <a:path w="2722" h="2349" extrusionOk="0">
                  <a:moveTo>
                    <a:pt x="1718" y="0"/>
                  </a:moveTo>
                  <a:cubicBezTo>
                    <a:pt x="1676" y="143"/>
                    <a:pt x="1649" y="246"/>
                    <a:pt x="1634" y="310"/>
                  </a:cubicBezTo>
                  <a:cubicBezTo>
                    <a:pt x="1718" y="314"/>
                    <a:pt x="1847" y="317"/>
                    <a:pt x="2020" y="317"/>
                  </a:cubicBezTo>
                  <a:cubicBezTo>
                    <a:pt x="2046" y="317"/>
                    <a:pt x="2072" y="317"/>
                    <a:pt x="2100" y="317"/>
                  </a:cubicBezTo>
                  <a:lnTo>
                    <a:pt x="2100" y="317"/>
                  </a:lnTo>
                  <a:cubicBezTo>
                    <a:pt x="2100" y="351"/>
                    <a:pt x="2057" y="464"/>
                    <a:pt x="1971" y="654"/>
                  </a:cubicBezTo>
                  <a:cubicBezTo>
                    <a:pt x="1882" y="847"/>
                    <a:pt x="1810" y="986"/>
                    <a:pt x="1754" y="1069"/>
                  </a:cubicBezTo>
                  <a:cubicBezTo>
                    <a:pt x="1637" y="1011"/>
                    <a:pt x="1494" y="899"/>
                    <a:pt x="1327" y="738"/>
                  </a:cubicBezTo>
                  <a:cubicBezTo>
                    <a:pt x="1128" y="546"/>
                    <a:pt x="1028" y="395"/>
                    <a:pt x="1028" y="284"/>
                  </a:cubicBezTo>
                  <a:cubicBezTo>
                    <a:pt x="1148" y="268"/>
                    <a:pt x="1235" y="252"/>
                    <a:pt x="1286" y="240"/>
                  </a:cubicBezTo>
                  <a:cubicBezTo>
                    <a:pt x="1231" y="148"/>
                    <a:pt x="1193" y="78"/>
                    <a:pt x="1167" y="33"/>
                  </a:cubicBezTo>
                  <a:cubicBezTo>
                    <a:pt x="896" y="175"/>
                    <a:pt x="509" y="287"/>
                    <a:pt x="2" y="370"/>
                  </a:cubicBezTo>
                  <a:lnTo>
                    <a:pt x="2" y="457"/>
                  </a:lnTo>
                  <a:cubicBezTo>
                    <a:pt x="2" y="478"/>
                    <a:pt x="2" y="522"/>
                    <a:pt x="1" y="591"/>
                  </a:cubicBezTo>
                  <a:cubicBezTo>
                    <a:pt x="0" y="659"/>
                    <a:pt x="0" y="715"/>
                    <a:pt x="0" y="757"/>
                  </a:cubicBezTo>
                  <a:cubicBezTo>
                    <a:pt x="0" y="768"/>
                    <a:pt x="3" y="774"/>
                    <a:pt x="10" y="774"/>
                  </a:cubicBezTo>
                  <a:cubicBezTo>
                    <a:pt x="14" y="774"/>
                    <a:pt x="19" y="772"/>
                    <a:pt x="25" y="769"/>
                  </a:cubicBezTo>
                  <a:cubicBezTo>
                    <a:pt x="216" y="666"/>
                    <a:pt x="331" y="615"/>
                    <a:pt x="369" y="615"/>
                  </a:cubicBezTo>
                  <a:cubicBezTo>
                    <a:pt x="482" y="674"/>
                    <a:pt x="714" y="840"/>
                    <a:pt x="1067" y="1113"/>
                  </a:cubicBezTo>
                  <a:cubicBezTo>
                    <a:pt x="1411" y="1378"/>
                    <a:pt x="1585" y="1523"/>
                    <a:pt x="1587" y="1548"/>
                  </a:cubicBezTo>
                  <a:cubicBezTo>
                    <a:pt x="1587" y="1616"/>
                    <a:pt x="1563" y="1700"/>
                    <a:pt x="1515" y="1798"/>
                  </a:cubicBezTo>
                  <a:cubicBezTo>
                    <a:pt x="1449" y="1936"/>
                    <a:pt x="1356" y="2038"/>
                    <a:pt x="1237" y="2101"/>
                  </a:cubicBezTo>
                  <a:cubicBezTo>
                    <a:pt x="1167" y="2138"/>
                    <a:pt x="1046" y="2157"/>
                    <a:pt x="878" y="2157"/>
                  </a:cubicBezTo>
                  <a:cubicBezTo>
                    <a:pt x="652" y="2157"/>
                    <a:pt x="540" y="2135"/>
                    <a:pt x="540" y="2091"/>
                  </a:cubicBezTo>
                  <a:cubicBezTo>
                    <a:pt x="540" y="2072"/>
                    <a:pt x="576" y="2055"/>
                    <a:pt x="651" y="2040"/>
                  </a:cubicBezTo>
                  <a:cubicBezTo>
                    <a:pt x="788" y="2013"/>
                    <a:pt x="865" y="1997"/>
                    <a:pt x="884" y="1992"/>
                  </a:cubicBezTo>
                  <a:cubicBezTo>
                    <a:pt x="1101" y="1930"/>
                    <a:pt x="1209" y="1822"/>
                    <a:pt x="1209" y="1667"/>
                  </a:cubicBezTo>
                  <a:cubicBezTo>
                    <a:pt x="1209" y="1589"/>
                    <a:pt x="1153" y="1520"/>
                    <a:pt x="1041" y="1460"/>
                  </a:cubicBezTo>
                  <a:cubicBezTo>
                    <a:pt x="919" y="1393"/>
                    <a:pt x="766" y="1359"/>
                    <a:pt x="585" y="1359"/>
                  </a:cubicBezTo>
                  <a:cubicBezTo>
                    <a:pt x="409" y="1359"/>
                    <a:pt x="270" y="1385"/>
                    <a:pt x="170" y="1436"/>
                  </a:cubicBezTo>
                  <a:cubicBezTo>
                    <a:pt x="62" y="1491"/>
                    <a:pt x="10" y="1570"/>
                    <a:pt x="10" y="1674"/>
                  </a:cubicBezTo>
                  <a:cubicBezTo>
                    <a:pt x="10" y="1752"/>
                    <a:pt x="32" y="1838"/>
                    <a:pt x="78" y="1928"/>
                  </a:cubicBezTo>
                  <a:cubicBezTo>
                    <a:pt x="124" y="2023"/>
                    <a:pt x="181" y="2091"/>
                    <a:pt x="247" y="2137"/>
                  </a:cubicBezTo>
                  <a:cubicBezTo>
                    <a:pt x="457" y="2277"/>
                    <a:pt x="800" y="2348"/>
                    <a:pt x="1275" y="2348"/>
                  </a:cubicBezTo>
                  <a:cubicBezTo>
                    <a:pt x="1585" y="2348"/>
                    <a:pt x="1815" y="2293"/>
                    <a:pt x="1960" y="2180"/>
                  </a:cubicBezTo>
                  <a:cubicBezTo>
                    <a:pt x="2074" y="2093"/>
                    <a:pt x="2162" y="1943"/>
                    <a:pt x="2227" y="1734"/>
                  </a:cubicBezTo>
                  <a:cubicBezTo>
                    <a:pt x="2258" y="1631"/>
                    <a:pt x="2285" y="1441"/>
                    <a:pt x="2311" y="1163"/>
                  </a:cubicBezTo>
                  <a:cubicBezTo>
                    <a:pt x="2334" y="900"/>
                    <a:pt x="2356" y="722"/>
                    <a:pt x="2373" y="629"/>
                  </a:cubicBezTo>
                  <a:cubicBezTo>
                    <a:pt x="2396" y="504"/>
                    <a:pt x="2427" y="441"/>
                    <a:pt x="2465" y="438"/>
                  </a:cubicBezTo>
                  <a:cubicBezTo>
                    <a:pt x="2465" y="438"/>
                    <a:pt x="2466" y="438"/>
                    <a:pt x="2466" y="438"/>
                  </a:cubicBezTo>
                  <a:cubicBezTo>
                    <a:pt x="2491" y="438"/>
                    <a:pt x="2571" y="460"/>
                    <a:pt x="2704" y="504"/>
                  </a:cubicBezTo>
                  <a:lnTo>
                    <a:pt x="2722" y="325"/>
                  </a:lnTo>
                  <a:cubicBezTo>
                    <a:pt x="2351" y="118"/>
                    <a:pt x="2017" y="8"/>
                    <a:pt x="1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5898200" y="3714350"/>
              <a:ext cx="59950" cy="59825"/>
            </a:xfrm>
            <a:custGeom>
              <a:avLst/>
              <a:gdLst/>
              <a:ahLst/>
              <a:cxnLst/>
              <a:rect l="l" t="t" r="r" b="b"/>
              <a:pathLst>
                <a:path w="2398" h="2393" extrusionOk="0">
                  <a:moveTo>
                    <a:pt x="1555" y="0"/>
                  </a:moveTo>
                  <a:cubicBezTo>
                    <a:pt x="1549" y="0"/>
                    <a:pt x="1541" y="1"/>
                    <a:pt x="1531" y="3"/>
                  </a:cubicBezTo>
                  <a:cubicBezTo>
                    <a:pt x="1401" y="19"/>
                    <a:pt x="1213" y="37"/>
                    <a:pt x="963" y="57"/>
                  </a:cubicBezTo>
                  <a:cubicBezTo>
                    <a:pt x="714" y="78"/>
                    <a:pt x="556" y="88"/>
                    <a:pt x="489" y="88"/>
                  </a:cubicBezTo>
                  <a:cubicBezTo>
                    <a:pt x="485" y="88"/>
                    <a:pt x="480" y="90"/>
                    <a:pt x="477" y="91"/>
                  </a:cubicBezTo>
                  <a:cubicBezTo>
                    <a:pt x="474" y="92"/>
                    <a:pt x="472" y="98"/>
                    <a:pt x="472" y="107"/>
                  </a:cubicBezTo>
                  <a:cubicBezTo>
                    <a:pt x="472" y="109"/>
                    <a:pt x="484" y="161"/>
                    <a:pt x="507" y="259"/>
                  </a:cubicBezTo>
                  <a:cubicBezTo>
                    <a:pt x="530" y="361"/>
                    <a:pt x="544" y="454"/>
                    <a:pt x="547" y="537"/>
                  </a:cubicBezTo>
                  <a:cubicBezTo>
                    <a:pt x="340" y="526"/>
                    <a:pt x="171" y="492"/>
                    <a:pt x="42" y="437"/>
                  </a:cubicBezTo>
                  <a:cubicBezTo>
                    <a:pt x="15" y="522"/>
                    <a:pt x="0" y="633"/>
                    <a:pt x="0" y="769"/>
                  </a:cubicBezTo>
                  <a:cubicBezTo>
                    <a:pt x="0" y="817"/>
                    <a:pt x="0" y="846"/>
                    <a:pt x="4" y="853"/>
                  </a:cubicBezTo>
                  <a:cubicBezTo>
                    <a:pt x="6" y="865"/>
                    <a:pt x="13" y="873"/>
                    <a:pt x="23" y="873"/>
                  </a:cubicBezTo>
                  <a:cubicBezTo>
                    <a:pt x="24" y="873"/>
                    <a:pt x="26" y="873"/>
                    <a:pt x="27" y="872"/>
                  </a:cubicBezTo>
                  <a:cubicBezTo>
                    <a:pt x="236" y="826"/>
                    <a:pt x="406" y="800"/>
                    <a:pt x="541" y="794"/>
                  </a:cubicBezTo>
                  <a:lnTo>
                    <a:pt x="541" y="794"/>
                  </a:lnTo>
                  <a:cubicBezTo>
                    <a:pt x="384" y="1167"/>
                    <a:pt x="306" y="1485"/>
                    <a:pt x="306" y="1749"/>
                  </a:cubicBezTo>
                  <a:cubicBezTo>
                    <a:pt x="306" y="1996"/>
                    <a:pt x="377" y="2170"/>
                    <a:pt x="513" y="2270"/>
                  </a:cubicBezTo>
                  <a:cubicBezTo>
                    <a:pt x="624" y="2352"/>
                    <a:pt x="799" y="2392"/>
                    <a:pt x="1035" y="2392"/>
                  </a:cubicBezTo>
                  <a:cubicBezTo>
                    <a:pt x="1050" y="2392"/>
                    <a:pt x="1101" y="2390"/>
                    <a:pt x="1188" y="2386"/>
                  </a:cubicBezTo>
                  <a:cubicBezTo>
                    <a:pt x="1784" y="2358"/>
                    <a:pt x="2163" y="2201"/>
                    <a:pt x="2320" y="1917"/>
                  </a:cubicBezTo>
                  <a:cubicBezTo>
                    <a:pt x="2372" y="1823"/>
                    <a:pt x="2397" y="1744"/>
                    <a:pt x="2397" y="1679"/>
                  </a:cubicBezTo>
                  <a:cubicBezTo>
                    <a:pt x="2397" y="1535"/>
                    <a:pt x="2261" y="1431"/>
                    <a:pt x="1988" y="1374"/>
                  </a:cubicBezTo>
                  <a:cubicBezTo>
                    <a:pt x="1861" y="1347"/>
                    <a:pt x="1749" y="1333"/>
                    <a:pt x="1649" y="1333"/>
                  </a:cubicBezTo>
                  <a:cubicBezTo>
                    <a:pt x="1516" y="1333"/>
                    <a:pt x="1411" y="1356"/>
                    <a:pt x="1333" y="1398"/>
                  </a:cubicBezTo>
                  <a:cubicBezTo>
                    <a:pt x="1261" y="1440"/>
                    <a:pt x="1225" y="1491"/>
                    <a:pt x="1225" y="1555"/>
                  </a:cubicBezTo>
                  <a:cubicBezTo>
                    <a:pt x="1225" y="1694"/>
                    <a:pt x="1292" y="1803"/>
                    <a:pt x="1427" y="1884"/>
                  </a:cubicBezTo>
                  <a:cubicBezTo>
                    <a:pt x="1573" y="1948"/>
                    <a:pt x="1676" y="1988"/>
                    <a:pt x="1737" y="2003"/>
                  </a:cubicBezTo>
                  <a:cubicBezTo>
                    <a:pt x="1748" y="2009"/>
                    <a:pt x="1753" y="2017"/>
                    <a:pt x="1753" y="2028"/>
                  </a:cubicBezTo>
                  <a:cubicBezTo>
                    <a:pt x="1753" y="2061"/>
                    <a:pt x="1699" y="2101"/>
                    <a:pt x="1591" y="2147"/>
                  </a:cubicBezTo>
                  <a:cubicBezTo>
                    <a:pt x="1482" y="2194"/>
                    <a:pt x="1385" y="2217"/>
                    <a:pt x="1299" y="2217"/>
                  </a:cubicBezTo>
                  <a:cubicBezTo>
                    <a:pt x="1137" y="2217"/>
                    <a:pt x="1055" y="2036"/>
                    <a:pt x="1055" y="1673"/>
                  </a:cubicBezTo>
                  <a:cubicBezTo>
                    <a:pt x="1055" y="1502"/>
                    <a:pt x="1072" y="1316"/>
                    <a:pt x="1108" y="1115"/>
                  </a:cubicBezTo>
                  <a:cubicBezTo>
                    <a:pt x="1139" y="934"/>
                    <a:pt x="1164" y="837"/>
                    <a:pt x="1183" y="822"/>
                  </a:cubicBezTo>
                  <a:cubicBezTo>
                    <a:pt x="1477" y="822"/>
                    <a:pt x="1637" y="822"/>
                    <a:pt x="1663" y="825"/>
                  </a:cubicBezTo>
                  <a:cubicBezTo>
                    <a:pt x="1714" y="829"/>
                    <a:pt x="1762" y="879"/>
                    <a:pt x="1803" y="975"/>
                  </a:cubicBezTo>
                  <a:cubicBezTo>
                    <a:pt x="1847" y="1078"/>
                    <a:pt x="1876" y="1134"/>
                    <a:pt x="1887" y="1141"/>
                  </a:cubicBezTo>
                  <a:cubicBezTo>
                    <a:pt x="1895" y="1149"/>
                    <a:pt x="1909" y="1152"/>
                    <a:pt x="1928" y="1152"/>
                  </a:cubicBezTo>
                  <a:cubicBezTo>
                    <a:pt x="1960" y="1152"/>
                    <a:pt x="2011" y="1139"/>
                    <a:pt x="2078" y="1109"/>
                  </a:cubicBezTo>
                  <a:cubicBezTo>
                    <a:pt x="2121" y="1089"/>
                    <a:pt x="2164" y="1070"/>
                    <a:pt x="2206" y="1049"/>
                  </a:cubicBezTo>
                  <a:cubicBezTo>
                    <a:pt x="2169" y="972"/>
                    <a:pt x="2133" y="876"/>
                    <a:pt x="2099" y="760"/>
                  </a:cubicBezTo>
                  <a:cubicBezTo>
                    <a:pt x="2066" y="644"/>
                    <a:pt x="2048" y="557"/>
                    <a:pt x="2048" y="499"/>
                  </a:cubicBezTo>
                  <a:cubicBezTo>
                    <a:pt x="2048" y="479"/>
                    <a:pt x="2050" y="442"/>
                    <a:pt x="2053" y="388"/>
                  </a:cubicBezTo>
                  <a:cubicBezTo>
                    <a:pt x="2058" y="335"/>
                    <a:pt x="2059" y="295"/>
                    <a:pt x="2059" y="268"/>
                  </a:cubicBezTo>
                  <a:cubicBezTo>
                    <a:pt x="2059" y="202"/>
                    <a:pt x="2050" y="153"/>
                    <a:pt x="2031" y="121"/>
                  </a:cubicBezTo>
                  <a:cubicBezTo>
                    <a:pt x="1966" y="126"/>
                    <a:pt x="1841" y="179"/>
                    <a:pt x="1655" y="281"/>
                  </a:cubicBezTo>
                  <a:cubicBezTo>
                    <a:pt x="1730" y="336"/>
                    <a:pt x="1767" y="398"/>
                    <a:pt x="1767" y="467"/>
                  </a:cubicBezTo>
                  <a:cubicBezTo>
                    <a:pt x="1767" y="491"/>
                    <a:pt x="1763" y="514"/>
                    <a:pt x="1756" y="536"/>
                  </a:cubicBezTo>
                  <a:cubicBezTo>
                    <a:pt x="1749" y="557"/>
                    <a:pt x="1614" y="569"/>
                    <a:pt x="1355" y="572"/>
                  </a:cubicBezTo>
                  <a:lnTo>
                    <a:pt x="1252" y="572"/>
                  </a:lnTo>
                  <a:cubicBezTo>
                    <a:pt x="1297" y="464"/>
                    <a:pt x="1363" y="339"/>
                    <a:pt x="1452" y="195"/>
                  </a:cubicBezTo>
                  <a:cubicBezTo>
                    <a:pt x="1526" y="72"/>
                    <a:pt x="1565" y="8"/>
                    <a:pt x="1565" y="3"/>
                  </a:cubicBezTo>
                  <a:cubicBezTo>
                    <a:pt x="1564" y="1"/>
                    <a:pt x="1561" y="0"/>
                    <a:pt x="1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5958900" y="3710950"/>
              <a:ext cx="40125" cy="64075"/>
            </a:xfrm>
            <a:custGeom>
              <a:avLst/>
              <a:gdLst/>
              <a:ahLst/>
              <a:cxnLst/>
              <a:rect l="l" t="t" r="r" b="b"/>
              <a:pathLst>
                <a:path w="1605" h="2563" extrusionOk="0">
                  <a:moveTo>
                    <a:pt x="931" y="0"/>
                  </a:moveTo>
                  <a:cubicBezTo>
                    <a:pt x="579" y="0"/>
                    <a:pt x="403" y="77"/>
                    <a:pt x="403" y="228"/>
                  </a:cubicBezTo>
                  <a:cubicBezTo>
                    <a:pt x="403" y="346"/>
                    <a:pt x="456" y="436"/>
                    <a:pt x="564" y="500"/>
                  </a:cubicBezTo>
                  <a:cubicBezTo>
                    <a:pt x="655" y="554"/>
                    <a:pt x="774" y="581"/>
                    <a:pt x="919" y="581"/>
                  </a:cubicBezTo>
                  <a:cubicBezTo>
                    <a:pt x="1073" y="581"/>
                    <a:pt x="1220" y="559"/>
                    <a:pt x="1358" y="517"/>
                  </a:cubicBezTo>
                  <a:cubicBezTo>
                    <a:pt x="1514" y="469"/>
                    <a:pt x="1593" y="410"/>
                    <a:pt x="1593" y="342"/>
                  </a:cubicBezTo>
                  <a:cubicBezTo>
                    <a:pt x="1593" y="253"/>
                    <a:pt x="1534" y="175"/>
                    <a:pt x="1416" y="109"/>
                  </a:cubicBezTo>
                  <a:cubicBezTo>
                    <a:pt x="1288" y="36"/>
                    <a:pt x="1127" y="0"/>
                    <a:pt x="931" y="0"/>
                  </a:cubicBezTo>
                  <a:close/>
                  <a:moveTo>
                    <a:pt x="1321" y="731"/>
                  </a:moveTo>
                  <a:cubicBezTo>
                    <a:pt x="957" y="865"/>
                    <a:pt x="568" y="935"/>
                    <a:pt x="150" y="937"/>
                  </a:cubicBezTo>
                  <a:cubicBezTo>
                    <a:pt x="150" y="991"/>
                    <a:pt x="179" y="1080"/>
                    <a:pt x="234" y="1203"/>
                  </a:cubicBezTo>
                  <a:cubicBezTo>
                    <a:pt x="272" y="1193"/>
                    <a:pt x="309" y="1188"/>
                    <a:pt x="351" y="1188"/>
                  </a:cubicBezTo>
                  <a:cubicBezTo>
                    <a:pt x="480" y="1188"/>
                    <a:pt x="544" y="1265"/>
                    <a:pt x="544" y="1417"/>
                  </a:cubicBezTo>
                  <a:cubicBezTo>
                    <a:pt x="544" y="1560"/>
                    <a:pt x="527" y="1707"/>
                    <a:pt x="495" y="1859"/>
                  </a:cubicBezTo>
                  <a:cubicBezTo>
                    <a:pt x="461" y="2017"/>
                    <a:pt x="420" y="2125"/>
                    <a:pt x="371" y="2184"/>
                  </a:cubicBezTo>
                  <a:cubicBezTo>
                    <a:pt x="321" y="2242"/>
                    <a:pt x="215" y="2280"/>
                    <a:pt x="52" y="2300"/>
                  </a:cubicBezTo>
                  <a:cubicBezTo>
                    <a:pt x="32" y="2399"/>
                    <a:pt x="16" y="2487"/>
                    <a:pt x="0" y="2562"/>
                  </a:cubicBezTo>
                  <a:cubicBezTo>
                    <a:pt x="404" y="2489"/>
                    <a:pt x="720" y="2451"/>
                    <a:pt x="945" y="2451"/>
                  </a:cubicBezTo>
                  <a:cubicBezTo>
                    <a:pt x="1178" y="2451"/>
                    <a:pt x="1398" y="2470"/>
                    <a:pt x="1605" y="2508"/>
                  </a:cubicBezTo>
                  <a:cubicBezTo>
                    <a:pt x="1602" y="2347"/>
                    <a:pt x="1595" y="2224"/>
                    <a:pt x="1582" y="2136"/>
                  </a:cubicBezTo>
                  <a:cubicBezTo>
                    <a:pt x="1580" y="2117"/>
                    <a:pt x="1573" y="2108"/>
                    <a:pt x="1561" y="2108"/>
                  </a:cubicBezTo>
                  <a:cubicBezTo>
                    <a:pt x="1558" y="2108"/>
                    <a:pt x="1554" y="2109"/>
                    <a:pt x="1550" y="2110"/>
                  </a:cubicBezTo>
                  <a:cubicBezTo>
                    <a:pt x="1484" y="2138"/>
                    <a:pt x="1426" y="2151"/>
                    <a:pt x="1376" y="2151"/>
                  </a:cubicBezTo>
                  <a:cubicBezTo>
                    <a:pt x="1332" y="2151"/>
                    <a:pt x="1297" y="2135"/>
                    <a:pt x="1272" y="2104"/>
                  </a:cubicBezTo>
                  <a:cubicBezTo>
                    <a:pt x="1233" y="2052"/>
                    <a:pt x="1213" y="1944"/>
                    <a:pt x="1213" y="1778"/>
                  </a:cubicBezTo>
                  <a:cubicBezTo>
                    <a:pt x="1213" y="1540"/>
                    <a:pt x="1245" y="1240"/>
                    <a:pt x="1312" y="879"/>
                  </a:cubicBezTo>
                  <a:cubicBezTo>
                    <a:pt x="1322" y="820"/>
                    <a:pt x="1327" y="779"/>
                    <a:pt x="1327" y="756"/>
                  </a:cubicBezTo>
                  <a:cubicBezTo>
                    <a:pt x="1327" y="743"/>
                    <a:pt x="1324" y="734"/>
                    <a:pt x="1321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5997150" y="3726925"/>
              <a:ext cx="94300" cy="53675"/>
            </a:xfrm>
            <a:custGeom>
              <a:avLst/>
              <a:gdLst/>
              <a:ahLst/>
              <a:cxnLst/>
              <a:rect l="l" t="t" r="r" b="b"/>
              <a:pathLst>
                <a:path w="3772" h="2147" extrusionOk="0">
                  <a:moveTo>
                    <a:pt x="2034" y="1"/>
                  </a:moveTo>
                  <a:cubicBezTo>
                    <a:pt x="1968" y="1"/>
                    <a:pt x="1889" y="29"/>
                    <a:pt x="1800" y="84"/>
                  </a:cubicBezTo>
                  <a:cubicBezTo>
                    <a:pt x="1457" y="298"/>
                    <a:pt x="1227" y="605"/>
                    <a:pt x="1105" y="1004"/>
                  </a:cubicBezTo>
                  <a:cubicBezTo>
                    <a:pt x="1099" y="963"/>
                    <a:pt x="1096" y="913"/>
                    <a:pt x="1096" y="854"/>
                  </a:cubicBezTo>
                  <a:cubicBezTo>
                    <a:pt x="1096" y="582"/>
                    <a:pt x="1150" y="336"/>
                    <a:pt x="1258" y="116"/>
                  </a:cubicBezTo>
                  <a:lnTo>
                    <a:pt x="1258" y="116"/>
                  </a:lnTo>
                  <a:cubicBezTo>
                    <a:pt x="557" y="154"/>
                    <a:pt x="149" y="173"/>
                    <a:pt x="34" y="173"/>
                  </a:cubicBezTo>
                  <a:lnTo>
                    <a:pt x="1" y="173"/>
                  </a:lnTo>
                  <a:cubicBezTo>
                    <a:pt x="1" y="292"/>
                    <a:pt x="20" y="354"/>
                    <a:pt x="57" y="359"/>
                  </a:cubicBezTo>
                  <a:cubicBezTo>
                    <a:pt x="118" y="363"/>
                    <a:pt x="180" y="367"/>
                    <a:pt x="242" y="369"/>
                  </a:cubicBezTo>
                  <a:cubicBezTo>
                    <a:pt x="310" y="381"/>
                    <a:pt x="349" y="421"/>
                    <a:pt x="359" y="489"/>
                  </a:cubicBezTo>
                  <a:cubicBezTo>
                    <a:pt x="427" y="995"/>
                    <a:pt x="505" y="1351"/>
                    <a:pt x="590" y="1557"/>
                  </a:cubicBezTo>
                  <a:cubicBezTo>
                    <a:pt x="516" y="1523"/>
                    <a:pt x="440" y="1506"/>
                    <a:pt x="362" y="1506"/>
                  </a:cubicBezTo>
                  <a:cubicBezTo>
                    <a:pt x="316" y="1506"/>
                    <a:pt x="276" y="1512"/>
                    <a:pt x="243" y="1525"/>
                  </a:cubicBezTo>
                  <a:lnTo>
                    <a:pt x="237" y="1878"/>
                  </a:lnTo>
                  <a:cubicBezTo>
                    <a:pt x="299" y="1822"/>
                    <a:pt x="415" y="1795"/>
                    <a:pt x="583" y="1795"/>
                  </a:cubicBezTo>
                  <a:cubicBezTo>
                    <a:pt x="841" y="1795"/>
                    <a:pt x="1079" y="1846"/>
                    <a:pt x="1298" y="1946"/>
                  </a:cubicBezTo>
                  <a:cubicBezTo>
                    <a:pt x="1207" y="1675"/>
                    <a:pt x="1161" y="1492"/>
                    <a:pt x="1158" y="1395"/>
                  </a:cubicBezTo>
                  <a:cubicBezTo>
                    <a:pt x="1235" y="1089"/>
                    <a:pt x="1358" y="894"/>
                    <a:pt x="1528" y="810"/>
                  </a:cubicBezTo>
                  <a:cubicBezTo>
                    <a:pt x="1569" y="789"/>
                    <a:pt x="1601" y="779"/>
                    <a:pt x="1627" y="779"/>
                  </a:cubicBezTo>
                  <a:cubicBezTo>
                    <a:pt x="1694" y="779"/>
                    <a:pt x="1736" y="841"/>
                    <a:pt x="1753" y="964"/>
                  </a:cubicBezTo>
                  <a:cubicBezTo>
                    <a:pt x="1758" y="1000"/>
                    <a:pt x="1761" y="1085"/>
                    <a:pt x="1761" y="1221"/>
                  </a:cubicBezTo>
                  <a:cubicBezTo>
                    <a:pt x="1761" y="1519"/>
                    <a:pt x="1714" y="1764"/>
                    <a:pt x="1615" y="1955"/>
                  </a:cubicBezTo>
                  <a:lnTo>
                    <a:pt x="2447" y="2147"/>
                  </a:lnTo>
                  <a:cubicBezTo>
                    <a:pt x="2475" y="2067"/>
                    <a:pt x="2495" y="2016"/>
                    <a:pt x="2506" y="1997"/>
                  </a:cubicBezTo>
                  <a:cubicBezTo>
                    <a:pt x="2410" y="1975"/>
                    <a:pt x="2340" y="1956"/>
                    <a:pt x="2298" y="1940"/>
                  </a:cubicBezTo>
                  <a:cubicBezTo>
                    <a:pt x="2272" y="1887"/>
                    <a:pt x="2258" y="1760"/>
                    <a:pt x="2258" y="1558"/>
                  </a:cubicBezTo>
                  <a:cubicBezTo>
                    <a:pt x="2324" y="1357"/>
                    <a:pt x="2411" y="1178"/>
                    <a:pt x="2519" y="1019"/>
                  </a:cubicBezTo>
                  <a:cubicBezTo>
                    <a:pt x="2649" y="824"/>
                    <a:pt x="2773" y="726"/>
                    <a:pt x="2888" y="726"/>
                  </a:cubicBezTo>
                  <a:cubicBezTo>
                    <a:pt x="2960" y="726"/>
                    <a:pt x="2996" y="779"/>
                    <a:pt x="2996" y="882"/>
                  </a:cubicBezTo>
                  <a:cubicBezTo>
                    <a:pt x="2996" y="1006"/>
                    <a:pt x="2950" y="1175"/>
                    <a:pt x="2860" y="1391"/>
                  </a:cubicBezTo>
                  <a:cubicBezTo>
                    <a:pt x="2778" y="1590"/>
                    <a:pt x="2699" y="1732"/>
                    <a:pt x="2624" y="1819"/>
                  </a:cubicBezTo>
                  <a:cubicBezTo>
                    <a:pt x="2859" y="1815"/>
                    <a:pt x="3077" y="1812"/>
                    <a:pt x="3278" y="1812"/>
                  </a:cubicBezTo>
                  <a:cubicBezTo>
                    <a:pt x="3495" y="1812"/>
                    <a:pt x="3643" y="1815"/>
                    <a:pt x="3722" y="1819"/>
                  </a:cubicBezTo>
                  <a:cubicBezTo>
                    <a:pt x="3686" y="1758"/>
                    <a:pt x="3657" y="1713"/>
                    <a:pt x="3635" y="1685"/>
                  </a:cubicBezTo>
                  <a:lnTo>
                    <a:pt x="3218" y="1619"/>
                  </a:lnTo>
                  <a:cubicBezTo>
                    <a:pt x="3588" y="1330"/>
                    <a:pt x="3772" y="1040"/>
                    <a:pt x="3772" y="746"/>
                  </a:cubicBezTo>
                  <a:cubicBezTo>
                    <a:pt x="3772" y="598"/>
                    <a:pt x="3723" y="478"/>
                    <a:pt x="3626" y="386"/>
                  </a:cubicBezTo>
                  <a:cubicBezTo>
                    <a:pt x="3528" y="293"/>
                    <a:pt x="3405" y="247"/>
                    <a:pt x="3257" y="247"/>
                  </a:cubicBezTo>
                  <a:cubicBezTo>
                    <a:pt x="3037" y="247"/>
                    <a:pt x="2825" y="348"/>
                    <a:pt x="2622" y="549"/>
                  </a:cubicBezTo>
                  <a:cubicBezTo>
                    <a:pt x="2504" y="668"/>
                    <a:pt x="2397" y="810"/>
                    <a:pt x="2299" y="975"/>
                  </a:cubicBezTo>
                  <a:cubicBezTo>
                    <a:pt x="2313" y="876"/>
                    <a:pt x="2319" y="763"/>
                    <a:pt x="2319" y="638"/>
                  </a:cubicBezTo>
                  <a:cubicBezTo>
                    <a:pt x="2319" y="213"/>
                    <a:pt x="2224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6093500" y="3729725"/>
              <a:ext cx="54825" cy="46850"/>
            </a:xfrm>
            <a:custGeom>
              <a:avLst/>
              <a:gdLst/>
              <a:ahLst/>
              <a:cxnLst/>
              <a:rect l="l" t="t" r="r" b="b"/>
              <a:pathLst>
                <a:path w="2193" h="1874" extrusionOk="0">
                  <a:moveTo>
                    <a:pt x="1202" y="231"/>
                  </a:moveTo>
                  <a:cubicBezTo>
                    <a:pt x="1323" y="231"/>
                    <a:pt x="1421" y="248"/>
                    <a:pt x="1497" y="284"/>
                  </a:cubicBezTo>
                  <a:cubicBezTo>
                    <a:pt x="1570" y="320"/>
                    <a:pt x="1607" y="367"/>
                    <a:pt x="1607" y="424"/>
                  </a:cubicBezTo>
                  <a:cubicBezTo>
                    <a:pt x="1607" y="535"/>
                    <a:pt x="1498" y="591"/>
                    <a:pt x="1276" y="592"/>
                  </a:cubicBezTo>
                  <a:cubicBezTo>
                    <a:pt x="857" y="592"/>
                    <a:pt x="646" y="526"/>
                    <a:pt x="646" y="395"/>
                  </a:cubicBezTo>
                  <a:cubicBezTo>
                    <a:pt x="646" y="343"/>
                    <a:pt x="708" y="302"/>
                    <a:pt x="831" y="271"/>
                  </a:cubicBezTo>
                  <a:cubicBezTo>
                    <a:pt x="935" y="243"/>
                    <a:pt x="1059" y="231"/>
                    <a:pt x="1202" y="231"/>
                  </a:cubicBezTo>
                  <a:close/>
                  <a:moveTo>
                    <a:pt x="1235" y="0"/>
                  </a:moveTo>
                  <a:cubicBezTo>
                    <a:pt x="413" y="0"/>
                    <a:pt x="0" y="252"/>
                    <a:pt x="0" y="756"/>
                  </a:cubicBezTo>
                  <a:cubicBezTo>
                    <a:pt x="0" y="1030"/>
                    <a:pt x="90" y="1274"/>
                    <a:pt x="266" y="1491"/>
                  </a:cubicBezTo>
                  <a:cubicBezTo>
                    <a:pt x="471" y="1745"/>
                    <a:pt x="746" y="1873"/>
                    <a:pt x="1089" y="1873"/>
                  </a:cubicBezTo>
                  <a:cubicBezTo>
                    <a:pt x="1389" y="1873"/>
                    <a:pt x="1612" y="1833"/>
                    <a:pt x="1759" y="1755"/>
                  </a:cubicBezTo>
                  <a:cubicBezTo>
                    <a:pt x="1859" y="1699"/>
                    <a:pt x="1943" y="1607"/>
                    <a:pt x="2012" y="1480"/>
                  </a:cubicBezTo>
                  <a:cubicBezTo>
                    <a:pt x="2036" y="1433"/>
                    <a:pt x="2048" y="1388"/>
                    <a:pt x="2048" y="1342"/>
                  </a:cubicBezTo>
                  <a:cubicBezTo>
                    <a:pt x="2048" y="1182"/>
                    <a:pt x="1916" y="1077"/>
                    <a:pt x="1654" y="1026"/>
                  </a:cubicBezTo>
                  <a:cubicBezTo>
                    <a:pt x="1557" y="1008"/>
                    <a:pt x="1463" y="999"/>
                    <a:pt x="1377" y="999"/>
                  </a:cubicBezTo>
                  <a:cubicBezTo>
                    <a:pt x="1250" y="999"/>
                    <a:pt x="1149" y="1020"/>
                    <a:pt x="1075" y="1059"/>
                  </a:cubicBezTo>
                  <a:cubicBezTo>
                    <a:pt x="1002" y="1100"/>
                    <a:pt x="964" y="1152"/>
                    <a:pt x="964" y="1217"/>
                  </a:cubicBezTo>
                  <a:cubicBezTo>
                    <a:pt x="964" y="1321"/>
                    <a:pt x="1007" y="1409"/>
                    <a:pt x="1090" y="1485"/>
                  </a:cubicBezTo>
                  <a:cubicBezTo>
                    <a:pt x="1175" y="1559"/>
                    <a:pt x="1285" y="1609"/>
                    <a:pt x="1417" y="1633"/>
                  </a:cubicBezTo>
                  <a:cubicBezTo>
                    <a:pt x="1429" y="1637"/>
                    <a:pt x="1436" y="1642"/>
                    <a:pt x="1436" y="1648"/>
                  </a:cubicBezTo>
                  <a:cubicBezTo>
                    <a:pt x="1436" y="1657"/>
                    <a:pt x="1424" y="1667"/>
                    <a:pt x="1400" y="1676"/>
                  </a:cubicBezTo>
                  <a:cubicBezTo>
                    <a:pt x="1345" y="1698"/>
                    <a:pt x="1285" y="1708"/>
                    <a:pt x="1221" y="1708"/>
                  </a:cubicBezTo>
                  <a:cubicBezTo>
                    <a:pt x="1215" y="1708"/>
                    <a:pt x="1209" y="1708"/>
                    <a:pt x="1203" y="1708"/>
                  </a:cubicBezTo>
                  <a:cubicBezTo>
                    <a:pt x="1076" y="1703"/>
                    <a:pt x="973" y="1653"/>
                    <a:pt x="893" y="1563"/>
                  </a:cubicBezTo>
                  <a:cubicBezTo>
                    <a:pt x="788" y="1444"/>
                    <a:pt x="734" y="1264"/>
                    <a:pt x="734" y="1022"/>
                  </a:cubicBezTo>
                  <a:cubicBezTo>
                    <a:pt x="734" y="831"/>
                    <a:pt x="746" y="736"/>
                    <a:pt x="769" y="736"/>
                  </a:cubicBezTo>
                  <a:cubicBezTo>
                    <a:pt x="786" y="736"/>
                    <a:pt x="970" y="764"/>
                    <a:pt x="1320" y="820"/>
                  </a:cubicBezTo>
                  <a:cubicBezTo>
                    <a:pt x="1715" y="883"/>
                    <a:pt x="1998" y="934"/>
                    <a:pt x="2170" y="973"/>
                  </a:cubicBezTo>
                  <a:cubicBezTo>
                    <a:pt x="2172" y="974"/>
                    <a:pt x="2173" y="974"/>
                    <a:pt x="2174" y="974"/>
                  </a:cubicBezTo>
                  <a:cubicBezTo>
                    <a:pt x="2182" y="974"/>
                    <a:pt x="2186" y="969"/>
                    <a:pt x="2186" y="959"/>
                  </a:cubicBezTo>
                  <a:cubicBezTo>
                    <a:pt x="2190" y="888"/>
                    <a:pt x="2193" y="827"/>
                    <a:pt x="2193" y="775"/>
                  </a:cubicBezTo>
                  <a:cubicBezTo>
                    <a:pt x="2193" y="607"/>
                    <a:pt x="2168" y="467"/>
                    <a:pt x="2116" y="360"/>
                  </a:cubicBezTo>
                  <a:cubicBezTo>
                    <a:pt x="2007" y="121"/>
                    <a:pt x="1713" y="0"/>
                    <a:pt x="1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6148375" y="3710300"/>
              <a:ext cx="31100" cy="66375"/>
            </a:xfrm>
            <a:custGeom>
              <a:avLst/>
              <a:gdLst/>
              <a:ahLst/>
              <a:cxnLst/>
              <a:rect l="l" t="t" r="r" b="b"/>
              <a:pathLst>
                <a:path w="1244" h="2655" extrusionOk="0">
                  <a:moveTo>
                    <a:pt x="1232" y="0"/>
                  </a:moveTo>
                  <a:cubicBezTo>
                    <a:pt x="1104" y="66"/>
                    <a:pt x="915" y="131"/>
                    <a:pt x="665" y="201"/>
                  </a:cubicBezTo>
                  <a:cubicBezTo>
                    <a:pt x="405" y="271"/>
                    <a:pt x="211" y="306"/>
                    <a:pt x="80" y="306"/>
                  </a:cubicBezTo>
                  <a:cubicBezTo>
                    <a:pt x="72" y="306"/>
                    <a:pt x="62" y="306"/>
                    <a:pt x="47" y="305"/>
                  </a:cubicBezTo>
                  <a:cubicBezTo>
                    <a:pt x="33" y="304"/>
                    <a:pt x="26" y="304"/>
                    <a:pt x="23" y="304"/>
                  </a:cubicBezTo>
                  <a:cubicBezTo>
                    <a:pt x="12" y="304"/>
                    <a:pt x="7" y="306"/>
                    <a:pt x="7" y="312"/>
                  </a:cubicBezTo>
                  <a:cubicBezTo>
                    <a:pt x="4" y="337"/>
                    <a:pt x="1" y="364"/>
                    <a:pt x="1" y="392"/>
                  </a:cubicBezTo>
                  <a:cubicBezTo>
                    <a:pt x="1" y="480"/>
                    <a:pt x="7" y="537"/>
                    <a:pt x="20" y="568"/>
                  </a:cubicBezTo>
                  <a:cubicBezTo>
                    <a:pt x="80" y="555"/>
                    <a:pt x="180" y="539"/>
                    <a:pt x="317" y="517"/>
                  </a:cubicBezTo>
                  <a:lnTo>
                    <a:pt x="317" y="517"/>
                  </a:lnTo>
                  <a:cubicBezTo>
                    <a:pt x="302" y="560"/>
                    <a:pt x="294" y="622"/>
                    <a:pt x="294" y="703"/>
                  </a:cubicBezTo>
                  <a:cubicBezTo>
                    <a:pt x="294" y="831"/>
                    <a:pt x="314" y="989"/>
                    <a:pt x="351" y="1179"/>
                  </a:cubicBezTo>
                  <a:cubicBezTo>
                    <a:pt x="417" y="1510"/>
                    <a:pt x="505" y="1788"/>
                    <a:pt x="617" y="2011"/>
                  </a:cubicBezTo>
                  <a:cubicBezTo>
                    <a:pt x="673" y="1984"/>
                    <a:pt x="744" y="1955"/>
                    <a:pt x="832" y="1926"/>
                  </a:cubicBezTo>
                  <a:cubicBezTo>
                    <a:pt x="912" y="1900"/>
                    <a:pt x="979" y="1880"/>
                    <a:pt x="1034" y="1864"/>
                  </a:cubicBezTo>
                  <a:cubicBezTo>
                    <a:pt x="1018" y="1731"/>
                    <a:pt x="1008" y="1593"/>
                    <a:pt x="1008" y="1452"/>
                  </a:cubicBezTo>
                  <a:cubicBezTo>
                    <a:pt x="1008" y="1182"/>
                    <a:pt x="1031" y="917"/>
                    <a:pt x="1073" y="655"/>
                  </a:cubicBezTo>
                  <a:cubicBezTo>
                    <a:pt x="1116" y="389"/>
                    <a:pt x="1173" y="175"/>
                    <a:pt x="1244" y="11"/>
                  </a:cubicBezTo>
                  <a:cubicBezTo>
                    <a:pt x="1241" y="4"/>
                    <a:pt x="1236" y="1"/>
                    <a:pt x="1232" y="0"/>
                  </a:cubicBezTo>
                  <a:close/>
                  <a:moveTo>
                    <a:pt x="781" y="2154"/>
                  </a:moveTo>
                  <a:cubicBezTo>
                    <a:pt x="663" y="2154"/>
                    <a:pt x="547" y="2175"/>
                    <a:pt x="429" y="2216"/>
                  </a:cubicBezTo>
                  <a:cubicBezTo>
                    <a:pt x="288" y="2268"/>
                    <a:pt x="218" y="2331"/>
                    <a:pt x="218" y="2408"/>
                  </a:cubicBezTo>
                  <a:cubicBezTo>
                    <a:pt x="218" y="2475"/>
                    <a:pt x="248" y="2532"/>
                    <a:pt x="310" y="2580"/>
                  </a:cubicBezTo>
                  <a:cubicBezTo>
                    <a:pt x="372" y="2630"/>
                    <a:pt x="450" y="2655"/>
                    <a:pt x="549" y="2655"/>
                  </a:cubicBezTo>
                  <a:cubicBezTo>
                    <a:pt x="587" y="2655"/>
                    <a:pt x="629" y="2650"/>
                    <a:pt x="675" y="2642"/>
                  </a:cubicBezTo>
                  <a:cubicBezTo>
                    <a:pt x="793" y="2620"/>
                    <a:pt x="905" y="2585"/>
                    <a:pt x="1010" y="2536"/>
                  </a:cubicBezTo>
                  <a:cubicBezTo>
                    <a:pt x="1134" y="2476"/>
                    <a:pt x="1196" y="2417"/>
                    <a:pt x="1196" y="2358"/>
                  </a:cubicBezTo>
                  <a:cubicBezTo>
                    <a:pt x="1196" y="2304"/>
                    <a:pt x="1160" y="2258"/>
                    <a:pt x="1089" y="2219"/>
                  </a:cubicBezTo>
                  <a:cubicBezTo>
                    <a:pt x="1009" y="2176"/>
                    <a:pt x="908" y="2154"/>
                    <a:pt x="781" y="21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28"/>
          <p:cNvGrpSpPr/>
          <p:nvPr/>
        </p:nvGrpSpPr>
        <p:grpSpPr>
          <a:xfrm rot="158591">
            <a:off x="289699" y="941179"/>
            <a:ext cx="1557254" cy="1613483"/>
            <a:chOff x="5275050" y="4090125"/>
            <a:chExt cx="949925" cy="984225"/>
          </a:xfrm>
        </p:grpSpPr>
        <p:sp>
          <p:nvSpPr>
            <p:cNvPr id="938" name="Google Shape;938;p28"/>
            <p:cNvSpPr/>
            <p:nvPr/>
          </p:nvSpPr>
          <p:spPr>
            <a:xfrm>
              <a:off x="5663125" y="4187100"/>
              <a:ext cx="333450" cy="479025"/>
            </a:xfrm>
            <a:custGeom>
              <a:avLst/>
              <a:gdLst/>
              <a:ahLst/>
              <a:cxnLst/>
              <a:rect l="l" t="t" r="r" b="b"/>
              <a:pathLst>
                <a:path w="13338" h="19161" extrusionOk="0">
                  <a:moveTo>
                    <a:pt x="56" y="0"/>
                  </a:moveTo>
                  <a:cubicBezTo>
                    <a:pt x="25" y="0"/>
                    <a:pt x="0" y="24"/>
                    <a:pt x="0" y="55"/>
                  </a:cubicBezTo>
                  <a:lnTo>
                    <a:pt x="0" y="19105"/>
                  </a:lnTo>
                  <a:cubicBezTo>
                    <a:pt x="0" y="19135"/>
                    <a:pt x="25" y="19161"/>
                    <a:pt x="56" y="19161"/>
                  </a:cubicBezTo>
                  <a:lnTo>
                    <a:pt x="13282" y="19161"/>
                  </a:lnTo>
                  <a:cubicBezTo>
                    <a:pt x="13313" y="19161"/>
                    <a:pt x="13338" y="19136"/>
                    <a:pt x="13338" y="19105"/>
                  </a:cubicBezTo>
                  <a:lnTo>
                    <a:pt x="13338" y="55"/>
                  </a:lnTo>
                  <a:cubicBezTo>
                    <a:pt x="13338" y="24"/>
                    <a:pt x="13313" y="0"/>
                    <a:pt x="1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5661875" y="4534650"/>
              <a:ext cx="325275" cy="93550"/>
            </a:xfrm>
            <a:custGeom>
              <a:avLst/>
              <a:gdLst/>
              <a:ahLst/>
              <a:cxnLst/>
              <a:rect l="l" t="t" r="r" b="b"/>
              <a:pathLst>
                <a:path w="13011" h="3742" extrusionOk="0">
                  <a:moveTo>
                    <a:pt x="12899" y="1"/>
                  </a:moveTo>
                  <a:cubicBezTo>
                    <a:pt x="12838" y="1"/>
                    <a:pt x="12788" y="49"/>
                    <a:pt x="12788" y="111"/>
                  </a:cubicBezTo>
                  <a:lnTo>
                    <a:pt x="12788" y="1663"/>
                  </a:lnTo>
                  <a:cubicBezTo>
                    <a:pt x="12788" y="2054"/>
                    <a:pt x="12469" y="2372"/>
                    <a:pt x="12079" y="2372"/>
                  </a:cubicBezTo>
                  <a:lnTo>
                    <a:pt x="1259" y="2372"/>
                  </a:lnTo>
                  <a:cubicBezTo>
                    <a:pt x="566" y="2372"/>
                    <a:pt x="1" y="2936"/>
                    <a:pt x="1" y="3629"/>
                  </a:cubicBezTo>
                  <a:cubicBezTo>
                    <a:pt x="1" y="3690"/>
                    <a:pt x="50" y="3741"/>
                    <a:pt x="112" y="3741"/>
                  </a:cubicBezTo>
                  <a:cubicBezTo>
                    <a:pt x="174" y="3741"/>
                    <a:pt x="223" y="3690"/>
                    <a:pt x="223" y="3629"/>
                  </a:cubicBezTo>
                  <a:cubicBezTo>
                    <a:pt x="223" y="3059"/>
                    <a:pt x="687" y="2595"/>
                    <a:pt x="1258" y="2595"/>
                  </a:cubicBezTo>
                  <a:lnTo>
                    <a:pt x="12078" y="2595"/>
                  </a:lnTo>
                  <a:cubicBezTo>
                    <a:pt x="12592" y="2595"/>
                    <a:pt x="13011" y="2177"/>
                    <a:pt x="13011" y="1663"/>
                  </a:cubicBezTo>
                  <a:lnTo>
                    <a:pt x="13011" y="111"/>
                  </a:lnTo>
                  <a:cubicBezTo>
                    <a:pt x="13011" y="52"/>
                    <a:pt x="12961" y="1"/>
                    <a:pt x="1289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5673575" y="4194350"/>
              <a:ext cx="9650" cy="405175"/>
            </a:xfrm>
            <a:custGeom>
              <a:avLst/>
              <a:gdLst/>
              <a:ahLst/>
              <a:cxnLst/>
              <a:rect l="l" t="t" r="r" b="b"/>
              <a:pathLst>
                <a:path w="386" h="16207" extrusionOk="0">
                  <a:moveTo>
                    <a:pt x="224" y="0"/>
                  </a:moveTo>
                  <a:lnTo>
                    <a:pt x="113" y="1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224" y="0"/>
                  </a:lnTo>
                  <a:close/>
                  <a:moveTo>
                    <a:pt x="153" y="4"/>
                  </a:moveTo>
                  <a:lnTo>
                    <a:pt x="1" y="13"/>
                  </a:lnTo>
                  <a:cubicBezTo>
                    <a:pt x="79" y="5284"/>
                    <a:pt x="161" y="10734"/>
                    <a:pt x="82" y="16093"/>
                  </a:cubicBezTo>
                  <a:cubicBezTo>
                    <a:pt x="80" y="16155"/>
                    <a:pt x="130" y="16205"/>
                    <a:pt x="192" y="16206"/>
                  </a:cubicBezTo>
                  <a:lnTo>
                    <a:pt x="193" y="16206"/>
                  </a:lnTo>
                  <a:cubicBezTo>
                    <a:pt x="254" y="16206"/>
                    <a:pt x="304" y="16159"/>
                    <a:pt x="307" y="16095"/>
                  </a:cubicBezTo>
                  <a:cubicBezTo>
                    <a:pt x="385" y="10732"/>
                    <a:pt x="304" y="5281"/>
                    <a:pt x="225" y="10"/>
                  </a:cubicBezTo>
                  <a:lnTo>
                    <a:pt x="153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5767875" y="4272700"/>
              <a:ext cx="135250" cy="110625"/>
            </a:xfrm>
            <a:custGeom>
              <a:avLst/>
              <a:gdLst/>
              <a:ahLst/>
              <a:cxnLst/>
              <a:rect l="l" t="t" r="r" b="b"/>
              <a:pathLst>
                <a:path w="5410" h="4425" extrusionOk="0">
                  <a:moveTo>
                    <a:pt x="1" y="0"/>
                  </a:moveTo>
                  <a:lnTo>
                    <a:pt x="1" y="4424"/>
                  </a:lnTo>
                  <a:lnTo>
                    <a:pt x="5410" y="4424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5793050" y="4297275"/>
              <a:ext cx="84500" cy="5775"/>
            </a:xfrm>
            <a:custGeom>
              <a:avLst/>
              <a:gdLst/>
              <a:ahLst/>
              <a:cxnLst/>
              <a:rect l="l" t="t" r="r" b="b"/>
              <a:pathLst>
                <a:path w="3380" h="231" extrusionOk="0">
                  <a:moveTo>
                    <a:pt x="111" y="1"/>
                  </a:moveTo>
                  <a:cubicBezTo>
                    <a:pt x="50" y="1"/>
                    <a:pt x="0" y="49"/>
                    <a:pt x="0" y="111"/>
                  </a:cubicBezTo>
                  <a:cubicBezTo>
                    <a:pt x="0" y="173"/>
                    <a:pt x="49" y="224"/>
                    <a:pt x="111" y="224"/>
                  </a:cubicBezTo>
                  <a:lnTo>
                    <a:pt x="3269" y="230"/>
                  </a:lnTo>
                  <a:cubicBezTo>
                    <a:pt x="3329" y="230"/>
                    <a:pt x="3380" y="182"/>
                    <a:pt x="3379" y="120"/>
                  </a:cubicBezTo>
                  <a:cubicBezTo>
                    <a:pt x="3379" y="58"/>
                    <a:pt x="3329" y="7"/>
                    <a:pt x="3267" y="7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5792400" y="4324725"/>
              <a:ext cx="86425" cy="7200"/>
            </a:xfrm>
            <a:custGeom>
              <a:avLst/>
              <a:gdLst/>
              <a:ahLst/>
              <a:cxnLst/>
              <a:rect l="l" t="t" r="r" b="b"/>
              <a:pathLst>
                <a:path w="3457" h="288" extrusionOk="0">
                  <a:moveTo>
                    <a:pt x="115" y="0"/>
                  </a:moveTo>
                  <a:cubicBezTo>
                    <a:pt x="53" y="0"/>
                    <a:pt x="3" y="49"/>
                    <a:pt x="1" y="111"/>
                  </a:cubicBezTo>
                  <a:cubicBezTo>
                    <a:pt x="0" y="173"/>
                    <a:pt x="49" y="222"/>
                    <a:pt x="111" y="224"/>
                  </a:cubicBezTo>
                  <a:lnTo>
                    <a:pt x="3342" y="287"/>
                  </a:lnTo>
                  <a:lnTo>
                    <a:pt x="3344" y="287"/>
                  </a:lnTo>
                  <a:cubicBezTo>
                    <a:pt x="3404" y="287"/>
                    <a:pt x="3453" y="238"/>
                    <a:pt x="3455" y="178"/>
                  </a:cubicBezTo>
                  <a:cubicBezTo>
                    <a:pt x="3456" y="116"/>
                    <a:pt x="3407" y="65"/>
                    <a:pt x="3345" y="64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5791125" y="4351850"/>
              <a:ext cx="90250" cy="7850"/>
            </a:xfrm>
            <a:custGeom>
              <a:avLst/>
              <a:gdLst/>
              <a:ahLst/>
              <a:cxnLst/>
              <a:rect l="l" t="t" r="r" b="b"/>
              <a:pathLst>
                <a:path w="3610" h="314" extrusionOk="0">
                  <a:moveTo>
                    <a:pt x="1549" y="1"/>
                  </a:moveTo>
                  <a:cubicBezTo>
                    <a:pt x="1067" y="1"/>
                    <a:pt x="586" y="17"/>
                    <a:pt x="108" y="50"/>
                  </a:cubicBezTo>
                  <a:cubicBezTo>
                    <a:pt x="47" y="55"/>
                    <a:pt x="1" y="107"/>
                    <a:pt x="5" y="169"/>
                  </a:cubicBezTo>
                  <a:cubicBezTo>
                    <a:pt x="9" y="228"/>
                    <a:pt x="58" y="273"/>
                    <a:pt x="118" y="273"/>
                  </a:cubicBezTo>
                  <a:cubicBezTo>
                    <a:pt x="120" y="273"/>
                    <a:pt x="122" y="273"/>
                    <a:pt x="124" y="273"/>
                  </a:cubicBezTo>
                  <a:cubicBezTo>
                    <a:pt x="596" y="240"/>
                    <a:pt x="1070" y="224"/>
                    <a:pt x="1545" y="224"/>
                  </a:cubicBezTo>
                  <a:cubicBezTo>
                    <a:pt x="2192" y="224"/>
                    <a:pt x="2839" y="254"/>
                    <a:pt x="3482" y="314"/>
                  </a:cubicBezTo>
                  <a:lnTo>
                    <a:pt x="3492" y="314"/>
                  </a:lnTo>
                  <a:cubicBezTo>
                    <a:pt x="3549" y="314"/>
                    <a:pt x="3597" y="271"/>
                    <a:pt x="3605" y="214"/>
                  </a:cubicBezTo>
                  <a:cubicBezTo>
                    <a:pt x="3610" y="153"/>
                    <a:pt x="3565" y="97"/>
                    <a:pt x="3503" y="92"/>
                  </a:cubicBezTo>
                  <a:cubicBezTo>
                    <a:pt x="2856" y="31"/>
                    <a:pt x="2202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5675775" y="4609200"/>
              <a:ext cx="308575" cy="43425"/>
            </a:xfrm>
            <a:custGeom>
              <a:avLst/>
              <a:gdLst/>
              <a:ahLst/>
              <a:cxnLst/>
              <a:rect l="l" t="t" r="r" b="b"/>
              <a:pathLst>
                <a:path w="12343" h="1737" extrusionOk="0">
                  <a:moveTo>
                    <a:pt x="41" y="1"/>
                  </a:moveTo>
                  <a:cubicBezTo>
                    <a:pt x="18" y="1"/>
                    <a:pt x="2" y="19"/>
                    <a:pt x="2" y="40"/>
                  </a:cubicBezTo>
                  <a:lnTo>
                    <a:pt x="2" y="1696"/>
                  </a:lnTo>
                  <a:cubicBezTo>
                    <a:pt x="1" y="1720"/>
                    <a:pt x="18" y="1736"/>
                    <a:pt x="41" y="1736"/>
                  </a:cubicBezTo>
                  <a:lnTo>
                    <a:pt x="12342" y="1736"/>
                  </a:lnTo>
                  <a:lnTo>
                    <a:pt x="12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5722700" y="4617575"/>
              <a:ext cx="175850" cy="8550"/>
            </a:xfrm>
            <a:custGeom>
              <a:avLst/>
              <a:gdLst/>
              <a:ahLst/>
              <a:cxnLst/>
              <a:rect l="l" t="t" r="r" b="b"/>
              <a:pathLst>
                <a:path w="7034" h="342" extrusionOk="0">
                  <a:moveTo>
                    <a:pt x="117" y="0"/>
                  </a:moveTo>
                  <a:cubicBezTo>
                    <a:pt x="53" y="0"/>
                    <a:pt x="4" y="48"/>
                    <a:pt x="3" y="110"/>
                  </a:cubicBezTo>
                  <a:cubicBezTo>
                    <a:pt x="1" y="172"/>
                    <a:pt x="50" y="223"/>
                    <a:pt x="112" y="224"/>
                  </a:cubicBezTo>
                  <a:lnTo>
                    <a:pt x="6918" y="341"/>
                  </a:lnTo>
                  <a:lnTo>
                    <a:pt x="6921" y="341"/>
                  </a:lnTo>
                  <a:cubicBezTo>
                    <a:pt x="6982" y="341"/>
                    <a:pt x="7031" y="292"/>
                    <a:pt x="7032" y="232"/>
                  </a:cubicBezTo>
                  <a:cubicBezTo>
                    <a:pt x="7034" y="170"/>
                    <a:pt x="6984" y="119"/>
                    <a:pt x="6922" y="11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5696850" y="4634425"/>
              <a:ext cx="165875" cy="6225"/>
            </a:xfrm>
            <a:custGeom>
              <a:avLst/>
              <a:gdLst/>
              <a:ahLst/>
              <a:cxnLst/>
              <a:rect l="l" t="t" r="r" b="b"/>
              <a:pathLst>
                <a:path w="6635" h="249" extrusionOk="0">
                  <a:moveTo>
                    <a:pt x="6524" y="0"/>
                  </a:moveTo>
                  <a:lnTo>
                    <a:pt x="112" y="25"/>
                  </a:lnTo>
                  <a:cubicBezTo>
                    <a:pt x="49" y="25"/>
                    <a:pt x="1" y="76"/>
                    <a:pt x="1" y="138"/>
                  </a:cubicBezTo>
                  <a:cubicBezTo>
                    <a:pt x="1" y="198"/>
                    <a:pt x="50" y="248"/>
                    <a:pt x="112" y="248"/>
                  </a:cubicBezTo>
                  <a:lnTo>
                    <a:pt x="6524" y="224"/>
                  </a:lnTo>
                  <a:cubicBezTo>
                    <a:pt x="6586" y="224"/>
                    <a:pt x="6635" y="174"/>
                    <a:pt x="6635" y="112"/>
                  </a:cubicBezTo>
                  <a:cubicBezTo>
                    <a:pt x="6635" y="51"/>
                    <a:pt x="6586" y="0"/>
                    <a:pt x="6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5971950" y="4607275"/>
              <a:ext cx="16700" cy="48175"/>
            </a:xfrm>
            <a:custGeom>
              <a:avLst/>
              <a:gdLst/>
              <a:ahLst/>
              <a:cxnLst/>
              <a:rect l="l" t="t" r="r" b="b"/>
              <a:pathLst>
                <a:path w="668" h="1927" extrusionOk="0">
                  <a:moveTo>
                    <a:pt x="484" y="0"/>
                  </a:moveTo>
                  <a:cubicBezTo>
                    <a:pt x="450" y="0"/>
                    <a:pt x="416" y="16"/>
                    <a:pt x="394" y="47"/>
                  </a:cubicBezTo>
                  <a:cubicBezTo>
                    <a:pt x="0" y="584"/>
                    <a:pt x="27" y="1375"/>
                    <a:pt x="456" y="1886"/>
                  </a:cubicBezTo>
                  <a:cubicBezTo>
                    <a:pt x="479" y="1913"/>
                    <a:pt x="510" y="1926"/>
                    <a:pt x="542" y="1926"/>
                  </a:cubicBezTo>
                  <a:cubicBezTo>
                    <a:pt x="567" y="1926"/>
                    <a:pt x="593" y="1917"/>
                    <a:pt x="614" y="1900"/>
                  </a:cubicBezTo>
                  <a:cubicBezTo>
                    <a:pt x="661" y="1860"/>
                    <a:pt x="668" y="1791"/>
                    <a:pt x="628" y="1742"/>
                  </a:cubicBezTo>
                  <a:cubicBezTo>
                    <a:pt x="270" y="1317"/>
                    <a:pt x="246" y="629"/>
                    <a:pt x="575" y="179"/>
                  </a:cubicBezTo>
                  <a:cubicBezTo>
                    <a:pt x="611" y="128"/>
                    <a:pt x="600" y="58"/>
                    <a:pt x="551" y="22"/>
                  </a:cubicBezTo>
                  <a:cubicBezTo>
                    <a:pt x="531" y="7"/>
                    <a:pt x="507" y="0"/>
                    <a:pt x="4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5898350" y="4636225"/>
              <a:ext cx="82750" cy="7300"/>
            </a:xfrm>
            <a:custGeom>
              <a:avLst/>
              <a:gdLst/>
              <a:ahLst/>
              <a:cxnLst/>
              <a:rect l="l" t="t" r="r" b="b"/>
              <a:pathLst>
                <a:path w="3310" h="292" extrusionOk="0">
                  <a:moveTo>
                    <a:pt x="118" y="0"/>
                  </a:moveTo>
                  <a:cubicBezTo>
                    <a:pt x="58" y="0"/>
                    <a:pt x="8" y="46"/>
                    <a:pt x="5" y="107"/>
                  </a:cubicBezTo>
                  <a:cubicBezTo>
                    <a:pt x="1" y="168"/>
                    <a:pt x="49" y="221"/>
                    <a:pt x="111" y="223"/>
                  </a:cubicBezTo>
                  <a:cubicBezTo>
                    <a:pt x="1072" y="267"/>
                    <a:pt x="2045" y="290"/>
                    <a:pt x="3006" y="290"/>
                  </a:cubicBezTo>
                  <a:cubicBezTo>
                    <a:pt x="3071" y="290"/>
                    <a:pt x="3135" y="290"/>
                    <a:pt x="3198" y="292"/>
                  </a:cubicBezTo>
                  <a:cubicBezTo>
                    <a:pt x="3259" y="292"/>
                    <a:pt x="3310" y="240"/>
                    <a:pt x="3310" y="179"/>
                  </a:cubicBezTo>
                  <a:cubicBezTo>
                    <a:pt x="3310" y="118"/>
                    <a:pt x="3260" y="68"/>
                    <a:pt x="3198" y="68"/>
                  </a:cubicBezTo>
                  <a:cubicBezTo>
                    <a:pt x="3135" y="68"/>
                    <a:pt x="3071" y="68"/>
                    <a:pt x="3007" y="68"/>
                  </a:cubicBezTo>
                  <a:cubicBezTo>
                    <a:pt x="2049" y="68"/>
                    <a:pt x="1079" y="46"/>
                    <a:pt x="122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5944725" y="4623050"/>
              <a:ext cx="35200" cy="5575"/>
            </a:xfrm>
            <a:custGeom>
              <a:avLst/>
              <a:gdLst/>
              <a:ahLst/>
              <a:cxnLst/>
              <a:rect l="l" t="t" r="r" b="b"/>
              <a:pathLst>
                <a:path w="1408" h="223" extrusionOk="0">
                  <a:moveTo>
                    <a:pt x="112" y="0"/>
                  </a:moveTo>
                  <a:cubicBezTo>
                    <a:pt x="51" y="0"/>
                    <a:pt x="0" y="50"/>
                    <a:pt x="0" y="112"/>
                  </a:cubicBezTo>
                  <a:cubicBezTo>
                    <a:pt x="0" y="173"/>
                    <a:pt x="50" y="223"/>
                    <a:pt x="112" y="223"/>
                  </a:cubicBezTo>
                  <a:lnTo>
                    <a:pt x="1296" y="223"/>
                  </a:lnTo>
                  <a:cubicBezTo>
                    <a:pt x="1357" y="223"/>
                    <a:pt x="1407" y="173"/>
                    <a:pt x="1407" y="112"/>
                  </a:cubicBezTo>
                  <a:cubicBezTo>
                    <a:pt x="1407" y="51"/>
                    <a:pt x="1358" y="0"/>
                    <a:pt x="129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5950600" y="4583150"/>
              <a:ext cx="270275" cy="206900"/>
            </a:xfrm>
            <a:custGeom>
              <a:avLst/>
              <a:gdLst/>
              <a:ahLst/>
              <a:cxnLst/>
              <a:rect l="l" t="t" r="r" b="b"/>
              <a:pathLst>
                <a:path w="10811" h="8276" extrusionOk="0">
                  <a:moveTo>
                    <a:pt x="10577" y="0"/>
                  </a:moveTo>
                  <a:lnTo>
                    <a:pt x="1" y="7015"/>
                  </a:lnTo>
                  <a:lnTo>
                    <a:pt x="38" y="8275"/>
                  </a:lnTo>
                  <a:lnTo>
                    <a:pt x="10810" y="7960"/>
                  </a:lnTo>
                  <a:lnTo>
                    <a:pt x="10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6094325" y="4750050"/>
              <a:ext cx="129125" cy="10025"/>
            </a:xfrm>
            <a:custGeom>
              <a:avLst/>
              <a:gdLst/>
              <a:ahLst/>
              <a:cxnLst/>
              <a:rect l="l" t="t" r="r" b="b"/>
              <a:pathLst>
                <a:path w="5165" h="401" extrusionOk="0">
                  <a:moveTo>
                    <a:pt x="5056" y="0"/>
                  </a:moveTo>
                  <a:cubicBezTo>
                    <a:pt x="5053" y="0"/>
                    <a:pt x="5049" y="0"/>
                    <a:pt x="5046" y="1"/>
                  </a:cubicBezTo>
                  <a:lnTo>
                    <a:pt x="110" y="177"/>
                  </a:lnTo>
                  <a:cubicBezTo>
                    <a:pt x="49" y="179"/>
                    <a:pt x="0" y="231"/>
                    <a:pt x="3" y="293"/>
                  </a:cubicBezTo>
                  <a:cubicBezTo>
                    <a:pt x="4" y="353"/>
                    <a:pt x="54" y="401"/>
                    <a:pt x="114" y="401"/>
                  </a:cubicBezTo>
                  <a:lnTo>
                    <a:pt x="119" y="401"/>
                  </a:lnTo>
                  <a:lnTo>
                    <a:pt x="5055" y="224"/>
                  </a:lnTo>
                  <a:cubicBezTo>
                    <a:pt x="5116" y="221"/>
                    <a:pt x="5164" y="169"/>
                    <a:pt x="5162" y="107"/>
                  </a:cubicBezTo>
                  <a:cubicBezTo>
                    <a:pt x="5159" y="51"/>
                    <a:pt x="5111" y="0"/>
                    <a:pt x="5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5965700" y="4763275"/>
              <a:ext cx="171175" cy="11000"/>
            </a:xfrm>
            <a:custGeom>
              <a:avLst/>
              <a:gdLst/>
              <a:ahLst/>
              <a:cxnLst/>
              <a:rect l="l" t="t" r="r" b="b"/>
              <a:pathLst>
                <a:path w="6847" h="440" extrusionOk="0">
                  <a:moveTo>
                    <a:pt x="6728" y="1"/>
                  </a:moveTo>
                  <a:lnTo>
                    <a:pt x="111" y="217"/>
                  </a:lnTo>
                  <a:cubicBezTo>
                    <a:pt x="49" y="218"/>
                    <a:pt x="0" y="269"/>
                    <a:pt x="2" y="331"/>
                  </a:cubicBezTo>
                  <a:cubicBezTo>
                    <a:pt x="3" y="392"/>
                    <a:pt x="54" y="440"/>
                    <a:pt x="114" y="440"/>
                  </a:cubicBezTo>
                  <a:lnTo>
                    <a:pt x="117" y="440"/>
                  </a:lnTo>
                  <a:lnTo>
                    <a:pt x="6735" y="224"/>
                  </a:lnTo>
                  <a:cubicBezTo>
                    <a:pt x="6797" y="223"/>
                    <a:pt x="6846" y="171"/>
                    <a:pt x="6843" y="109"/>
                  </a:cubicBezTo>
                  <a:cubicBezTo>
                    <a:pt x="6842" y="48"/>
                    <a:pt x="6791" y="1"/>
                    <a:pt x="6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6103675" y="4769950"/>
              <a:ext cx="121300" cy="9250"/>
            </a:xfrm>
            <a:custGeom>
              <a:avLst/>
              <a:gdLst/>
              <a:ahLst/>
              <a:cxnLst/>
              <a:rect l="l" t="t" r="r" b="b"/>
              <a:pathLst>
                <a:path w="4852" h="370" extrusionOk="0">
                  <a:moveTo>
                    <a:pt x="4746" y="1"/>
                  </a:moveTo>
                  <a:cubicBezTo>
                    <a:pt x="4742" y="1"/>
                    <a:pt x="4738" y="1"/>
                    <a:pt x="4734" y="1"/>
                  </a:cubicBezTo>
                  <a:lnTo>
                    <a:pt x="112" y="146"/>
                  </a:lnTo>
                  <a:cubicBezTo>
                    <a:pt x="50" y="147"/>
                    <a:pt x="1" y="199"/>
                    <a:pt x="4" y="261"/>
                  </a:cubicBezTo>
                  <a:cubicBezTo>
                    <a:pt x="5" y="322"/>
                    <a:pt x="53" y="369"/>
                    <a:pt x="114" y="369"/>
                  </a:cubicBezTo>
                  <a:lnTo>
                    <a:pt x="118" y="369"/>
                  </a:lnTo>
                  <a:lnTo>
                    <a:pt x="4741" y="225"/>
                  </a:lnTo>
                  <a:cubicBezTo>
                    <a:pt x="4802" y="223"/>
                    <a:pt x="4851" y="172"/>
                    <a:pt x="4849" y="110"/>
                  </a:cubicBezTo>
                  <a:cubicBezTo>
                    <a:pt x="4847" y="52"/>
                    <a:pt x="4801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5939500" y="4351175"/>
              <a:ext cx="280025" cy="408375"/>
            </a:xfrm>
            <a:custGeom>
              <a:avLst/>
              <a:gdLst/>
              <a:ahLst/>
              <a:cxnLst/>
              <a:rect l="l" t="t" r="r" b="b"/>
              <a:pathLst>
                <a:path w="11201" h="16335" extrusionOk="0">
                  <a:moveTo>
                    <a:pt x="9985" y="0"/>
                  </a:moveTo>
                  <a:cubicBezTo>
                    <a:pt x="9909" y="0"/>
                    <a:pt x="9831" y="11"/>
                    <a:pt x="9753" y="34"/>
                  </a:cubicBezTo>
                  <a:cubicBezTo>
                    <a:pt x="6107" y="1102"/>
                    <a:pt x="1490" y="1176"/>
                    <a:pt x="294" y="1176"/>
                  </a:cubicBezTo>
                  <a:cubicBezTo>
                    <a:pt x="104" y="1176"/>
                    <a:pt x="1" y="1174"/>
                    <a:pt x="1" y="1174"/>
                  </a:cubicBezTo>
                  <a:lnTo>
                    <a:pt x="1" y="1174"/>
                  </a:lnTo>
                  <a:lnTo>
                    <a:pt x="445" y="16294"/>
                  </a:lnTo>
                  <a:cubicBezTo>
                    <a:pt x="445" y="16294"/>
                    <a:pt x="1115" y="16335"/>
                    <a:pt x="2153" y="16335"/>
                  </a:cubicBezTo>
                  <a:cubicBezTo>
                    <a:pt x="4144" y="16335"/>
                    <a:pt x="7489" y="16183"/>
                    <a:pt x="10058" y="15298"/>
                  </a:cubicBezTo>
                  <a:cubicBezTo>
                    <a:pt x="10750" y="15059"/>
                    <a:pt x="11200" y="14391"/>
                    <a:pt x="11177" y="13659"/>
                  </a:cubicBezTo>
                  <a:lnTo>
                    <a:pt x="10799" y="796"/>
                  </a:lnTo>
                  <a:cubicBezTo>
                    <a:pt x="10786" y="341"/>
                    <a:pt x="10413" y="0"/>
                    <a:pt x="9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6023850" y="4453950"/>
              <a:ext cx="108800" cy="88150"/>
            </a:xfrm>
            <a:custGeom>
              <a:avLst/>
              <a:gdLst/>
              <a:ahLst/>
              <a:cxnLst/>
              <a:rect l="l" t="t" r="r" b="b"/>
              <a:pathLst>
                <a:path w="4352" h="3526" extrusionOk="0">
                  <a:moveTo>
                    <a:pt x="4264" y="0"/>
                  </a:moveTo>
                  <a:cubicBezTo>
                    <a:pt x="1880" y="435"/>
                    <a:pt x="1" y="517"/>
                    <a:pt x="1" y="517"/>
                  </a:cubicBezTo>
                  <a:lnTo>
                    <a:pt x="89" y="3525"/>
                  </a:lnTo>
                  <a:cubicBezTo>
                    <a:pt x="89" y="3525"/>
                    <a:pt x="1969" y="3445"/>
                    <a:pt x="4352" y="3011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6039175" y="4471900"/>
              <a:ext cx="81975" cy="15700"/>
            </a:xfrm>
            <a:custGeom>
              <a:avLst/>
              <a:gdLst/>
              <a:ahLst/>
              <a:cxnLst/>
              <a:rect l="l" t="t" r="r" b="b"/>
              <a:pathLst>
                <a:path w="3279" h="628" extrusionOk="0">
                  <a:moveTo>
                    <a:pt x="3157" y="1"/>
                  </a:moveTo>
                  <a:cubicBezTo>
                    <a:pt x="3148" y="1"/>
                    <a:pt x="3138" y="2"/>
                    <a:pt x="3129" y="4"/>
                  </a:cubicBezTo>
                  <a:cubicBezTo>
                    <a:pt x="2145" y="249"/>
                    <a:pt x="1128" y="384"/>
                    <a:pt x="111" y="404"/>
                  </a:cubicBezTo>
                  <a:cubicBezTo>
                    <a:pt x="49" y="405"/>
                    <a:pt x="1" y="456"/>
                    <a:pt x="2" y="518"/>
                  </a:cubicBezTo>
                  <a:cubicBezTo>
                    <a:pt x="3" y="579"/>
                    <a:pt x="52" y="627"/>
                    <a:pt x="112" y="627"/>
                  </a:cubicBezTo>
                  <a:lnTo>
                    <a:pt x="115" y="627"/>
                  </a:lnTo>
                  <a:cubicBezTo>
                    <a:pt x="1150" y="606"/>
                    <a:pt x="2182" y="469"/>
                    <a:pt x="3184" y="221"/>
                  </a:cubicBezTo>
                  <a:cubicBezTo>
                    <a:pt x="3243" y="205"/>
                    <a:pt x="3279" y="145"/>
                    <a:pt x="3266" y="85"/>
                  </a:cubicBezTo>
                  <a:cubicBezTo>
                    <a:pt x="3252" y="35"/>
                    <a:pt x="3207" y="1"/>
                    <a:pt x="315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6038350" y="4488525"/>
              <a:ext cx="83850" cy="20350"/>
            </a:xfrm>
            <a:custGeom>
              <a:avLst/>
              <a:gdLst/>
              <a:ahLst/>
              <a:cxnLst/>
              <a:rect l="l" t="t" r="r" b="b"/>
              <a:pathLst>
                <a:path w="3354" h="814" extrusionOk="0">
                  <a:moveTo>
                    <a:pt x="3228" y="0"/>
                  </a:moveTo>
                  <a:cubicBezTo>
                    <a:pt x="3216" y="0"/>
                    <a:pt x="3203" y="2"/>
                    <a:pt x="3191" y="7"/>
                  </a:cubicBezTo>
                  <a:cubicBezTo>
                    <a:pt x="2199" y="355"/>
                    <a:pt x="1162" y="551"/>
                    <a:pt x="110" y="591"/>
                  </a:cubicBezTo>
                  <a:cubicBezTo>
                    <a:pt x="50" y="593"/>
                    <a:pt x="1" y="644"/>
                    <a:pt x="4" y="706"/>
                  </a:cubicBezTo>
                  <a:cubicBezTo>
                    <a:pt x="5" y="766"/>
                    <a:pt x="55" y="814"/>
                    <a:pt x="114" y="814"/>
                  </a:cubicBezTo>
                  <a:lnTo>
                    <a:pt x="118" y="814"/>
                  </a:lnTo>
                  <a:cubicBezTo>
                    <a:pt x="1192" y="773"/>
                    <a:pt x="2251" y="574"/>
                    <a:pt x="3264" y="218"/>
                  </a:cubicBezTo>
                  <a:cubicBezTo>
                    <a:pt x="3322" y="197"/>
                    <a:pt x="3353" y="133"/>
                    <a:pt x="3333" y="75"/>
                  </a:cubicBezTo>
                  <a:cubicBezTo>
                    <a:pt x="3316" y="29"/>
                    <a:pt x="3274" y="0"/>
                    <a:pt x="32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6038425" y="4510725"/>
              <a:ext cx="80200" cy="16225"/>
            </a:xfrm>
            <a:custGeom>
              <a:avLst/>
              <a:gdLst/>
              <a:ahLst/>
              <a:cxnLst/>
              <a:rect l="l" t="t" r="r" b="b"/>
              <a:pathLst>
                <a:path w="3208" h="649" extrusionOk="0">
                  <a:moveTo>
                    <a:pt x="3084" y="1"/>
                  </a:moveTo>
                  <a:cubicBezTo>
                    <a:pt x="3075" y="1"/>
                    <a:pt x="3065" y="2"/>
                    <a:pt x="3056" y="4"/>
                  </a:cubicBezTo>
                  <a:cubicBezTo>
                    <a:pt x="2094" y="251"/>
                    <a:pt x="1103" y="394"/>
                    <a:pt x="111" y="426"/>
                  </a:cubicBezTo>
                  <a:cubicBezTo>
                    <a:pt x="49" y="427"/>
                    <a:pt x="1" y="478"/>
                    <a:pt x="3" y="540"/>
                  </a:cubicBezTo>
                  <a:cubicBezTo>
                    <a:pt x="5" y="601"/>
                    <a:pt x="54" y="649"/>
                    <a:pt x="114" y="649"/>
                  </a:cubicBezTo>
                  <a:cubicBezTo>
                    <a:pt x="115" y="649"/>
                    <a:pt x="116" y="649"/>
                    <a:pt x="119" y="648"/>
                  </a:cubicBezTo>
                  <a:cubicBezTo>
                    <a:pt x="1128" y="616"/>
                    <a:pt x="2134" y="471"/>
                    <a:pt x="3112" y="220"/>
                  </a:cubicBezTo>
                  <a:cubicBezTo>
                    <a:pt x="3172" y="205"/>
                    <a:pt x="3208" y="144"/>
                    <a:pt x="3192" y="85"/>
                  </a:cubicBezTo>
                  <a:cubicBezTo>
                    <a:pt x="3178" y="34"/>
                    <a:pt x="3133" y="1"/>
                    <a:pt x="30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6090700" y="4596100"/>
              <a:ext cx="98825" cy="96925"/>
            </a:xfrm>
            <a:custGeom>
              <a:avLst/>
              <a:gdLst/>
              <a:ahLst/>
              <a:cxnLst/>
              <a:rect l="l" t="t" r="r" b="b"/>
              <a:pathLst>
                <a:path w="3953" h="3877" extrusionOk="0">
                  <a:moveTo>
                    <a:pt x="2777" y="1"/>
                  </a:moveTo>
                  <a:cubicBezTo>
                    <a:pt x="2578" y="1"/>
                    <a:pt x="2377" y="60"/>
                    <a:pt x="2213" y="173"/>
                  </a:cubicBezTo>
                  <a:cubicBezTo>
                    <a:pt x="1965" y="345"/>
                    <a:pt x="1759" y="613"/>
                    <a:pt x="1747" y="915"/>
                  </a:cubicBezTo>
                  <a:cubicBezTo>
                    <a:pt x="1569" y="772"/>
                    <a:pt x="1343" y="694"/>
                    <a:pt x="1116" y="694"/>
                  </a:cubicBezTo>
                  <a:cubicBezTo>
                    <a:pt x="1063" y="694"/>
                    <a:pt x="1011" y="698"/>
                    <a:pt x="959" y="707"/>
                  </a:cubicBezTo>
                  <a:cubicBezTo>
                    <a:pt x="683" y="752"/>
                    <a:pt x="428" y="918"/>
                    <a:pt x="277" y="1154"/>
                  </a:cubicBezTo>
                  <a:cubicBezTo>
                    <a:pt x="1" y="1583"/>
                    <a:pt x="97" y="2174"/>
                    <a:pt x="394" y="2587"/>
                  </a:cubicBezTo>
                  <a:cubicBezTo>
                    <a:pt x="691" y="3000"/>
                    <a:pt x="1153" y="3266"/>
                    <a:pt x="1620" y="3468"/>
                  </a:cubicBezTo>
                  <a:cubicBezTo>
                    <a:pt x="2017" y="3640"/>
                    <a:pt x="2429" y="3777"/>
                    <a:pt x="2849" y="3876"/>
                  </a:cubicBezTo>
                  <a:cubicBezTo>
                    <a:pt x="3191" y="3382"/>
                    <a:pt x="3617" y="2808"/>
                    <a:pt x="3775" y="2229"/>
                  </a:cubicBezTo>
                  <a:cubicBezTo>
                    <a:pt x="3888" y="1821"/>
                    <a:pt x="3953" y="1388"/>
                    <a:pt x="3857" y="978"/>
                  </a:cubicBezTo>
                  <a:cubicBezTo>
                    <a:pt x="3762" y="567"/>
                    <a:pt x="3481" y="180"/>
                    <a:pt x="3080" y="48"/>
                  </a:cubicBezTo>
                  <a:cubicBezTo>
                    <a:pt x="2982" y="16"/>
                    <a:pt x="2880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6154000" y="4603950"/>
              <a:ext cx="29375" cy="82400"/>
            </a:xfrm>
            <a:custGeom>
              <a:avLst/>
              <a:gdLst/>
              <a:ahLst/>
              <a:cxnLst/>
              <a:rect l="l" t="t" r="r" b="b"/>
              <a:pathLst>
                <a:path w="1175" h="3296" extrusionOk="0">
                  <a:moveTo>
                    <a:pt x="603" y="0"/>
                  </a:moveTo>
                  <a:cubicBezTo>
                    <a:pt x="576" y="0"/>
                    <a:pt x="548" y="10"/>
                    <a:pt x="527" y="30"/>
                  </a:cubicBezTo>
                  <a:cubicBezTo>
                    <a:pt x="481" y="71"/>
                    <a:pt x="478" y="143"/>
                    <a:pt x="519" y="188"/>
                  </a:cubicBezTo>
                  <a:cubicBezTo>
                    <a:pt x="897" y="601"/>
                    <a:pt x="907" y="1224"/>
                    <a:pt x="791" y="1669"/>
                  </a:cubicBezTo>
                  <a:cubicBezTo>
                    <a:pt x="649" y="2201"/>
                    <a:pt x="337" y="2669"/>
                    <a:pt x="33" y="3122"/>
                  </a:cubicBezTo>
                  <a:cubicBezTo>
                    <a:pt x="0" y="3174"/>
                    <a:pt x="13" y="3242"/>
                    <a:pt x="64" y="3277"/>
                  </a:cubicBezTo>
                  <a:cubicBezTo>
                    <a:pt x="84" y="3290"/>
                    <a:pt x="105" y="3296"/>
                    <a:pt x="126" y="3296"/>
                  </a:cubicBezTo>
                  <a:cubicBezTo>
                    <a:pt x="162" y="3296"/>
                    <a:pt x="198" y="3279"/>
                    <a:pt x="219" y="3245"/>
                  </a:cubicBezTo>
                  <a:cubicBezTo>
                    <a:pt x="519" y="2799"/>
                    <a:pt x="858" y="2293"/>
                    <a:pt x="1008" y="1725"/>
                  </a:cubicBezTo>
                  <a:cubicBezTo>
                    <a:pt x="1175" y="1086"/>
                    <a:pt x="1051" y="438"/>
                    <a:pt x="684" y="36"/>
                  </a:cubicBezTo>
                  <a:cubicBezTo>
                    <a:pt x="663" y="12"/>
                    <a:pt x="633" y="0"/>
                    <a:pt x="60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6099425" y="4622075"/>
              <a:ext cx="28025" cy="32850"/>
            </a:xfrm>
            <a:custGeom>
              <a:avLst/>
              <a:gdLst/>
              <a:ahLst/>
              <a:cxnLst/>
              <a:rect l="l" t="t" r="r" b="b"/>
              <a:pathLst>
                <a:path w="1121" h="1314" extrusionOk="0">
                  <a:moveTo>
                    <a:pt x="856" y="1"/>
                  </a:moveTo>
                  <a:cubicBezTo>
                    <a:pt x="591" y="1"/>
                    <a:pt x="328" y="135"/>
                    <a:pt x="180" y="358"/>
                  </a:cubicBezTo>
                  <a:cubicBezTo>
                    <a:pt x="0" y="627"/>
                    <a:pt x="5" y="1000"/>
                    <a:pt x="191" y="1266"/>
                  </a:cubicBezTo>
                  <a:cubicBezTo>
                    <a:pt x="213" y="1297"/>
                    <a:pt x="248" y="1313"/>
                    <a:pt x="283" y="1313"/>
                  </a:cubicBezTo>
                  <a:cubicBezTo>
                    <a:pt x="305" y="1313"/>
                    <a:pt x="327" y="1307"/>
                    <a:pt x="346" y="1293"/>
                  </a:cubicBezTo>
                  <a:cubicBezTo>
                    <a:pt x="397" y="1257"/>
                    <a:pt x="408" y="1186"/>
                    <a:pt x="373" y="1137"/>
                  </a:cubicBezTo>
                  <a:cubicBezTo>
                    <a:pt x="242" y="948"/>
                    <a:pt x="238" y="673"/>
                    <a:pt x="366" y="482"/>
                  </a:cubicBezTo>
                  <a:cubicBezTo>
                    <a:pt x="472" y="323"/>
                    <a:pt x="667" y="225"/>
                    <a:pt x="859" y="225"/>
                  </a:cubicBezTo>
                  <a:cubicBezTo>
                    <a:pt x="898" y="225"/>
                    <a:pt x="936" y="229"/>
                    <a:pt x="974" y="238"/>
                  </a:cubicBezTo>
                  <a:cubicBezTo>
                    <a:pt x="982" y="239"/>
                    <a:pt x="990" y="240"/>
                    <a:pt x="998" y="240"/>
                  </a:cubicBezTo>
                  <a:cubicBezTo>
                    <a:pt x="1051" y="240"/>
                    <a:pt x="1096" y="205"/>
                    <a:pt x="1107" y="152"/>
                  </a:cubicBezTo>
                  <a:cubicBezTo>
                    <a:pt x="1120" y="93"/>
                    <a:pt x="1083" y="32"/>
                    <a:pt x="1022" y="19"/>
                  </a:cubicBezTo>
                  <a:cubicBezTo>
                    <a:pt x="967" y="7"/>
                    <a:pt x="911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5975075" y="4577800"/>
              <a:ext cx="70975" cy="61350"/>
            </a:xfrm>
            <a:custGeom>
              <a:avLst/>
              <a:gdLst/>
              <a:ahLst/>
              <a:cxnLst/>
              <a:rect l="l" t="t" r="r" b="b"/>
              <a:pathLst>
                <a:path w="2839" h="2454" extrusionOk="0">
                  <a:moveTo>
                    <a:pt x="1511" y="222"/>
                  </a:moveTo>
                  <a:cubicBezTo>
                    <a:pt x="1674" y="222"/>
                    <a:pt x="1836" y="248"/>
                    <a:pt x="1981" y="305"/>
                  </a:cubicBezTo>
                  <a:cubicBezTo>
                    <a:pt x="2196" y="386"/>
                    <a:pt x="2467" y="569"/>
                    <a:pt x="2536" y="968"/>
                  </a:cubicBezTo>
                  <a:cubicBezTo>
                    <a:pt x="2602" y="1355"/>
                    <a:pt x="2364" y="1794"/>
                    <a:pt x="1958" y="2036"/>
                  </a:cubicBezTo>
                  <a:cubicBezTo>
                    <a:pt x="1743" y="2163"/>
                    <a:pt x="1505" y="2229"/>
                    <a:pt x="1276" y="2229"/>
                  </a:cubicBezTo>
                  <a:cubicBezTo>
                    <a:pt x="1184" y="2229"/>
                    <a:pt x="1094" y="2219"/>
                    <a:pt x="1008" y="2197"/>
                  </a:cubicBezTo>
                  <a:cubicBezTo>
                    <a:pt x="671" y="2112"/>
                    <a:pt x="398" y="1810"/>
                    <a:pt x="315" y="1430"/>
                  </a:cubicBezTo>
                  <a:cubicBezTo>
                    <a:pt x="237" y="1069"/>
                    <a:pt x="345" y="729"/>
                    <a:pt x="605" y="521"/>
                  </a:cubicBezTo>
                  <a:cubicBezTo>
                    <a:pt x="846" y="327"/>
                    <a:pt x="1183" y="222"/>
                    <a:pt x="1511" y="222"/>
                  </a:cubicBezTo>
                  <a:close/>
                  <a:moveTo>
                    <a:pt x="1515" y="1"/>
                  </a:moveTo>
                  <a:cubicBezTo>
                    <a:pt x="1136" y="1"/>
                    <a:pt x="746" y="122"/>
                    <a:pt x="465" y="346"/>
                  </a:cubicBezTo>
                  <a:cubicBezTo>
                    <a:pt x="139" y="609"/>
                    <a:pt x="0" y="1032"/>
                    <a:pt x="97" y="1478"/>
                  </a:cubicBezTo>
                  <a:cubicBezTo>
                    <a:pt x="199" y="1942"/>
                    <a:pt x="534" y="2309"/>
                    <a:pt x="954" y="2414"/>
                  </a:cubicBezTo>
                  <a:cubicBezTo>
                    <a:pt x="1058" y="2440"/>
                    <a:pt x="1167" y="2453"/>
                    <a:pt x="1276" y="2453"/>
                  </a:cubicBezTo>
                  <a:cubicBezTo>
                    <a:pt x="1545" y="2453"/>
                    <a:pt x="1824" y="2376"/>
                    <a:pt x="2074" y="2228"/>
                  </a:cubicBezTo>
                  <a:cubicBezTo>
                    <a:pt x="2556" y="1940"/>
                    <a:pt x="2838" y="1407"/>
                    <a:pt x="2757" y="931"/>
                  </a:cubicBezTo>
                  <a:cubicBezTo>
                    <a:pt x="2690" y="538"/>
                    <a:pt x="2442" y="240"/>
                    <a:pt x="2060" y="95"/>
                  </a:cubicBezTo>
                  <a:cubicBezTo>
                    <a:pt x="1892" y="31"/>
                    <a:pt x="170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5963375" y="4582250"/>
              <a:ext cx="21500" cy="14150"/>
            </a:xfrm>
            <a:custGeom>
              <a:avLst/>
              <a:gdLst/>
              <a:ahLst/>
              <a:cxnLst/>
              <a:rect l="l" t="t" r="r" b="b"/>
              <a:pathLst>
                <a:path w="860" h="566" extrusionOk="0">
                  <a:moveTo>
                    <a:pt x="127" y="0"/>
                  </a:moveTo>
                  <a:cubicBezTo>
                    <a:pt x="88" y="0"/>
                    <a:pt x="49" y="20"/>
                    <a:pt x="29" y="57"/>
                  </a:cubicBezTo>
                  <a:cubicBezTo>
                    <a:pt x="0" y="112"/>
                    <a:pt x="18" y="180"/>
                    <a:pt x="73" y="210"/>
                  </a:cubicBezTo>
                  <a:lnTo>
                    <a:pt x="678" y="551"/>
                  </a:lnTo>
                  <a:cubicBezTo>
                    <a:pt x="694" y="560"/>
                    <a:pt x="713" y="565"/>
                    <a:pt x="732" y="565"/>
                  </a:cubicBezTo>
                  <a:cubicBezTo>
                    <a:pt x="771" y="565"/>
                    <a:pt x="808" y="545"/>
                    <a:pt x="830" y="508"/>
                  </a:cubicBezTo>
                  <a:cubicBezTo>
                    <a:pt x="860" y="454"/>
                    <a:pt x="842" y="385"/>
                    <a:pt x="787" y="355"/>
                  </a:cubicBezTo>
                  <a:lnTo>
                    <a:pt x="182" y="15"/>
                  </a:lnTo>
                  <a:cubicBezTo>
                    <a:pt x="165" y="5"/>
                    <a:pt x="146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5983250" y="4559100"/>
              <a:ext cx="18100" cy="25725"/>
            </a:xfrm>
            <a:custGeom>
              <a:avLst/>
              <a:gdLst/>
              <a:ahLst/>
              <a:cxnLst/>
              <a:rect l="l" t="t" r="r" b="b"/>
              <a:pathLst>
                <a:path w="724" h="1029" extrusionOk="0">
                  <a:moveTo>
                    <a:pt x="127" y="1"/>
                  </a:moveTo>
                  <a:cubicBezTo>
                    <a:pt x="108" y="1"/>
                    <a:pt x="89" y="6"/>
                    <a:pt x="71" y="16"/>
                  </a:cubicBezTo>
                  <a:cubicBezTo>
                    <a:pt x="18" y="47"/>
                    <a:pt x="1" y="115"/>
                    <a:pt x="32" y="169"/>
                  </a:cubicBezTo>
                  <a:lnTo>
                    <a:pt x="500" y="973"/>
                  </a:lnTo>
                  <a:cubicBezTo>
                    <a:pt x="520" y="1009"/>
                    <a:pt x="559" y="1028"/>
                    <a:pt x="597" y="1028"/>
                  </a:cubicBezTo>
                  <a:cubicBezTo>
                    <a:pt x="617" y="1028"/>
                    <a:pt x="636" y="1023"/>
                    <a:pt x="653" y="1013"/>
                  </a:cubicBezTo>
                  <a:cubicBezTo>
                    <a:pt x="705" y="982"/>
                    <a:pt x="724" y="914"/>
                    <a:pt x="693" y="861"/>
                  </a:cubicBezTo>
                  <a:lnTo>
                    <a:pt x="224" y="56"/>
                  </a:lnTo>
                  <a:cubicBezTo>
                    <a:pt x="203" y="21"/>
                    <a:pt x="166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6009950" y="4560150"/>
              <a:ext cx="5950" cy="22075"/>
            </a:xfrm>
            <a:custGeom>
              <a:avLst/>
              <a:gdLst/>
              <a:ahLst/>
              <a:cxnLst/>
              <a:rect l="l" t="t" r="r" b="b"/>
              <a:pathLst>
                <a:path w="238" h="883" extrusionOk="0">
                  <a:moveTo>
                    <a:pt x="125" y="1"/>
                  </a:moveTo>
                  <a:cubicBezTo>
                    <a:pt x="64" y="1"/>
                    <a:pt x="14" y="50"/>
                    <a:pt x="13" y="111"/>
                  </a:cubicBezTo>
                  <a:lnTo>
                    <a:pt x="1" y="769"/>
                  </a:lnTo>
                  <a:cubicBezTo>
                    <a:pt x="0" y="831"/>
                    <a:pt x="50" y="882"/>
                    <a:pt x="112" y="883"/>
                  </a:cubicBezTo>
                  <a:lnTo>
                    <a:pt x="114" y="883"/>
                  </a:lnTo>
                  <a:cubicBezTo>
                    <a:pt x="175" y="883"/>
                    <a:pt x="225" y="834"/>
                    <a:pt x="225" y="773"/>
                  </a:cubicBezTo>
                  <a:lnTo>
                    <a:pt x="237" y="114"/>
                  </a:lnTo>
                  <a:cubicBezTo>
                    <a:pt x="238" y="52"/>
                    <a:pt x="189" y="3"/>
                    <a:pt x="127" y="1"/>
                  </a:cubicBezTo>
                  <a:cubicBezTo>
                    <a:pt x="126" y="1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6024850" y="4564650"/>
              <a:ext cx="15800" cy="19725"/>
            </a:xfrm>
            <a:custGeom>
              <a:avLst/>
              <a:gdLst/>
              <a:ahLst/>
              <a:cxnLst/>
              <a:rect l="l" t="t" r="r" b="b"/>
              <a:pathLst>
                <a:path w="632" h="789" extrusionOk="0">
                  <a:moveTo>
                    <a:pt x="504" y="0"/>
                  </a:moveTo>
                  <a:cubicBezTo>
                    <a:pt x="468" y="0"/>
                    <a:pt x="433" y="18"/>
                    <a:pt x="411" y="50"/>
                  </a:cubicBezTo>
                  <a:lnTo>
                    <a:pt x="33" y="614"/>
                  </a:lnTo>
                  <a:cubicBezTo>
                    <a:pt x="0" y="666"/>
                    <a:pt x="13" y="734"/>
                    <a:pt x="64" y="769"/>
                  </a:cubicBezTo>
                  <a:cubicBezTo>
                    <a:pt x="84" y="782"/>
                    <a:pt x="105" y="789"/>
                    <a:pt x="126" y="789"/>
                  </a:cubicBezTo>
                  <a:cubicBezTo>
                    <a:pt x="161" y="789"/>
                    <a:pt x="198" y="770"/>
                    <a:pt x="219" y="738"/>
                  </a:cubicBezTo>
                  <a:lnTo>
                    <a:pt x="597" y="174"/>
                  </a:lnTo>
                  <a:cubicBezTo>
                    <a:pt x="631" y="122"/>
                    <a:pt x="618" y="53"/>
                    <a:pt x="566" y="19"/>
                  </a:cubicBezTo>
                  <a:cubicBezTo>
                    <a:pt x="547" y="6"/>
                    <a:pt x="525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5993325" y="4600425"/>
              <a:ext cx="8350" cy="10175"/>
            </a:xfrm>
            <a:custGeom>
              <a:avLst/>
              <a:gdLst/>
              <a:ahLst/>
              <a:cxnLst/>
              <a:rect l="l" t="t" r="r" b="b"/>
              <a:pathLst>
                <a:path w="334" h="407" extrusionOk="0">
                  <a:moveTo>
                    <a:pt x="128" y="0"/>
                  </a:moveTo>
                  <a:cubicBezTo>
                    <a:pt x="113" y="0"/>
                    <a:pt x="98" y="3"/>
                    <a:pt x="83" y="10"/>
                  </a:cubicBezTo>
                  <a:cubicBezTo>
                    <a:pt x="27" y="35"/>
                    <a:pt x="1" y="100"/>
                    <a:pt x="24" y="156"/>
                  </a:cubicBezTo>
                  <a:lnTo>
                    <a:pt x="104" y="339"/>
                  </a:lnTo>
                  <a:cubicBezTo>
                    <a:pt x="122" y="382"/>
                    <a:pt x="163" y="406"/>
                    <a:pt x="205" y="406"/>
                  </a:cubicBezTo>
                  <a:cubicBezTo>
                    <a:pt x="220" y="406"/>
                    <a:pt x="235" y="403"/>
                    <a:pt x="251" y="397"/>
                  </a:cubicBezTo>
                  <a:cubicBezTo>
                    <a:pt x="308" y="372"/>
                    <a:pt x="333" y="306"/>
                    <a:pt x="309" y="249"/>
                  </a:cubicBezTo>
                  <a:lnTo>
                    <a:pt x="230" y="68"/>
                  </a:lnTo>
                  <a:cubicBezTo>
                    <a:pt x="212" y="25"/>
                    <a:pt x="17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6017150" y="4597825"/>
              <a:ext cx="5800" cy="8925"/>
            </a:xfrm>
            <a:custGeom>
              <a:avLst/>
              <a:gdLst/>
              <a:ahLst/>
              <a:cxnLst/>
              <a:rect l="l" t="t" r="r" b="b"/>
              <a:pathLst>
                <a:path w="232" h="357" extrusionOk="0">
                  <a:moveTo>
                    <a:pt x="223" y="0"/>
                  </a:moveTo>
                  <a:lnTo>
                    <a:pt x="113" y="4"/>
                  </a:lnTo>
                  <a:lnTo>
                    <a:pt x="134" y="4"/>
                  </a:lnTo>
                  <a:lnTo>
                    <a:pt x="223" y="0"/>
                  </a:lnTo>
                  <a:close/>
                  <a:moveTo>
                    <a:pt x="134" y="4"/>
                  </a:moveTo>
                  <a:lnTo>
                    <a:pt x="0" y="10"/>
                  </a:lnTo>
                  <a:lnTo>
                    <a:pt x="6" y="247"/>
                  </a:lnTo>
                  <a:cubicBezTo>
                    <a:pt x="9" y="307"/>
                    <a:pt x="57" y="355"/>
                    <a:pt x="118" y="355"/>
                  </a:cubicBezTo>
                  <a:cubicBezTo>
                    <a:pt x="118" y="355"/>
                    <a:pt x="119" y="355"/>
                    <a:pt x="122" y="357"/>
                  </a:cubicBezTo>
                  <a:cubicBezTo>
                    <a:pt x="183" y="353"/>
                    <a:pt x="232" y="304"/>
                    <a:pt x="230" y="242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5989125" y="4605575"/>
              <a:ext cx="43275" cy="18325"/>
            </a:xfrm>
            <a:custGeom>
              <a:avLst/>
              <a:gdLst/>
              <a:ahLst/>
              <a:cxnLst/>
              <a:rect l="l" t="t" r="r" b="b"/>
              <a:pathLst>
                <a:path w="1731" h="733" extrusionOk="0">
                  <a:moveTo>
                    <a:pt x="1602" y="0"/>
                  </a:moveTo>
                  <a:cubicBezTo>
                    <a:pt x="1563" y="0"/>
                    <a:pt x="1525" y="21"/>
                    <a:pt x="1505" y="58"/>
                  </a:cubicBezTo>
                  <a:cubicBezTo>
                    <a:pt x="1383" y="280"/>
                    <a:pt x="1161" y="441"/>
                    <a:pt x="911" y="492"/>
                  </a:cubicBezTo>
                  <a:cubicBezTo>
                    <a:pt x="855" y="503"/>
                    <a:pt x="799" y="508"/>
                    <a:pt x="743" y="508"/>
                  </a:cubicBezTo>
                  <a:cubicBezTo>
                    <a:pt x="546" y="508"/>
                    <a:pt x="350" y="442"/>
                    <a:pt x="196" y="319"/>
                  </a:cubicBezTo>
                  <a:cubicBezTo>
                    <a:pt x="175" y="302"/>
                    <a:pt x="150" y="294"/>
                    <a:pt x="126" y="294"/>
                  </a:cubicBezTo>
                  <a:cubicBezTo>
                    <a:pt x="93" y="294"/>
                    <a:pt x="61" y="309"/>
                    <a:pt x="40" y="337"/>
                  </a:cubicBezTo>
                  <a:cubicBezTo>
                    <a:pt x="0" y="386"/>
                    <a:pt x="10" y="456"/>
                    <a:pt x="57" y="495"/>
                  </a:cubicBezTo>
                  <a:cubicBezTo>
                    <a:pt x="251" y="650"/>
                    <a:pt x="497" y="733"/>
                    <a:pt x="744" y="733"/>
                  </a:cubicBezTo>
                  <a:cubicBezTo>
                    <a:pt x="814" y="733"/>
                    <a:pt x="885" y="725"/>
                    <a:pt x="956" y="712"/>
                  </a:cubicBezTo>
                  <a:cubicBezTo>
                    <a:pt x="1269" y="649"/>
                    <a:pt x="1546" y="445"/>
                    <a:pt x="1701" y="166"/>
                  </a:cubicBezTo>
                  <a:cubicBezTo>
                    <a:pt x="1731" y="113"/>
                    <a:pt x="1711" y="43"/>
                    <a:pt x="1658" y="14"/>
                  </a:cubicBezTo>
                  <a:cubicBezTo>
                    <a:pt x="1640" y="5"/>
                    <a:pt x="1621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6032925" y="4668750"/>
              <a:ext cx="28900" cy="28175"/>
            </a:xfrm>
            <a:custGeom>
              <a:avLst/>
              <a:gdLst/>
              <a:ahLst/>
              <a:cxnLst/>
              <a:rect l="l" t="t" r="r" b="b"/>
              <a:pathLst>
                <a:path w="1156" h="1127" extrusionOk="0">
                  <a:moveTo>
                    <a:pt x="564" y="225"/>
                  </a:moveTo>
                  <a:cubicBezTo>
                    <a:pt x="590" y="225"/>
                    <a:pt x="617" y="228"/>
                    <a:pt x="645" y="234"/>
                  </a:cubicBezTo>
                  <a:cubicBezTo>
                    <a:pt x="752" y="260"/>
                    <a:pt x="883" y="347"/>
                    <a:pt x="903" y="510"/>
                  </a:cubicBezTo>
                  <a:cubicBezTo>
                    <a:pt x="920" y="665"/>
                    <a:pt x="824" y="827"/>
                    <a:pt x="681" y="879"/>
                  </a:cubicBezTo>
                  <a:cubicBezTo>
                    <a:pt x="636" y="896"/>
                    <a:pt x="595" y="903"/>
                    <a:pt x="559" y="903"/>
                  </a:cubicBezTo>
                  <a:cubicBezTo>
                    <a:pt x="450" y="903"/>
                    <a:pt x="381" y="841"/>
                    <a:pt x="346" y="796"/>
                  </a:cubicBezTo>
                  <a:cubicBezTo>
                    <a:pt x="261" y="688"/>
                    <a:pt x="230" y="501"/>
                    <a:pt x="331" y="349"/>
                  </a:cubicBezTo>
                  <a:cubicBezTo>
                    <a:pt x="385" y="269"/>
                    <a:pt x="469" y="225"/>
                    <a:pt x="564" y="225"/>
                  </a:cubicBezTo>
                  <a:close/>
                  <a:moveTo>
                    <a:pt x="566" y="0"/>
                  </a:moveTo>
                  <a:cubicBezTo>
                    <a:pt x="397" y="0"/>
                    <a:pt x="244" y="79"/>
                    <a:pt x="147" y="222"/>
                  </a:cubicBezTo>
                  <a:cubicBezTo>
                    <a:pt x="1" y="438"/>
                    <a:pt x="11" y="730"/>
                    <a:pt x="170" y="933"/>
                  </a:cubicBezTo>
                  <a:cubicBezTo>
                    <a:pt x="269" y="1059"/>
                    <a:pt x="407" y="1126"/>
                    <a:pt x="557" y="1126"/>
                  </a:cubicBezTo>
                  <a:cubicBezTo>
                    <a:pt x="624" y="1126"/>
                    <a:pt x="691" y="1115"/>
                    <a:pt x="760" y="1086"/>
                  </a:cubicBezTo>
                  <a:cubicBezTo>
                    <a:pt x="1000" y="998"/>
                    <a:pt x="1156" y="738"/>
                    <a:pt x="1125" y="481"/>
                  </a:cubicBezTo>
                  <a:cubicBezTo>
                    <a:pt x="1098" y="254"/>
                    <a:pt x="930" y="72"/>
                    <a:pt x="698" y="16"/>
                  </a:cubicBezTo>
                  <a:cubicBezTo>
                    <a:pt x="654" y="5"/>
                    <a:pt x="609" y="0"/>
                    <a:pt x="5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6008650" y="4643750"/>
              <a:ext cx="77450" cy="83775"/>
            </a:xfrm>
            <a:custGeom>
              <a:avLst/>
              <a:gdLst/>
              <a:ahLst/>
              <a:cxnLst/>
              <a:rect l="l" t="t" r="r" b="b"/>
              <a:pathLst>
                <a:path w="3098" h="3351" extrusionOk="0">
                  <a:moveTo>
                    <a:pt x="2019" y="224"/>
                  </a:moveTo>
                  <a:cubicBezTo>
                    <a:pt x="2156" y="228"/>
                    <a:pt x="2293" y="334"/>
                    <a:pt x="2345" y="474"/>
                  </a:cubicBezTo>
                  <a:cubicBezTo>
                    <a:pt x="2395" y="614"/>
                    <a:pt x="2375" y="782"/>
                    <a:pt x="2288" y="926"/>
                  </a:cubicBezTo>
                  <a:cubicBezTo>
                    <a:pt x="2187" y="1092"/>
                    <a:pt x="2026" y="1191"/>
                    <a:pt x="1910" y="1244"/>
                  </a:cubicBezTo>
                  <a:cubicBezTo>
                    <a:pt x="1854" y="1270"/>
                    <a:pt x="1829" y="1335"/>
                    <a:pt x="1853" y="1391"/>
                  </a:cubicBezTo>
                  <a:cubicBezTo>
                    <a:pt x="1870" y="1434"/>
                    <a:pt x="1910" y="1459"/>
                    <a:pt x="1953" y="1459"/>
                  </a:cubicBezTo>
                  <a:cubicBezTo>
                    <a:pt x="1967" y="1459"/>
                    <a:pt x="1982" y="1456"/>
                    <a:pt x="1995" y="1451"/>
                  </a:cubicBezTo>
                  <a:cubicBezTo>
                    <a:pt x="2119" y="1402"/>
                    <a:pt x="2294" y="1367"/>
                    <a:pt x="2462" y="1357"/>
                  </a:cubicBezTo>
                  <a:cubicBezTo>
                    <a:pt x="2472" y="1356"/>
                    <a:pt x="2481" y="1356"/>
                    <a:pt x="2491" y="1356"/>
                  </a:cubicBezTo>
                  <a:cubicBezTo>
                    <a:pt x="2597" y="1356"/>
                    <a:pt x="2725" y="1389"/>
                    <a:pt x="2799" y="1481"/>
                  </a:cubicBezTo>
                  <a:cubicBezTo>
                    <a:pt x="2859" y="1554"/>
                    <a:pt x="2872" y="1655"/>
                    <a:pt x="2873" y="1727"/>
                  </a:cubicBezTo>
                  <a:cubicBezTo>
                    <a:pt x="2875" y="1799"/>
                    <a:pt x="2864" y="1902"/>
                    <a:pt x="2804" y="1982"/>
                  </a:cubicBezTo>
                  <a:cubicBezTo>
                    <a:pt x="2734" y="2077"/>
                    <a:pt x="2609" y="2115"/>
                    <a:pt x="2490" y="2115"/>
                  </a:cubicBezTo>
                  <a:cubicBezTo>
                    <a:pt x="2456" y="2115"/>
                    <a:pt x="2423" y="2112"/>
                    <a:pt x="2392" y="2107"/>
                  </a:cubicBezTo>
                  <a:cubicBezTo>
                    <a:pt x="2221" y="2076"/>
                    <a:pt x="2062" y="1978"/>
                    <a:pt x="1909" y="1884"/>
                  </a:cubicBezTo>
                  <a:cubicBezTo>
                    <a:pt x="1891" y="1873"/>
                    <a:pt x="1870" y="1868"/>
                    <a:pt x="1851" y="1868"/>
                  </a:cubicBezTo>
                  <a:cubicBezTo>
                    <a:pt x="1817" y="1868"/>
                    <a:pt x="1785" y="1882"/>
                    <a:pt x="1762" y="1909"/>
                  </a:cubicBezTo>
                  <a:cubicBezTo>
                    <a:pt x="1728" y="1954"/>
                    <a:pt x="1731" y="2017"/>
                    <a:pt x="1770" y="2057"/>
                  </a:cubicBezTo>
                  <a:cubicBezTo>
                    <a:pt x="1885" y="2176"/>
                    <a:pt x="1981" y="2408"/>
                    <a:pt x="1997" y="2610"/>
                  </a:cubicBezTo>
                  <a:cubicBezTo>
                    <a:pt x="2003" y="2698"/>
                    <a:pt x="1998" y="2827"/>
                    <a:pt x="1931" y="2943"/>
                  </a:cubicBezTo>
                  <a:cubicBezTo>
                    <a:pt x="1878" y="3040"/>
                    <a:pt x="1787" y="3107"/>
                    <a:pt x="1690" y="3123"/>
                  </a:cubicBezTo>
                  <a:cubicBezTo>
                    <a:pt x="1674" y="3127"/>
                    <a:pt x="1657" y="3128"/>
                    <a:pt x="1641" y="3128"/>
                  </a:cubicBezTo>
                  <a:cubicBezTo>
                    <a:pt x="1530" y="3128"/>
                    <a:pt x="1412" y="3061"/>
                    <a:pt x="1338" y="2957"/>
                  </a:cubicBezTo>
                  <a:cubicBezTo>
                    <a:pt x="1261" y="2845"/>
                    <a:pt x="1227" y="2688"/>
                    <a:pt x="1243" y="2518"/>
                  </a:cubicBezTo>
                  <a:cubicBezTo>
                    <a:pt x="1260" y="2348"/>
                    <a:pt x="1322" y="2178"/>
                    <a:pt x="1379" y="2032"/>
                  </a:cubicBezTo>
                  <a:cubicBezTo>
                    <a:pt x="1399" y="1982"/>
                    <a:pt x="1379" y="1923"/>
                    <a:pt x="1331" y="1895"/>
                  </a:cubicBezTo>
                  <a:cubicBezTo>
                    <a:pt x="1313" y="1885"/>
                    <a:pt x="1294" y="1879"/>
                    <a:pt x="1274" y="1879"/>
                  </a:cubicBezTo>
                  <a:cubicBezTo>
                    <a:pt x="1242" y="1879"/>
                    <a:pt x="1209" y="1894"/>
                    <a:pt x="1184" y="1923"/>
                  </a:cubicBezTo>
                  <a:cubicBezTo>
                    <a:pt x="1073" y="2060"/>
                    <a:pt x="935" y="2163"/>
                    <a:pt x="775" y="2226"/>
                  </a:cubicBezTo>
                  <a:cubicBezTo>
                    <a:pt x="718" y="2249"/>
                    <a:pt x="657" y="2260"/>
                    <a:pt x="599" y="2260"/>
                  </a:cubicBezTo>
                  <a:cubicBezTo>
                    <a:pt x="503" y="2260"/>
                    <a:pt x="413" y="2230"/>
                    <a:pt x="355" y="2172"/>
                  </a:cubicBezTo>
                  <a:cubicBezTo>
                    <a:pt x="269" y="2089"/>
                    <a:pt x="242" y="1945"/>
                    <a:pt x="286" y="1822"/>
                  </a:cubicBezTo>
                  <a:cubicBezTo>
                    <a:pt x="329" y="1702"/>
                    <a:pt x="435" y="1599"/>
                    <a:pt x="572" y="1549"/>
                  </a:cubicBezTo>
                  <a:cubicBezTo>
                    <a:pt x="648" y="1521"/>
                    <a:pt x="726" y="1510"/>
                    <a:pt x="797" y="1510"/>
                  </a:cubicBezTo>
                  <a:cubicBezTo>
                    <a:pt x="875" y="1510"/>
                    <a:pt x="946" y="1522"/>
                    <a:pt x="1003" y="1536"/>
                  </a:cubicBezTo>
                  <a:cubicBezTo>
                    <a:pt x="1012" y="1539"/>
                    <a:pt x="1021" y="1540"/>
                    <a:pt x="1031" y="1540"/>
                  </a:cubicBezTo>
                  <a:cubicBezTo>
                    <a:pt x="1081" y="1540"/>
                    <a:pt x="1127" y="1506"/>
                    <a:pt x="1138" y="1455"/>
                  </a:cubicBezTo>
                  <a:cubicBezTo>
                    <a:pt x="1152" y="1396"/>
                    <a:pt x="1116" y="1335"/>
                    <a:pt x="1057" y="1319"/>
                  </a:cubicBezTo>
                  <a:cubicBezTo>
                    <a:pt x="916" y="1283"/>
                    <a:pt x="760" y="1225"/>
                    <a:pt x="650" y="1166"/>
                  </a:cubicBezTo>
                  <a:cubicBezTo>
                    <a:pt x="534" y="1103"/>
                    <a:pt x="451" y="1016"/>
                    <a:pt x="419" y="921"/>
                  </a:cubicBezTo>
                  <a:cubicBezTo>
                    <a:pt x="367" y="768"/>
                    <a:pt x="453" y="571"/>
                    <a:pt x="605" y="493"/>
                  </a:cubicBezTo>
                  <a:cubicBezTo>
                    <a:pt x="663" y="463"/>
                    <a:pt x="728" y="448"/>
                    <a:pt x="796" y="448"/>
                  </a:cubicBezTo>
                  <a:cubicBezTo>
                    <a:pt x="905" y="448"/>
                    <a:pt x="1018" y="486"/>
                    <a:pt x="1107" y="559"/>
                  </a:cubicBezTo>
                  <a:cubicBezTo>
                    <a:pt x="1226" y="655"/>
                    <a:pt x="1313" y="807"/>
                    <a:pt x="1341" y="958"/>
                  </a:cubicBezTo>
                  <a:cubicBezTo>
                    <a:pt x="1344" y="999"/>
                    <a:pt x="1347" y="1043"/>
                    <a:pt x="1352" y="1087"/>
                  </a:cubicBezTo>
                  <a:cubicBezTo>
                    <a:pt x="1358" y="1142"/>
                    <a:pt x="1397" y="1186"/>
                    <a:pt x="1459" y="1186"/>
                  </a:cubicBezTo>
                  <a:cubicBezTo>
                    <a:pt x="1462" y="1186"/>
                    <a:pt x="1465" y="1186"/>
                    <a:pt x="1468" y="1186"/>
                  </a:cubicBezTo>
                  <a:cubicBezTo>
                    <a:pt x="1527" y="1184"/>
                    <a:pt x="1574" y="1136"/>
                    <a:pt x="1575" y="1077"/>
                  </a:cubicBezTo>
                  <a:cubicBezTo>
                    <a:pt x="1576" y="1029"/>
                    <a:pt x="1572" y="981"/>
                    <a:pt x="1565" y="933"/>
                  </a:cubicBezTo>
                  <a:cubicBezTo>
                    <a:pt x="1556" y="756"/>
                    <a:pt x="1579" y="617"/>
                    <a:pt x="1633" y="500"/>
                  </a:cubicBezTo>
                  <a:cubicBezTo>
                    <a:pt x="1709" y="337"/>
                    <a:pt x="1863" y="224"/>
                    <a:pt x="2010" y="224"/>
                  </a:cubicBezTo>
                  <a:close/>
                  <a:moveTo>
                    <a:pt x="2018" y="0"/>
                  </a:moveTo>
                  <a:cubicBezTo>
                    <a:pt x="1781" y="0"/>
                    <a:pt x="1544" y="157"/>
                    <a:pt x="1429" y="406"/>
                  </a:cubicBezTo>
                  <a:cubicBezTo>
                    <a:pt x="1411" y="444"/>
                    <a:pt x="1396" y="484"/>
                    <a:pt x="1384" y="525"/>
                  </a:cubicBezTo>
                  <a:cubicBezTo>
                    <a:pt x="1344" y="473"/>
                    <a:pt x="1298" y="427"/>
                    <a:pt x="1248" y="385"/>
                  </a:cubicBezTo>
                  <a:cubicBezTo>
                    <a:pt x="1118" y="280"/>
                    <a:pt x="957" y="225"/>
                    <a:pt x="798" y="225"/>
                  </a:cubicBezTo>
                  <a:cubicBezTo>
                    <a:pt x="695" y="225"/>
                    <a:pt x="593" y="248"/>
                    <a:pt x="501" y="296"/>
                  </a:cubicBezTo>
                  <a:cubicBezTo>
                    <a:pt x="251" y="426"/>
                    <a:pt x="119" y="738"/>
                    <a:pt x="207" y="994"/>
                  </a:cubicBezTo>
                  <a:cubicBezTo>
                    <a:pt x="254" y="1128"/>
                    <a:pt x="357" y="1249"/>
                    <a:pt x="499" y="1337"/>
                  </a:cubicBezTo>
                  <a:cubicBezTo>
                    <a:pt x="497" y="1339"/>
                    <a:pt x="496" y="1339"/>
                    <a:pt x="494" y="1340"/>
                  </a:cubicBezTo>
                  <a:cubicBezTo>
                    <a:pt x="298" y="1412"/>
                    <a:pt x="142" y="1564"/>
                    <a:pt x="76" y="1745"/>
                  </a:cubicBezTo>
                  <a:cubicBezTo>
                    <a:pt x="0" y="1951"/>
                    <a:pt x="50" y="2186"/>
                    <a:pt x="199" y="2331"/>
                  </a:cubicBezTo>
                  <a:cubicBezTo>
                    <a:pt x="300" y="2429"/>
                    <a:pt x="446" y="2482"/>
                    <a:pt x="600" y="2482"/>
                  </a:cubicBezTo>
                  <a:cubicBezTo>
                    <a:pt x="686" y="2482"/>
                    <a:pt x="774" y="2465"/>
                    <a:pt x="858" y="2432"/>
                  </a:cubicBezTo>
                  <a:cubicBezTo>
                    <a:pt x="923" y="2406"/>
                    <a:pt x="985" y="2375"/>
                    <a:pt x="1044" y="2339"/>
                  </a:cubicBezTo>
                  <a:lnTo>
                    <a:pt x="1044" y="2339"/>
                  </a:lnTo>
                  <a:cubicBezTo>
                    <a:pt x="1034" y="2391"/>
                    <a:pt x="1025" y="2445"/>
                    <a:pt x="1020" y="2497"/>
                  </a:cubicBezTo>
                  <a:cubicBezTo>
                    <a:pt x="999" y="2721"/>
                    <a:pt x="1047" y="2930"/>
                    <a:pt x="1155" y="3085"/>
                  </a:cubicBezTo>
                  <a:cubicBezTo>
                    <a:pt x="1271" y="3251"/>
                    <a:pt x="1460" y="3351"/>
                    <a:pt x="1645" y="3351"/>
                  </a:cubicBezTo>
                  <a:cubicBezTo>
                    <a:pt x="1673" y="3351"/>
                    <a:pt x="1700" y="3349"/>
                    <a:pt x="1725" y="3345"/>
                  </a:cubicBezTo>
                  <a:cubicBezTo>
                    <a:pt x="1886" y="3317"/>
                    <a:pt x="2036" y="3208"/>
                    <a:pt x="2124" y="3053"/>
                  </a:cubicBezTo>
                  <a:cubicBezTo>
                    <a:pt x="2199" y="2923"/>
                    <a:pt x="2231" y="2764"/>
                    <a:pt x="2217" y="2592"/>
                  </a:cubicBezTo>
                  <a:cubicBezTo>
                    <a:pt x="2209" y="2494"/>
                    <a:pt x="2185" y="2380"/>
                    <a:pt x="2143" y="2266"/>
                  </a:cubicBezTo>
                  <a:lnTo>
                    <a:pt x="2143" y="2266"/>
                  </a:lnTo>
                  <a:cubicBezTo>
                    <a:pt x="2210" y="2293"/>
                    <a:pt x="2279" y="2314"/>
                    <a:pt x="2351" y="2328"/>
                  </a:cubicBezTo>
                  <a:cubicBezTo>
                    <a:pt x="2397" y="2336"/>
                    <a:pt x="2443" y="2340"/>
                    <a:pt x="2488" y="2340"/>
                  </a:cubicBezTo>
                  <a:cubicBezTo>
                    <a:pt x="2691" y="2340"/>
                    <a:pt x="2877" y="2259"/>
                    <a:pt x="2982" y="2115"/>
                  </a:cubicBezTo>
                  <a:cubicBezTo>
                    <a:pt x="3059" y="2012"/>
                    <a:pt x="3098" y="1875"/>
                    <a:pt x="3095" y="1722"/>
                  </a:cubicBezTo>
                  <a:cubicBezTo>
                    <a:pt x="3093" y="1571"/>
                    <a:pt x="3051" y="1439"/>
                    <a:pt x="2974" y="1341"/>
                  </a:cubicBezTo>
                  <a:cubicBezTo>
                    <a:pt x="2868" y="1207"/>
                    <a:pt x="2690" y="1130"/>
                    <a:pt x="2490" y="1130"/>
                  </a:cubicBezTo>
                  <a:cubicBezTo>
                    <a:pt x="2476" y="1130"/>
                    <a:pt x="2462" y="1131"/>
                    <a:pt x="2448" y="1131"/>
                  </a:cubicBezTo>
                  <a:cubicBezTo>
                    <a:pt x="2437" y="1134"/>
                    <a:pt x="2423" y="1134"/>
                    <a:pt x="2412" y="1135"/>
                  </a:cubicBezTo>
                  <a:cubicBezTo>
                    <a:pt x="2437" y="1105"/>
                    <a:pt x="2458" y="1073"/>
                    <a:pt x="2478" y="1041"/>
                  </a:cubicBezTo>
                  <a:cubicBezTo>
                    <a:pt x="2598" y="840"/>
                    <a:pt x="2626" y="599"/>
                    <a:pt x="2552" y="398"/>
                  </a:cubicBezTo>
                  <a:cubicBezTo>
                    <a:pt x="2469" y="172"/>
                    <a:pt x="2252" y="7"/>
                    <a:pt x="2024" y="0"/>
                  </a:cubicBezTo>
                  <a:cubicBezTo>
                    <a:pt x="2022" y="0"/>
                    <a:pt x="2020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5450875" y="4090125"/>
              <a:ext cx="357875" cy="265125"/>
            </a:xfrm>
            <a:custGeom>
              <a:avLst/>
              <a:gdLst/>
              <a:ahLst/>
              <a:cxnLst/>
              <a:rect l="l" t="t" r="r" b="b"/>
              <a:pathLst>
                <a:path w="14315" h="10605" extrusionOk="0">
                  <a:moveTo>
                    <a:pt x="13970" y="1"/>
                  </a:moveTo>
                  <a:cubicBezTo>
                    <a:pt x="13954" y="1"/>
                    <a:pt x="13937" y="4"/>
                    <a:pt x="13921" y="10"/>
                  </a:cubicBezTo>
                  <a:lnTo>
                    <a:pt x="150" y="5023"/>
                  </a:lnTo>
                  <a:cubicBezTo>
                    <a:pt x="0" y="5078"/>
                    <a:pt x="45" y="5414"/>
                    <a:pt x="210" y="5477"/>
                  </a:cubicBezTo>
                  <a:lnTo>
                    <a:pt x="2503" y="6360"/>
                  </a:lnTo>
                  <a:lnTo>
                    <a:pt x="4122" y="10240"/>
                  </a:lnTo>
                  <a:cubicBezTo>
                    <a:pt x="4218" y="10472"/>
                    <a:pt x="4385" y="10605"/>
                    <a:pt x="4536" y="10605"/>
                  </a:cubicBezTo>
                  <a:cubicBezTo>
                    <a:pt x="4614" y="10605"/>
                    <a:pt x="4688" y="10570"/>
                    <a:pt x="4747" y="10495"/>
                  </a:cubicBezTo>
                  <a:lnTo>
                    <a:pt x="6076" y="8810"/>
                  </a:lnTo>
                  <a:lnTo>
                    <a:pt x="6987" y="9608"/>
                  </a:lnTo>
                  <a:cubicBezTo>
                    <a:pt x="7086" y="9698"/>
                    <a:pt x="7193" y="9742"/>
                    <a:pt x="7294" y="9742"/>
                  </a:cubicBezTo>
                  <a:cubicBezTo>
                    <a:pt x="7404" y="9742"/>
                    <a:pt x="7507" y="9688"/>
                    <a:pt x="7585" y="9582"/>
                  </a:cubicBezTo>
                  <a:lnTo>
                    <a:pt x="14175" y="573"/>
                  </a:lnTo>
                  <a:cubicBezTo>
                    <a:pt x="14315" y="383"/>
                    <a:pt x="14160" y="1"/>
                    <a:pt x="13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5546475" y="4263475"/>
              <a:ext cx="59475" cy="88600"/>
            </a:xfrm>
            <a:custGeom>
              <a:avLst/>
              <a:gdLst/>
              <a:ahLst/>
              <a:cxnLst/>
              <a:rect l="l" t="t" r="r" b="b"/>
              <a:pathLst>
                <a:path w="2379" h="3544" extrusionOk="0">
                  <a:moveTo>
                    <a:pt x="117" y="1"/>
                  </a:moveTo>
                  <a:cubicBezTo>
                    <a:pt x="98" y="1"/>
                    <a:pt x="78" y="6"/>
                    <a:pt x="60" y="16"/>
                  </a:cubicBezTo>
                  <a:cubicBezTo>
                    <a:pt x="22" y="40"/>
                    <a:pt x="0" y="84"/>
                    <a:pt x="7" y="129"/>
                  </a:cubicBezTo>
                  <a:lnTo>
                    <a:pt x="496" y="3447"/>
                  </a:lnTo>
                  <a:cubicBezTo>
                    <a:pt x="504" y="3503"/>
                    <a:pt x="551" y="3543"/>
                    <a:pt x="606" y="3543"/>
                  </a:cubicBezTo>
                  <a:cubicBezTo>
                    <a:pt x="611" y="3543"/>
                    <a:pt x="617" y="3543"/>
                    <a:pt x="621" y="3542"/>
                  </a:cubicBezTo>
                  <a:cubicBezTo>
                    <a:pt x="682" y="3533"/>
                    <a:pt x="725" y="3476"/>
                    <a:pt x="715" y="3415"/>
                  </a:cubicBezTo>
                  <a:lnTo>
                    <a:pt x="267" y="376"/>
                  </a:lnTo>
                  <a:lnTo>
                    <a:pt x="2184" y="1902"/>
                  </a:lnTo>
                  <a:cubicBezTo>
                    <a:pt x="2204" y="1919"/>
                    <a:pt x="2229" y="1927"/>
                    <a:pt x="2253" y="1927"/>
                  </a:cubicBezTo>
                  <a:cubicBezTo>
                    <a:pt x="2286" y="1927"/>
                    <a:pt x="2319" y="1912"/>
                    <a:pt x="2342" y="1885"/>
                  </a:cubicBezTo>
                  <a:cubicBezTo>
                    <a:pt x="2379" y="1835"/>
                    <a:pt x="2372" y="1766"/>
                    <a:pt x="2323" y="1727"/>
                  </a:cubicBezTo>
                  <a:lnTo>
                    <a:pt x="186" y="25"/>
                  </a:lnTo>
                  <a:cubicBezTo>
                    <a:pt x="166" y="9"/>
                    <a:pt x="142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5510150" y="4096300"/>
              <a:ext cx="287200" cy="172825"/>
            </a:xfrm>
            <a:custGeom>
              <a:avLst/>
              <a:gdLst/>
              <a:ahLst/>
              <a:cxnLst/>
              <a:rect l="l" t="t" r="r" b="b"/>
              <a:pathLst>
                <a:path w="11488" h="6913" extrusionOk="0">
                  <a:moveTo>
                    <a:pt x="11361" y="1"/>
                  </a:moveTo>
                  <a:cubicBezTo>
                    <a:pt x="11343" y="1"/>
                    <a:pt x="11325" y="5"/>
                    <a:pt x="11308" y="14"/>
                  </a:cubicBezTo>
                  <a:lnTo>
                    <a:pt x="76" y="6017"/>
                  </a:lnTo>
                  <a:cubicBezTo>
                    <a:pt x="21" y="6046"/>
                    <a:pt x="1" y="6114"/>
                    <a:pt x="31" y="6169"/>
                  </a:cubicBezTo>
                  <a:cubicBezTo>
                    <a:pt x="51" y="6206"/>
                    <a:pt x="89" y="6226"/>
                    <a:pt x="129" y="6226"/>
                  </a:cubicBezTo>
                  <a:cubicBezTo>
                    <a:pt x="147" y="6226"/>
                    <a:pt x="165" y="6222"/>
                    <a:pt x="181" y="6213"/>
                  </a:cubicBezTo>
                  <a:lnTo>
                    <a:pt x="9600" y="1180"/>
                  </a:lnTo>
                  <a:lnTo>
                    <a:pt x="9600" y="1180"/>
                  </a:lnTo>
                  <a:lnTo>
                    <a:pt x="1506" y="6708"/>
                  </a:lnTo>
                  <a:cubicBezTo>
                    <a:pt x="1454" y="6743"/>
                    <a:pt x="1441" y="6811"/>
                    <a:pt x="1476" y="6863"/>
                  </a:cubicBezTo>
                  <a:cubicBezTo>
                    <a:pt x="1498" y="6895"/>
                    <a:pt x="1533" y="6913"/>
                    <a:pt x="1569" y="6913"/>
                  </a:cubicBezTo>
                  <a:cubicBezTo>
                    <a:pt x="1591" y="6913"/>
                    <a:pt x="1614" y="6905"/>
                    <a:pt x="1631" y="6893"/>
                  </a:cubicBezTo>
                  <a:lnTo>
                    <a:pt x="11425" y="204"/>
                  </a:lnTo>
                  <a:cubicBezTo>
                    <a:pt x="11473" y="171"/>
                    <a:pt x="11488" y="105"/>
                    <a:pt x="11457" y="54"/>
                  </a:cubicBezTo>
                  <a:cubicBezTo>
                    <a:pt x="11436" y="20"/>
                    <a:pt x="11398" y="1"/>
                    <a:pt x="1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5372975" y="4671200"/>
              <a:ext cx="712925" cy="403150"/>
            </a:xfrm>
            <a:custGeom>
              <a:avLst/>
              <a:gdLst/>
              <a:ahLst/>
              <a:cxnLst/>
              <a:rect l="l" t="t" r="r" b="b"/>
              <a:pathLst>
                <a:path w="28517" h="16126" extrusionOk="0">
                  <a:moveTo>
                    <a:pt x="5833" y="1"/>
                  </a:moveTo>
                  <a:cubicBezTo>
                    <a:pt x="4228" y="1"/>
                    <a:pt x="2758" y="1119"/>
                    <a:pt x="2295" y="2779"/>
                  </a:cubicBezTo>
                  <a:lnTo>
                    <a:pt x="609" y="8845"/>
                  </a:lnTo>
                  <a:cubicBezTo>
                    <a:pt x="0" y="11034"/>
                    <a:pt x="1379" y="13234"/>
                    <a:pt x="3537" y="13515"/>
                  </a:cubicBezTo>
                  <a:lnTo>
                    <a:pt x="23358" y="16097"/>
                  </a:lnTo>
                  <a:cubicBezTo>
                    <a:pt x="23509" y="16116"/>
                    <a:pt x="23659" y="16126"/>
                    <a:pt x="23807" y="16126"/>
                  </a:cubicBezTo>
                  <a:cubicBezTo>
                    <a:pt x="25593" y="16126"/>
                    <a:pt x="27172" y="14746"/>
                    <a:pt x="27445" y="12859"/>
                  </a:cubicBezTo>
                  <a:lnTo>
                    <a:pt x="28229" y="7438"/>
                  </a:lnTo>
                  <a:cubicBezTo>
                    <a:pt x="28517" y="5441"/>
                    <a:pt x="27238" y="3602"/>
                    <a:pt x="25332" y="3277"/>
                  </a:cubicBezTo>
                  <a:lnTo>
                    <a:pt x="6415" y="50"/>
                  </a:lnTo>
                  <a:cubicBezTo>
                    <a:pt x="6220" y="17"/>
                    <a:pt x="6026" y="1"/>
                    <a:pt x="5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475050" y="4769325"/>
              <a:ext cx="105575" cy="75850"/>
            </a:xfrm>
            <a:custGeom>
              <a:avLst/>
              <a:gdLst/>
              <a:ahLst/>
              <a:cxnLst/>
              <a:rect l="l" t="t" r="r" b="b"/>
              <a:pathLst>
                <a:path w="4223" h="3034" extrusionOk="0">
                  <a:moveTo>
                    <a:pt x="2814" y="1"/>
                  </a:moveTo>
                  <a:cubicBezTo>
                    <a:pt x="2319" y="88"/>
                    <a:pt x="1944" y="145"/>
                    <a:pt x="1688" y="171"/>
                  </a:cubicBezTo>
                  <a:cubicBezTo>
                    <a:pt x="1736" y="346"/>
                    <a:pt x="1759" y="568"/>
                    <a:pt x="1759" y="839"/>
                  </a:cubicBezTo>
                  <a:cubicBezTo>
                    <a:pt x="1759" y="1257"/>
                    <a:pt x="1714" y="1660"/>
                    <a:pt x="1624" y="2051"/>
                  </a:cubicBezTo>
                  <a:cubicBezTo>
                    <a:pt x="1538" y="2423"/>
                    <a:pt x="1429" y="2609"/>
                    <a:pt x="1299" y="2609"/>
                  </a:cubicBezTo>
                  <a:cubicBezTo>
                    <a:pt x="1220" y="2609"/>
                    <a:pt x="1144" y="2555"/>
                    <a:pt x="1074" y="2444"/>
                  </a:cubicBezTo>
                  <a:cubicBezTo>
                    <a:pt x="999" y="2321"/>
                    <a:pt x="961" y="2174"/>
                    <a:pt x="961" y="2002"/>
                  </a:cubicBezTo>
                  <a:cubicBezTo>
                    <a:pt x="961" y="1575"/>
                    <a:pt x="1129" y="1053"/>
                    <a:pt x="1464" y="437"/>
                  </a:cubicBezTo>
                  <a:cubicBezTo>
                    <a:pt x="1450" y="437"/>
                    <a:pt x="1431" y="437"/>
                    <a:pt x="1407" y="439"/>
                  </a:cubicBezTo>
                  <a:cubicBezTo>
                    <a:pt x="1381" y="440"/>
                    <a:pt x="1362" y="440"/>
                    <a:pt x="1350" y="440"/>
                  </a:cubicBezTo>
                  <a:cubicBezTo>
                    <a:pt x="1112" y="440"/>
                    <a:pt x="884" y="415"/>
                    <a:pt x="664" y="363"/>
                  </a:cubicBezTo>
                  <a:cubicBezTo>
                    <a:pt x="438" y="313"/>
                    <a:pt x="260" y="244"/>
                    <a:pt x="127" y="158"/>
                  </a:cubicBezTo>
                  <a:lnTo>
                    <a:pt x="32" y="630"/>
                  </a:lnTo>
                  <a:cubicBezTo>
                    <a:pt x="147" y="672"/>
                    <a:pt x="265" y="694"/>
                    <a:pt x="383" y="694"/>
                  </a:cubicBezTo>
                  <a:cubicBezTo>
                    <a:pt x="467" y="694"/>
                    <a:pt x="543" y="681"/>
                    <a:pt x="611" y="654"/>
                  </a:cubicBezTo>
                  <a:lnTo>
                    <a:pt x="611" y="654"/>
                  </a:lnTo>
                  <a:cubicBezTo>
                    <a:pt x="204" y="1152"/>
                    <a:pt x="1" y="1586"/>
                    <a:pt x="1" y="1959"/>
                  </a:cubicBezTo>
                  <a:cubicBezTo>
                    <a:pt x="1" y="2486"/>
                    <a:pt x="404" y="2831"/>
                    <a:pt x="1207" y="2993"/>
                  </a:cubicBezTo>
                  <a:cubicBezTo>
                    <a:pt x="1350" y="3020"/>
                    <a:pt x="1474" y="3034"/>
                    <a:pt x="1579" y="3034"/>
                  </a:cubicBezTo>
                  <a:cubicBezTo>
                    <a:pt x="1898" y="3034"/>
                    <a:pt x="2116" y="2913"/>
                    <a:pt x="2232" y="2670"/>
                  </a:cubicBezTo>
                  <a:cubicBezTo>
                    <a:pt x="2315" y="2497"/>
                    <a:pt x="2359" y="2207"/>
                    <a:pt x="2368" y="1802"/>
                  </a:cubicBezTo>
                  <a:cubicBezTo>
                    <a:pt x="2396" y="1890"/>
                    <a:pt x="2518" y="2072"/>
                    <a:pt x="2735" y="2348"/>
                  </a:cubicBezTo>
                  <a:cubicBezTo>
                    <a:pt x="2966" y="2640"/>
                    <a:pt x="3222" y="2787"/>
                    <a:pt x="3505" y="2787"/>
                  </a:cubicBezTo>
                  <a:cubicBezTo>
                    <a:pt x="3706" y="2787"/>
                    <a:pt x="3875" y="2714"/>
                    <a:pt x="4015" y="2567"/>
                  </a:cubicBezTo>
                  <a:cubicBezTo>
                    <a:pt x="4152" y="2419"/>
                    <a:pt x="4222" y="2232"/>
                    <a:pt x="4222" y="2002"/>
                  </a:cubicBezTo>
                  <a:cubicBezTo>
                    <a:pt x="4222" y="1597"/>
                    <a:pt x="4006" y="1186"/>
                    <a:pt x="3572" y="772"/>
                  </a:cubicBezTo>
                  <a:lnTo>
                    <a:pt x="4068" y="690"/>
                  </a:lnTo>
                  <a:cubicBezTo>
                    <a:pt x="4103" y="636"/>
                    <a:pt x="4140" y="569"/>
                    <a:pt x="4179" y="489"/>
                  </a:cubicBezTo>
                  <a:lnTo>
                    <a:pt x="4179" y="489"/>
                  </a:lnTo>
                  <a:cubicBezTo>
                    <a:pt x="4036" y="493"/>
                    <a:pt x="3906" y="496"/>
                    <a:pt x="3786" y="496"/>
                  </a:cubicBezTo>
                  <a:cubicBezTo>
                    <a:pt x="3523" y="496"/>
                    <a:pt x="3217" y="492"/>
                    <a:pt x="2871" y="486"/>
                  </a:cubicBezTo>
                  <a:lnTo>
                    <a:pt x="2871" y="486"/>
                  </a:lnTo>
                  <a:cubicBezTo>
                    <a:pt x="2950" y="611"/>
                    <a:pt x="3030" y="807"/>
                    <a:pt x="3109" y="1076"/>
                  </a:cubicBezTo>
                  <a:cubicBezTo>
                    <a:pt x="3196" y="1364"/>
                    <a:pt x="3239" y="1602"/>
                    <a:pt x="3239" y="1788"/>
                  </a:cubicBezTo>
                  <a:cubicBezTo>
                    <a:pt x="3239" y="1979"/>
                    <a:pt x="3190" y="2074"/>
                    <a:pt x="3089" y="2074"/>
                  </a:cubicBezTo>
                  <a:cubicBezTo>
                    <a:pt x="2959" y="2074"/>
                    <a:pt x="2824" y="1948"/>
                    <a:pt x="2688" y="1696"/>
                  </a:cubicBezTo>
                  <a:cubicBezTo>
                    <a:pt x="2550" y="1449"/>
                    <a:pt x="2459" y="1169"/>
                    <a:pt x="2410" y="858"/>
                  </a:cubicBezTo>
                  <a:cubicBezTo>
                    <a:pt x="2428" y="558"/>
                    <a:pt x="2462" y="372"/>
                    <a:pt x="2513" y="297"/>
                  </a:cubicBezTo>
                  <a:cubicBezTo>
                    <a:pt x="2659" y="255"/>
                    <a:pt x="2777" y="223"/>
                    <a:pt x="2865" y="203"/>
                  </a:cubicBezTo>
                  <a:cubicBezTo>
                    <a:pt x="2843" y="115"/>
                    <a:pt x="2825" y="48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5587075" y="4791450"/>
              <a:ext cx="62600" cy="53550"/>
            </a:xfrm>
            <a:custGeom>
              <a:avLst/>
              <a:gdLst/>
              <a:ahLst/>
              <a:cxnLst/>
              <a:rect l="l" t="t" r="r" b="b"/>
              <a:pathLst>
                <a:path w="2504" h="2142" extrusionOk="0">
                  <a:moveTo>
                    <a:pt x="1371" y="264"/>
                  </a:moveTo>
                  <a:cubicBezTo>
                    <a:pt x="1510" y="264"/>
                    <a:pt x="1623" y="285"/>
                    <a:pt x="1708" y="326"/>
                  </a:cubicBezTo>
                  <a:cubicBezTo>
                    <a:pt x="1793" y="368"/>
                    <a:pt x="1836" y="423"/>
                    <a:pt x="1836" y="487"/>
                  </a:cubicBezTo>
                  <a:cubicBezTo>
                    <a:pt x="1836" y="613"/>
                    <a:pt x="1711" y="676"/>
                    <a:pt x="1463" y="676"/>
                  </a:cubicBezTo>
                  <a:cubicBezTo>
                    <a:pt x="1461" y="676"/>
                    <a:pt x="1459" y="676"/>
                    <a:pt x="1457" y="676"/>
                  </a:cubicBezTo>
                  <a:cubicBezTo>
                    <a:pt x="977" y="676"/>
                    <a:pt x="737" y="600"/>
                    <a:pt x="737" y="450"/>
                  </a:cubicBezTo>
                  <a:cubicBezTo>
                    <a:pt x="737" y="393"/>
                    <a:pt x="806" y="345"/>
                    <a:pt x="947" y="310"/>
                  </a:cubicBezTo>
                  <a:cubicBezTo>
                    <a:pt x="1066" y="280"/>
                    <a:pt x="1208" y="264"/>
                    <a:pt x="1371" y="264"/>
                  </a:cubicBezTo>
                  <a:close/>
                  <a:moveTo>
                    <a:pt x="1412" y="1"/>
                  </a:moveTo>
                  <a:cubicBezTo>
                    <a:pt x="471" y="1"/>
                    <a:pt x="1" y="289"/>
                    <a:pt x="1" y="866"/>
                  </a:cubicBezTo>
                  <a:cubicBezTo>
                    <a:pt x="1" y="1178"/>
                    <a:pt x="101" y="1457"/>
                    <a:pt x="303" y="1705"/>
                  </a:cubicBezTo>
                  <a:cubicBezTo>
                    <a:pt x="538" y="1995"/>
                    <a:pt x="852" y="2142"/>
                    <a:pt x="1246" y="2142"/>
                  </a:cubicBezTo>
                  <a:cubicBezTo>
                    <a:pt x="1588" y="2142"/>
                    <a:pt x="1843" y="2096"/>
                    <a:pt x="2010" y="2005"/>
                  </a:cubicBezTo>
                  <a:cubicBezTo>
                    <a:pt x="2125" y="1943"/>
                    <a:pt x="2222" y="1838"/>
                    <a:pt x="2299" y="1692"/>
                  </a:cubicBezTo>
                  <a:cubicBezTo>
                    <a:pt x="2326" y="1638"/>
                    <a:pt x="2341" y="1586"/>
                    <a:pt x="2341" y="1534"/>
                  </a:cubicBezTo>
                  <a:cubicBezTo>
                    <a:pt x="2341" y="1351"/>
                    <a:pt x="2190" y="1230"/>
                    <a:pt x="1890" y="1173"/>
                  </a:cubicBezTo>
                  <a:cubicBezTo>
                    <a:pt x="1778" y="1152"/>
                    <a:pt x="1673" y="1142"/>
                    <a:pt x="1572" y="1142"/>
                  </a:cubicBezTo>
                  <a:cubicBezTo>
                    <a:pt x="1426" y="1142"/>
                    <a:pt x="1312" y="1163"/>
                    <a:pt x="1228" y="1210"/>
                  </a:cubicBezTo>
                  <a:cubicBezTo>
                    <a:pt x="1143" y="1256"/>
                    <a:pt x="1101" y="1316"/>
                    <a:pt x="1101" y="1391"/>
                  </a:cubicBezTo>
                  <a:cubicBezTo>
                    <a:pt x="1101" y="1509"/>
                    <a:pt x="1148" y="1612"/>
                    <a:pt x="1246" y="1697"/>
                  </a:cubicBezTo>
                  <a:cubicBezTo>
                    <a:pt x="1343" y="1782"/>
                    <a:pt x="1467" y="1839"/>
                    <a:pt x="1619" y="1868"/>
                  </a:cubicBezTo>
                  <a:cubicBezTo>
                    <a:pt x="1633" y="1873"/>
                    <a:pt x="1639" y="1879"/>
                    <a:pt x="1639" y="1886"/>
                  </a:cubicBezTo>
                  <a:cubicBezTo>
                    <a:pt x="1639" y="1896"/>
                    <a:pt x="1627" y="1906"/>
                    <a:pt x="1600" y="1917"/>
                  </a:cubicBezTo>
                  <a:cubicBezTo>
                    <a:pt x="1539" y="1940"/>
                    <a:pt x="1474" y="1953"/>
                    <a:pt x="1404" y="1953"/>
                  </a:cubicBezTo>
                  <a:cubicBezTo>
                    <a:pt x="1394" y="1953"/>
                    <a:pt x="1384" y="1953"/>
                    <a:pt x="1375" y="1953"/>
                  </a:cubicBezTo>
                  <a:cubicBezTo>
                    <a:pt x="1231" y="1946"/>
                    <a:pt x="1112" y="1891"/>
                    <a:pt x="1021" y="1787"/>
                  </a:cubicBezTo>
                  <a:cubicBezTo>
                    <a:pt x="899" y="1652"/>
                    <a:pt x="838" y="1445"/>
                    <a:pt x="838" y="1171"/>
                  </a:cubicBezTo>
                  <a:cubicBezTo>
                    <a:pt x="838" y="952"/>
                    <a:pt x="852" y="842"/>
                    <a:pt x="879" y="842"/>
                  </a:cubicBezTo>
                  <a:cubicBezTo>
                    <a:pt x="897" y="842"/>
                    <a:pt x="1106" y="874"/>
                    <a:pt x="1507" y="938"/>
                  </a:cubicBezTo>
                  <a:cubicBezTo>
                    <a:pt x="1957" y="1010"/>
                    <a:pt x="2282" y="1069"/>
                    <a:pt x="2479" y="1114"/>
                  </a:cubicBezTo>
                  <a:cubicBezTo>
                    <a:pt x="2481" y="1114"/>
                    <a:pt x="2483" y="1115"/>
                    <a:pt x="2485" y="1115"/>
                  </a:cubicBezTo>
                  <a:cubicBezTo>
                    <a:pt x="2493" y="1115"/>
                    <a:pt x="2497" y="1109"/>
                    <a:pt x="2497" y="1098"/>
                  </a:cubicBezTo>
                  <a:cubicBezTo>
                    <a:pt x="2501" y="1018"/>
                    <a:pt x="2504" y="948"/>
                    <a:pt x="2504" y="889"/>
                  </a:cubicBezTo>
                  <a:cubicBezTo>
                    <a:pt x="2504" y="695"/>
                    <a:pt x="2475" y="536"/>
                    <a:pt x="2419" y="412"/>
                  </a:cubicBezTo>
                  <a:cubicBezTo>
                    <a:pt x="2293" y="138"/>
                    <a:pt x="1957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5648100" y="4768800"/>
              <a:ext cx="35125" cy="76550"/>
            </a:xfrm>
            <a:custGeom>
              <a:avLst/>
              <a:gdLst/>
              <a:ahLst/>
              <a:cxnLst/>
              <a:rect l="l" t="t" r="r" b="b"/>
              <a:pathLst>
                <a:path w="1405" h="3062" extrusionOk="0">
                  <a:moveTo>
                    <a:pt x="1402" y="2987"/>
                  </a:moveTo>
                  <a:lnTo>
                    <a:pt x="1402" y="2988"/>
                  </a:lnTo>
                  <a:lnTo>
                    <a:pt x="1404" y="2988"/>
                  </a:lnTo>
                  <a:cubicBezTo>
                    <a:pt x="1403" y="2988"/>
                    <a:pt x="1403" y="2987"/>
                    <a:pt x="1402" y="2987"/>
                  </a:cubicBezTo>
                  <a:close/>
                  <a:moveTo>
                    <a:pt x="1208" y="1"/>
                  </a:moveTo>
                  <a:cubicBezTo>
                    <a:pt x="621" y="67"/>
                    <a:pt x="241" y="99"/>
                    <a:pt x="69" y="99"/>
                  </a:cubicBezTo>
                  <a:cubicBezTo>
                    <a:pt x="35" y="99"/>
                    <a:pt x="14" y="98"/>
                    <a:pt x="8" y="95"/>
                  </a:cubicBezTo>
                  <a:lnTo>
                    <a:pt x="8" y="95"/>
                  </a:lnTo>
                  <a:cubicBezTo>
                    <a:pt x="1" y="245"/>
                    <a:pt x="19" y="339"/>
                    <a:pt x="62" y="379"/>
                  </a:cubicBezTo>
                  <a:cubicBezTo>
                    <a:pt x="158" y="385"/>
                    <a:pt x="225" y="396"/>
                    <a:pt x="265" y="410"/>
                  </a:cubicBezTo>
                  <a:cubicBezTo>
                    <a:pt x="317" y="430"/>
                    <a:pt x="349" y="463"/>
                    <a:pt x="364" y="511"/>
                  </a:cubicBezTo>
                  <a:cubicBezTo>
                    <a:pt x="452" y="828"/>
                    <a:pt x="497" y="1159"/>
                    <a:pt x="497" y="1505"/>
                  </a:cubicBezTo>
                  <a:cubicBezTo>
                    <a:pt x="497" y="1901"/>
                    <a:pt x="420" y="2408"/>
                    <a:pt x="267" y="3027"/>
                  </a:cubicBezTo>
                  <a:cubicBezTo>
                    <a:pt x="261" y="3046"/>
                    <a:pt x="261" y="3056"/>
                    <a:pt x="268" y="3060"/>
                  </a:cubicBezTo>
                  <a:cubicBezTo>
                    <a:pt x="268" y="3061"/>
                    <a:pt x="270" y="3061"/>
                    <a:pt x="271" y="3061"/>
                  </a:cubicBezTo>
                  <a:cubicBezTo>
                    <a:pt x="277" y="3061"/>
                    <a:pt x="286" y="3057"/>
                    <a:pt x="299" y="3051"/>
                  </a:cubicBezTo>
                  <a:cubicBezTo>
                    <a:pt x="525" y="2941"/>
                    <a:pt x="740" y="2888"/>
                    <a:pt x="943" y="2888"/>
                  </a:cubicBezTo>
                  <a:cubicBezTo>
                    <a:pt x="1096" y="2888"/>
                    <a:pt x="1248" y="2920"/>
                    <a:pt x="1402" y="2987"/>
                  </a:cubicBezTo>
                  <a:lnTo>
                    <a:pt x="1402" y="2987"/>
                  </a:lnTo>
                  <a:lnTo>
                    <a:pt x="1402" y="2524"/>
                  </a:lnTo>
                  <a:cubicBezTo>
                    <a:pt x="1354" y="2503"/>
                    <a:pt x="1296" y="2493"/>
                    <a:pt x="1228" y="2493"/>
                  </a:cubicBezTo>
                  <a:cubicBezTo>
                    <a:pt x="1144" y="2493"/>
                    <a:pt x="1060" y="2513"/>
                    <a:pt x="975" y="2554"/>
                  </a:cubicBezTo>
                  <a:cubicBezTo>
                    <a:pt x="1210" y="2092"/>
                    <a:pt x="1327" y="1548"/>
                    <a:pt x="1327" y="925"/>
                  </a:cubicBezTo>
                  <a:cubicBezTo>
                    <a:pt x="1327" y="586"/>
                    <a:pt x="1287" y="277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5688125" y="4791975"/>
              <a:ext cx="64000" cy="53025"/>
            </a:xfrm>
            <a:custGeom>
              <a:avLst/>
              <a:gdLst/>
              <a:ahLst/>
              <a:cxnLst/>
              <a:rect l="l" t="t" r="r" b="b"/>
              <a:pathLst>
                <a:path w="2560" h="2121" extrusionOk="0">
                  <a:moveTo>
                    <a:pt x="1413" y="1"/>
                  </a:moveTo>
                  <a:cubicBezTo>
                    <a:pt x="1322" y="1"/>
                    <a:pt x="1229" y="6"/>
                    <a:pt x="1134" y="15"/>
                  </a:cubicBezTo>
                  <a:cubicBezTo>
                    <a:pt x="739" y="55"/>
                    <a:pt x="455" y="153"/>
                    <a:pt x="279" y="308"/>
                  </a:cubicBezTo>
                  <a:cubicBezTo>
                    <a:pt x="93" y="471"/>
                    <a:pt x="0" y="724"/>
                    <a:pt x="0" y="1067"/>
                  </a:cubicBezTo>
                  <a:cubicBezTo>
                    <a:pt x="0" y="1769"/>
                    <a:pt x="378" y="2121"/>
                    <a:pt x="1134" y="2121"/>
                  </a:cubicBezTo>
                  <a:cubicBezTo>
                    <a:pt x="1247" y="2121"/>
                    <a:pt x="1357" y="2114"/>
                    <a:pt x="1465" y="2100"/>
                  </a:cubicBezTo>
                  <a:cubicBezTo>
                    <a:pt x="1896" y="2043"/>
                    <a:pt x="2166" y="1786"/>
                    <a:pt x="2274" y="1328"/>
                  </a:cubicBezTo>
                  <a:cubicBezTo>
                    <a:pt x="2271" y="1322"/>
                    <a:pt x="2267" y="1318"/>
                    <a:pt x="2262" y="1318"/>
                  </a:cubicBezTo>
                  <a:cubicBezTo>
                    <a:pt x="2261" y="1318"/>
                    <a:pt x="2261" y="1318"/>
                    <a:pt x="2260" y="1318"/>
                  </a:cubicBezTo>
                  <a:cubicBezTo>
                    <a:pt x="2168" y="1425"/>
                    <a:pt x="2045" y="1514"/>
                    <a:pt x="1892" y="1584"/>
                  </a:cubicBezTo>
                  <a:cubicBezTo>
                    <a:pt x="1720" y="1662"/>
                    <a:pt x="1536" y="1700"/>
                    <a:pt x="1339" y="1700"/>
                  </a:cubicBezTo>
                  <a:cubicBezTo>
                    <a:pt x="1212" y="1700"/>
                    <a:pt x="1114" y="1659"/>
                    <a:pt x="1047" y="1578"/>
                  </a:cubicBezTo>
                  <a:cubicBezTo>
                    <a:pt x="957" y="1468"/>
                    <a:pt x="893" y="1265"/>
                    <a:pt x="859" y="971"/>
                  </a:cubicBezTo>
                  <a:cubicBezTo>
                    <a:pt x="852" y="910"/>
                    <a:pt x="849" y="856"/>
                    <a:pt x="849" y="811"/>
                  </a:cubicBezTo>
                  <a:cubicBezTo>
                    <a:pt x="849" y="388"/>
                    <a:pt x="1083" y="178"/>
                    <a:pt x="1553" y="178"/>
                  </a:cubicBezTo>
                  <a:cubicBezTo>
                    <a:pt x="1660" y="178"/>
                    <a:pt x="1761" y="195"/>
                    <a:pt x="1862" y="228"/>
                  </a:cubicBezTo>
                  <a:cubicBezTo>
                    <a:pt x="1949" y="257"/>
                    <a:pt x="1991" y="279"/>
                    <a:pt x="1991" y="297"/>
                  </a:cubicBezTo>
                  <a:cubicBezTo>
                    <a:pt x="1991" y="300"/>
                    <a:pt x="1985" y="303"/>
                    <a:pt x="1973" y="303"/>
                  </a:cubicBezTo>
                  <a:cubicBezTo>
                    <a:pt x="1786" y="303"/>
                    <a:pt x="1626" y="340"/>
                    <a:pt x="1491" y="413"/>
                  </a:cubicBezTo>
                  <a:cubicBezTo>
                    <a:pt x="1339" y="497"/>
                    <a:pt x="1263" y="610"/>
                    <a:pt x="1263" y="757"/>
                  </a:cubicBezTo>
                  <a:cubicBezTo>
                    <a:pt x="1263" y="848"/>
                    <a:pt x="1326" y="928"/>
                    <a:pt x="1450" y="996"/>
                  </a:cubicBezTo>
                  <a:cubicBezTo>
                    <a:pt x="1583" y="1068"/>
                    <a:pt x="1750" y="1104"/>
                    <a:pt x="1952" y="1104"/>
                  </a:cubicBezTo>
                  <a:cubicBezTo>
                    <a:pt x="2357" y="1104"/>
                    <a:pt x="2560" y="970"/>
                    <a:pt x="2560" y="702"/>
                  </a:cubicBezTo>
                  <a:cubicBezTo>
                    <a:pt x="2560" y="645"/>
                    <a:pt x="2556" y="594"/>
                    <a:pt x="2548" y="543"/>
                  </a:cubicBezTo>
                  <a:cubicBezTo>
                    <a:pt x="2528" y="402"/>
                    <a:pt x="2421" y="279"/>
                    <a:pt x="2229" y="175"/>
                  </a:cubicBezTo>
                  <a:cubicBezTo>
                    <a:pt x="2013" y="60"/>
                    <a:pt x="1740" y="1"/>
                    <a:pt x="1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5752975" y="4792450"/>
              <a:ext cx="60075" cy="53750"/>
            </a:xfrm>
            <a:custGeom>
              <a:avLst/>
              <a:gdLst/>
              <a:ahLst/>
              <a:cxnLst/>
              <a:rect l="l" t="t" r="r" b="b"/>
              <a:pathLst>
                <a:path w="2403" h="2150" extrusionOk="0">
                  <a:moveTo>
                    <a:pt x="1359" y="683"/>
                  </a:moveTo>
                  <a:cubicBezTo>
                    <a:pt x="1571" y="683"/>
                    <a:pt x="1744" y="707"/>
                    <a:pt x="1879" y="751"/>
                  </a:cubicBezTo>
                  <a:cubicBezTo>
                    <a:pt x="2028" y="802"/>
                    <a:pt x="2103" y="873"/>
                    <a:pt x="2103" y="962"/>
                  </a:cubicBezTo>
                  <a:cubicBezTo>
                    <a:pt x="2103" y="1082"/>
                    <a:pt x="1988" y="1199"/>
                    <a:pt x="1755" y="1312"/>
                  </a:cubicBezTo>
                  <a:cubicBezTo>
                    <a:pt x="1526" y="1425"/>
                    <a:pt x="1290" y="1482"/>
                    <a:pt x="1051" y="1482"/>
                  </a:cubicBezTo>
                  <a:cubicBezTo>
                    <a:pt x="861" y="1482"/>
                    <a:pt x="700" y="1457"/>
                    <a:pt x="567" y="1406"/>
                  </a:cubicBezTo>
                  <a:cubicBezTo>
                    <a:pt x="435" y="1356"/>
                    <a:pt x="369" y="1294"/>
                    <a:pt x="369" y="1219"/>
                  </a:cubicBezTo>
                  <a:cubicBezTo>
                    <a:pt x="369" y="1111"/>
                    <a:pt x="473" y="997"/>
                    <a:pt x="680" y="875"/>
                  </a:cubicBezTo>
                  <a:cubicBezTo>
                    <a:pt x="901" y="748"/>
                    <a:pt x="1127" y="683"/>
                    <a:pt x="1359" y="683"/>
                  </a:cubicBezTo>
                  <a:close/>
                  <a:moveTo>
                    <a:pt x="1572" y="0"/>
                  </a:moveTo>
                  <a:cubicBezTo>
                    <a:pt x="1421" y="0"/>
                    <a:pt x="1288" y="6"/>
                    <a:pt x="1173" y="21"/>
                  </a:cubicBezTo>
                  <a:cubicBezTo>
                    <a:pt x="814" y="66"/>
                    <a:pt x="523" y="207"/>
                    <a:pt x="297" y="441"/>
                  </a:cubicBezTo>
                  <a:cubicBezTo>
                    <a:pt x="100" y="648"/>
                    <a:pt x="1" y="868"/>
                    <a:pt x="1" y="1098"/>
                  </a:cubicBezTo>
                  <a:cubicBezTo>
                    <a:pt x="1" y="1391"/>
                    <a:pt x="132" y="1643"/>
                    <a:pt x="396" y="1852"/>
                  </a:cubicBezTo>
                  <a:cubicBezTo>
                    <a:pt x="648" y="2050"/>
                    <a:pt x="927" y="2149"/>
                    <a:pt x="1236" y="2149"/>
                  </a:cubicBezTo>
                  <a:cubicBezTo>
                    <a:pt x="1577" y="2149"/>
                    <a:pt x="1850" y="2030"/>
                    <a:pt x="2055" y="1793"/>
                  </a:cubicBezTo>
                  <a:cubicBezTo>
                    <a:pt x="2214" y="1609"/>
                    <a:pt x="2316" y="1381"/>
                    <a:pt x="2363" y="1106"/>
                  </a:cubicBezTo>
                  <a:cubicBezTo>
                    <a:pt x="2390" y="951"/>
                    <a:pt x="2403" y="819"/>
                    <a:pt x="2403" y="709"/>
                  </a:cubicBezTo>
                  <a:cubicBezTo>
                    <a:pt x="2403" y="471"/>
                    <a:pt x="2343" y="297"/>
                    <a:pt x="2223" y="185"/>
                  </a:cubicBezTo>
                  <a:cubicBezTo>
                    <a:pt x="2091" y="62"/>
                    <a:pt x="1874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5812725" y="4788325"/>
              <a:ext cx="107850" cy="61325"/>
            </a:xfrm>
            <a:custGeom>
              <a:avLst/>
              <a:gdLst/>
              <a:ahLst/>
              <a:cxnLst/>
              <a:rect l="l" t="t" r="r" b="b"/>
              <a:pathLst>
                <a:path w="4314" h="2453" extrusionOk="0">
                  <a:moveTo>
                    <a:pt x="2324" y="1"/>
                  </a:moveTo>
                  <a:cubicBezTo>
                    <a:pt x="2248" y="1"/>
                    <a:pt x="2159" y="33"/>
                    <a:pt x="2057" y="97"/>
                  </a:cubicBezTo>
                  <a:cubicBezTo>
                    <a:pt x="1666" y="341"/>
                    <a:pt x="1401" y="691"/>
                    <a:pt x="1263" y="1147"/>
                  </a:cubicBezTo>
                  <a:cubicBezTo>
                    <a:pt x="1256" y="1100"/>
                    <a:pt x="1253" y="1043"/>
                    <a:pt x="1253" y="976"/>
                  </a:cubicBezTo>
                  <a:cubicBezTo>
                    <a:pt x="1253" y="665"/>
                    <a:pt x="1315" y="384"/>
                    <a:pt x="1437" y="133"/>
                  </a:cubicBezTo>
                  <a:lnTo>
                    <a:pt x="1437" y="133"/>
                  </a:lnTo>
                  <a:cubicBezTo>
                    <a:pt x="636" y="176"/>
                    <a:pt x="170" y="197"/>
                    <a:pt x="37" y="197"/>
                  </a:cubicBezTo>
                  <a:lnTo>
                    <a:pt x="1" y="197"/>
                  </a:lnTo>
                  <a:cubicBezTo>
                    <a:pt x="1" y="335"/>
                    <a:pt x="23" y="405"/>
                    <a:pt x="66" y="410"/>
                  </a:cubicBezTo>
                  <a:cubicBezTo>
                    <a:pt x="135" y="414"/>
                    <a:pt x="205" y="418"/>
                    <a:pt x="276" y="423"/>
                  </a:cubicBezTo>
                  <a:cubicBezTo>
                    <a:pt x="354" y="436"/>
                    <a:pt x="397" y="482"/>
                    <a:pt x="409" y="560"/>
                  </a:cubicBezTo>
                  <a:cubicBezTo>
                    <a:pt x="486" y="1137"/>
                    <a:pt x="574" y="1545"/>
                    <a:pt x="672" y="1779"/>
                  </a:cubicBezTo>
                  <a:cubicBezTo>
                    <a:pt x="588" y="1741"/>
                    <a:pt x="501" y="1721"/>
                    <a:pt x="413" y="1721"/>
                  </a:cubicBezTo>
                  <a:cubicBezTo>
                    <a:pt x="360" y="1721"/>
                    <a:pt x="315" y="1727"/>
                    <a:pt x="277" y="1742"/>
                  </a:cubicBezTo>
                  <a:lnTo>
                    <a:pt x="271" y="2146"/>
                  </a:lnTo>
                  <a:cubicBezTo>
                    <a:pt x="344" y="2083"/>
                    <a:pt x="475" y="2052"/>
                    <a:pt x="667" y="2052"/>
                  </a:cubicBezTo>
                  <a:cubicBezTo>
                    <a:pt x="961" y="2052"/>
                    <a:pt x="1234" y="2110"/>
                    <a:pt x="1486" y="2225"/>
                  </a:cubicBezTo>
                  <a:cubicBezTo>
                    <a:pt x="1382" y="1915"/>
                    <a:pt x="1328" y="1706"/>
                    <a:pt x="1326" y="1595"/>
                  </a:cubicBezTo>
                  <a:cubicBezTo>
                    <a:pt x="1414" y="1245"/>
                    <a:pt x="1556" y="1023"/>
                    <a:pt x="1749" y="926"/>
                  </a:cubicBezTo>
                  <a:cubicBezTo>
                    <a:pt x="1795" y="903"/>
                    <a:pt x="1833" y="891"/>
                    <a:pt x="1862" y="891"/>
                  </a:cubicBezTo>
                  <a:cubicBezTo>
                    <a:pt x="1938" y="891"/>
                    <a:pt x="1987" y="961"/>
                    <a:pt x="2007" y="1101"/>
                  </a:cubicBezTo>
                  <a:cubicBezTo>
                    <a:pt x="2013" y="1143"/>
                    <a:pt x="2015" y="1240"/>
                    <a:pt x="2015" y="1395"/>
                  </a:cubicBezTo>
                  <a:cubicBezTo>
                    <a:pt x="2015" y="1736"/>
                    <a:pt x="1958" y="2016"/>
                    <a:pt x="1848" y="2234"/>
                  </a:cubicBezTo>
                  <a:lnTo>
                    <a:pt x="2798" y="2453"/>
                  </a:lnTo>
                  <a:cubicBezTo>
                    <a:pt x="2830" y="2361"/>
                    <a:pt x="2854" y="2304"/>
                    <a:pt x="2867" y="2282"/>
                  </a:cubicBezTo>
                  <a:cubicBezTo>
                    <a:pt x="2756" y="2257"/>
                    <a:pt x="2677" y="2236"/>
                    <a:pt x="2629" y="2217"/>
                  </a:cubicBezTo>
                  <a:cubicBezTo>
                    <a:pt x="2599" y="2158"/>
                    <a:pt x="2584" y="2012"/>
                    <a:pt x="2584" y="1781"/>
                  </a:cubicBezTo>
                  <a:cubicBezTo>
                    <a:pt x="2660" y="1552"/>
                    <a:pt x="2758" y="1347"/>
                    <a:pt x="2881" y="1164"/>
                  </a:cubicBezTo>
                  <a:cubicBezTo>
                    <a:pt x="3031" y="941"/>
                    <a:pt x="3171" y="831"/>
                    <a:pt x="3305" y="831"/>
                  </a:cubicBezTo>
                  <a:cubicBezTo>
                    <a:pt x="3386" y="831"/>
                    <a:pt x="3428" y="890"/>
                    <a:pt x="3428" y="1008"/>
                  </a:cubicBezTo>
                  <a:cubicBezTo>
                    <a:pt x="3428" y="1149"/>
                    <a:pt x="3376" y="1343"/>
                    <a:pt x="3273" y="1590"/>
                  </a:cubicBezTo>
                  <a:cubicBezTo>
                    <a:pt x="3178" y="1815"/>
                    <a:pt x="3088" y="1979"/>
                    <a:pt x="3002" y="2078"/>
                  </a:cubicBezTo>
                  <a:cubicBezTo>
                    <a:pt x="3271" y="2074"/>
                    <a:pt x="3519" y="2071"/>
                    <a:pt x="3749" y="2071"/>
                  </a:cubicBezTo>
                  <a:cubicBezTo>
                    <a:pt x="3997" y="2071"/>
                    <a:pt x="4166" y="2073"/>
                    <a:pt x="4256" y="2078"/>
                  </a:cubicBezTo>
                  <a:cubicBezTo>
                    <a:pt x="4215" y="2008"/>
                    <a:pt x="4182" y="1957"/>
                    <a:pt x="4157" y="1924"/>
                  </a:cubicBezTo>
                  <a:lnTo>
                    <a:pt x="3681" y="1849"/>
                  </a:lnTo>
                  <a:cubicBezTo>
                    <a:pt x="4102" y="1520"/>
                    <a:pt x="4313" y="1187"/>
                    <a:pt x="4313" y="851"/>
                  </a:cubicBezTo>
                  <a:cubicBezTo>
                    <a:pt x="4313" y="684"/>
                    <a:pt x="4257" y="546"/>
                    <a:pt x="4144" y="444"/>
                  </a:cubicBezTo>
                  <a:cubicBezTo>
                    <a:pt x="4033" y="337"/>
                    <a:pt x="3893" y="284"/>
                    <a:pt x="3722" y="284"/>
                  </a:cubicBezTo>
                  <a:cubicBezTo>
                    <a:pt x="3471" y="284"/>
                    <a:pt x="3229" y="400"/>
                    <a:pt x="2996" y="630"/>
                  </a:cubicBezTo>
                  <a:cubicBezTo>
                    <a:pt x="2861" y="766"/>
                    <a:pt x="2739" y="927"/>
                    <a:pt x="2628" y="1117"/>
                  </a:cubicBezTo>
                  <a:cubicBezTo>
                    <a:pt x="2643" y="1002"/>
                    <a:pt x="2651" y="874"/>
                    <a:pt x="2651" y="730"/>
                  </a:cubicBezTo>
                  <a:cubicBezTo>
                    <a:pt x="2651" y="244"/>
                    <a:pt x="2541" y="1"/>
                    <a:pt x="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5922975" y="4791450"/>
              <a:ext cx="62575" cy="53550"/>
            </a:xfrm>
            <a:custGeom>
              <a:avLst/>
              <a:gdLst/>
              <a:ahLst/>
              <a:cxnLst/>
              <a:rect l="l" t="t" r="r" b="b"/>
              <a:pathLst>
                <a:path w="2503" h="2142" extrusionOk="0">
                  <a:moveTo>
                    <a:pt x="1370" y="264"/>
                  </a:moveTo>
                  <a:cubicBezTo>
                    <a:pt x="1510" y="264"/>
                    <a:pt x="1622" y="285"/>
                    <a:pt x="1707" y="326"/>
                  </a:cubicBezTo>
                  <a:cubicBezTo>
                    <a:pt x="1793" y="368"/>
                    <a:pt x="1835" y="423"/>
                    <a:pt x="1835" y="487"/>
                  </a:cubicBezTo>
                  <a:cubicBezTo>
                    <a:pt x="1835" y="613"/>
                    <a:pt x="1711" y="676"/>
                    <a:pt x="1463" y="676"/>
                  </a:cubicBezTo>
                  <a:cubicBezTo>
                    <a:pt x="1461" y="676"/>
                    <a:pt x="1459" y="676"/>
                    <a:pt x="1457" y="676"/>
                  </a:cubicBezTo>
                  <a:cubicBezTo>
                    <a:pt x="977" y="676"/>
                    <a:pt x="736" y="600"/>
                    <a:pt x="736" y="450"/>
                  </a:cubicBezTo>
                  <a:cubicBezTo>
                    <a:pt x="736" y="393"/>
                    <a:pt x="806" y="345"/>
                    <a:pt x="947" y="310"/>
                  </a:cubicBezTo>
                  <a:cubicBezTo>
                    <a:pt x="1065" y="280"/>
                    <a:pt x="1208" y="264"/>
                    <a:pt x="1370" y="264"/>
                  </a:cubicBezTo>
                  <a:close/>
                  <a:moveTo>
                    <a:pt x="1412" y="1"/>
                  </a:moveTo>
                  <a:cubicBezTo>
                    <a:pt x="470" y="1"/>
                    <a:pt x="0" y="289"/>
                    <a:pt x="0" y="866"/>
                  </a:cubicBezTo>
                  <a:cubicBezTo>
                    <a:pt x="0" y="1178"/>
                    <a:pt x="100" y="1457"/>
                    <a:pt x="302" y="1705"/>
                  </a:cubicBezTo>
                  <a:cubicBezTo>
                    <a:pt x="538" y="1995"/>
                    <a:pt x="851" y="2142"/>
                    <a:pt x="1245" y="2142"/>
                  </a:cubicBezTo>
                  <a:cubicBezTo>
                    <a:pt x="1587" y="2142"/>
                    <a:pt x="1841" y="2096"/>
                    <a:pt x="2010" y="2005"/>
                  </a:cubicBezTo>
                  <a:cubicBezTo>
                    <a:pt x="2125" y="1943"/>
                    <a:pt x="2222" y="1838"/>
                    <a:pt x="2299" y="1692"/>
                  </a:cubicBezTo>
                  <a:cubicBezTo>
                    <a:pt x="2326" y="1638"/>
                    <a:pt x="2340" y="1586"/>
                    <a:pt x="2340" y="1534"/>
                  </a:cubicBezTo>
                  <a:cubicBezTo>
                    <a:pt x="2340" y="1351"/>
                    <a:pt x="2190" y="1230"/>
                    <a:pt x="1890" y="1173"/>
                  </a:cubicBezTo>
                  <a:cubicBezTo>
                    <a:pt x="1777" y="1152"/>
                    <a:pt x="1672" y="1142"/>
                    <a:pt x="1572" y="1142"/>
                  </a:cubicBezTo>
                  <a:cubicBezTo>
                    <a:pt x="1426" y="1142"/>
                    <a:pt x="1310" y="1163"/>
                    <a:pt x="1227" y="1210"/>
                  </a:cubicBezTo>
                  <a:cubicBezTo>
                    <a:pt x="1143" y="1256"/>
                    <a:pt x="1101" y="1316"/>
                    <a:pt x="1101" y="1391"/>
                  </a:cubicBezTo>
                  <a:cubicBezTo>
                    <a:pt x="1101" y="1509"/>
                    <a:pt x="1148" y="1612"/>
                    <a:pt x="1245" y="1697"/>
                  </a:cubicBezTo>
                  <a:cubicBezTo>
                    <a:pt x="1342" y="1782"/>
                    <a:pt x="1466" y="1839"/>
                    <a:pt x="1618" y="1868"/>
                  </a:cubicBezTo>
                  <a:cubicBezTo>
                    <a:pt x="1633" y="1873"/>
                    <a:pt x="1639" y="1879"/>
                    <a:pt x="1639" y="1886"/>
                  </a:cubicBezTo>
                  <a:cubicBezTo>
                    <a:pt x="1639" y="1896"/>
                    <a:pt x="1627" y="1906"/>
                    <a:pt x="1599" y="1917"/>
                  </a:cubicBezTo>
                  <a:cubicBezTo>
                    <a:pt x="1539" y="1940"/>
                    <a:pt x="1474" y="1953"/>
                    <a:pt x="1403" y="1953"/>
                  </a:cubicBezTo>
                  <a:cubicBezTo>
                    <a:pt x="1394" y="1953"/>
                    <a:pt x="1384" y="1953"/>
                    <a:pt x="1374" y="1953"/>
                  </a:cubicBezTo>
                  <a:cubicBezTo>
                    <a:pt x="1231" y="1946"/>
                    <a:pt x="1112" y="1891"/>
                    <a:pt x="1020" y="1787"/>
                  </a:cubicBezTo>
                  <a:cubicBezTo>
                    <a:pt x="899" y="1652"/>
                    <a:pt x="838" y="1445"/>
                    <a:pt x="838" y="1171"/>
                  </a:cubicBezTo>
                  <a:cubicBezTo>
                    <a:pt x="838" y="952"/>
                    <a:pt x="852" y="842"/>
                    <a:pt x="878" y="842"/>
                  </a:cubicBezTo>
                  <a:cubicBezTo>
                    <a:pt x="896" y="842"/>
                    <a:pt x="1106" y="874"/>
                    <a:pt x="1506" y="938"/>
                  </a:cubicBezTo>
                  <a:cubicBezTo>
                    <a:pt x="1957" y="1010"/>
                    <a:pt x="2281" y="1069"/>
                    <a:pt x="2479" y="1114"/>
                  </a:cubicBezTo>
                  <a:cubicBezTo>
                    <a:pt x="2481" y="1114"/>
                    <a:pt x="2483" y="1115"/>
                    <a:pt x="2485" y="1115"/>
                  </a:cubicBezTo>
                  <a:cubicBezTo>
                    <a:pt x="2492" y="1115"/>
                    <a:pt x="2496" y="1109"/>
                    <a:pt x="2496" y="1098"/>
                  </a:cubicBezTo>
                  <a:cubicBezTo>
                    <a:pt x="2501" y="1018"/>
                    <a:pt x="2503" y="948"/>
                    <a:pt x="2503" y="889"/>
                  </a:cubicBezTo>
                  <a:cubicBezTo>
                    <a:pt x="2503" y="695"/>
                    <a:pt x="2475" y="536"/>
                    <a:pt x="2419" y="412"/>
                  </a:cubicBezTo>
                  <a:cubicBezTo>
                    <a:pt x="2292" y="138"/>
                    <a:pt x="1956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5564900" y="4889450"/>
              <a:ext cx="70725" cy="76050"/>
            </a:xfrm>
            <a:custGeom>
              <a:avLst/>
              <a:gdLst/>
              <a:ahLst/>
              <a:cxnLst/>
              <a:rect l="l" t="t" r="r" b="b"/>
              <a:pathLst>
                <a:path w="2829" h="3042" extrusionOk="0">
                  <a:moveTo>
                    <a:pt x="1678" y="1717"/>
                  </a:moveTo>
                  <a:cubicBezTo>
                    <a:pt x="1855" y="1717"/>
                    <a:pt x="2024" y="1747"/>
                    <a:pt x="2184" y="1807"/>
                  </a:cubicBezTo>
                  <a:cubicBezTo>
                    <a:pt x="2350" y="1869"/>
                    <a:pt x="2432" y="1936"/>
                    <a:pt x="2432" y="2009"/>
                  </a:cubicBezTo>
                  <a:cubicBezTo>
                    <a:pt x="2432" y="2084"/>
                    <a:pt x="2348" y="2146"/>
                    <a:pt x="2178" y="2192"/>
                  </a:cubicBezTo>
                  <a:cubicBezTo>
                    <a:pt x="2031" y="2236"/>
                    <a:pt x="1874" y="2256"/>
                    <a:pt x="1705" y="2256"/>
                  </a:cubicBezTo>
                  <a:cubicBezTo>
                    <a:pt x="1561" y="2256"/>
                    <a:pt x="1406" y="2220"/>
                    <a:pt x="1242" y="2148"/>
                  </a:cubicBezTo>
                  <a:cubicBezTo>
                    <a:pt x="1076" y="2076"/>
                    <a:pt x="993" y="2005"/>
                    <a:pt x="993" y="1939"/>
                  </a:cubicBezTo>
                  <a:cubicBezTo>
                    <a:pt x="993" y="1881"/>
                    <a:pt x="1063" y="1830"/>
                    <a:pt x="1204" y="1784"/>
                  </a:cubicBezTo>
                  <a:cubicBezTo>
                    <a:pt x="1345" y="1740"/>
                    <a:pt x="1502" y="1717"/>
                    <a:pt x="1678" y="1717"/>
                  </a:cubicBezTo>
                  <a:close/>
                  <a:moveTo>
                    <a:pt x="8" y="1"/>
                  </a:moveTo>
                  <a:cubicBezTo>
                    <a:pt x="8" y="4"/>
                    <a:pt x="6" y="12"/>
                    <a:pt x="4" y="31"/>
                  </a:cubicBezTo>
                  <a:cubicBezTo>
                    <a:pt x="1" y="48"/>
                    <a:pt x="0" y="66"/>
                    <a:pt x="0" y="84"/>
                  </a:cubicBezTo>
                  <a:cubicBezTo>
                    <a:pt x="0" y="170"/>
                    <a:pt x="16" y="218"/>
                    <a:pt x="44" y="227"/>
                  </a:cubicBezTo>
                  <a:cubicBezTo>
                    <a:pt x="117" y="242"/>
                    <a:pt x="171" y="253"/>
                    <a:pt x="208" y="258"/>
                  </a:cubicBezTo>
                  <a:cubicBezTo>
                    <a:pt x="310" y="276"/>
                    <a:pt x="362" y="332"/>
                    <a:pt x="362" y="422"/>
                  </a:cubicBezTo>
                  <a:cubicBezTo>
                    <a:pt x="362" y="1283"/>
                    <a:pt x="439" y="2001"/>
                    <a:pt x="597" y="2578"/>
                  </a:cubicBezTo>
                  <a:cubicBezTo>
                    <a:pt x="504" y="2532"/>
                    <a:pt x="414" y="2510"/>
                    <a:pt x="330" y="2510"/>
                  </a:cubicBezTo>
                  <a:cubicBezTo>
                    <a:pt x="278" y="2510"/>
                    <a:pt x="234" y="2517"/>
                    <a:pt x="196" y="2535"/>
                  </a:cubicBezTo>
                  <a:lnTo>
                    <a:pt x="186" y="2941"/>
                  </a:lnTo>
                  <a:cubicBezTo>
                    <a:pt x="256" y="2883"/>
                    <a:pt x="371" y="2853"/>
                    <a:pt x="528" y="2853"/>
                  </a:cubicBezTo>
                  <a:cubicBezTo>
                    <a:pt x="781" y="2853"/>
                    <a:pt x="1039" y="2916"/>
                    <a:pt x="1305" y="3042"/>
                  </a:cubicBezTo>
                  <a:cubicBezTo>
                    <a:pt x="1245" y="2876"/>
                    <a:pt x="1216" y="2770"/>
                    <a:pt x="1216" y="2722"/>
                  </a:cubicBezTo>
                  <a:cubicBezTo>
                    <a:pt x="1216" y="2716"/>
                    <a:pt x="1216" y="2711"/>
                    <a:pt x="1217" y="2707"/>
                  </a:cubicBezTo>
                  <a:cubicBezTo>
                    <a:pt x="1405" y="2820"/>
                    <a:pt x="1642" y="2874"/>
                    <a:pt x="1929" y="2874"/>
                  </a:cubicBezTo>
                  <a:cubicBezTo>
                    <a:pt x="2161" y="2874"/>
                    <a:pt x="2360" y="2765"/>
                    <a:pt x="2525" y="2548"/>
                  </a:cubicBezTo>
                  <a:cubicBezTo>
                    <a:pt x="2669" y="2360"/>
                    <a:pt x="2764" y="2124"/>
                    <a:pt x="2814" y="1841"/>
                  </a:cubicBezTo>
                  <a:cubicBezTo>
                    <a:pt x="2824" y="1788"/>
                    <a:pt x="2829" y="1740"/>
                    <a:pt x="2829" y="1695"/>
                  </a:cubicBezTo>
                  <a:cubicBezTo>
                    <a:pt x="2829" y="1514"/>
                    <a:pt x="2783" y="1361"/>
                    <a:pt x="2692" y="1237"/>
                  </a:cubicBezTo>
                  <a:cubicBezTo>
                    <a:pt x="2566" y="1070"/>
                    <a:pt x="2365" y="988"/>
                    <a:pt x="2090" y="988"/>
                  </a:cubicBezTo>
                  <a:cubicBezTo>
                    <a:pt x="2019" y="988"/>
                    <a:pt x="1948" y="993"/>
                    <a:pt x="1875" y="1002"/>
                  </a:cubicBezTo>
                  <a:cubicBezTo>
                    <a:pt x="1721" y="1023"/>
                    <a:pt x="1587" y="1066"/>
                    <a:pt x="1473" y="1132"/>
                  </a:cubicBezTo>
                  <a:cubicBezTo>
                    <a:pt x="1388" y="1182"/>
                    <a:pt x="1310" y="1246"/>
                    <a:pt x="1240" y="1328"/>
                  </a:cubicBezTo>
                  <a:lnTo>
                    <a:pt x="1105" y="1498"/>
                  </a:lnTo>
                  <a:cubicBezTo>
                    <a:pt x="1141" y="1027"/>
                    <a:pt x="1258" y="573"/>
                    <a:pt x="1456" y="135"/>
                  </a:cubicBezTo>
                  <a:cubicBezTo>
                    <a:pt x="554" y="63"/>
                    <a:pt x="71" y="20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638475" y="4905950"/>
              <a:ext cx="73450" cy="60125"/>
            </a:xfrm>
            <a:custGeom>
              <a:avLst/>
              <a:gdLst/>
              <a:ahLst/>
              <a:cxnLst/>
              <a:rect l="l" t="t" r="r" b="b"/>
              <a:pathLst>
                <a:path w="2938" h="2405" extrusionOk="0">
                  <a:moveTo>
                    <a:pt x="1373" y="1067"/>
                  </a:moveTo>
                  <a:cubicBezTo>
                    <a:pt x="1538" y="1067"/>
                    <a:pt x="1673" y="1086"/>
                    <a:pt x="1777" y="1121"/>
                  </a:cubicBezTo>
                  <a:cubicBezTo>
                    <a:pt x="1875" y="1154"/>
                    <a:pt x="1923" y="1195"/>
                    <a:pt x="1923" y="1243"/>
                  </a:cubicBezTo>
                  <a:cubicBezTo>
                    <a:pt x="1923" y="1328"/>
                    <a:pt x="1839" y="1414"/>
                    <a:pt x="1665" y="1504"/>
                  </a:cubicBezTo>
                  <a:cubicBezTo>
                    <a:pt x="1484" y="1597"/>
                    <a:pt x="1296" y="1644"/>
                    <a:pt x="1102" y="1644"/>
                  </a:cubicBezTo>
                  <a:cubicBezTo>
                    <a:pt x="932" y="1644"/>
                    <a:pt x="784" y="1625"/>
                    <a:pt x="660" y="1591"/>
                  </a:cubicBezTo>
                  <a:cubicBezTo>
                    <a:pt x="521" y="1551"/>
                    <a:pt x="451" y="1499"/>
                    <a:pt x="451" y="1433"/>
                  </a:cubicBezTo>
                  <a:cubicBezTo>
                    <a:pt x="451" y="1352"/>
                    <a:pt x="549" y="1271"/>
                    <a:pt x="745" y="1190"/>
                  </a:cubicBezTo>
                  <a:cubicBezTo>
                    <a:pt x="945" y="1109"/>
                    <a:pt x="1156" y="1067"/>
                    <a:pt x="1373" y="1067"/>
                  </a:cubicBezTo>
                  <a:close/>
                  <a:moveTo>
                    <a:pt x="2837" y="0"/>
                  </a:moveTo>
                  <a:cubicBezTo>
                    <a:pt x="2618" y="81"/>
                    <a:pt x="2222" y="163"/>
                    <a:pt x="1650" y="251"/>
                  </a:cubicBezTo>
                  <a:cubicBezTo>
                    <a:pt x="1696" y="321"/>
                    <a:pt x="1736" y="414"/>
                    <a:pt x="1773" y="527"/>
                  </a:cubicBezTo>
                  <a:cubicBezTo>
                    <a:pt x="1805" y="632"/>
                    <a:pt x="1822" y="715"/>
                    <a:pt x="1822" y="773"/>
                  </a:cubicBezTo>
                  <a:cubicBezTo>
                    <a:pt x="1546" y="506"/>
                    <a:pt x="1262" y="372"/>
                    <a:pt x="972" y="372"/>
                  </a:cubicBezTo>
                  <a:cubicBezTo>
                    <a:pt x="703" y="372"/>
                    <a:pt x="482" y="472"/>
                    <a:pt x="311" y="674"/>
                  </a:cubicBezTo>
                  <a:cubicBezTo>
                    <a:pt x="167" y="844"/>
                    <a:pt x="74" y="1059"/>
                    <a:pt x="32" y="1320"/>
                  </a:cubicBezTo>
                  <a:cubicBezTo>
                    <a:pt x="11" y="1452"/>
                    <a:pt x="1" y="1572"/>
                    <a:pt x="1" y="1681"/>
                  </a:cubicBezTo>
                  <a:cubicBezTo>
                    <a:pt x="1" y="1891"/>
                    <a:pt x="52" y="2047"/>
                    <a:pt x="156" y="2147"/>
                  </a:cubicBezTo>
                  <a:cubicBezTo>
                    <a:pt x="270" y="2260"/>
                    <a:pt x="461" y="2317"/>
                    <a:pt x="727" y="2317"/>
                  </a:cubicBezTo>
                  <a:cubicBezTo>
                    <a:pt x="816" y="2317"/>
                    <a:pt x="925" y="2309"/>
                    <a:pt x="1054" y="2292"/>
                  </a:cubicBezTo>
                  <a:cubicBezTo>
                    <a:pt x="1326" y="2258"/>
                    <a:pt x="1560" y="2160"/>
                    <a:pt x="1755" y="1999"/>
                  </a:cubicBezTo>
                  <a:cubicBezTo>
                    <a:pt x="1766" y="1991"/>
                    <a:pt x="1773" y="1986"/>
                    <a:pt x="1778" y="1985"/>
                  </a:cubicBezTo>
                  <a:cubicBezTo>
                    <a:pt x="1784" y="1985"/>
                    <a:pt x="1788" y="1994"/>
                    <a:pt x="1788" y="2013"/>
                  </a:cubicBezTo>
                  <a:cubicBezTo>
                    <a:pt x="1788" y="2079"/>
                    <a:pt x="1768" y="2209"/>
                    <a:pt x="1727" y="2404"/>
                  </a:cubicBezTo>
                  <a:cubicBezTo>
                    <a:pt x="1832" y="2340"/>
                    <a:pt x="1979" y="2284"/>
                    <a:pt x="2166" y="2234"/>
                  </a:cubicBezTo>
                  <a:cubicBezTo>
                    <a:pt x="2354" y="2185"/>
                    <a:pt x="2522" y="2161"/>
                    <a:pt x="2670" y="2161"/>
                  </a:cubicBezTo>
                  <a:cubicBezTo>
                    <a:pt x="2794" y="2161"/>
                    <a:pt x="2883" y="2180"/>
                    <a:pt x="2938" y="2218"/>
                  </a:cubicBezTo>
                  <a:lnTo>
                    <a:pt x="2886" y="1739"/>
                  </a:lnTo>
                  <a:cubicBezTo>
                    <a:pt x="2838" y="1727"/>
                    <a:pt x="2786" y="1720"/>
                    <a:pt x="2731" y="1720"/>
                  </a:cubicBezTo>
                  <a:cubicBezTo>
                    <a:pt x="2625" y="1720"/>
                    <a:pt x="2533" y="1743"/>
                    <a:pt x="2458" y="1791"/>
                  </a:cubicBezTo>
                  <a:cubicBezTo>
                    <a:pt x="2553" y="1548"/>
                    <a:pt x="2600" y="1240"/>
                    <a:pt x="2600" y="866"/>
                  </a:cubicBezTo>
                  <a:cubicBezTo>
                    <a:pt x="2600" y="823"/>
                    <a:pt x="2599" y="760"/>
                    <a:pt x="2595" y="677"/>
                  </a:cubicBezTo>
                  <a:cubicBezTo>
                    <a:pt x="2592" y="594"/>
                    <a:pt x="2590" y="533"/>
                    <a:pt x="2590" y="494"/>
                  </a:cubicBezTo>
                  <a:lnTo>
                    <a:pt x="2590" y="491"/>
                  </a:lnTo>
                  <a:cubicBezTo>
                    <a:pt x="2590" y="444"/>
                    <a:pt x="2677" y="391"/>
                    <a:pt x="2847" y="333"/>
                  </a:cubicBezTo>
                  <a:cubicBezTo>
                    <a:pt x="2862" y="320"/>
                    <a:pt x="2868" y="282"/>
                    <a:pt x="2868" y="222"/>
                  </a:cubicBezTo>
                  <a:cubicBezTo>
                    <a:pt x="2868" y="147"/>
                    <a:pt x="2857" y="73"/>
                    <a:pt x="2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713100" y="4912525"/>
              <a:ext cx="63975" cy="53000"/>
            </a:xfrm>
            <a:custGeom>
              <a:avLst/>
              <a:gdLst/>
              <a:ahLst/>
              <a:cxnLst/>
              <a:rect l="l" t="t" r="r" b="b"/>
              <a:pathLst>
                <a:path w="2559" h="2120" extrusionOk="0">
                  <a:moveTo>
                    <a:pt x="1412" y="1"/>
                  </a:moveTo>
                  <a:cubicBezTo>
                    <a:pt x="1322" y="1"/>
                    <a:pt x="1229" y="6"/>
                    <a:pt x="1133" y="14"/>
                  </a:cubicBezTo>
                  <a:cubicBezTo>
                    <a:pt x="739" y="54"/>
                    <a:pt x="455" y="151"/>
                    <a:pt x="279" y="306"/>
                  </a:cubicBezTo>
                  <a:cubicBezTo>
                    <a:pt x="94" y="471"/>
                    <a:pt x="1" y="724"/>
                    <a:pt x="1" y="1066"/>
                  </a:cubicBezTo>
                  <a:cubicBezTo>
                    <a:pt x="1" y="1768"/>
                    <a:pt x="378" y="2120"/>
                    <a:pt x="1133" y="2120"/>
                  </a:cubicBezTo>
                  <a:cubicBezTo>
                    <a:pt x="1247" y="2120"/>
                    <a:pt x="1356" y="2113"/>
                    <a:pt x="1465" y="2099"/>
                  </a:cubicBezTo>
                  <a:cubicBezTo>
                    <a:pt x="1896" y="2042"/>
                    <a:pt x="2165" y="1785"/>
                    <a:pt x="2274" y="1328"/>
                  </a:cubicBezTo>
                  <a:cubicBezTo>
                    <a:pt x="2270" y="1321"/>
                    <a:pt x="2267" y="1317"/>
                    <a:pt x="2262" y="1317"/>
                  </a:cubicBezTo>
                  <a:cubicBezTo>
                    <a:pt x="2261" y="1317"/>
                    <a:pt x="2260" y="1318"/>
                    <a:pt x="2259" y="1318"/>
                  </a:cubicBezTo>
                  <a:cubicBezTo>
                    <a:pt x="2167" y="1424"/>
                    <a:pt x="2045" y="1514"/>
                    <a:pt x="1891" y="1582"/>
                  </a:cubicBezTo>
                  <a:cubicBezTo>
                    <a:pt x="1720" y="1661"/>
                    <a:pt x="1535" y="1700"/>
                    <a:pt x="1339" y="1700"/>
                  </a:cubicBezTo>
                  <a:cubicBezTo>
                    <a:pt x="1211" y="1700"/>
                    <a:pt x="1113" y="1659"/>
                    <a:pt x="1046" y="1577"/>
                  </a:cubicBezTo>
                  <a:cubicBezTo>
                    <a:pt x="956" y="1468"/>
                    <a:pt x="893" y="1264"/>
                    <a:pt x="858" y="970"/>
                  </a:cubicBezTo>
                  <a:cubicBezTo>
                    <a:pt x="852" y="910"/>
                    <a:pt x="848" y="855"/>
                    <a:pt x="848" y="810"/>
                  </a:cubicBezTo>
                  <a:cubicBezTo>
                    <a:pt x="848" y="388"/>
                    <a:pt x="1082" y="177"/>
                    <a:pt x="1552" y="177"/>
                  </a:cubicBezTo>
                  <a:cubicBezTo>
                    <a:pt x="1659" y="177"/>
                    <a:pt x="1761" y="194"/>
                    <a:pt x="1861" y="228"/>
                  </a:cubicBezTo>
                  <a:cubicBezTo>
                    <a:pt x="1948" y="256"/>
                    <a:pt x="1990" y="277"/>
                    <a:pt x="1990" y="296"/>
                  </a:cubicBezTo>
                  <a:cubicBezTo>
                    <a:pt x="1990" y="300"/>
                    <a:pt x="1984" y="302"/>
                    <a:pt x="1973" y="302"/>
                  </a:cubicBezTo>
                  <a:cubicBezTo>
                    <a:pt x="1785" y="302"/>
                    <a:pt x="1625" y="338"/>
                    <a:pt x="1490" y="412"/>
                  </a:cubicBezTo>
                  <a:cubicBezTo>
                    <a:pt x="1339" y="497"/>
                    <a:pt x="1262" y="610"/>
                    <a:pt x="1262" y="756"/>
                  </a:cubicBezTo>
                  <a:cubicBezTo>
                    <a:pt x="1262" y="848"/>
                    <a:pt x="1325" y="927"/>
                    <a:pt x="1449" y="995"/>
                  </a:cubicBezTo>
                  <a:cubicBezTo>
                    <a:pt x="1582" y="1067"/>
                    <a:pt x="1749" y="1103"/>
                    <a:pt x="1952" y="1103"/>
                  </a:cubicBezTo>
                  <a:cubicBezTo>
                    <a:pt x="2356" y="1103"/>
                    <a:pt x="2559" y="969"/>
                    <a:pt x="2559" y="701"/>
                  </a:cubicBezTo>
                  <a:cubicBezTo>
                    <a:pt x="2559" y="646"/>
                    <a:pt x="2555" y="593"/>
                    <a:pt x="2547" y="543"/>
                  </a:cubicBezTo>
                  <a:cubicBezTo>
                    <a:pt x="2527" y="400"/>
                    <a:pt x="2420" y="277"/>
                    <a:pt x="2228" y="174"/>
                  </a:cubicBezTo>
                  <a:cubicBezTo>
                    <a:pt x="2012" y="58"/>
                    <a:pt x="174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774250" y="4889750"/>
              <a:ext cx="77600" cy="75400"/>
            </a:xfrm>
            <a:custGeom>
              <a:avLst/>
              <a:gdLst/>
              <a:ahLst/>
              <a:cxnLst/>
              <a:rect l="l" t="t" r="r" b="b"/>
              <a:pathLst>
                <a:path w="3104" h="3016" extrusionOk="0">
                  <a:moveTo>
                    <a:pt x="1447" y="0"/>
                  </a:moveTo>
                  <a:lnTo>
                    <a:pt x="1447" y="0"/>
                  </a:lnTo>
                  <a:cubicBezTo>
                    <a:pt x="964" y="56"/>
                    <a:pt x="483" y="96"/>
                    <a:pt x="0" y="121"/>
                  </a:cubicBezTo>
                  <a:cubicBezTo>
                    <a:pt x="0" y="245"/>
                    <a:pt x="10" y="307"/>
                    <a:pt x="29" y="308"/>
                  </a:cubicBezTo>
                  <a:cubicBezTo>
                    <a:pt x="117" y="313"/>
                    <a:pt x="193" y="333"/>
                    <a:pt x="256" y="366"/>
                  </a:cubicBezTo>
                  <a:cubicBezTo>
                    <a:pt x="320" y="401"/>
                    <a:pt x="351" y="443"/>
                    <a:pt x="351" y="494"/>
                  </a:cubicBezTo>
                  <a:cubicBezTo>
                    <a:pt x="351" y="510"/>
                    <a:pt x="351" y="530"/>
                    <a:pt x="350" y="555"/>
                  </a:cubicBezTo>
                  <a:cubicBezTo>
                    <a:pt x="350" y="578"/>
                    <a:pt x="349" y="594"/>
                    <a:pt x="349" y="602"/>
                  </a:cubicBezTo>
                  <a:cubicBezTo>
                    <a:pt x="349" y="872"/>
                    <a:pt x="374" y="1183"/>
                    <a:pt x="424" y="1537"/>
                  </a:cubicBezTo>
                  <a:cubicBezTo>
                    <a:pt x="478" y="1921"/>
                    <a:pt x="546" y="2226"/>
                    <a:pt x="627" y="2452"/>
                  </a:cubicBezTo>
                  <a:cubicBezTo>
                    <a:pt x="534" y="2407"/>
                    <a:pt x="444" y="2384"/>
                    <a:pt x="357" y="2384"/>
                  </a:cubicBezTo>
                  <a:cubicBezTo>
                    <a:pt x="305" y="2384"/>
                    <a:pt x="261" y="2390"/>
                    <a:pt x="224" y="2405"/>
                  </a:cubicBezTo>
                  <a:lnTo>
                    <a:pt x="214" y="2815"/>
                  </a:lnTo>
                  <a:cubicBezTo>
                    <a:pt x="258" y="2772"/>
                    <a:pt x="346" y="2752"/>
                    <a:pt x="477" y="2752"/>
                  </a:cubicBezTo>
                  <a:cubicBezTo>
                    <a:pt x="627" y="2752"/>
                    <a:pt x="808" y="2778"/>
                    <a:pt x="1018" y="2830"/>
                  </a:cubicBezTo>
                  <a:cubicBezTo>
                    <a:pt x="1221" y="2881"/>
                    <a:pt x="1398" y="2943"/>
                    <a:pt x="1547" y="3015"/>
                  </a:cubicBezTo>
                  <a:cubicBezTo>
                    <a:pt x="1503" y="2927"/>
                    <a:pt x="1446" y="2777"/>
                    <a:pt x="1371" y="2562"/>
                  </a:cubicBezTo>
                  <a:cubicBezTo>
                    <a:pt x="1285" y="2320"/>
                    <a:pt x="1243" y="2170"/>
                    <a:pt x="1243" y="2111"/>
                  </a:cubicBezTo>
                  <a:lnTo>
                    <a:pt x="1306" y="2111"/>
                  </a:lnTo>
                  <a:cubicBezTo>
                    <a:pt x="1470" y="2111"/>
                    <a:pt x="1620" y="2137"/>
                    <a:pt x="1757" y="2190"/>
                  </a:cubicBezTo>
                  <a:cubicBezTo>
                    <a:pt x="1935" y="2257"/>
                    <a:pt x="2051" y="2355"/>
                    <a:pt x="2105" y="2487"/>
                  </a:cubicBezTo>
                  <a:cubicBezTo>
                    <a:pt x="2111" y="2505"/>
                    <a:pt x="2115" y="2519"/>
                    <a:pt x="2115" y="2531"/>
                  </a:cubicBezTo>
                  <a:cubicBezTo>
                    <a:pt x="2115" y="2571"/>
                    <a:pt x="2083" y="2604"/>
                    <a:pt x="2021" y="2632"/>
                  </a:cubicBezTo>
                  <a:cubicBezTo>
                    <a:pt x="2005" y="2639"/>
                    <a:pt x="1948" y="2659"/>
                    <a:pt x="1847" y="2687"/>
                  </a:cubicBezTo>
                  <a:cubicBezTo>
                    <a:pt x="1823" y="2694"/>
                    <a:pt x="1811" y="2722"/>
                    <a:pt x="1811" y="2772"/>
                  </a:cubicBezTo>
                  <a:cubicBezTo>
                    <a:pt x="1811" y="2811"/>
                    <a:pt x="1816" y="2842"/>
                    <a:pt x="1826" y="2865"/>
                  </a:cubicBezTo>
                  <a:lnTo>
                    <a:pt x="3091" y="2872"/>
                  </a:lnTo>
                  <a:cubicBezTo>
                    <a:pt x="3074" y="2571"/>
                    <a:pt x="2888" y="2319"/>
                    <a:pt x="2529" y="2115"/>
                  </a:cubicBezTo>
                  <a:cubicBezTo>
                    <a:pt x="2213" y="1932"/>
                    <a:pt x="1879" y="1843"/>
                    <a:pt x="1529" y="1843"/>
                  </a:cubicBezTo>
                  <a:cubicBezTo>
                    <a:pt x="1502" y="1843"/>
                    <a:pt x="1462" y="1844"/>
                    <a:pt x="1409" y="1849"/>
                  </a:cubicBezTo>
                  <a:cubicBezTo>
                    <a:pt x="1454" y="1715"/>
                    <a:pt x="1532" y="1578"/>
                    <a:pt x="1643" y="1433"/>
                  </a:cubicBezTo>
                  <a:cubicBezTo>
                    <a:pt x="1810" y="1217"/>
                    <a:pt x="1996" y="1088"/>
                    <a:pt x="2201" y="1046"/>
                  </a:cubicBezTo>
                  <a:cubicBezTo>
                    <a:pt x="2258" y="1032"/>
                    <a:pt x="2309" y="1026"/>
                    <a:pt x="2355" y="1026"/>
                  </a:cubicBezTo>
                  <a:cubicBezTo>
                    <a:pt x="2427" y="1026"/>
                    <a:pt x="2463" y="1038"/>
                    <a:pt x="2463" y="1062"/>
                  </a:cubicBezTo>
                  <a:cubicBezTo>
                    <a:pt x="2463" y="1077"/>
                    <a:pt x="2451" y="1090"/>
                    <a:pt x="2423" y="1104"/>
                  </a:cubicBezTo>
                  <a:cubicBezTo>
                    <a:pt x="2404" y="1114"/>
                    <a:pt x="2345" y="1139"/>
                    <a:pt x="2249" y="1177"/>
                  </a:cubicBezTo>
                  <a:cubicBezTo>
                    <a:pt x="2179" y="1206"/>
                    <a:pt x="2121" y="1235"/>
                    <a:pt x="2079" y="1266"/>
                  </a:cubicBezTo>
                  <a:cubicBezTo>
                    <a:pt x="1952" y="1356"/>
                    <a:pt x="1889" y="1459"/>
                    <a:pt x="1889" y="1578"/>
                  </a:cubicBezTo>
                  <a:cubicBezTo>
                    <a:pt x="1889" y="1733"/>
                    <a:pt x="2030" y="1810"/>
                    <a:pt x="2314" y="1810"/>
                  </a:cubicBezTo>
                  <a:cubicBezTo>
                    <a:pt x="2422" y="1810"/>
                    <a:pt x="2540" y="1796"/>
                    <a:pt x="2666" y="1766"/>
                  </a:cubicBezTo>
                  <a:cubicBezTo>
                    <a:pt x="2958" y="1699"/>
                    <a:pt x="3104" y="1571"/>
                    <a:pt x="3104" y="1380"/>
                  </a:cubicBezTo>
                  <a:cubicBezTo>
                    <a:pt x="3104" y="1320"/>
                    <a:pt x="3086" y="1256"/>
                    <a:pt x="3047" y="1191"/>
                  </a:cubicBezTo>
                  <a:cubicBezTo>
                    <a:pt x="2985" y="1072"/>
                    <a:pt x="2914" y="984"/>
                    <a:pt x="2838" y="925"/>
                  </a:cubicBezTo>
                  <a:cubicBezTo>
                    <a:pt x="2716" y="832"/>
                    <a:pt x="2557" y="786"/>
                    <a:pt x="2361" y="786"/>
                  </a:cubicBezTo>
                  <a:cubicBezTo>
                    <a:pt x="2298" y="786"/>
                    <a:pt x="2226" y="793"/>
                    <a:pt x="2143" y="804"/>
                  </a:cubicBezTo>
                  <a:cubicBezTo>
                    <a:pt x="1834" y="850"/>
                    <a:pt x="1579" y="1028"/>
                    <a:pt x="1374" y="1341"/>
                  </a:cubicBezTo>
                  <a:cubicBezTo>
                    <a:pt x="1290" y="1472"/>
                    <a:pt x="1218" y="1625"/>
                    <a:pt x="1161" y="1798"/>
                  </a:cubicBezTo>
                  <a:cubicBezTo>
                    <a:pt x="1150" y="1712"/>
                    <a:pt x="1144" y="1609"/>
                    <a:pt x="1144" y="1487"/>
                  </a:cubicBezTo>
                  <a:cubicBezTo>
                    <a:pt x="1144" y="1005"/>
                    <a:pt x="1244" y="509"/>
                    <a:pt x="1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5851950" y="4889850"/>
              <a:ext cx="35500" cy="75900"/>
            </a:xfrm>
            <a:custGeom>
              <a:avLst/>
              <a:gdLst/>
              <a:ahLst/>
              <a:cxnLst/>
              <a:rect l="l" t="t" r="r" b="b"/>
              <a:pathLst>
                <a:path w="1420" h="3036" extrusionOk="0">
                  <a:moveTo>
                    <a:pt x="1406" y="0"/>
                  </a:moveTo>
                  <a:cubicBezTo>
                    <a:pt x="1261" y="76"/>
                    <a:pt x="1046" y="151"/>
                    <a:pt x="759" y="229"/>
                  </a:cubicBezTo>
                  <a:cubicBezTo>
                    <a:pt x="462" y="309"/>
                    <a:pt x="239" y="350"/>
                    <a:pt x="90" y="350"/>
                  </a:cubicBezTo>
                  <a:cubicBezTo>
                    <a:pt x="83" y="350"/>
                    <a:pt x="70" y="350"/>
                    <a:pt x="54" y="348"/>
                  </a:cubicBezTo>
                  <a:cubicBezTo>
                    <a:pt x="37" y="348"/>
                    <a:pt x="28" y="347"/>
                    <a:pt x="26" y="347"/>
                  </a:cubicBezTo>
                  <a:cubicBezTo>
                    <a:pt x="14" y="347"/>
                    <a:pt x="7" y="351"/>
                    <a:pt x="7" y="357"/>
                  </a:cubicBezTo>
                  <a:cubicBezTo>
                    <a:pt x="4" y="386"/>
                    <a:pt x="1" y="417"/>
                    <a:pt x="1" y="448"/>
                  </a:cubicBezTo>
                  <a:cubicBezTo>
                    <a:pt x="1" y="548"/>
                    <a:pt x="7" y="615"/>
                    <a:pt x="22" y="650"/>
                  </a:cubicBezTo>
                  <a:cubicBezTo>
                    <a:pt x="90" y="635"/>
                    <a:pt x="204" y="615"/>
                    <a:pt x="362" y="590"/>
                  </a:cubicBezTo>
                  <a:lnTo>
                    <a:pt x="362" y="590"/>
                  </a:lnTo>
                  <a:cubicBezTo>
                    <a:pt x="345" y="641"/>
                    <a:pt x="336" y="712"/>
                    <a:pt x="336" y="804"/>
                  </a:cubicBezTo>
                  <a:cubicBezTo>
                    <a:pt x="336" y="950"/>
                    <a:pt x="357" y="1132"/>
                    <a:pt x="400" y="1349"/>
                  </a:cubicBezTo>
                  <a:cubicBezTo>
                    <a:pt x="474" y="1726"/>
                    <a:pt x="575" y="2044"/>
                    <a:pt x="704" y="2299"/>
                  </a:cubicBezTo>
                  <a:cubicBezTo>
                    <a:pt x="766" y="2267"/>
                    <a:pt x="847" y="2235"/>
                    <a:pt x="947" y="2201"/>
                  </a:cubicBezTo>
                  <a:cubicBezTo>
                    <a:pt x="1039" y="2171"/>
                    <a:pt x="1117" y="2148"/>
                    <a:pt x="1180" y="2130"/>
                  </a:cubicBezTo>
                  <a:cubicBezTo>
                    <a:pt x="1160" y="1978"/>
                    <a:pt x="1151" y="1820"/>
                    <a:pt x="1151" y="1659"/>
                  </a:cubicBezTo>
                  <a:cubicBezTo>
                    <a:pt x="1151" y="1352"/>
                    <a:pt x="1175" y="1048"/>
                    <a:pt x="1224" y="748"/>
                  </a:cubicBezTo>
                  <a:cubicBezTo>
                    <a:pt x="1273" y="445"/>
                    <a:pt x="1338" y="200"/>
                    <a:pt x="1420" y="12"/>
                  </a:cubicBezTo>
                  <a:cubicBezTo>
                    <a:pt x="1415" y="5"/>
                    <a:pt x="1411" y="0"/>
                    <a:pt x="1406" y="0"/>
                  </a:cubicBezTo>
                  <a:close/>
                  <a:moveTo>
                    <a:pt x="890" y="2465"/>
                  </a:moveTo>
                  <a:cubicBezTo>
                    <a:pt x="756" y="2465"/>
                    <a:pt x="622" y="2488"/>
                    <a:pt x="487" y="2536"/>
                  </a:cubicBezTo>
                  <a:cubicBezTo>
                    <a:pt x="326" y="2594"/>
                    <a:pt x="246" y="2666"/>
                    <a:pt x="246" y="2754"/>
                  </a:cubicBezTo>
                  <a:cubicBezTo>
                    <a:pt x="246" y="2830"/>
                    <a:pt x="281" y="2897"/>
                    <a:pt x="352" y="2951"/>
                  </a:cubicBezTo>
                  <a:cubicBezTo>
                    <a:pt x="422" y="3007"/>
                    <a:pt x="513" y="3036"/>
                    <a:pt x="625" y="3036"/>
                  </a:cubicBezTo>
                  <a:cubicBezTo>
                    <a:pt x="667" y="3036"/>
                    <a:pt x="715" y="3031"/>
                    <a:pt x="768" y="3022"/>
                  </a:cubicBezTo>
                  <a:cubicBezTo>
                    <a:pt x="904" y="2997"/>
                    <a:pt x="1032" y="2955"/>
                    <a:pt x="1152" y="2899"/>
                  </a:cubicBezTo>
                  <a:cubicBezTo>
                    <a:pt x="1294" y="2830"/>
                    <a:pt x="1365" y="2762"/>
                    <a:pt x="1365" y="2696"/>
                  </a:cubicBezTo>
                  <a:cubicBezTo>
                    <a:pt x="1365" y="2634"/>
                    <a:pt x="1323" y="2581"/>
                    <a:pt x="1241" y="2538"/>
                  </a:cubicBezTo>
                  <a:cubicBezTo>
                    <a:pt x="1151" y="2489"/>
                    <a:pt x="1034" y="2465"/>
                    <a:pt x="890" y="2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5275050" y="4343775"/>
              <a:ext cx="497125" cy="387400"/>
            </a:xfrm>
            <a:custGeom>
              <a:avLst/>
              <a:gdLst/>
              <a:ahLst/>
              <a:cxnLst/>
              <a:rect l="l" t="t" r="r" b="b"/>
              <a:pathLst>
                <a:path w="19885" h="15496" extrusionOk="0">
                  <a:moveTo>
                    <a:pt x="7279" y="1"/>
                  </a:moveTo>
                  <a:cubicBezTo>
                    <a:pt x="6203" y="1"/>
                    <a:pt x="5032" y="356"/>
                    <a:pt x="3897" y="1211"/>
                  </a:cubicBezTo>
                  <a:cubicBezTo>
                    <a:pt x="36" y="4123"/>
                    <a:pt x="1" y="10292"/>
                    <a:pt x="4173" y="13475"/>
                  </a:cubicBezTo>
                  <a:cubicBezTo>
                    <a:pt x="6069" y="14922"/>
                    <a:pt x="8143" y="15495"/>
                    <a:pt x="10107" y="15495"/>
                  </a:cubicBezTo>
                  <a:cubicBezTo>
                    <a:pt x="12462" y="15495"/>
                    <a:pt x="14660" y="14671"/>
                    <a:pt x="16209" y="13540"/>
                  </a:cubicBezTo>
                  <a:cubicBezTo>
                    <a:pt x="19051" y="11464"/>
                    <a:pt x="19884" y="6289"/>
                    <a:pt x="15308" y="5291"/>
                  </a:cubicBezTo>
                  <a:cubicBezTo>
                    <a:pt x="13953" y="4995"/>
                    <a:pt x="12110" y="4755"/>
                    <a:pt x="11510" y="2839"/>
                  </a:cubicBezTo>
                  <a:cubicBezTo>
                    <a:pt x="11021" y="1275"/>
                    <a:pt x="9318" y="1"/>
                    <a:pt x="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5375775" y="4505400"/>
              <a:ext cx="369000" cy="210500"/>
            </a:xfrm>
            <a:custGeom>
              <a:avLst/>
              <a:gdLst/>
              <a:ahLst/>
              <a:cxnLst/>
              <a:rect l="l" t="t" r="r" b="b"/>
              <a:pathLst>
                <a:path w="14760" h="8420" extrusionOk="0">
                  <a:moveTo>
                    <a:pt x="13324" y="1"/>
                  </a:moveTo>
                  <a:cubicBezTo>
                    <a:pt x="13303" y="1"/>
                    <a:pt x="13282" y="7"/>
                    <a:pt x="13263" y="20"/>
                  </a:cubicBezTo>
                  <a:cubicBezTo>
                    <a:pt x="13214" y="55"/>
                    <a:pt x="13199" y="123"/>
                    <a:pt x="13232" y="175"/>
                  </a:cubicBezTo>
                  <a:cubicBezTo>
                    <a:pt x="14506" y="2096"/>
                    <a:pt x="13418" y="5019"/>
                    <a:pt x="11597" y="6349"/>
                  </a:cubicBezTo>
                  <a:cubicBezTo>
                    <a:pt x="10095" y="7446"/>
                    <a:pt x="8022" y="8198"/>
                    <a:pt x="5825" y="8198"/>
                  </a:cubicBezTo>
                  <a:cubicBezTo>
                    <a:pt x="3945" y="8198"/>
                    <a:pt x="1975" y="7647"/>
                    <a:pt x="195" y="6289"/>
                  </a:cubicBezTo>
                  <a:cubicBezTo>
                    <a:pt x="175" y="6273"/>
                    <a:pt x="151" y="6265"/>
                    <a:pt x="127" y="6265"/>
                  </a:cubicBezTo>
                  <a:cubicBezTo>
                    <a:pt x="94" y="6265"/>
                    <a:pt x="61" y="6281"/>
                    <a:pt x="38" y="6310"/>
                  </a:cubicBezTo>
                  <a:cubicBezTo>
                    <a:pt x="1" y="6359"/>
                    <a:pt x="10" y="6429"/>
                    <a:pt x="59" y="6466"/>
                  </a:cubicBezTo>
                  <a:cubicBezTo>
                    <a:pt x="1882" y="7856"/>
                    <a:pt x="3900" y="8420"/>
                    <a:pt x="5824" y="8420"/>
                  </a:cubicBezTo>
                  <a:cubicBezTo>
                    <a:pt x="8071" y="8419"/>
                    <a:pt x="10193" y="7650"/>
                    <a:pt x="11727" y="6529"/>
                  </a:cubicBezTo>
                  <a:cubicBezTo>
                    <a:pt x="13630" y="5139"/>
                    <a:pt x="14759" y="2074"/>
                    <a:pt x="13418" y="51"/>
                  </a:cubicBezTo>
                  <a:cubicBezTo>
                    <a:pt x="13396" y="19"/>
                    <a:pt x="13360" y="1"/>
                    <a:pt x="1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513700" y="4466775"/>
              <a:ext cx="61275" cy="40850"/>
            </a:xfrm>
            <a:custGeom>
              <a:avLst/>
              <a:gdLst/>
              <a:ahLst/>
              <a:cxnLst/>
              <a:rect l="l" t="t" r="r" b="b"/>
              <a:pathLst>
                <a:path w="2451" h="1634" extrusionOk="0">
                  <a:moveTo>
                    <a:pt x="1740" y="1"/>
                  </a:moveTo>
                  <a:cubicBezTo>
                    <a:pt x="1430" y="1"/>
                    <a:pt x="1121" y="82"/>
                    <a:pt x="850" y="241"/>
                  </a:cubicBezTo>
                  <a:cubicBezTo>
                    <a:pt x="395" y="510"/>
                    <a:pt x="80" y="982"/>
                    <a:pt x="7" y="1507"/>
                  </a:cubicBezTo>
                  <a:cubicBezTo>
                    <a:pt x="0" y="1568"/>
                    <a:pt x="43" y="1624"/>
                    <a:pt x="104" y="1632"/>
                  </a:cubicBezTo>
                  <a:cubicBezTo>
                    <a:pt x="109" y="1633"/>
                    <a:pt x="114" y="1633"/>
                    <a:pt x="119" y="1633"/>
                  </a:cubicBezTo>
                  <a:cubicBezTo>
                    <a:pt x="173" y="1633"/>
                    <a:pt x="221" y="1594"/>
                    <a:pt x="229" y="1539"/>
                  </a:cubicBezTo>
                  <a:cubicBezTo>
                    <a:pt x="291" y="1089"/>
                    <a:pt x="573" y="666"/>
                    <a:pt x="963" y="435"/>
                  </a:cubicBezTo>
                  <a:cubicBezTo>
                    <a:pt x="1196" y="297"/>
                    <a:pt x="1470" y="226"/>
                    <a:pt x="1743" y="226"/>
                  </a:cubicBezTo>
                  <a:cubicBezTo>
                    <a:pt x="1928" y="226"/>
                    <a:pt x="2113" y="259"/>
                    <a:pt x="2285" y="325"/>
                  </a:cubicBezTo>
                  <a:cubicBezTo>
                    <a:pt x="2298" y="330"/>
                    <a:pt x="2311" y="332"/>
                    <a:pt x="2324" y="332"/>
                  </a:cubicBezTo>
                  <a:cubicBezTo>
                    <a:pt x="2370" y="332"/>
                    <a:pt x="2412" y="306"/>
                    <a:pt x="2429" y="260"/>
                  </a:cubicBezTo>
                  <a:cubicBezTo>
                    <a:pt x="2451" y="202"/>
                    <a:pt x="2423" y="138"/>
                    <a:pt x="2365" y="115"/>
                  </a:cubicBezTo>
                  <a:cubicBezTo>
                    <a:pt x="2165" y="39"/>
                    <a:pt x="1952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530325" y="4481125"/>
              <a:ext cx="49550" cy="49550"/>
            </a:xfrm>
            <a:custGeom>
              <a:avLst/>
              <a:gdLst/>
              <a:ahLst/>
              <a:cxnLst/>
              <a:rect l="l" t="t" r="r" b="b"/>
              <a:pathLst>
                <a:path w="1982" h="1982" extrusionOk="0">
                  <a:moveTo>
                    <a:pt x="990" y="0"/>
                  </a:moveTo>
                  <a:cubicBezTo>
                    <a:pt x="444" y="0"/>
                    <a:pt x="1" y="443"/>
                    <a:pt x="1" y="991"/>
                  </a:cubicBezTo>
                  <a:cubicBezTo>
                    <a:pt x="1" y="1538"/>
                    <a:pt x="444" y="1982"/>
                    <a:pt x="990" y="1982"/>
                  </a:cubicBezTo>
                  <a:cubicBezTo>
                    <a:pt x="1538" y="1982"/>
                    <a:pt x="1981" y="1538"/>
                    <a:pt x="1981" y="991"/>
                  </a:cubicBezTo>
                  <a:cubicBezTo>
                    <a:pt x="1981" y="443"/>
                    <a:pt x="1538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455825" y="4380850"/>
              <a:ext cx="62475" cy="62450"/>
            </a:xfrm>
            <a:custGeom>
              <a:avLst/>
              <a:gdLst/>
              <a:ahLst/>
              <a:cxnLst/>
              <a:rect l="l" t="t" r="r" b="b"/>
              <a:pathLst>
                <a:path w="2499" h="2498" extrusionOk="0">
                  <a:moveTo>
                    <a:pt x="1250" y="0"/>
                  </a:moveTo>
                  <a:cubicBezTo>
                    <a:pt x="560" y="0"/>
                    <a:pt x="1" y="559"/>
                    <a:pt x="1" y="1249"/>
                  </a:cubicBezTo>
                  <a:cubicBezTo>
                    <a:pt x="1" y="1938"/>
                    <a:pt x="560" y="2497"/>
                    <a:pt x="1250" y="2497"/>
                  </a:cubicBezTo>
                  <a:cubicBezTo>
                    <a:pt x="1939" y="2497"/>
                    <a:pt x="2498" y="1938"/>
                    <a:pt x="2498" y="1249"/>
                  </a:cubicBezTo>
                  <a:cubicBezTo>
                    <a:pt x="2498" y="559"/>
                    <a:pt x="1939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5475525" y="4415300"/>
              <a:ext cx="36350" cy="22650"/>
            </a:xfrm>
            <a:custGeom>
              <a:avLst/>
              <a:gdLst/>
              <a:ahLst/>
              <a:cxnLst/>
              <a:rect l="l" t="t" r="r" b="b"/>
              <a:pathLst>
                <a:path w="1454" h="906" extrusionOk="0">
                  <a:moveTo>
                    <a:pt x="1329" y="1"/>
                  </a:moveTo>
                  <a:cubicBezTo>
                    <a:pt x="1284" y="1"/>
                    <a:pt x="1240" y="28"/>
                    <a:pt x="1223" y="74"/>
                  </a:cubicBezTo>
                  <a:cubicBezTo>
                    <a:pt x="1087" y="436"/>
                    <a:pt x="706" y="683"/>
                    <a:pt x="322" y="683"/>
                  </a:cubicBezTo>
                  <a:cubicBezTo>
                    <a:pt x="263" y="683"/>
                    <a:pt x="203" y="677"/>
                    <a:pt x="145" y="665"/>
                  </a:cubicBezTo>
                  <a:cubicBezTo>
                    <a:pt x="138" y="663"/>
                    <a:pt x="131" y="663"/>
                    <a:pt x="124" y="663"/>
                  </a:cubicBezTo>
                  <a:cubicBezTo>
                    <a:pt x="72" y="663"/>
                    <a:pt x="24" y="698"/>
                    <a:pt x="14" y="752"/>
                  </a:cubicBezTo>
                  <a:cubicBezTo>
                    <a:pt x="0" y="812"/>
                    <a:pt x="39" y="870"/>
                    <a:pt x="100" y="884"/>
                  </a:cubicBezTo>
                  <a:cubicBezTo>
                    <a:pt x="173" y="897"/>
                    <a:pt x="246" y="906"/>
                    <a:pt x="319" y="906"/>
                  </a:cubicBezTo>
                  <a:cubicBezTo>
                    <a:pt x="795" y="906"/>
                    <a:pt x="1265" y="600"/>
                    <a:pt x="1433" y="151"/>
                  </a:cubicBezTo>
                  <a:cubicBezTo>
                    <a:pt x="1454" y="94"/>
                    <a:pt x="1425" y="29"/>
                    <a:pt x="1367" y="8"/>
                  </a:cubicBezTo>
                  <a:cubicBezTo>
                    <a:pt x="1354" y="3"/>
                    <a:pt x="1341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5367275" y="440440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0"/>
                  </a:moveTo>
                  <a:cubicBezTo>
                    <a:pt x="559" y="0"/>
                    <a:pt x="0" y="559"/>
                    <a:pt x="0" y="1250"/>
                  </a:cubicBezTo>
                  <a:cubicBezTo>
                    <a:pt x="0" y="1940"/>
                    <a:pt x="559" y="2499"/>
                    <a:pt x="1249" y="2499"/>
                  </a:cubicBezTo>
                  <a:cubicBezTo>
                    <a:pt x="1938" y="2499"/>
                    <a:pt x="2498" y="1940"/>
                    <a:pt x="2498" y="1250"/>
                  </a:cubicBezTo>
                  <a:cubicBezTo>
                    <a:pt x="2498" y="559"/>
                    <a:pt x="1938" y="0"/>
                    <a:pt x="1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387825" y="4437475"/>
              <a:ext cx="33400" cy="21975"/>
            </a:xfrm>
            <a:custGeom>
              <a:avLst/>
              <a:gdLst/>
              <a:ahLst/>
              <a:cxnLst/>
              <a:rect l="l" t="t" r="r" b="b"/>
              <a:pathLst>
                <a:path w="1336" h="879" extrusionOk="0">
                  <a:moveTo>
                    <a:pt x="1212" y="0"/>
                  </a:moveTo>
                  <a:cubicBezTo>
                    <a:pt x="1162" y="0"/>
                    <a:pt x="1117" y="34"/>
                    <a:pt x="1104" y="85"/>
                  </a:cubicBezTo>
                  <a:cubicBezTo>
                    <a:pt x="1053" y="279"/>
                    <a:pt x="919" y="457"/>
                    <a:pt x="744" y="556"/>
                  </a:cubicBezTo>
                  <a:cubicBezTo>
                    <a:pt x="630" y="621"/>
                    <a:pt x="497" y="654"/>
                    <a:pt x="364" y="654"/>
                  </a:cubicBezTo>
                  <a:cubicBezTo>
                    <a:pt x="294" y="654"/>
                    <a:pt x="223" y="645"/>
                    <a:pt x="155" y="625"/>
                  </a:cubicBezTo>
                  <a:cubicBezTo>
                    <a:pt x="145" y="622"/>
                    <a:pt x="135" y="620"/>
                    <a:pt x="124" y="620"/>
                  </a:cubicBezTo>
                  <a:cubicBezTo>
                    <a:pt x="76" y="620"/>
                    <a:pt x="32" y="653"/>
                    <a:pt x="18" y="701"/>
                  </a:cubicBezTo>
                  <a:cubicBezTo>
                    <a:pt x="0" y="761"/>
                    <a:pt x="35" y="823"/>
                    <a:pt x="93" y="840"/>
                  </a:cubicBezTo>
                  <a:cubicBezTo>
                    <a:pt x="183" y="866"/>
                    <a:pt x="276" y="878"/>
                    <a:pt x="367" y="878"/>
                  </a:cubicBezTo>
                  <a:cubicBezTo>
                    <a:pt x="538" y="878"/>
                    <a:pt x="707" y="836"/>
                    <a:pt x="855" y="749"/>
                  </a:cubicBezTo>
                  <a:cubicBezTo>
                    <a:pt x="1084" y="619"/>
                    <a:pt x="1254" y="397"/>
                    <a:pt x="1320" y="139"/>
                  </a:cubicBezTo>
                  <a:cubicBezTo>
                    <a:pt x="1335" y="81"/>
                    <a:pt x="1299" y="20"/>
                    <a:pt x="1239" y="4"/>
                  </a:cubicBezTo>
                  <a:cubicBezTo>
                    <a:pt x="1230" y="2"/>
                    <a:pt x="1221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341600" y="4492875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0"/>
                  </a:moveTo>
                  <a:cubicBezTo>
                    <a:pt x="559" y="0"/>
                    <a:pt x="0" y="559"/>
                    <a:pt x="0" y="1249"/>
                  </a:cubicBezTo>
                  <a:cubicBezTo>
                    <a:pt x="0" y="1939"/>
                    <a:pt x="559" y="2498"/>
                    <a:pt x="1249" y="2498"/>
                  </a:cubicBezTo>
                  <a:cubicBezTo>
                    <a:pt x="1939" y="2498"/>
                    <a:pt x="2498" y="1939"/>
                    <a:pt x="2498" y="1249"/>
                  </a:cubicBezTo>
                  <a:cubicBezTo>
                    <a:pt x="2498" y="559"/>
                    <a:pt x="1939" y="0"/>
                    <a:pt x="1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5364100" y="4524875"/>
              <a:ext cx="31625" cy="22000"/>
            </a:xfrm>
            <a:custGeom>
              <a:avLst/>
              <a:gdLst/>
              <a:ahLst/>
              <a:cxnLst/>
              <a:rect l="l" t="t" r="r" b="b"/>
              <a:pathLst>
                <a:path w="1265" h="880" extrusionOk="0">
                  <a:moveTo>
                    <a:pt x="1141" y="0"/>
                  </a:moveTo>
                  <a:cubicBezTo>
                    <a:pt x="1091" y="0"/>
                    <a:pt x="1045" y="35"/>
                    <a:pt x="1034" y="87"/>
                  </a:cubicBezTo>
                  <a:cubicBezTo>
                    <a:pt x="991" y="274"/>
                    <a:pt x="869" y="446"/>
                    <a:pt x="706" y="547"/>
                  </a:cubicBezTo>
                  <a:cubicBezTo>
                    <a:pt x="591" y="619"/>
                    <a:pt x="454" y="657"/>
                    <a:pt x="317" y="657"/>
                  </a:cubicBezTo>
                  <a:cubicBezTo>
                    <a:pt x="260" y="657"/>
                    <a:pt x="204" y="650"/>
                    <a:pt x="149" y="637"/>
                  </a:cubicBezTo>
                  <a:cubicBezTo>
                    <a:pt x="140" y="635"/>
                    <a:pt x="132" y="634"/>
                    <a:pt x="124" y="634"/>
                  </a:cubicBezTo>
                  <a:cubicBezTo>
                    <a:pt x="73" y="634"/>
                    <a:pt x="27" y="668"/>
                    <a:pt x="14" y="719"/>
                  </a:cubicBezTo>
                  <a:cubicBezTo>
                    <a:pt x="1" y="779"/>
                    <a:pt x="38" y="840"/>
                    <a:pt x="97" y="854"/>
                  </a:cubicBezTo>
                  <a:cubicBezTo>
                    <a:pt x="169" y="871"/>
                    <a:pt x="245" y="880"/>
                    <a:pt x="318" y="880"/>
                  </a:cubicBezTo>
                  <a:cubicBezTo>
                    <a:pt x="497" y="880"/>
                    <a:pt x="673" y="831"/>
                    <a:pt x="823" y="735"/>
                  </a:cubicBezTo>
                  <a:cubicBezTo>
                    <a:pt x="1038" y="603"/>
                    <a:pt x="1193" y="383"/>
                    <a:pt x="1250" y="136"/>
                  </a:cubicBezTo>
                  <a:cubicBezTo>
                    <a:pt x="1265" y="77"/>
                    <a:pt x="1227" y="17"/>
                    <a:pt x="1166" y="3"/>
                  </a:cubicBezTo>
                  <a:cubicBezTo>
                    <a:pt x="1158" y="1"/>
                    <a:pt x="1149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5381750" y="457815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50" y="1"/>
                  </a:moveTo>
                  <a:cubicBezTo>
                    <a:pt x="560" y="1"/>
                    <a:pt x="1" y="560"/>
                    <a:pt x="1" y="1249"/>
                  </a:cubicBezTo>
                  <a:cubicBezTo>
                    <a:pt x="1" y="1939"/>
                    <a:pt x="560" y="2498"/>
                    <a:pt x="1250" y="2498"/>
                  </a:cubicBezTo>
                  <a:cubicBezTo>
                    <a:pt x="1940" y="2498"/>
                    <a:pt x="2499" y="1939"/>
                    <a:pt x="2499" y="1249"/>
                  </a:cubicBezTo>
                  <a:cubicBezTo>
                    <a:pt x="2499" y="560"/>
                    <a:pt x="1940" y="1"/>
                    <a:pt x="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403700" y="4610875"/>
              <a:ext cx="34750" cy="22025"/>
            </a:xfrm>
            <a:custGeom>
              <a:avLst/>
              <a:gdLst/>
              <a:ahLst/>
              <a:cxnLst/>
              <a:rect l="l" t="t" r="r" b="b"/>
              <a:pathLst>
                <a:path w="1390" h="881" extrusionOk="0">
                  <a:moveTo>
                    <a:pt x="1268" y="0"/>
                  </a:moveTo>
                  <a:cubicBezTo>
                    <a:pt x="1216" y="0"/>
                    <a:pt x="1169" y="35"/>
                    <a:pt x="1157" y="86"/>
                  </a:cubicBezTo>
                  <a:cubicBezTo>
                    <a:pt x="1106" y="291"/>
                    <a:pt x="966" y="473"/>
                    <a:pt x="779" y="571"/>
                  </a:cubicBezTo>
                  <a:cubicBezTo>
                    <a:pt x="671" y="628"/>
                    <a:pt x="549" y="657"/>
                    <a:pt x="426" y="657"/>
                  </a:cubicBezTo>
                  <a:cubicBezTo>
                    <a:pt x="337" y="657"/>
                    <a:pt x="248" y="642"/>
                    <a:pt x="165" y="610"/>
                  </a:cubicBezTo>
                  <a:cubicBezTo>
                    <a:pt x="153" y="606"/>
                    <a:pt x="140" y="604"/>
                    <a:pt x="127" y="604"/>
                  </a:cubicBezTo>
                  <a:cubicBezTo>
                    <a:pt x="82" y="604"/>
                    <a:pt x="39" y="631"/>
                    <a:pt x="22" y="677"/>
                  </a:cubicBezTo>
                  <a:cubicBezTo>
                    <a:pt x="1" y="733"/>
                    <a:pt x="30" y="797"/>
                    <a:pt x="88" y="819"/>
                  </a:cubicBezTo>
                  <a:cubicBezTo>
                    <a:pt x="196" y="859"/>
                    <a:pt x="313" y="880"/>
                    <a:pt x="429" y="880"/>
                  </a:cubicBezTo>
                  <a:cubicBezTo>
                    <a:pt x="588" y="880"/>
                    <a:pt x="745" y="843"/>
                    <a:pt x="884" y="770"/>
                  </a:cubicBezTo>
                  <a:cubicBezTo>
                    <a:pt x="1126" y="640"/>
                    <a:pt x="1311" y="405"/>
                    <a:pt x="1375" y="139"/>
                  </a:cubicBezTo>
                  <a:cubicBezTo>
                    <a:pt x="1389" y="78"/>
                    <a:pt x="1352" y="17"/>
                    <a:pt x="1292" y="3"/>
                  </a:cubicBezTo>
                  <a:cubicBezTo>
                    <a:pt x="1284" y="1"/>
                    <a:pt x="127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5469200" y="461395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1"/>
                  </a:moveTo>
                  <a:cubicBezTo>
                    <a:pt x="559" y="1"/>
                    <a:pt x="0" y="560"/>
                    <a:pt x="0" y="1250"/>
                  </a:cubicBezTo>
                  <a:cubicBezTo>
                    <a:pt x="0" y="1939"/>
                    <a:pt x="559" y="2498"/>
                    <a:pt x="1249" y="2498"/>
                  </a:cubicBezTo>
                  <a:cubicBezTo>
                    <a:pt x="1939" y="2498"/>
                    <a:pt x="2498" y="1939"/>
                    <a:pt x="2498" y="1250"/>
                  </a:cubicBezTo>
                  <a:cubicBezTo>
                    <a:pt x="2498" y="560"/>
                    <a:pt x="1939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5492225" y="4646575"/>
              <a:ext cx="31650" cy="21000"/>
            </a:xfrm>
            <a:custGeom>
              <a:avLst/>
              <a:gdLst/>
              <a:ahLst/>
              <a:cxnLst/>
              <a:rect l="l" t="t" r="r" b="b"/>
              <a:pathLst>
                <a:path w="1266" h="840" extrusionOk="0">
                  <a:moveTo>
                    <a:pt x="1143" y="0"/>
                  </a:moveTo>
                  <a:cubicBezTo>
                    <a:pt x="1094" y="0"/>
                    <a:pt x="1048" y="33"/>
                    <a:pt x="1035" y="82"/>
                  </a:cubicBezTo>
                  <a:cubicBezTo>
                    <a:pt x="951" y="393"/>
                    <a:pt x="630" y="617"/>
                    <a:pt x="312" y="617"/>
                  </a:cubicBezTo>
                  <a:cubicBezTo>
                    <a:pt x="258" y="617"/>
                    <a:pt x="204" y="610"/>
                    <a:pt x="151" y="597"/>
                  </a:cubicBezTo>
                  <a:cubicBezTo>
                    <a:pt x="142" y="594"/>
                    <a:pt x="132" y="593"/>
                    <a:pt x="123" y="593"/>
                  </a:cubicBezTo>
                  <a:cubicBezTo>
                    <a:pt x="73" y="593"/>
                    <a:pt x="29" y="627"/>
                    <a:pt x="16" y="676"/>
                  </a:cubicBezTo>
                  <a:cubicBezTo>
                    <a:pt x="1" y="736"/>
                    <a:pt x="37" y="797"/>
                    <a:pt x="96" y="813"/>
                  </a:cubicBezTo>
                  <a:cubicBezTo>
                    <a:pt x="168" y="830"/>
                    <a:pt x="241" y="840"/>
                    <a:pt x="316" y="840"/>
                  </a:cubicBezTo>
                  <a:cubicBezTo>
                    <a:pt x="734" y="840"/>
                    <a:pt x="1140" y="550"/>
                    <a:pt x="1251" y="141"/>
                  </a:cubicBezTo>
                  <a:cubicBezTo>
                    <a:pt x="1265" y="81"/>
                    <a:pt x="1231" y="19"/>
                    <a:pt x="1171" y="4"/>
                  </a:cubicBezTo>
                  <a:cubicBezTo>
                    <a:pt x="1162" y="1"/>
                    <a:pt x="1152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5566325" y="4601050"/>
              <a:ext cx="62500" cy="62450"/>
            </a:xfrm>
            <a:custGeom>
              <a:avLst/>
              <a:gdLst/>
              <a:ahLst/>
              <a:cxnLst/>
              <a:rect l="l" t="t" r="r" b="b"/>
              <a:pathLst>
                <a:path w="2500" h="2498" extrusionOk="0">
                  <a:moveTo>
                    <a:pt x="1250" y="0"/>
                  </a:moveTo>
                  <a:cubicBezTo>
                    <a:pt x="561" y="0"/>
                    <a:pt x="1" y="559"/>
                    <a:pt x="1" y="1249"/>
                  </a:cubicBezTo>
                  <a:cubicBezTo>
                    <a:pt x="1" y="1938"/>
                    <a:pt x="561" y="2497"/>
                    <a:pt x="1250" y="2497"/>
                  </a:cubicBezTo>
                  <a:cubicBezTo>
                    <a:pt x="1940" y="2497"/>
                    <a:pt x="2499" y="1938"/>
                    <a:pt x="2499" y="1249"/>
                  </a:cubicBezTo>
                  <a:cubicBezTo>
                    <a:pt x="2499" y="559"/>
                    <a:pt x="1940" y="0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5587450" y="4633175"/>
              <a:ext cx="33650" cy="22125"/>
            </a:xfrm>
            <a:custGeom>
              <a:avLst/>
              <a:gdLst/>
              <a:ahLst/>
              <a:cxnLst/>
              <a:rect l="l" t="t" r="r" b="b"/>
              <a:pathLst>
                <a:path w="1346" h="885" extrusionOk="0">
                  <a:moveTo>
                    <a:pt x="1225" y="0"/>
                  </a:moveTo>
                  <a:cubicBezTo>
                    <a:pt x="1170" y="0"/>
                    <a:pt x="1124" y="42"/>
                    <a:pt x="1116" y="97"/>
                  </a:cubicBezTo>
                  <a:cubicBezTo>
                    <a:pt x="1087" y="301"/>
                    <a:pt x="956" y="488"/>
                    <a:pt x="774" y="585"/>
                  </a:cubicBezTo>
                  <a:cubicBezTo>
                    <a:pt x="679" y="636"/>
                    <a:pt x="572" y="661"/>
                    <a:pt x="465" y="661"/>
                  </a:cubicBezTo>
                  <a:cubicBezTo>
                    <a:pt x="366" y="661"/>
                    <a:pt x="266" y="639"/>
                    <a:pt x="177" y="596"/>
                  </a:cubicBezTo>
                  <a:cubicBezTo>
                    <a:pt x="161" y="588"/>
                    <a:pt x="144" y="584"/>
                    <a:pt x="128" y="584"/>
                  </a:cubicBezTo>
                  <a:cubicBezTo>
                    <a:pt x="86" y="584"/>
                    <a:pt x="46" y="607"/>
                    <a:pt x="27" y="647"/>
                  </a:cubicBezTo>
                  <a:cubicBezTo>
                    <a:pt x="0" y="703"/>
                    <a:pt x="23" y="770"/>
                    <a:pt x="79" y="797"/>
                  </a:cubicBezTo>
                  <a:cubicBezTo>
                    <a:pt x="198" y="855"/>
                    <a:pt x="332" y="885"/>
                    <a:pt x="465" y="885"/>
                  </a:cubicBezTo>
                  <a:cubicBezTo>
                    <a:pt x="609" y="885"/>
                    <a:pt x="751" y="851"/>
                    <a:pt x="879" y="783"/>
                  </a:cubicBezTo>
                  <a:cubicBezTo>
                    <a:pt x="1123" y="652"/>
                    <a:pt x="1299" y="401"/>
                    <a:pt x="1338" y="128"/>
                  </a:cubicBezTo>
                  <a:cubicBezTo>
                    <a:pt x="1345" y="66"/>
                    <a:pt x="1303" y="11"/>
                    <a:pt x="1242" y="2"/>
                  </a:cubicBezTo>
                  <a:cubicBezTo>
                    <a:pt x="1236" y="1"/>
                    <a:pt x="1231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5615300" y="4516475"/>
              <a:ext cx="62475" cy="62450"/>
            </a:xfrm>
            <a:custGeom>
              <a:avLst/>
              <a:gdLst/>
              <a:ahLst/>
              <a:cxnLst/>
              <a:rect l="l" t="t" r="r" b="b"/>
              <a:pathLst>
                <a:path w="2499" h="2498" extrusionOk="0">
                  <a:moveTo>
                    <a:pt x="1249" y="1"/>
                  </a:moveTo>
                  <a:cubicBezTo>
                    <a:pt x="560" y="1"/>
                    <a:pt x="1" y="559"/>
                    <a:pt x="1" y="1250"/>
                  </a:cubicBezTo>
                  <a:cubicBezTo>
                    <a:pt x="1" y="1939"/>
                    <a:pt x="560" y="2498"/>
                    <a:pt x="1249" y="2498"/>
                  </a:cubicBezTo>
                  <a:cubicBezTo>
                    <a:pt x="1939" y="2498"/>
                    <a:pt x="2498" y="1939"/>
                    <a:pt x="2498" y="1250"/>
                  </a:cubicBezTo>
                  <a:cubicBezTo>
                    <a:pt x="2498" y="559"/>
                    <a:pt x="1939" y="1"/>
                    <a:pt x="1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5637450" y="4548250"/>
              <a:ext cx="31625" cy="20675"/>
            </a:xfrm>
            <a:custGeom>
              <a:avLst/>
              <a:gdLst/>
              <a:ahLst/>
              <a:cxnLst/>
              <a:rect l="l" t="t" r="r" b="b"/>
              <a:pathLst>
                <a:path w="1265" h="827" extrusionOk="0">
                  <a:moveTo>
                    <a:pt x="1148" y="1"/>
                  </a:moveTo>
                  <a:cubicBezTo>
                    <a:pt x="1092" y="1"/>
                    <a:pt x="1043" y="40"/>
                    <a:pt x="1035" y="96"/>
                  </a:cubicBezTo>
                  <a:cubicBezTo>
                    <a:pt x="1008" y="280"/>
                    <a:pt x="887" y="451"/>
                    <a:pt x="719" y="538"/>
                  </a:cubicBezTo>
                  <a:cubicBezTo>
                    <a:pt x="634" y="582"/>
                    <a:pt x="539" y="604"/>
                    <a:pt x="443" y="604"/>
                  </a:cubicBezTo>
                  <a:cubicBezTo>
                    <a:pt x="351" y="604"/>
                    <a:pt x="259" y="584"/>
                    <a:pt x="177" y="543"/>
                  </a:cubicBezTo>
                  <a:cubicBezTo>
                    <a:pt x="161" y="535"/>
                    <a:pt x="144" y="531"/>
                    <a:pt x="128" y="531"/>
                  </a:cubicBezTo>
                  <a:cubicBezTo>
                    <a:pt x="87" y="531"/>
                    <a:pt x="47" y="554"/>
                    <a:pt x="27" y="593"/>
                  </a:cubicBezTo>
                  <a:cubicBezTo>
                    <a:pt x="0" y="649"/>
                    <a:pt x="22" y="716"/>
                    <a:pt x="78" y="743"/>
                  </a:cubicBezTo>
                  <a:cubicBezTo>
                    <a:pt x="191" y="799"/>
                    <a:pt x="316" y="827"/>
                    <a:pt x="444" y="827"/>
                  </a:cubicBezTo>
                  <a:cubicBezTo>
                    <a:pt x="575" y="827"/>
                    <a:pt x="708" y="796"/>
                    <a:pt x="823" y="735"/>
                  </a:cubicBezTo>
                  <a:cubicBezTo>
                    <a:pt x="1052" y="616"/>
                    <a:pt x="1217" y="384"/>
                    <a:pt x="1256" y="128"/>
                  </a:cubicBezTo>
                  <a:cubicBezTo>
                    <a:pt x="1265" y="68"/>
                    <a:pt x="1223" y="11"/>
                    <a:pt x="1162" y="1"/>
                  </a:cubicBezTo>
                  <a:cubicBezTo>
                    <a:pt x="1157" y="1"/>
                    <a:pt x="1152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 rot="4277485">
            <a:off x="817548" y="4476872"/>
            <a:ext cx="658289" cy="687555"/>
            <a:chOff x="1331875" y="1818050"/>
            <a:chExt cx="720400" cy="752350"/>
          </a:xfrm>
        </p:grpSpPr>
        <p:sp>
          <p:nvSpPr>
            <p:cNvPr id="1008" name="Google Shape;1008;p28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10645332">
            <a:off x="321497" y="4080513"/>
            <a:ext cx="658319" cy="687591"/>
            <a:chOff x="1331875" y="1818050"/>
            <a:chExt cx="720400" cy="752350"/>
          </a:xfrm>
        </p:grpSpPr>
        <p:sp>
          <p:nvSpPr>
            <p:cNvPr id="1013" name="Google Shape;1013;p28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3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9344" y="769539"/>
            <a:ext cx="9144000" cy="3098730"/>
            <a:chOff x="0" y="768"/>
            <a:chExt cx="5760" cy="218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0" name="Group 40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96594" y="4630567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2.Chiều dài hình chữ nhật bằng đường chéo AC.</a:t>
            </a:r>
          </a:p>
        </p:txBody>
      </p:sp>
      <p:grpSp>
        <p:nvGrpSpPr>
          <p:cNvPr id="45" name="Group 61"/>
          <p:cNvGrpSpPr>
            <a:grpSpLocks/>
          </p:cNvGrpSpPr>
          <p:nvPr/>
        </p:nvGrpSpPr>
        <p:grpSpPr bwMode="auto">
          <a:xfrm>
            <a:off x="229906" y="3719513"/>
            <a:ext cx="8929688" cy="2486025"/>
            <a:chOff x="135" y="2784"/>
            <a:chExt cx="5625" cy="1566"/>
          </a:xfrm>
        </p:grpSpPr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240" y="2784"/>
              <a:ext cx="552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800" dirty="0" smtClean="0"/>
                <a:t>Diện tích </a:t>
              </a:r>
              <a:r>
                <a:rPr lang="en-US" sz="2800" dirty="0"/>
                <a:t>hình thoi ABCD bằng </a:t>
              </a:r>
              <a:r>
                <a:rPr lang="en-US" sz="2800" dirty="0" smtClean="0"/>
                <a:t>diện tích </a:t>
              </a:r>
              <a:r>
                <a:rPr lang="en-US" sz="2800" dirty="0"/>
                <a:t>hình chữ nhật MNCA.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135" y="2814"/>
              <a:ext cx="5568" cy="15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2800"/>
            </a:p>
          </p:txBody>
        </p:sp>
      </p:grp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4800600" y="809625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8602663" y="762000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419100" y="5135397"/>
            <a:ext cx="8763000" cy="1058865"/>
            <a:chOff x="240" y="3657"/>
            <a:chExt cx="5520" cy="667"/>
          </a:xfrm>
        </p:grpSpPr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240" y="3763"/>
              <a:ext cx="55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/>
                <a:t>3.Chiều rộng hình chữ nhật bằng     đường chéo BD.</a:t>
              </a:r>
            </a:p>
          </p:txBody>
        </p:sp>
        <p:grpSp>
          <p:nvGrpSpPr>
            <p:cNvPr id="52" name="Group 59"/>
            <p:cNvGrpSpPr>
              <a:grpSpLocks/>
            </p:cNvGrpSpPr>
            <p:nvPr/>
          </p:nvGrpSpPr>
          <p:grpSpPr bwMode="auto">
            <a:xfrm>
              <a:off x="3233" y="3657"/>
              <a:ext cx="288" cy="667"/>
              <a:chOff x="3233" y="3657"/>
              <a:chExt cx="288" cy="667"/>
            </a:xfrm>
          </p:grpSpPr>
          <p:sp>
            <p:nvSpPr>
              <p:cNvPr id="53" name="Text Box 53"/>
              <p:cNvSpPr txBox="1">
                <a:spLocks noChangeArrowheads="1"/>
              </p:cNvSpPr>
              <p:nvPr/>
            </p:nvSpPr>
            <p:spPr bwMode="auto">
              <a:xfrm>
                <a:off x="3263" y="3657"/>
                <a:ext cx="22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/>
                  <a:t>1</a:t>
                </a:r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V="1">
                <a:off x="3293" y="3987"/>
                <a:ext cx="198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800"/>
              </a:p>
            </p:txBody>
          </p:sp>
          <p:sp>
            <p:nvSpPr>
              <p:cNvPr id="55" name="Text Box 55"/>
              <p:cNvSpPr txBox="1">
                <a:spLocks noChangeArrowheads="1"/>
              </p:cNvSpPr>
              <p:nvPr/>
            </p:nvSpPr>
            <p:spPr bwMode="auto">
              <a:xfrm>
                <a:off x="3233" y="3994"/>
                <a:ext cx="28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/>
                  <a:t>2</a:t>
                </a:r>
              </a:p>
            </p:txBody>
          </p:sp>
        </p:grpSp>
      </p:grpSp>
      <p:grpSp>
        <p:nvGrpSpPr>
          <p:cNvPr id="56" name="Group 80"/>
          <p:cNvGrpSpPr>
            <a:grpSpLocks/>
          </p:cNvGrpSpPr>
          <p:nvPr/>
        </p:nvGrpSpPr>
        <p:grpSpPr bwMode="auto">
          <a:xfrm>
            <a:off x="7051562" y="1252538"/>
            <a:ext cx="409575" cy="838200"/>
            <a:chOff x="4800" y="2160"/>
            <a:chExt cx="258" cy="528"/>
          </a:xfrm>
        </p:grpSpPr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8" name="Group 6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9" name="Text Box 6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0" name="Line 64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1" name="Group 86"/>
          <p:cNvGrpSpPr>
            <a:grpSpLocks/>
          </p:cNvGrpSpPr>
          <p:nvPr/>
        </p:nvGrpSpPr>
        <p:grpSpPr bwMode="auto">
          <a:xfrm>
            <a:off x="2622437" y="1985963"/>
            <a:ext cx="390525" cy="866775"/>
            <a:chOff x="3264" y="2208"/>
            <a:chExt cx="246" cy="546"/>
          </a:xfrm>
        </p:grpSpPr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3" name="Text Box 77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64" name="Line 78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5" name="Group 81"/>
          <p:cNvGrpSpPr>
            <a:grpSpLocks/>
          </p:cNvGrpSpPr>
          <p:nvPr/>
        </p:nvGrpSpPr>
        <p:grpSpPr bwMode="auto">
          <a:xfrm>
            <a:off x="2638425" y="1252538"/>
            <a:ext cx="409575" cy="838200"/>
            <a:chOff x="4800" y="2160"/>
            <a:chExt cx="258" cy="528"/>
          </a:xfrm>
        </p:grpSpPr>
        <p:sp>
          <p:nvSpPr>
            <p:cNvPr id="66" name="Text Box 82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67" name="Group 83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68" name="Text Box 84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9" name="Line 85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70" name="Text Box 89"/>
          <p:cNvSpPr txBox="1">
            <a:spLocks noChangeArrowheads="1"/>
          </p:cNvSpPr>
          <p:nvPr/>
        </p:nvSpPr>
        <p:spPr bwMode="auto">
          <a:xfrm>
            <a:off x="2209800" y="1379051"/>
            <a:ext cx="441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639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531" y="994414"/>
            <a:ext cx="9144000" cy="3098730"/>
            <a:chOff x="0" y="768"/>
            <a:chExt cx="5760" cy="218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0" name="Group 40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210897" y="4442101"/>
            <a:ext cx="6090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Diện tích </a:t>
            </a:r>
            <a:r>
              <a:rPr lang="en-US" sz="2800" dirty="0"/>
              <a:t>hình chữ nhật MNCA là: 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210897" y="4191000"/>
            <a:ext cx="8839200" cy="2286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730931" y="1016569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8532994" y="968944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48" name="Group 57"/>
          <p:cNvGrpSpPr>
            <a:grpSpLocks/>
          </p:cNvGrpSpPr>
          <p:nvPr/>
        </p:nvGrpSpPr>
        <p:grpSpPr bwMode="auto">
          <a:xfrm>
            <a:off x="7093131" y="1530919"/>
            <a:ext cx="409575" cy="838200"/>
            <a:chOff x="4800" y="2160"/>
            <a:chExt cx="258" cy="528"/>
          </a:xfrm>
        </p:grpSpPr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0" name="Group 59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1" name="Text Box 60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2" name="Line 61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3" name="Group 62"/>
          <p:cNvGrpSpPr>
            <a:grpSpLocks/>
          </p:cNvGrpSpPr>
          <p:nvPr/>
        </p:nvGrpSpPr>
        <p:grpSpPr bwMode="auto">
          <a:xfrm>
            <a:off x="2664006" y="2235769"/>
            <a:ext cx="390525" cy="866775"/>
            <a:chOff x="3264" y="2208"/>
            <a:chExt cx="246" cy="546"/>
          </a:xfrm>
        </p:grpSpPr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7" name="Group 66"/>
          <p:cNvGrpSpPr>
            <a:grpSpLocks/>
          </p:cNvGrpSpPr>
          <p:nvPr/>
        </p:nvGrpSpPr>
        <p:grpSpPr bwMode="auto">
          <a:xfrm>
            <a:off x="2111556" y="1549969"/>
            <a:ext cx="409575" cy="838200"/>
            <a:chOff x="4800" y="2160"/>
            <a:chExt cx="258" cy="528"/>
          </a:xfrm>
        </p:grpSpPr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9" name="Group 68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1" name="Line 70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" name="Group 80"/>
          <p:cNvGrpSpPr>
            <a:grpSpLocks/>
          </p:cNvGrpSpPr>
          <p:nvPr/>
        </p:nvGrpSpPr>
        <p:grpSpPr bwMode="auto">
          <a:xfrm>
            <a:off x="5221469" y="4157284"/>
            <a:ext cx="2819400" cy="1112837"/>
            <a:chOff x="3544" y="2575"/>
            <a:chExt cx="1776" cy="701"/>
          </a:xfrm>
        </p:grpSpPr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544" y="2719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m</a:t>
              </a:r>
              <a:r>
                <a:rPr lang="en-US" dirty="0">
                  <a:solidFill>
                    <a:srgbClr val="FF0000"/>
                  </a:solidFill>
                </a:rPr>
                <a:t>  x </a:t>
              </a:r>
            </a:p>
          </p:txBody>
        </p:sp>
        <p:grpSp>
          <p:nvGrpSpPr>
            <p:cNvPr id="64" name="Group 78"/>
            <p:cNvGrpSpPr>
              <a:grpSpLocks/>
            </p:cNvGrpSpPr>
            <p:nvPr/>
          </p:nvGrpSpPr>
          <p:grpSpPr bwMode="auto">
            <a:xfrm>
              <a:off x="4128" y="2575"/>
              <a:ext cx="240" cy="701"/>
              <a:chOff x="4128" y="2688"/>
              <a:chExt cx="240" cy="701"/>
            </a:xfrm>
          </p:grpSpPr>
          <p:sp>
            <p:nvSpPr>
              <p:cNvPr id="65" name="Text Box 74"/>
              <p:cNvSpPr txBox="1">
                <a:spLocks noChangeArrowheads="1"/>
              </p:cNvSpPr>
              <p:nvPr/>
            </p:nvSpPr>
            <p:spPr bwMode="auto">
              <a:xfrm>
                <a:off x="4128" y="302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66" name="Text Box 76"/>
              <p:cNvSpPr txBox="1">
                <a:spLocks noChangeArrowheads="1"/>
              </p:cNvSpPr>
              <p:nvPr/>
            </p:nvSpPr>
            <p:spPr bwMode="auto">
              <a:xfrm>
                <a:off x="4128" y="2688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7" name="Line 77"/>
              <p:cNvSpPr>
                <a:spLocks noChangeShapeType="1"/>
              </p:cNvSpPr>
              <p:nvPr/>
            </p:nvSpPr>
            <p:spPr bwMode="auto">
              <a:xfrm>
                <a:off x="4128" y="3048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8" name="Group 87"/>
          <p:cNvGrpSpPr>
            <a:grpSpLocks/>
          </p:cNvGrpSpPr>
          <p:nvPr/>
        </p:nvGrpSpPr>
        <p:grpSpPr bwMode="auto">
          <a:xfrm>
            <a:off x="6681969" y="4231896"/>
            <a:ext cx="2971800" cy="1065213"/>
            <a:chOff x="4320" y="2622"/>
            <a:chExt cx="1872" cy="671"/>
          </a:xfrm>
        </p:grpSpPr>
        <p:sp>
          <p:nvSpPr>
            <p:cNvPr id="69" name="Text Box 81"/>
            <p:cNvSpPr txBox="1">
              <a:spLocks noChangeArrowheads="1"/>
            </p:cNvSpPr>
            <p:nvPr/>
          </p:nvSpPr>
          <p:spPr bwMode="auto">
            <a:xfrm>
              <a:off x="4320" y="276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  </a:t>
              </a:r>
            </a:p>
          </p:txBody>
        </p:sp>
        <p:grpSp>
          <p:nvGrpSpPr>
            <p:cNvPr id="70" name="Group 85"/>
            <p:cNvGrpSpPr>
              <a:grpSpLocks/>
            </p:cNvGrpSpPr>
            <p:nvPr/>
          </p:nvGrpSpPr>
          <p:grpSpPr bwMode="auto">
            <a:xfrm>
              <a:off x="4656" y="2622"/>
              <a:ext cx="1152" cy="671"/>
              <a:chOff x="4608" y="3216"/>
              <a:chExt cx="1152" cy="671"/>
            </a:xfrm>
          </p:grpSpPr>
          <p:sp>
            <p:nvSpPr>
              <p:cNvPr id="71" name="Text Box 82"/>
              <p:cNvSpPr txBox="1">
                <a:spLocks noChangeArrowheads="1"/>
              </p:cNvSpPr>
              <p:nvPr/>
            </p:nvSpPr>
            <p:spPr bwMode="auto">
              <a:xfrm>
                <a:off x="4608" y="3216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m </a:t>
                </a:r>
                <a:r>
                  <a:rPr lang="en-US">
                    <a:solidFill>
                      <a:srgbClr val="FF0000"/>
                    </a:solidFill>
                  </a:rPr>
                  <a:t> x  </a:t>
                </a:r>
                <a:r>
                  <a:rPr 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72" name="Line 83"/>
              <p:cNvSpPr>
                <a:spLocks noChangeShapeType="1"/>
              </p:cNvSpPr>
              <p:nvPr/>
            </p:nvSpPr>
            <p:spPr bwMode="auto">
              <a:xfrm>
                <a:off x="4608" y="3552"/>
                <a:ext cx="864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" name="Text Box 84"/>
              <p:cNvSpPr txBox="1">
                <a:spLocks noChangeArrowheads="1"/>
              </p:cNvSpPr>
              <p:nvPr/>
            </p:nvSpPr>
            <p:spPr bwMode="auto">
              <a:xfrm>
                <a:off x="4896" y="352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74" name="Text Box 89"/>
          <p:cNvSpPr txBox="1">
            <a:spLocks noChangeArrowheads="1"/>
          </p:cNvSpPr>
          <p:nvPr/>
        </p:nvSpPr>
        <p:spPr bwMode="auto">
          <a:xfrm>
            <a:off x="877441" y="5479671"/>
            <a:ext cx="533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Vậy diện tích </a:t>
            </a:r>
            <a:r>
              <a:rPr lang="en-US" sz="2800" dirty="0"/>
              <a:t>hình thoi ABCD là: </a:t>
            </a:r>
          </a:p>
        </p:txBody>
      </p:sp>
      <p:grpSp>
        <p:nvGrpSpPr>
          <p:cNvPr id="75" name="Group 92"/>
          <p:cNvGrpSpPr>
            <a:grpSpLocks/>
          </p:cNvGrpSpPr>
          <p:nvPr/>
        </p:nvGrpSpPr>
        <p:grpSpPr bwMode="auto">
          <a:xfrm>
            <a:off x="6072369" y="5328859"/>
            <a:ext cx="1828800" cy="1065212"/>
            <a:chOff x="4608" y="3216"/>
            <a:chExt cx="1152" cy="671"/>
          </a:xfrm>
        </p:grpSpPr>
        <p:sp>
          <p:nvSpPr>
            <p:cNvPr id="76" name="Text Box 93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m </a:t>
              </a:r>
              <a:r>
                <a:rPr lang="en-US">
                  <a:solidFill>
                    <a:srgbClr val="FF0000"/>
                  </a:solidFill>
                </a:rPr>
                <a:t> x  </a:t>
              </a:r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7" name="Line 94"/>
            <p:cNvSpPr>
              <a:spLocks noChangeShapeType="1"/>
            </p:cNvSpPr>
            <p:nvPr/>
          </p:nvSpPr>
          <p:spPr bwMode="auto">
            <a:xfrm>
              <a:off x="4608" y="3552"/>
              <a:ext cx="864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8" name="Text Box 95"/>
            <p:cNvSpPr txBox="1">
              <a:spLocks noChangeArrowheads="1"/>
            </p:cNvSpPr>
            <p:nvPr/>
          </p:nvSpPr>
          <p:spPr bwMode="auto">
            <a:xfrm>
              <a:off x="4896" y="352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2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137492" y="3719708"/>
            <a:ext cx="8839200" cy="304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800"/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3768" y="875183"/>
            <a:ext cx="9220200" cy="2792413"/>
            <a:chOff x="0" y="589"/>
            <a:chExt cx="5808" cy="1759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583" y="1343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89" y="1178"/>
              <a:ext cx="3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47" y="589"/>
              <a:ext cx="3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86" y="1177"/>
              <a:ext cx="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490" y="1832"/>
              <a:ext cx="3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64" y="1983"/>
              <a:ext cx="6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615" y="1116"/>
              <a:ext cx="2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0" y="1154"/>
              <a:ext cx="3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344" y="853"/>
              <a:ext cx="2138" cy="979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413" y="858"/>
              <a:ext cx="0" cy="9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359" y="1343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72" y="1177"/>
              <a:ext cx="3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24" y="589"/>
              <a:ext cx="3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493" y="1201"/>
              <a:ext cx="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5400000">
              <a:off x="4698" y="1063"/>
              <a:ext cx="489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5400000" flipV="1">
              <a:off x="3649" y="1064"/>
              <a:ext cx="489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12" y="1342"/>
              <a:ext cx="2208" cy="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272" y="1328"/>
              <a:ext cx="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334" y="1343"/>
              <a:ext cx="2148" cy="399"/>
              <a:chOff x="1380" y="2592"/>
              <a:chExt cx="2700" cy="1392"/>
            </a:xfrm>
          </p:grpSpPr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 rot="5400000">
              <a:off x="3640" y="572"/>
              <a:ext cx="490" cy="1049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 rot="5400000" flipV="1">
              <a:off x="4713" y="573"/>
              <a:ext cx="490" cy="1048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141" y="1704"/>
              <a:ext cx="6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10" y="1351"/>
              <a:ext cx="2208" cy="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557" y="1343"/>
              <a:ext cx="2148" cy="753"/>
              <a:chOff x="1380" y="2592"/>
              <a:chExt cx="2700" cy="1392"/>
            </a:xfrm>
          </p:grpSpPr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" name="Group 34"/>
            <p:cNvGrpSpPr>
              <a:grpSpLocks/>
            </p:cNvGrpSpPr>
            <p:nvPr/>
          </p:nvGrpSpPr>
          <p:grpSpPr bwMode="auto">
            <a:xfrm>
              <a:off x="334" y="853"/>
              <a:ext cx="1272" cy="979"/>
              <a:chOff x="768" y="1968"/>
              <a:chExt cx="1968" cy="1248"/>
            </a:xfrm>
          </p:grpSpPr>
          <p:grpSp>
            <p:nvGrpSpPr>
              <p:cNvPr id="51" name="Group 35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" name="Line 38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" name="AutoShape 39"/>
            <p:cNvSpPr>
              <a:spLocks noChangeArrowheads="1"/>
            </p:cNvSpPr>
            <p:nvPr/>
          </p:nvSpPr>
          <p:spPr bwMode="auto">
            <a:xfrm>
              <a:off x="550" y="852"/>
              <a:ext cx="2138" cy="980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558" y="1342"/>
              <a:ext cx="2113" cy="490"/>
              <a:chOff x="1632" y="3360"/>
              <a:chExt cx="2209" cy="624"/>
            </a:xfrm>
          </p:grpSpPr>
          <p:sp>
            <p:nvSpPr>
              <p:cNvPr id="49" name="AutoShape 41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50" name="AutoShape 42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618" y="858"/>
              <a:ext cx="0" cy="9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2976" y="645"/>
              <a:ext cx="4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5371" y="615"/>
              <a:ext cx="4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4446" y="852"/>
              <a:ext cx="258" cy="528"/>
              <a:chOff x="4800" y="2160"/>
              <a:chExt cx="258" cy="528"/>
            </a:xfrm>
          </p:grpSpPr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4818" y="240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grpSp>
            <p:nvGrpSpPr>
              <p:cNvPr id="46" name="Group 51"/>
              <p:cNvGrpSpPr>
                <a:grpSpLocks/>
              </p:cNvGrpSpPr>
              <p:nvPr/>
            </p:nvGrpSpPr>
            <p:grpSpPr bwMode="auto">
              <a:xfrm>
                <a:off x="4800" y="2160"/>
                <a:ext cx="240" cy="327"/>
                <a:chOff x="5040" y="2064"/>
                <a:chExt cx="240" cy="327"/>
              </a:xfrm>
            </p:grpSpPr>
            <p:sp>
              <p:nvSpPr>
                <p:cNvPr id="4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040" y="2064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FF0000"/>
                      </a:solidFill>
                    </a:rPr>
                    <a:t>n</a:t>
                  </a:r>
                </a:p>
              </p:txBody>
            </p:sp>
            <p:sp>
              <p:nvSpPr>
                <p:cNvPr id="48" name="Line 53"/>
                <p:cNvSpPr>
                  <a:spLocks noChangeShapeType="1"/>
                </p:cNvSpPr>
                <p:nvPr/>
              </p:nvSpPr>
              <p:spPr bwMode="auto">
                <a:xfrm>
                  <a:off x="5040" y="2346"/>
                  <a:ext cx="240" cy="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36" name="Group 54"/>
            <p:cNvGrpSpPr>
              <a:grpSpLocks/>
            </p:cNvGrpSpPr>
            <p:nvPr/>
          </p:nvGrpSpPr>
          <p:grpSpPr bwMode="auto">
            <a:xfrm>
              <a:off x="1656" y="1248"/>
              <a:ext cx="246" cy="546"/>
              <a:chOff x="3264" y="2208"/>
              <a:chExt cx="246" cy="546"/>
            </a:xfrm>
          </p:grpSpPr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3270" y="246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43" name="Text Box 56"/>
              <p:cNvSpPr txBox="1">
                <a:spLocks noChangeArrowheads="1"/>
              </p:cNvSpPr>
              <p:nvPr/>
            </p:nvSpPr>
            <p:spPr bwMode="auto">
              <a:xfrm>
                <a:off x="3264" y="220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n</a:t>
                </a:r>
              </a:p>
            </p:txBody>
          </p:sp>
          <p:sp>
            <p:nvSpPr>
              <p:cNvPr id="44" name="Line 57"/>
              <p:cNvSpPr>
                <a:spLocks noChangeShapeType="1"/>
              </p:cNvSpPr>
              <p:nvPr/>
            </p:nvSpPr>
            <p:spPr bwMode="auto">
              <a:xfrm>
                <a:off x="3264" y="2490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1326" y="852"/>
              <a:ext cx="258" cy="528"/>
              <a:chOff x="4800" y="2160"/>
              <a:chExt cx="258" cy="528"/>
            </a:xfrm>
          </p:grpSpPr>
          <p:sp>
            <p:nvSpPr>
              <p:cNvPr id="38" name="Text Box 59"/>
              <p:cNvSpPr txBox="1">
                <a:spLocks noChangeArrowheads="1"/>
              </p:cNvSpPr>
              <p:nvPr/>
            </p:nvSpPr>
            <p:spPr bwMode="auto">
              <a:xfrm>
                <a:off x="4818" y="240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grpSp>
            <p:nvGrpSpPr>
              <p:cNvPr id="39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240" cy="327"/>
                <a:chOff x="5040" y="2064"/>
                <a:chExt cx="240" cy="327"/>
              </a:xfrm>
            </p:grpSpPr>
            <p:sp>
              <p:nvSpPr>
                <p:cNvPr id="4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040" y="2064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FF0000"/>
                      </a:solidFill>
                    </a:rPr>
                    <a:t>n</a:t>
                  </a:r>
                </a:p>
              </p:txBody>
            </p:sp>
            <p:sp>
              <p:nvSpPr>
                <p:cNvPr id="41" name="Line 62"/>
                <p:cNvSpPr>
                  <a:spLocks noChangeShapeType="1"/>
                </p:cNvSpPr>
                <p:nvPr/>
              </p:nvSpPr>
              <p:spPr bwMode="auto">
                <a:xfrm>
                  <a:off x="5040" y="2346"/>
                  <a:ext cx="240" cy="0"/>
                </a:xfrm>
                <a:prstGeom prst="line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61" name="Text Box 76"/>
          <p:cNvSpPr txBox="1">
            <a:spLocks noChangeArrowheads="1"/>
          </p:cNvSpPr>
          <p:nvPr/>
        </p:nvSpPr>
        <p:spPr bwMode="auto">
          <a:xfrm>
            <a:off x="500745" y="3807384"/>
            <a:ext cx="5755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Diện tích </a:t>
            </a:r>
            <a:r>
              <a:rPr lang="en-US" sz="2800" dirty="0"/>
              <a:t>hình thoi ABCD là: </a:t>
            </a:r>
          </a:p>
        </p:txBody>
      </p:sp>
      <p:grpSp>
        <p:nvGrpSpPr>
          <p:cNvPr id="62" name="Group 77"/>
          <p:cNvGrpSpPr>
            <a:grpSpLocks/>
          </p:cNvGrpSpPr>
          <p:nvPr/>
        </p:nvGrpSpPr>
        <p:grpSpPr bwMode="auto">
          <a:xfrm>
            <a:off x="5030089" y="3607126"/>
            <a:ext cx="1828800" cy="1077913"/>
            <a:chOff x="4608" y="3216"/>
            <a:chExt cx="1152" cy="679"/>
          </a:xfrm>
        </p:grpSpPr>
        <p:sp>
          <p:nvSpPr>
            <p:cNvPr id="63" name="Text Box 78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m  x  n</a:t>
              </a:r>
            </a:p>
          </p:txBody>
        </p:sp>
        <p:sp>
          <p:nvSpPr>
            <p:cNvPr id="64" name="Line 79"/>
            <p:cNvSpPr>
              <a:spLocks noChangeShapeType="1"/>
            </p:cNvSpPr>
            <p:nvPr/>
          </p:nvSpPr>
          <p:spPr bwMode="auto">
            <a:xfrm>
              <a:off x="4608" y="3552"/>
              <a:ext cx="8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" name="Text Box 80"/>
            <p:cNvSpPr txBox="1">
              <a:spLocks noChangeArrowheads="1"/>
            </p:cNvSpPr>
            <p:nvPr/>
          </p:nvSpPr>
          <p:spPr bwMode="auto">
            <a:xfrm>
              <a:off x="4924" y="3530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66" name="Text Box 81"/>
          <p:cNvSpPr txBox="1">
            <a:spLocks noChangeArrowheads="1"/>
          </p:cNvSpPr>
          <p:nvPr/>
        </p:nvSpPr>
        <p:spPr bwMode="auto">
          <a:xfrm>
            <a:off x="609014" y="5278103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* Nêu quy tắc tính diện tích hình thoi.</a:t>
            </a:r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483328" y="4354326"/>
            <a:ext cx="80330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Diện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tích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thoi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tích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dài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hai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chéo</a:t>
            </a:r>
            <a:r>
              <a:rPr lang="en-US" sz="2800" b="1" i="1" dirty="0">
                <a:solidFill>
                  <a:srgbClr val="FF0000"/>
                </a:solidFill>
              </a:rPr>
              <a:t> chia </a:t>
            </a:r>
            <a:r>
              <a:rPr lang="en-US" sz="2800" b="1" i="1" dirty="0" err="1">
                <a:solidFill>
                  <a:srgbClr val="FF0000"/>
                </a:solidFill>
              </a:rPr>
              <a:t>cho</a:t>
            </a:r>
            <a:r>
              <a:rPr lang="en-US" sz="2800" b="1" i="1" dirty="0">
                <a:solidFill>
                  <a:srgbClr val="FF0000"/>
                </a:solidFill>
              </a:rPr>
              <a:t> 2 </a:t>
            </a:r>
            <a:r>
              <a:rPr lang="en-US" sz="2800" b="1" i="1" dirty="0"/>
              <a:t>(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đơn</a:t>
            </a:r>
            <a:r>
              <a:rPr lang="en-US" sz="2800" i="1" dirty="0"/>
              <a:t> </a:t>
            </a:r>
            <a:r>
              <a:rPr lang="en-US" sz="2800" i="1" dirty="0" err="1"/>
              <a:t>vị</a:t>
            </a:r>
            <a:r>
              <a:rPr lang="en-US" sz="2800" i="1" dirty="0"/>
              <a:t> </a:t>
            </a:r>
            <a:r>
              <a:rPr lang="en-US" sz="2800" i="1" dirty="0" err="1"/>
              <a:t>đo</a:t>
            </a:r>
            <a:r>
              <a:rPr lang="en-US" sz="2800" b="1" i="1" dirty="0"/>
              <a:t>)</a:t>
            </a:r>
          </a:p>
        </p:txBody>
      </p:sp>
      <p:grpSp>
        <p:nvGrpSpPr>
          <p:cNvPr id="68" name="Group 93"/>
          <p:cNvGrpSpPr>
            <a:grpSpLocks/>
          </p:cNvGrpSpPr>
          <p:nvPr/>
        </p:nvGrpSpPr>
        <p:grpSpPr bwMode="auto">
          <a:xfrm>
            <a:off x="1180514" y="5742547"/>
            <a:ext cx="2781300" cy="960437"/>
            <a:chOff x="432" y="4626"/>
            <a:chExt cx="1752" cy="605"/>
          </a:xfrm>
        </p:grpSpPr>
        <p:grpSp>
          <p:nvGrpSpPr>
            <p:cNvPr id="69" name="Group 92"/>
            <p:cNvGrpSpPr>
              <a:grpSpLocks/>
            </p:cNvGrpSpPr>
            <p:nvPr/>
          </p:nvGrpSpPr>
          <p:grpSpPr bwMode="auto">
            <a:xfrm>
              <a:off x="1036" y="4626"/>
              <a:ext cx="1148" cy="605"/>
              <a:chOff x="1108" y="4915"/>
              <a:chExt cx="1148" cy="605"/>
            </a:xfrm>
          </p:grpSpPr>
          <p:sp>
            <p:nvSpPr>
              <p:cNvPr id="71" name="Text Box 84"/>
              <p:cNvSpPr txBox="1">
                <a:spLocks noChangeArrowheads="1"/>
              </p:cNvSpPr>
              <p:nvPr/>
            </p:nvSpPr>
            <p:spPr bwMode="auto">
              <a:xfrm>
                <a:off x="1108" y="4915"/>
                <a:ext cx="114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m  x  n</a:t>
                </a:r>
              </a:p>
            </p:txBody>
          </p:sp>
          <p:sp>
            <p:nvSpPr>
              <p:cNvPr id="72" name="Line 85"/>
              <p:cNvSpPr>
                <a:spLocks noChangeShapeType="1"/>
              </p:cNvSpPr>
              <p:nvPr/>
            </p:nvSpPr>
            <p:spPr bwMode="auto">
              <a:xfrm>
                <a:off x="1108" y="5232"/>
                <a:ext cx="861" cy="0"/>
              </a:xfrm>
              <a:prstGeom prst="line">
                <a:avLst/>
              </a:prstGeom>
              <a:noFill/>
              <a:ln w="12700" cap="sq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" name="Text Box 86"/>
              <p:cNvSpPr txBox="1">
                <a:spLocks noChangeArrowheads="1"/>
              </p:cNvSpPr>
              <p:nvPr/>
            </p:nvSpPr>
            <p:spPr bwMode="auto">
              <a:xfrm>
                <a:off x="1395" y="5155"/>
                <a:ext cx="33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70" name="Text Box 87"/>
            <p:cNvSpPr txBox="1">
              <a:spLocks noChangeArrowheads="1"/>
            </p:cNvSpPr>
            <p:nvPr/>
          </p:nvSpPr>
          <p:spPr bwMode="auto">
            <a:xfrm>
              <a:off x="432" y="4720"/>
              <a:ext cx="6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S  =</a:t>
              </a:r>
            </a:p>
          </p:txBody>
        </p:sp>
      </p:grpSp>
      <p:sp>
        <p:nvSpPr>
          <p:cNvPr id="74" name="Text Box 90"/>
          <p:cNvSpPr txBox="1">
            <a:spLocks noChangeArrowheads="1"/>
          </p:cNvSpPr>
          <p:nvPr/>
        </p:nvSpPr>
        <p:spPr bwMode="auto">
          <a:xfrm>
            <a:off x="4342814" y="5726672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(S là diện tích hình </a:t>
            </a:r>
            <a:r>
              <a:rPr lang="en-US" sz="2400" dirty="0" smtClean="0"/>
              <a:t>thoi;</a:t>
            </a:r>
            <a:endParaRPr lang="en-US" sz="2400" dirty="0"/>
          </a:p>
        </p:txBody>
      </p:sp>
      <p:sp>
        <p:nvSpPr>
          <p:cNvPr id="75" name="Text Box 91"/>
          <p:cNvSpPr txBox="1">
            <a:spLocks noChangeArrowheads="1"/>
          </p:cNvSpPr>
          <p:nvPr/>
        </p:nvSpPr>
        <p:spPr bwMode="auto">
          <a:xfrm>
            <a:off x="4342814" y="6123547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m, n là độ dài của hai đường chéo)</a:t>
            </a:r>
          </a:p>
        </p:txBody>
      </p:sp>
    </p:spTree>
    <p:extLst>
      <p:ext uri="{BB962C8B-B14F-4D97-AF65-F5344CB8AC3E}">
        <p14:creationId xmlns:p14="http://schemas.microsoft.com/office/powerpoint/2010/main" val="4193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7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37"/>
          <p:cNvSpPr txBox="1">
            <a:spLocks noGrp="1"/>
          </p:cNvSpPr>
          <p:nvPr>
            <p:ph type="title"/>
          </p:nvPr>
        </p:nvSpPr>
        <p:spPr>
          <a:xfrm>
            <a:off x="228600" y="2322040"/>
            <a:ext cx="9049712" cy="2529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80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sz="8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77" name="Google Shape;1577;p37"/>
          <p:cNvGrpSpPr/>
          <p:nvPr/>
        </p:nvGrpSpPr>
        <p:grpSpPr>
          <a:xfrm rot="-742245">
            <a:off x="7046066" y="1520177"/>
            <a:ext cx="1976711" cy="1826366"/>
            <a:chOff x="5594289" y="435464"/>
            <a:chExt cx="1834852" cy="1695297"/>
          </a:xfrm>
        </p:grpSpPr>
        <p:sp>
          <p:nvSpPr>
            <p:cNvPr id="1578" name="Google Shape;1578;p37"/>
            <p:cNvSpPr/>
            <p:nvPr/>
          </p:nvSpPr>
          <p:spPr>
            <a:xfrm rot="-711984">
              <a:off x="7015962" y="952599"/>
              <a:ext cx="115658" cy="115658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1332" y="1"/>
                  </a:moveTo>
                  <a:cubicBezTo>
                    <a:pt x="597" y="1"/>
                    <a:pt x="1" y="597"/>
                    <a:pt x="1" y="1333"/>
                  </a:cubicBezTo>
                  <a:cubicBezTo>
                    <a:pt x="1" y="2067"/>
                    <a:pt x="597" y="2664"/>
                    <a:pt x="1332" y="2664"/>
                  </a:cubicBezTo>
                  <a:cubicBezTo>
                    <a:pt x="2067" y="2664"/>
                    <a:pt x="2663" y="2067"/>
                    <a:pt x="2663" y="1333"/>
                  </a:cubicBezTo>
                  <a:cubicBezTo>
                    <a:pt x="2663" y="597"/>
                    <a:pt x="2067" y="1"/>
                    <a:pt x="1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 rot="-711984">
              <a:off x="7079616" y="1121413"/>
              <a:ext cx="159638" cy="184255"/>
            </a:xfrm>
            <a:custGeom>
              <a:avLst/>
              <a:gdLst/>
              <a:ahLst/>
              <a:cxnLst/>
              <a:rect l="l" t="t" r="r" b="b"/>
              <a:pathLst>
                <a:path w="3677" h="4244" extrusionOk="0">
                  <a:moveTo>
                    <a:pt x="3006" y="870"/>
                  </a:moveTo>
                  <a:lnTo>
                    <a:pt x="3006" y="3372"/>
                  </a:lnTo>
                  <a:lnTo>
                    <a:pt x="839" y="2121"/>
                  </a:lnTo>
                  <a:lnTo>
                    <a:pt x="3006" y="870"/>
                  </a:lnTo>
                  <a:close/>
                  <a:moveTo>
                    <a:pt x="3174" y="1"/>
                  </a:moveTo>
                  <a:lnTo>
                    <a:pt x="0" y="1832"/>
                  </a:lnTo>
                  <a:lnTo>
                    <a:pt x="0" y="2411"/>
                  </a:lnTo>
                  <a:lnTo>
                    <a:pt x="3174" y="4243"/>
                  </a:lnTo>
                  <a:lnTo>
                    <a:pt x="3677" y="3955"/>
                  </a:lnTo>
                  <a:lnTo>
                    <a:pt x="3677" y="291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 rot="-711984">
              <a:off x="6586242" y="707315"/>
              <a:ext cx="187901" cy="86353"/>
            </a:xfrm>
            <a:custGeom>
              <a:avLst/>
              <a:gdLst/>
              <a:ahLst/>
              <a:cxnLst/>
              <a:rect l="l" t="t" r="r" b="b"/>
              <a:pathLst>
                <a:path w="4328" h="1989" extrusionOk="0">
                  <a:moveTo>
                    <a:pt x="224" y="1"/>
                  </a:moveTo>
                  <a:lnTo>
                    <a:pt x="0" y="1254"/>
                  </a:lnTo>
                  <a:lnTo>
                    <a:pt x="4126" y="1988"/>
                  </a:lnTo>
                  <a:lnTo>
                    <a:pt x="4327" y="796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 rot="-711984">
              <a:off x="6748360" y="670840"/>
              <a:ext cx="158639" cy="1111735"/>
            </a:xfrm>
            <a:custGeom>
              <a:avLst/>
              <a:gdLst/>
              <a:ahLst/>
              <a:cxnLst/>
              <a:rect l="l" t="t" r="r" b="b"/>
              <a:pathLst>
                <a:path w="3654" h="25607" extrusionOk="0">
                  <a:moveTo>
                    <a:pt x="2617" y="1"/>
                  </a:moveTo>
                  <a:lnTo>
                    <a:pt x="1" y="25287"/>
                  </a:lnTo>
                  <a:lnTo>
                    <a:pt x="1954" y="25606"/>
                  </a:lnTo>
                  <a:lnTo>
                    <a:pt x="3654" y="132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 rot="-711984">
              <a:off x="6350653" y="692717"/>
              <a:ext cx="375890" cy="1083081"/>
            </a:xfrm>
            <a:custGeom>
              <a:avLst/>
              <a:gdLst/>
              <a:ahLst/>
              <a:cxnLst/>
              <a:rect l="l" t="t" r="r" b="b"/>
              <a:pathLst>
                <a:path w="8658" h="24947" extrusionOk="0">
                  <a:moveTo>
                    <a:pt x="7667" y="1"/>
                  </a:moveTo>
                  <a:lnTo>
                    <a:pt x="1" y="24239"/>
                  </a:lnTo>
                  <a:lnTo>
                    <a:pt x="1849" y="24946"/>
                  </a:lnTo>
                  <a:lnTo>
                    <a:pt x="8658" y="337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 rot="-711984">
              <a:off x="6744125" y="718304"/>
              <a:ext cx="17670" cy="63430"/>
            </a:xfrm>
            <a:custGeom>
              <a:avLst/>
              <a:gdLst/>
              <a:ahLst/>
              <a:cxnLst/>
              <a:rect l="l" t="t" r="r" b="b"/>
              <a:pathLst>
                <a:path w="407" h="1461" extrusionOk="0">
                  <a:moveTo>
                    <a:pt x="285" y="1"/>
                  </a:moveTo>
                  <a:cubicBezTo>
                    <a:pt x="231" y="1"/>
                    <a:pt x="183" y="42"/>
                    <a:pt x="176" y="97"/>
                  </a:cubicBezTo>
                  <a:lnTo>
                    <a:pt x="9" y="1335"/>
                  </a:lnTo>
                  <a:cubicBezTo>
                    <a:pt x="0" y="1396"/>
                    <a:pt x="45" y="1452"/>
                    <a:pt x="104" y="1460"/>
                  </a:cubicBezTo>
                  <a:cubicBezTo>
                    <a:pt x="110" y="1461"/>
                    <a:pt x="115" y="1461"/>
                    <a:pt x="120" y="1461"/>
                  </a:cubicBezTo>
                  <a:cubicBezTo>
                    <a:pt x="175" y="1461"/>
                    <a:pt x="223" y="1421"/>
                    <a:pt x="231" y="1365"/>
                  </a:cubicBezTo>
                  <a:lnTo>
                    <a:pt x="397" y="127"/>
                  </a:lnTo>
                  <a:cubicBezTo>
                    <a:pt x="406" y="66"/>
                    <a:pt x="362" y="10"/>
                    <a:pt x="301" y="2"/>
                  </a:cubicBezTo>
                  <a:cubicBezTo>
                    <a:pt x="295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 rot="-711984">
              <a:off x="6597923" y="720168"/>
              <a:ext cx="26831" cy="64428"/>
            </a:xfrm>
            <a:custGeom>
              <a:avLst/>
              <a:gdLst/>
              <a:ahLst/>
              <a:cxnLst/>
              <a:rect l="l" t="t" r="r" b="b"/>
              <a:pathLst>
                <a:path w="618" h="1484" extrusionOk="0">
                  <a:moveTo>
                    <a:pt x="493" y="0"/>
                  </a:moveTo>
                  <a:cubicBezTo>
                    <a:pt x="445" y="0"/>
                    <a:pt x="401" y="32"/>
                    <a:pt x="386" y="80"/>
                  </a:cubicBezTo>
                  <a:lnTo>
                    <a:pt x="17" y="1341"/>
                  </a:lnTo>
                  <a:cubicBezTo>
                    <a:pt x="1" y="1401"/>
                    <a:pt x="34" y="1463"/>
                    <a:pt x="94" y="1479"/>
                  </a:cubicBezTo>
                  <a:cubicBezTo>
                    <a:pt x="104" y="1482"/>
                    <a:pt x="114" y="1483"/>
                    <a:pt x="125" y="1483"/>
                  </a:cubicBezTo>
                  <a:cubicBezTo>
                    <a:pt x="172" y="1483"/>
                    <a:pt x="218" y="1451"/>
                    <a:pt x="231" y="1404"/>
                  </a:cubicBezTo>
                  <a:lnTo>
                    <a:pt x="601" y="143"/>
                  </a:lnTo>
                  <a:cubicBezTo>
                    <a:pt x="618" y="83"/>
                    <a:pt x="584" y="21"/>
                    <a:pt x="525" y="5"/>
                  </a:cubicBezTo>
                  <a:cubicBezTo>
                    <a:pt x="514" y="2"/>
                    <a:pt x="504" y="0"/>
                    <a:pt x="49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 rot="-711984">
              <a:off x="6411743" y="777450"/>
              <a:ext cx="631389" cy="792069"/>
            </a:xfrm>
            <a:custGeom>
              <a:avLst/>
              <a:gdLst/>
              <a:ahLst/>
              <a:cxnLst/>
              <a:rect l="l" t="t" r="r" b="b"/>
              <a:pathLst>
                <a:path w="14543" h="18244" extrusionOk="0">
                  <a:moveTo>
                    <a:pt x="3733" y="0"/>
                  </a:moveTo>
                  <a:lnTo>
                    <a:pt x="0" y="15767"/>
                  </a:lnTo>
                  <a:lnTo>
                    <a:pt x="12298" y="18243"/>
                  </a:lnTo>
                  <a:lnTo>
                    <a:pt x="14542" y="181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 rot="-711984">
              <a:off x="6422508" y="966430"/>
              <a:ext cx="502489" cy="408364"/>
            </a:xfrm>
            <a:custGeom>
              <a:avLst/>
              <a:gdLst/>
              <a:ahLst/>
              <a:cxnLst/>
              <a:rect l="l" t="t" r="r" b="b"/>
              <a:pathLst>
                <a:path w="11574" h="9406" extrusionOk="0">
                  <a:moveTo>
                    <a:pt x="8469" y="1"/>
                  </a:moveTo>
                  <a:cubicBezTo>
                    <a:pt x="7859" y="1"/>
                    <a:pt x="7244" y="168"/>
                    <a:pt x="6719" y="479"/>
                  </a:cubicBezTo>
                  <a:cubicBezTo>
                    <a:pt x="6379" y="681"/>
                    <a:pt x="6075" y="935"/>
                    <a:pt x="5739" y="1144"/>
                  </a:cubicBezTo>
                  <a:cubicBezTo>
                    <a:pt x="5414" y="1344"/>
                    <a:pt x="5048" y="1503"/>
                    <a:pt x="4667" y="1503"/>
                  </a:cubicBezTo>
                  <a:cubicBezTo>
                    <a:pt x="4654" y="1503"/>
                    <a:pt x="4641" y="1502"/>
                    <a:pt x="4628" y="1502"/>
                  </a:cubicBezTo>
                  <a:cubicBezTo>
                    <a:pt x="4200" y="1490"/>
                    <a:pt x="3977" y="1240"/>
                    <a:pt x="3665" y="1000"/>
                  </a:cubicBezTo>
                  <a:cubicBezTo>
                    <a:pt x="3531" y="897"/>
                    <a:pt x="3413" y="855"/>
                    <a:pt x="3291" y="855"/>
                  </a:cubicBezTo>
                  <a:cubicBezTo>
                    <a:pt x="3161" y="855"/>
                    <a:pt x="3027" y="902"/>
                    <a:pt x="2864" y="974"/>
                  </a:cubicBezTo>
                  <a:cubicBezTo>
                    <a:pt x="2195" y="1270"/>
                    <a:pt x="1652" y="1813"/>
                    <a:pt x="1241" y="2409"/>
                  </a:cubicBezTo>
                  <a:cubicBezTo>
                    <a:pt x="386" y="3652"/>
                    <a:pt x="0" y="5267"/>
                    <a:pt x="433" y="6712"/>
                  </a:cubicBezTo>
                  <a:cubicBezTo>
                    <a:pt x="867" y="8157"/>
                    <a:pt x="2202" y="9349"/>
                    <a:pt x="3711" y="9404"/>
                  </a:cubicBezTo>
                  <a:cubicBezTo>
                    <a:pt x="3744" y="9405"/>
                    <a:pt x="3778" y="9406"/>
                    <a:pt x="3812" y="9406"/>
                  </a:cubicBezTo>
                  <a:cubicBezTo>
                    <a:pt x="4311" y="9406"/>
                    <a:pt x="4820" y="9276"/>
                    <a:pt x="5202" y="8958"/>
                  </a:cubicBezTo>
                  <a:cubicBezTo>
                    <a:pt x="5405" y="8789"/>
                    <a:pt x="5573" y="8567"/>
                    <a:pt x="5816" y="8461"/>
                  </a:cubicBezTo>
                  <a:cubicBezTo>
                    <a:pt x="5924" y="8413"/>
                    <a:pt x="6037" y="8392"/>
                    <a:pt x="6150" y="8392"/>
                  </a:cubicBezTo>
                  <a:cubicBezTo>
                    <a:pt x="6480" y="8392"/>
                    <a:pt x="6821" y="8567"/>
                    <a:pt x="7104" y="8761"/>
                  </a:cubicBezTo>
                  <a:cubicBezTo>
                    <a:pt x="7484" y="9024"/>
                    <a:pt x="7867" y="9342"/>
                    <a:pt x="8328" y="9361"/>
                  </a:cubicBezTo>
                  <a:cubicBezTo>
                    <a:pt x="8341" y="9361"/>
                    <a:pt x="8354" y="9361"/>
                    <a:pt x="8367" y="9361"/>
                  </a:cubicBezTo>
                  <a:cubicBezTo>
                    <a:pt x="8973" y="9361"/>
                    <a:pt x="9485" y="8784"/>
                    <a:pt x="9545" y="8177"/>
                  </a:cubicBezTo>
                  <a:cubicBezTo>
                    <a:pt x="9607" y="7556"/>
                    <a:pt x="9289" y="6948"/>
                    <a:pt x="8853" y="6502"/>
                  </a:cubicBezTo>
                  <a:cubicBezTo>
                    <a:pt x="8677" y="6321"/>
                    <a:pt x="8479" y="6160"/>
                    <a:pt x="8327" y="5959"/>
                  </a:cubicBezTo>
                  <a:cubicBezTo>
                    <a:pt x="8173" y="5759"/>
                    <a:pt x="8065" y="5507"/>
                    <a:pt x="8107" y="5258"/>
                  </a:cubicBezTo>
                  <a:cubicBezTo>
                    <a:pt x="8182" y="4797"/>
                    <a:pt x="8708" y="4559"/>
                    <a:pt x="9173" y="4508"/>
                  </a:cubicBezTo>
                  <a:cubicBezTo>
                    <a:pt x="9638" y="4457"/>
                    <a:pt x="10136" y="4502"/>
                    <a:pt x="10543" y="4272"/>
                  </a:cubicBezTo>
                  <a:cubicBezTo>
                    <a:pt x="10855" y="4095"/>
                    <a:pt x="11066" y="3774"/>
                    <a:pt x="11186" y="3435"/>
                  </a:cubicBezTo>
                  <a:cubicBezTo>
                    <a:pt x="11573" y="2340"/>
                    <a:pt x="11029" y="1032"/>
                    <a:pt x="10037" y="425"/>
                  </a:cubicBezTo>
                  <a:cubicBezTo>
                    <a:pt x="9566" y="137"/>
                    <a:pt x="9020" y="1"/>
                    <a:pt x="8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 rot="-711984">
              <a:off x="6562825" y="1355117"/>
              <a:ext cx="259493" cy="300998"/>
            </a:xfrm>
            <a:custGeom>
              <a:avLst/>
              <a:gdLst/>
              <a:ahLst/>
              <a:cxnLst/>
              <a:rect l="l" t="t" r="r" b="b"/>
              <a:pathLst>
                <a:path w="5977" h="6933" extrusionOk="0">
                  <a:moveTo>
                    <a:pt x="3360" y="0"/>
                  </a:moveTo>
                  <a:cubicBezTo>
                    <a:pt x="2244" y="389"/>
                    <a:pt x="1147" y="635"/>
                    <a:pt x="1" y="921"/>
                  </a:cubicBezTo>
                  <a:cubicBezTo>
                    <a:pt x="442" y="2578"/>
                    <a:pt x="522" y="4720"/>
                    <a:pt x="1560" y="6086"/>
                  </a:cubicBezTo>
                  <a:cubicBezTo>
                    <a:pt x="2171" y="6889"/>
                    <a:pt x="5977" y="6933"/>
                    <a:pt x="5977" y="6933"/>
                  </a:cubicBezTo>
                  <a:cubicBezTo>
                    <a:pt x="5977" y="6933"/>
                    <a:pt x="4172" y="2136"/>
                    <a:pt x="3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 rot="-711984">
              <a:off x="5829092" y="1607168"/>
              <a:ext cx="163155" cy="134935"/>
            </a:xfrm>
            <a:custGeom>
              <a:avLst/>
              <a:gdLst/>
              <a:ahLst/>
              <a:cxnLst/>
              <a:rect l="l" t="t" r="r" b="b"/>
              <a:pathLst>
                <a:path w="3758" h="3108" extrusionOk="0">
                  <a:moveTo>
                    <a:pt x="1128" y="1"/>
                  </a:moveTo>
                  <a:cubicBezTo>
                    <a:pt x="752" y="1022"/>
                    <a:pt x="377" y="2045"/>
                    <a:pt x="1" y="3066"/>
                  </a:cubicBezTo>
                  <a:cubicBezTo>
                    <a:pt x="31" y="3066"/>
                    <a:pt x="62" y="3066"/>
                    <a:pt x="93" y="3066"/>
                  </a:cubicBezTo>
                  <a:cubicBezTo>
                    <a:pt x="472" y="3066"/>
                    <a:pt x="834" y="3107"/>
                    <a:pt x="1190" y="3107"/>
                  </a:cubicBezTo>
                  <a:cubicBezTo>
                    <a:pt x="1514" y="3107"/>
                    <a:pt x="1833" y="3073"/>
                    <a:pt x="2155" y="2941"/>
                  </a:cubicBezTo>
                  <a:cubicBezTo>
                    <a:pt x="2858" y="2654"/>
                    <a:pt x="3508" y="2126"/>
                    <a:pt x="3757" y="1408"/>
                  </a:cubicBezTo>
                  <a:cubicBezTo>
                    <a:pt x="2869" y="977"/>
                    <a:pt x="1978" y="505"/>
                    <a:pt x="1128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 rot="-711984">
              <a:off x="5810574" y="1244257"/>
              <a:ext cx="936425" cy="566135"/>
            </a:xfrm>
            <a:custGeom>
              <a:avLst/>
              <a:gdLst/>
              <a:ahLst/>
              <a:cxnLst/>
              <a:rect l="l" t="t" r="r" b="b"/>
              <a:pathLst>
                <a:path w="21569" h="13040" extrusionOk="0">
                  <a:moveTo>
                    <a:pt x="17823" y="1"/>
                  </a:moveTo>
                  <a:cubicBezTo>
                    <a:pt x="15350" y="1536"/>
                    <a:pt x="12380" y="2302"/>
                    <a:pt x="9419" y="2302"/>
                  </a:cubicBezTo>
                  <a:cubicBezTo>
                    <a:pt x="7505" y="2302"/>
                    <a:pt x="5595" y="1982"/>
                    <a:pt x="3825" y="1344"/>
                  </a:cubicBezTo>
                  <a:cubicBezTo>
                    <a:pt x="2464" y="2957"/>
                    <a:pt x="1125" y="4666"/>
                    <a:pt x="0" y="6452"/>
                  </a:cubicBezTo>
                  <a:cubicBezTo>
                    <a:pt x="832" y="6778"/>
                    <a:pt x="1689" y="7044"/>
                    <a:pt x="2561" y="7248"/>
                  </a:cubicBezTo>
                  <a:cubicBezTo>
                    <a:pt x="3350" y="8717"/>
                    <a:pt x="4567" y="10111"/>
                    <a:pt x="5504" y="11491"/>
                  </a:cubicBezTo>
                  <a:cubicBezTo>
                    <a:pt x="7786" y="12531"/>
                    <a:pt x="10280" y="13040"/>
                    <a:pt x="12780" y="13040"/>
                  </a:cubicBezTo>
                  <a:cubicBezTo>
                    <a:pt x="15209" y="13040"/>
                    <a:pt x="17642" y="12559"/>
                    <a:pt x="19888" y="11618"/>
                  </a:cubicBezTo>
                  <a:cubicBezTo>
                    <a:pt x="19520" y="9857"/>
                    <a:pt x="19080" y="8044"/>
                    <a:pt x="18711" y="6284"/>
                  </a:cubicBezTo>
                  <a:cubicBezTo>
                    <a:pt x="19657" y="5719"/>
                    <a:pt x="20622" y="5204"/>
                    <a:pt x="21568" y="4640"/>
                  </a:cubicBezTo>
                  <a:cubicBezTo>
                    <a:pt x="20571" y="2939"/>
                    <a:pt x="19248" y="1363"/>
                    <a:pt x="17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 rot="-711984">
              <a:off x="5828348" y="1571234"/>
              <a:ext cx="94038" cy="44761"/>
            </a:xfrm>
            <a:custGeom>
              <a:avLst/>
              <a:gdLst/>
              <a:ahLst/>
              <a:cxnLst/>
              <a:rect l="l" t="t" r="r" b="b"/>
              <a:pathLst>
                <a:path w="2166" h="1031" extrusionOk="0">
                  <a:moveTo>
                    <a:pt x="129" y="0"/>
                  </a:moveTo>
                  <a:cubicBezTo>
                    <a:pt x="85" y="0"/>
                    <a:pt x="44" y="26"/>
                    <a:pt x="26" y="68"/>
                  </a:cubicBezTo>
                  <a:cubicBezTo>
                    <a:pt x="1" y="125"/>
                    <a:pt x="28" y="189"/>
                    <a:pt x="85" y="214"/>
                  </a:cubicBezTo>
                  <a:lnTo>
                    <a:pt x="1995" y="1021"/>
                  </a:lnTo>
                  <a:cubicBezTo>
                    <a:pt x="2009" y="1028"/>
                    <a:pt x="2025" y="1030"/>
                    <a:pt x="2039" y="1030"/>
                  </a:cubicBezTo>
                  <a:cubicBezTo>
                    <a:pt x="2083" y="1030"/>
                    <a:pt x="2124" y="1006"/>
                    <a:pt x="2141" y="962"/>
                  </a:cubicBezTo>
                  <a:cubicBezTo>
                    <a:pt x="2165" y="905"/>
                    <a:pt x="2139" y="840"/>
                    <a:pt x="2082" y="816"/>
                  </a:cubicBezTo>
                  <a:lnTo>
                    <a:pt x="171" y="9"/>
                  </a:lnTo>
                  <a:cubicBezTo>
                    <a:pt x="157" y="3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 rot="-711984">
              <a:off x="6592797" y="1331498"/>
              <a:ext cx="117048" cy="82489"/>
            </a:xfrm>
            <a:custGeom>
              <a:avLst/>
              <a:gdLst/>
              <a:ahLst/>
              <a:cxnLst/>
              <a:rect l="l" t="t" r="r" b="b"/>
              <a:pathLst>
                <a:path w="2696" h="1900" extrusionOk="0">
                  <a:moveTo>
                    <a:pt x="2568" y="0"/>
                  </a:moveTo>
                  <a:cubicBezTo>
                    <a:pt x="2546" y="0"/>
                    <a:pt x="2525" y="7"/>
                    <a:pt x="2505" y="20"/>
                  </a:cubicBezTo>
                  <a:lnTo>
                    <a:pt x="65" y="1695"/>
                  </a:lnTo>
                  <a:cubicBezTo>
                    <a:pt x="14" y="1730"/>
                    <a:pt x="1" y="1800"/>
                    <a:pt x="36" y="1850"/>
                  </a:cubicBezTo>
                  <a:cubicBezTo>
                    <a:pt x="57" y="1883"/>
                    <a:pt x="92" y="1899"/>
                    <a:pt x="128" y="1899"/>
                  </a:cubicBezTo>
                  <a:cubicBezTo>
                    <a:pt x="150" y="1899"/>
                    <a:pt x="171" y="1892"/>
                    <a:pt x="191" y="1879"/>
                  </a:cubicBezTo>
                  <a:lnTo>
                    <a:pt x="2633" y="204"/>
                  </a:lnTo>
                  <a:cubicBezTo>
                    <a:pt x="2682" y="169"/>
                    <a:pt x="2696" y="99"/>
                    <a:pt x="2660" y="49"/>
                  </a:cubicBezTo>
                  <a:cubicBezTo>
                    <a:pt x="2639" y="17"/>
                    <a:pt x="2604" y="0"/>
                    <a:pt x="2568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 rot="-711984">
              <a:off x="5918554" y="1401677"/>
              <a:ext cx="113097" cy="143878"/>
            </a:xfrm>
            <a:custGeom>
              <a:avLst/>
              <a:gdLst/>
              <a:ahLst/>
              <a:cxnLst/>
              <a:rect l="l" t="t" r="r" b="b"/>
              <a:pathLst>
                <a:path w="2605" h="3314" extrusionOk="0">
                  <a:moveTo>
                    <a:pt x="123" y="0"/>
                  </a:moveTo>
                  <a:cubicBezTo>
                    <a:pt x="95" y="0"/>
                    <a:pt x="67" y="11"/>
                    <a:pt x="45" y="33"/>
                  </a:cubicBezTo>
                  <a:cubicBezTo>
                    <a:pt x="1" y="75"/>
                    <a:pt x="0" y="147"/>
                    <a:pt x="44" y="190"/>
                  </a:cubicBezTo>
                  <a:cubicBezTo>
                    <a:pt x="948" y="1109"/>
                    <a:pt x="1733" y="2142"/>
                    <a:pt x="2381" y="3257"/>
                  </a:cubicBezTo>
                  <a:cubicBezTo>
                    <a:pt x="2400" y="3294"/>
                    <a:pt x="2439" y="3313"/>
                    <a:pt x="2477" y="3313"/>
                  </a:cubicBezTo>
                  <a:cubicBezTo>
                    <a:pt x="2495" y="3313"/>
                    <a:pt x="2515" y="3309"/>
                    <a:pt x="2534" y="3299"/>
                  </a:cubicBezTo>
                  <a:cubicBezTo>
                    <a:pt x="2586" y="3268"/>
                    <a:pt x="2605" y="3200"/>
                    <a:pt x="2574" y="3147"/>
                  </a:cubicBezTo>
                  <a:cubicBezTo>
                    <a:pt x="1918" y="2014"/>
                    <a:pt x="1119" y="968"/>
                    <a:pt x="203" y="34"/>
                  </a:cubicBezTo>
                  <a:cubicBezTo>
                    <a:pt x="181" y="12"/>
                    <a:pt x="15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 rot="-711984">
              <a:off x="6571104" y="1202325"/>
              <a:ext cx="25919" cy="256150"/>
            </a:xfrm>
            <a:custGeom>
              <a:avLst/>
              <a:gdLst/>
              <a:ahLst/>
              <a:cxnLst/>
              <a:rect l="l" t="t" r="r" b="b"/>
              <a:pathLst>
                <a:path w="597" h="5900" extrusionOk="0">
                  <a:moveTo>
                    <a:pt x="311" y="1"/>
                  </a:moveTo>
                  <a:cubicBezTo>
                    <a:pt x="253" y="1"/>
                    <a:pt x="207" y="43"/>
                    <a:pt x="200" y="100"/>
                  </a:cubicBezTo>
                  <a:cubicBezTo>
                    <a:pt x="0" y="2002"/>
                    <a:pt x="55" y="3921"/>
                    <a:pt x="367" y="5807"/>
                  </a:cubicBezTo>
                  <a:cubicBezTo>
                    <a:pt x="375" y="5861"/>
                    <a:pt x="422" y="5900"/>
                    <a:pt x="477" y="5900"/>
                  </a:cubicBezTo>
                  <a:cubicBezTo>
                    <a:pt x="482" y="5900"/>
                    <a:pt x="488" y="5900"/>
                    <a:pt x="494" y="5897"/>
                  </a:cubicBezTo>
                  <a:cubicBezTo>
                    <a:pt x="555" y="5887"/>
                    <a:pt x="597" y="5830"/>
                    <a:pt x="586" y="5769"/>
                  </a:cubicBezTo>
                  <a:cubicBezTo>
                    <a:pt x="279" y="3904"/>
                    <a:pt x="224" y="2005"/>
                    <a:pt x="422" y="124"/>
                  </a:cubicBezTo>
                  <a:cubicBezTo>
                    <a:pt x="429" y="63"/>
                    <a:pt x="384" y="7"/>
                    <a:pt x="323" y="1"/>
                  </a:cubicBezTo>
                  <a:cubicBezTo>
                    <a:pt x="319" y="1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 rot="-711984">
              <a:off x="6311781" y="1214253"/>
              <a:ext cx="248639" cy="175181"/>
            </a:xfrm>
            <a:custGeom>
              <a:avLst/>
              <a:gdLst/>
              <a:ahLst/>
              <a:cxnLst/>
              <a:rect l="l" t="t" r="r" b="b"/>
              <a:pathLst>
                <a:path w="5727" h="4035" extrusionOk="0">
                  <a:moveTo>
                    <a:pt x="5726" y="1"/>
                  </a:moveTo>
                  <a:lnTo>
                    <a:pt x="0" y="2783"/>
                  </a:lnTo>
                  <a:cubicBezTo>
                    <a:pt x="545" y="3215"/>
                    <a:pt x="1127" y="3617"/>
                    <a:pt x="1783" y="3847"/>
                  </a:cubicBezTo>
                  <a:cubicBezTo>
                    <a:pt x="2124" y="3966"/>
                    <a:pt x="2488" y="4035"/>
                    <a:pt x="2848" y="4035"/>
                  </a:cubicBezTo>
                  <a:cubicBezTo>
                    <a:pt x="3183" y="4035"/>
                    <a:pt x="3514" y="3976"/>
                    <a:pt x="3821" y="3842"/>
                  </a:cubicBezTo>
                  <a:cubicBezTo>
                    <a:pt x="4510" y="3541"/>
                    <a:pt x="5003" y="2899"/>
                    <a:pt x="5282" y="2202"/>
                  </a:cubicBezTo>
                  <a:cubicBezTo>
                    <a:pt x="5561" y="1504"/>
                    <a:pt x="5650" y="747"/>
                    <a:pt x="5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 rot="-711984">
              <a:off x="6346995" y="1237269"/>
              <a:ext cx="197323" cy="134804"/>
            </a:xfrm>
            <a:custGeom>
              <a:avLst/>
              <a:gdLst/>
              <a:ahLst/>
              <a:cxnLst/>
              <a:rect l="l" t="t" r="r" b="b"/>
              <a:pathLst>
                <a:path w="4545" h="3105" extrusionOk="0">
                  <a:moveTo>
                    <a:pt x="4420" y="0"/>
                  </a:moveTo>
                  <a:cubicBezTo>
                    <a:pt x="4370" y="0"/>
                    <a:pt x="4324" y="35"/>
                    <a:pt x="4313" y="87"/>
                  </a:cubicBezTo>
                  <a:cubicBezTo>
                    <a:pt x="4189" y="638"/>
                    <a:pt x="4061" y="1208"/>
                    <a:pt x="3798" y="1711"/>
                  </a:cubicBezTo>
                  <a:cubicBezTo>
                    <a:pt x="3508" y="2264"/>
                    <a:pt x="3089" y="2652"/>
                    <a:pt x="2615" y="2805"/>
                  </a:cubicBezTo>
                  <a:cubicBezTo>
                    <a:pt x="2453" y="2857"/>
                    <a:pt x="2279" y="2882"/>
                    <a:pt x="2100" y="2882"/>
                  </a:cubicBezTo>
                  <a:cubicBezTo>
                    <a:pt x="1846" y="2882"/>
                    <a:pt x="1580" y="2830"/>
                    <a:pt x="1319" y="2728"/>
                  </a:cubicBezTo>
                  <a:cubicBezTo>
                    <a:pt x="946" y="2581"/>
                    <a:pt x="580" y="2334"/>
                    <a:pt x="201" y="1974"/>
                  </a:cubicBezTo>
                  <a:cubicBezTo>
                    <a:pt x="180" y="1953"/>
                    <a:pt x="152" y="1943"/>
                    <a:pt x="125" y="1943"/>
                  </a:cubicBezTo>
                  <a:cubicBezTo>
                    <a:pt x="95" y="1943"/>
                    <a:pt x="65" y="1955"/>
                    <a:pt x="43" y="1978"/>
                  </a:cubicBezTo>
                  <a:cubicBezTo>
                    <a:pt x="1" y="2021"/>
                    <a:pt x="3" y="2093"/>
                    <a:pt x="47" y="2135"/>
                  </a:cubicBezTo>
                  <a:cubicBezTo>
                    <a:pt x="449" y="2516"/>
                    <a:pt x="839" y="2778"/>
                    <a:pt x="1238" y="2935"/>
                  </a:cubicBezTo>
                  <a:cubicBezTo>
                    <a:pt x="1525" y="3047"/>
                    <a:pt x="1818" y="3104"/>
                    <a:pt x="2101" y="3104"/>
                  </a:cubicBezTo>
                  <a:cubicBezTo>
                    <a:pt x="2304" y="3104"/>
                    <a:pt x="2500" y="3075"/>
                    <a:pt x="2682" y="3017"/>
                  </a:cubicBezTo>
                  <a:cubicBezTo>
                    <a:pt x="3212" y="2847"/>
                    <a:pt x="3678" y="2420"/>
                    <a:pt x="3994" y="1815"/>
                  </a:cubicBezTo>
                  <a:cubicBezTo>
                    <a:pt x="4271" y="1286"/>
                    <a:pt x="4402" y="702"/>
                    <a:pt x="4530" y="136"/>
                  </a:cubicBezTo>
                  <a:cubicBezTo>
                    <a:pt x="4545" y="77"/>
                    <a:pt x="4506" y="16"/>
                    <a:pt x="4447" y="4"/>
                  </a:cubicBezTo>
                  <a:cubicBezTo>
                    <a:pt x="4438" y="1"/>
                    <a:pt x="4429" y="0"/>
                    <a:pt x="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 rot="-711984">
              <a:off x="6005667" y="1339244"/>
              <a:ext cx="320318" cy="164283"/>
            </a:xfrm>
            <a:custGeom>
              <a:avLst/>
              <a:gdLst/>
              <a:ahLst/>
              <a:cxnLst/>
              <a:rect l="l" t="t" r="r" b="b"/>
              <a:pathLst>
                <a:path w="7378" h="3784" extrusionOk="0">
                  <a:moveTo>
                    <a:pt x="1" y="0"/>
                  </a:moveTo>
                  <a:lnTo>
                    <a:pt x="1" y="0"/>
                  </a:lnTo>
                  <a:cubicBezTo>
                    <a:pt x="524" y="1048"/>
                    <a:pt x="1149" y="2076"/>
                    <a:pt x="2055" y="2820"/>
                  </a:cubicBezTo>
                  <a:cubicBezTo>
                    <a:pt x="2760" y="3399"/>
                    <a:pt x="3664" y="3783"/>
                    <a:pt x="4564" y="3783"/>
                  </a:cubicBezTo>
                  <a:cubicBezTo>
                    <a:pt x="4820" y="3783"/>
                    <a:pt x="5075" y="3752"/>
                    <a:pt x="5326" y="3686"/>
                  </a:cubicBezTo>
                  <a:cubicBezTo>
                    <a:pt x="6457" y="3387"/>
                    <a:pt x="7378" y="2236"/>
                    <a:pt x="7191" y="10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 rot="-711984">
              <a:off x="6230348" y="1376005"/>
              <a:ext cx="81708" cy="90043"/>
            </a:xfrm>
            <a:custGeom>
              <a:avLst/>
              <a:gdLst/>
              <a:ahLst/>
              <a:cxnLst/>
              <a:rect l="l" t="t" r="r" b="b"/>
              <a:pathLst>
                <a:path w="1882" h="2074" extrusionOk="0">
                  <a:moveTo>
                    <a:pt x="1762" y="0"/>
                  </a:moveTo>
                  <a:cubicBezTo>
                    <a:pt x="1707" y="0"/>
                    <a:pt x="1661" y="39"/>
                    <a:pt x="1650" y="94"/>
                  </a:cubicBezTo>
                  <a:cubicBezTo>
                    <a:pt x="1512" y="909"/>
                    <a:pt x="887" y="1616"/>
                    <a:pt x="93" y="1853"/>
                  </a:cubicBezTo>
                  <a:cubicBezTo>
                    <a:pt x="33" y="1872"/>
                    <a:pt x="0" y="1934"/>
                    <a:pt x="18" y="1993"/>
                  </a:cubicBezTo>
                  <a:cubicBezTo>
                    <a:pt x="32" y="2042"/>
                    <a:pt x="78" y="2073"/>
                    <a:pt x="125" y="2073"/>
                  </a:cubicBezTo>
                  <a:cubicBezTo>
                    <a:pt x="138" y="2073"/>
                    <a:pt x="148" y="2071"/>
                    <a:pt x="158" y="2068"/>
                  </a:cubicBezTo>
                  <a:cubicBezTo>
                    <a:pt x="1030" y="1807"/>
                    <a:pt x="1720" y="1029"/>
                    <a:pt x="1871" y="131"/>
                  </a:cubicBezTo>
                  <a:cubicBezTo>
                    <a:pt x="1882" y="70"/>
                    <a:pt x="1841" y="12"/>
                    <a:pt x="1780" y="2"/>
                  </a:cubicBezTo>
                  <a:cubicBezTo>
                    <a:pt x="1774" y="1"/>
                    <a:pt x="1768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 rot="-711984">
              <a:off x="6236674" y="1449525"/>
              <a:ext cx="1146164" cy="569478"/>
            </a:xfrm>
            <a:custGeom>
              <a:avLst/>
              <a:gdLst/>
              <a:ahLst/>
              <a:cxnLst/>
              <a:rect l="l" t="t" r="r" b="b"/>
              <a:pathLst>
                <a:path w="26400" h="13117" extrusionOk="0">
                  <a:moveTo>
                    <a:pt x="23984" y="0"/>
                  </a:moveTo>
                  <a:cubicBezTo>
                    <a:pt x="23920" y="0"/>
                    <a:pt x="23855" y="3"/>
                    <a:pt x="23790" y="8"/>
                  </a:cubicBezTo>
                  <a:lnTo>
                    <a:pt x="2612" y="1730"/>
                  </a:lnTo>
                  <a:cubicBezTo>
                    <a:pt x="1467" y="1823"/>
                    <a:pt x="560" y="2738"/>
                    <a:pt x="476" y="3887"/>
                  </a:cubicBezTo>
                  <a:lnTo>
                    <a:pt x="92" y="9287"/>
                  </a:lnTo>
                  <a:cubicBezTo>
                    <a:pt x="1" y="10577"/>
                    <a:pt x="977" y="11694"/>
                    <a:pt x="2267" y="11777"/>
                  </a:cubicBezTo>
                  <a:lnTo>
                    <a:pt x="23228" y="13111"/>
                  </a:lnTo>
                  <a:cubicBezTo>
                    <a:pt x="23279" y="13115"/>
                    <a:pt x="23329" y="13116"/>
                    <a:pt x="23379" y="13116"/>
                  </a:cubicBezTo>
                  <a:cubicBezTo>
                    <a:pt x="24591" y="13116"/>
                    <a:pt x="25613" y="12178"/>
                    <a:pt x="25701" y="10952"/>
                  </a:cubicBezTo>
                  <a:lnTo>
                    <a:pt x="26302" y="2495"/>
                  </a:lnTo>
                  <a:cubicBezTo>
                    <a:pt x="26400" y="1137"/>
                    <a:pt x="25319" y="0"/>
                    <a:pt x="2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 rot="-711984">
              <a:off x="6528849" y="1811315"/>
              <a:ext cx="111708" cy="111317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0"/>
                  </a:moveTo>
                  <a:cubicBezTo>
                    <a:pt x="1660" y="0"/>
                    <a:pt x="1652" y="1"/>
                    <a:pt x="1640" y="3"/>
                  </a:cubicBezTo>
                  <a:cubicBezTo>
                    <a:pt x="1503" y="20"/>
                    <a:pt x="1300" y="40"/>
                    <a:pt x="1033" y="62"/>
                  </a:cubicBezTo>
                  <a:cubicBezTo>
                    <a:pt x="765" y="84"/>
                    <a:pt x="597" y="94"/>
                    <a:pt x="524" y="94"/>
                  </a:cubicBezTo>
                  <a:cubicBezTo>
                    <a:pt x="519" y="94"/>
                    <a:pt x="515" y="96"/>
                    <a:pt x="511" y="97"/>
                  </a:cubicBezTo>
                  <a:cubicBezTo>
                    <a:pt x="507" y="98"/>
                    <a:pt x="506" y="103"/>
                    <a:pt x="506" y="113"/>
                  </a:cubicBezTo>
                  <a:cubicBezTo>
                    <a:pt x="506" y="117"/>
                    <a:pt x="519" y="171"/>
                    <a:pt x="543" y="277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6"/>
                    <a:pt x="183" y="530"/>
                    <a:pt x="45" y="470"/>
                  </a:cubicBezTo>
                  <a:cubicBezTo>
                    <a:pt x="15" y="561"/>
                    <a:pt x="0" y="679"/>
                    <a:pt x="0" y="825"/>
                  </a:cubicBezTo>
                  <a:cubicBezTo>
                    <a:pt x="0" y="877"/>
                    <a:pt x="3" y="907"/>
                    <a:pt x="5" y="915"/>
                  </a:cubicBezTo>
                  <a:cubicBezTo>
                    <a:pt x="8" y="930"/>
                    <a:pt x="16" y="937"/>
                    <a:pt x="26" y="937"/>
                  </a:cubicBezTo>
                  <a:cubicBezTo>
                    <a:pt x="28" y="937"/>
                    <a:pt x="29" y="937"/>
                    <a:pt x="30" y="937"/>
                  </a:cubicBezTo>
                  <a:cubicBezTo>
                    <a:pt x="254" y="886"/>
                    <a:pt x="438" y="857"/>
                    <a:pt x="581" y="851"/>
                  </a:cubicBezTo>
                  <a:lnTo>
                    <a:pt x="581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39"/>
                    <a:pt x="403" y="2326"/>
                    <a:pt x="551" y="2433"/>
                  </a:cubicBezTo>
                  <a:cubicBezTo>
                    <a:pt x="671" y="2520"/>
                    <a:pt x="857" y="2564"/>
                    <a:pt x="1110" y="2564"/>
                  </a:cubicBezTo>
                  <a:cubicBezTo>
                    <a:pt x="1127" y="2564"/>
                    <a:pt x="1181" y="2561"/>
                    <a:pt x="1274" y="2557"/>
                  </a:cubicBezTo>
                  <a:cubicBezTo>
                    <a:pt x="1915" y="2526"/>
                    <a:pt x="2319" y="2359"/>
                    <a:pt x="2488" y="2055"/>
                  </a:cubicBezTo>
                  <a:cubicBezTo>
                    <a:pt x="2544" y="1952"/>
                    <a:pt x="2572" y="1868"/>
                    <a:pt x="2572" y="1799"/>
                  </a:cubicBezTo>
                  <a:cubicBezTo>
                    <a:pt x="2572" y="1642"/>
                    <a:pt x="2425" y="1533"/>
                    <a:pt x="2130" y="1471"/>
                  </a:cubicBezTo>
                  <a:cubicBezTo>
                    <a:pt x="1995" y="1443"/>
                    <a:pt x="1874" y="1428"/>
                    <a:pt x="1767" y="1428"/>
                  </a:cubicBezTo>
                  <a:cubicBezTo>
                    <a:pt x="1626" y="1428"/>
                    <a:pt x="1512" y="1451"/>
                    <a:pt x="1429" y="1497"/>
                  </a:cubicBezTo>
                  <a:cubicBezTo>
                    <a:pt x="1352" y="1539"/>
                    <a:pt x="1313" y="1596"/>
                    <a:pt x="1313" y="1665"/>
                  </a:cubicBezTo>
                  <a:cubicBezTo>
                    <a:pt x="1313" y="1812"/>
                    <a:pt x="1385" y="1930"/>
                    <a:pt x="1530" y="2016"/>
                  </a:cubicBezTo>
                  <a:cubicBezTo>
                    <a:pt x="1687" y="2086"/>
                    <a:pt x="1796" y="2128"/>
                    <a:pt x="1861" y="2143"/>
                  </a:cubicBezTo>
                  <a:cubicBezTo>
                    <a:pt x="1874" y="2151"/>
                    <a:pt x="1879" y="2159"/>
                    <a:pt x="1879" y="2169"/>
                  </a:cubicBezTo>
                  <a:cubicBezTo>
                    <a:pt x="1879" y="2205"/>
                    <a:pt x="1821" y="2249"/>
                    <a:pt x="1704" y="2298"/>
                  </a:cubicBezTo>
                  <a:cubicBezTo>
                    <a:pt x="1588" y="2349"/>
                    <a:pt x="1485" y="2374"/>
                    <a:pt x="1393" y="2374"/>
                  </a:cubicBezTo>
                  <a:cubicBezTo>
                    <a:pt x="1219" y="2374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5"/>
                  </a:cubicBezTo>
                  <a:cubicBezTo>
                    <a:pt x="1220" y="1002"/>
                    <a:pt x="1248" y="897"/>
                    <a:pt x="1267" y="881"/>
                  </a:cubicBezTo>
                  <a:cubicBezTo>
                    <a:pt x="1581" y="881"/>
                    <a:pt x="1754" y="882"/>
                    <a:pt x="1782" y="885"/>
                  </a:cubicBezTo>
                  <a:cubicBezTo>
                    <a:pt x="1839" y="888"/>
                    <a:pt x="1887" y="943"/>
                    <a:pt x="1933" y="1045"/>
                  </a:cubicBezTo>
                  <a:cubicBezTo>
                    <a:pt x="1980" y="1155"/>
                    <a:pt x="2010" y="1214"/>
                    <a:pt x="2023" y="1223"/>
                  </a:cubicBezTo>
                  <a:cubicBezTo>
                    <a:pt x="2033" y="1232"/>
                    <a:pt x="2046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2" y="1167"/>
                    <a:pt x="2319" y="1146"/>
                    <a:pt x="2364" y="1125"/>
                  </a:cubicBezTo>
                  <a:cubicBezTo>
                    <a:pt x="2323" y="1042"/>
                    <a:pt x="2286" y="939"/>
                    <a:pt x="2249" y="815"/>
                  </a:cubicBezTo>
                  <a:cubicBezTo>
                    <a:pt x="2214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0" y="417"/>
                  </a:cubicBezTo>
                  <a:cubicBezTo>
                    <a:pt x="2203" y="360"/>
                    <a:pt x="2205" y="318"/>
                    <a:pt x="2205" y="288"/>
                  </a:cubicBezTo>
                  <a:cubicBezTo>
                    <a:pt x="2205" y="218"/>
                    <a:pt x="2195" y="165"/>
                    <a:pt x="2174" y="130"/>
                  </a:cubicBezTo>
                  <a:cubicBezTo>
                    <a:pt x="2105" y="135"/>
                    <a:pt x="1972" y="194"/>
                    <a:pt x="1771" y="302"/>
                  </a:cubicBezTo>
                  <a:cubicBezTo>
                    <a:pt x="1853" y="362"/>
                    <a:pt x="1893" y="428"/>
                    <a:pt x="1893" y="502"/>
                  </a:cubicBezTo>
                  <a:cubicBezTo>
                    <a:pt x="1893" y="526"/>
                    <a:pt x="1888" y="551"/>
                    <a:pt x="1880" y="574"/>
                  </a:cubicBezTo>
                  <a:cubicBezTo>
                    <a:pt x="1873" y="598"/>
                    <a:pt x="1729" y="610"/>
                    <a:pt x="1451" y="613"/>
                  </a:cubicBezTo>
                  <a:lnTo>
                    <a:pt x="1341" y="613"/>
                  </a:lnTo>
                  <a:cubicBezTo>
                    <a:pt x="1388" y="499"/>
                    <a:pt x="1460" y="364"/>
                    <a:pt x="1554" y="209"/>
                  </a:cubicBezTo>
                  <a:cubicBezTo>
                    <a:pt x="1636" y="76"/>
                    <a:pt x="1676" y="8"/>
                    <a:pt x="1676" y="3"/>
                  </a:cubicBezTo>
                  <a:cubicBezTo>
                    <a:pt x="1675" y="1"/>
                    <a:pt x="1672" y="0"/>
                    <a:pt x="1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 rot="-711984">
              <a:off x="6647068" y="1818462"/>
              <a:ext cx="97815" cy="87395"/>
            </a:xfrm>
            <a:custGeom>
              <a:avLst/>
              <a:gdLst/>
              <a:ahLst/>
              <a:cxnLst/>
              <a:rect l="l" t="t" r="r" b="b"/>
              <a:pathLst>
                <a:path w="2253" h="2013" extrusionOk="0">
                  <a:moveTo>
                    <a:pt x="1276" y="640"/>
                  </a:moveTo>
                  <a:cubicBezTo>
                    <a:pt x="1473" y="640"/>
                    <a:pt x="1637" y="661"/>
                    <a:pt x="1763" y="703"/>
                  </a:cubicBezTo>
                  <a:cubicBezTo>
                    <a:pt x="1902" y="751"/>
                    <a:pt x="1972" y="817"/>
                    <a:pt x="1972" y="901"/>
                  </a:cubicBezTo>
                  <a:cubicBezTo>
                    <a:pt x="1972" y="1013"/>
                    <a:pt x="1864" y="1122"/>
                    <a:pt x="1649" y="1229"/>
                  </a:cubicBezTo>
                  <a:cubicBezTo>
                    <a:pt x="1434" y="1335"/>
                    <a:pt x="1213" y="1387"/>
                    <a:pt x="988" y="1387"/>
                  </a:cubicBezTo>
                  <a:cubicBezTo>
                    <a:pt x="810" y="1387"/>
                    <a:pt x="659" y="1365"/>
                    <a:pt x="535" y="1318"/>
                  </a:cubicBezTo>
                  <a:cubicBezTo>
                    <a:pt x="411" y="1271"/>
                    <a:pt x="349" y="1212"/>
                    <a:pt x="349" y="1143"/>
                  </a:cubicBezTo>
                  <a:cubicBezTo>
                    <a:pt x="349" y="1040"/>
                    <a:pt x="445" y="933"/>
                    <a:pt x="639" y="819"/>
                  </a:cubicBezTo>
                  <a:cubicBezTo>
                    <a:pt x="846" y="699"/>
                    <a:pt x="1058" y="640"/>
                    <a:pt x="1276" y="640"/>
                  </a:cubicBezTo>
                  <a:close/>
                  <a:moveTo>
                    <a:pt x="1474" y="1"/>
                  </a:moveTo>
                  <a:cubicBezTo>
                    <a:pt x="1333" y="1"/>
                    <a:pt x="1209" y="7"/>
                    <a:pt x="1100" y="20"/>
                  </a:cubicBezTo>
                  <a:cubicBezTo>
                    <a:pt x="763" y="63"/>
                    <a:pt x="490" y="193"/>
                    <a:pt x="279" y="414"/>
                  </a:cubicBezTo>
                  <a:cubicBezTo>
                    <a:pt x="94" y="607"/>
                    <a:pt x="1" y="813"/>
                    <a:pt x="1" y="1029"/>
                  </a:cubicBezTo>
                  <a:cubicBezTo>
                    <a:pt x="1" y="1304"/>
                    <a:pt x="125" y="1538"/>
                    <a:pt x="373" y="1735"/>
                  </a:cubicBezTo>
                  <a:cubicBezTo>
                    <a:pt x="606" y="1920"/>
                    <a:pt x="869" y="2013"/>
                    <a:pt x="1159" y="2013"/>
                  </a:cubicBezTo>
                  <a:cubicBezTo>
                    <a:pt x="1478" y="2013"/>
                    <a:pt x="1735" y="1902"/>
                    <a:pt x="1927" y="1680"/>
                  </a:cubicBezTo>
                  <a:cubicBezTo>
                    <a:pt x="2076" y="1508"/>
                    <a:pt x="2171" y="1292"/>
                    <a:pt x="2215" y="1035"/>
                  </a:cubicBezTo>
                  <a:cubicBezTo>
                    <a:pt x="2240" y="889"/>
                    <a:pt x="2252" y="765"/>
                    <a:pt x="2252" y="663"/>
                  </a:cubicBezTo>
                  <a:cubicBezTo>
                    <a:pt x="2252" y="441"/>
                    <a:pt x="2197" y="277"/>
                    <a:pt x="2084" y="173"/>
                  </a:cubicBezTo>
                  <a:cubicBezTo>
                    <a:pt x="1962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 rot="-711984">
              <a:off x="6795209" y="1752629"/>
              <a:ext cx="57048" cy="124602"/>
            </a:xfrm>
            <a:custGeom>
              <a:avLst/>
              <a:gdLst/>
              <a:ahLst/>
              <a:cxnLst/>
              <a:rect l="l" t="t" r="r" b="b"/>
              <a:pathLst>
                <a:path w="1314" h="2870" extrusionOk="0">
                  <a:moveTo>
                    <a:pt x="1133" y="0"/>
                  </a:moveTo>
                  <a:cubicBezTo>
                    <a:pt x="583" y="61"/>
                    <a:pt x="227" y="92"/>
                    <a:pt x="65" y="92"/>
                  </a:cubicBezTo>
                  <a:cubicBezTo>
                    <a:pt x="34" y="92"/>
                    <a:pt x="15" y="90"/>
                    <a:pt x="8" y="88"/>
                  </a:cubicBezTo>
                  <a:lnTo>
                    <a:pt x="8" y="88"/>
                  </a:lnTo>
                  <a:cubicBezTo>
                    <a:pt x="1" y="228"/>
                    <a:pt x="17" y="317"/>
                    <a:pt x="59" y="354"/>
                  </a:cubicBezTo>
                  <a:cubicBezTo>
                    <a:pt x="147" y="361"/>
                    <a:pt x="212" y="371"/>
                    <a:pt x="249" y="384"/>
                  </a:cubicBezTo>
                  <a:cubicBezTo>
                    <a:pt x="296" y="402"/>
                    <a:pt x="327" y="433"/>
                    <a:pt x="341" y="478"/>
                  </a:cubicBezTo>
                  <a:cubicBezTo>
                    <a:pt x="423" y="776"/>
                    <a:pt x="465" y="1086"/>
                    <a:pt x="465" y="1411"/>
                  </a:cubicBezTo>
                  <a:cubicBezTo>
                    <a:pt x="465" y="1783"/>
                    <a:pt x="392" y="2258"/>
                    <a:pt x="249" y="2838"/>
                  </a:cubicBezTo>
                  <a:cubicBezTo>
                    <a:pt x="244" y="2854"/>
                    <a:pt x="245" y="2864"/>
                    <a:pt x="250" y="2869"/>
                  </a:cubicBezTo>
                  <a:cubicBezTo>
                    <a:pt x="251" y="2869"/>
                    <a:pt x="253" y="2870"/>
                    <a:pt x="255" y="2870"/>
                  </a:cubicBezTo>
                  <a:cubicBezTo>
                    <a:pt x="260" y="2870"/>
                    <a:pt x="268" y="2867"/>
                    <a:pt x="280" y="2861"/>
                  </a:cubicBezTo>
                  <a:cubicBezTo>
                    <a:pt x="490" y="2759"/>
                    <a:pt x="692" y="2707"/>
                    <a:pt x="883" y="2707"/>
                  </a:cubicBezTo>
                  <a:cubicBezTo>
                    <a:pt x="1025" y="2707"/>
                    <a:pt x="1169" y="2738"/>
                    <a:pt x="1314" y="2801"/>
                  </a:cubicBezTo>
                  <a:lnTo>
                    <a:pt x="1314" y="2366"/>
                  </a:lnTo>
                  <a:cubicBezTo>
                    <a:pt x="1271" y="2347"/>
                    <a:pt x="1216" y="2336"/>
                    <a:pt x="1153" y="2336"/>
                  </a:cubicBezTo>
                  <a:cubicBezTo>
                    <a:pt x="1072" y="2336"/>
                    <a:pt x="994" y="2355"/>
                    <a:pt x="915" y="2393"/>
                  </a:cubicBezTo>
                  <a:cubicBezTo>
                    <a:pt x="1134" y="1959"/>
                    <a:pt x="1245" y="1451"/>
                    <a:pt x="1245" y="865"/>
                  </a:cubicBezTo>
                  <a:cubicBezTo>
                    <a:pt x="1245" y="548"/>
                    <a:pt x="1206" y="260"/>
                    <a:pt x="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 rot="-711984">
              <a:off x="6862425" y="1770956"/>
              <a:ext cx="101939" cy="87134"/>
            </a:xfrm>
            <a:custGeom>
              <a:avLst/>
              <a:gdLst/>
              <a:ahLst/>
              <a:cxnLst/>
              <a:rect l="l" t="t" r="r" b="b"/>
              <a:pathLst>
                <a:path w="2348" h="2007" extrusionOk="0">
                  <a:moveTo>
                    <a:pt x="1286" y="251"/>
                  </a:moveTo>
                  <a:cubicBezTo>
                    <a:pt x="1418" y="251"/>
                    <a:pt x="1523" y="270"/>
                    <a:pt x="1602" y="310"/>
                  </a:cubicBezTo>
                  <a:cubicBezTo>
                    <a:pt x="1681" y="348"/>
                    <a:pt x="1720" y="398"/>
                    <a:pt x="1720" y="459"/>
                  </a:cubicBezTo>
                  <a:cubicBezTo>
                    <a:pt x="1720" y="578"/>
                    <a:pt x="1602" y="637"/>
                    <a:pt x="1367" y="637"/>
                  </a:cubicBezTo>
                  <a:cubicBezTo>
                    <a:pt x="917" y="637"/>
                    <a:pt x="691" y="567"/>
                    <a:pt x="691" y="426"/>
                  </a:cubicBezTo>
                  <a:cubicBezTo>
                    <a:pt x="691" y="370"/>
                    <a:pt x="757" y="326"/>
                    <a:pt x="889" y="293"/>
                  </a:cubicBezTo>
                  <a:cubicBezTo>
                    <a:pt x="1001" y="265"/>
                    <a:pt x="1135" y="251"/>
                    <a:pt x="1286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0" y="270"/>
                    <a:pt x="0" y="810"/>
                  </a:cubicBezTo>
                  <a:cubicBezTo>
                    <a:pt x="0" y="1102"/>
                    <a:pt x="94" y="1364"/>
                    <a:pt x="283" y="1597"/>
                  </a:cubicBezTo>
                  <a:cubicBezTo>
                    <a:pt x="504" y="1869"/>
                    <a:pt x="799" y="2006"/>
                    <a:pt x="1167" y="2006"/>
                  </a:cubicBezTo>
                  <a:cubicBezTo>
                    <a:pt x="1487" y="2006"/>
                    <a:pt x="1726" y="1964"/>
                    <a:pt x="1884" y="1878"/>
                  </a:cubicBezTo>
                  <a:cubicBezTo>
                    <a:pt x="1990" y="1819"/>
                    <a:pt x="2081" y="1721"/>
                    <a:pt x="2154" y="1583"/>
                  </a:cubicBezTo>
                  <a:cubicBezTo>
                    <a:pt x="2180" y="1534"/>
                    <a:pt x="2194" y="1484"/>
                    <a:pt x="2194" y="1437"/>
                  </a:cubicBezTo>
                  <a:cubicBezTo>
                    <a:pt x="2194" y="1266"/>
                    <a:pt x="2053" y="1153"/>
                    <a:pt x="1771" y="1098"/>
                  </a:cubicBezTo>
                  <a:cubicBezTo>
                    <a:pt x="1666" y="1079"/>
                    <a:pt x="1567" y="1069"/>
                    <a:pt x="1472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2" y="1175"/>
                    <a:pt x="1031" y="1232"/>
                    <a:pt x="1031" y="1302"/>
                  </a:cubicBezTo>
                  <a:cubicBezTo>
                    <a:pt x="1031" y="1413"/>
                    <a:pt x="1077" y="1509"/>
                    <a:pt x="1167" y="1589"/>
                  </a:cubicBezTo>
                  <a:cubicBezTo>
                    <a:pt x="1258" y="1670"/>
                    <a:pt x="1373" y="1723"/>
                    <a:pt x="1517" y="1749"/>
                  </a:cubicBezTo>
                  <a:cubicBezTo>
                    <a:pt x="1529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8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7" y="1830"/>
                  </a:cubicBezTo>
                  <a:cubicBezTo>
                    <a:pt x="1152" y="1824"/>
                    <a:pt x="1043" y="1773"/>
                    <a:pt x="956" y="1675"/>
                  </a:cubicBezTo>
                  <a:cubicBezTo>
                    <a:pt x="842" y="1549"/>
                    <a:pt x="785" y="1355"/>
                    <a:pt x="785" y="1097"/>
                  </a:cubicBezTo>
                  <a:cubicBezTo>
                    <a:pt x="785" y="891"/>
                    <a:pt x="799" y="790"/>
                    <a:pt x="824" y="790"/>
                  </a:cubicBezTo>
                  <a:cubicBezTo>
                    <a:pt x="840" y="790"/>
                    <a:pt x="1036" y="821"/>
                    <a:pt x="1413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6" y="1046"/>
                    <a:pt x="2329" y="1047"/>
                    <a:pt x="2331" y="1047"/>
                  </a:cubicBezTo>
                  <a:cubicBezTo>
                    <a:pt x="2337" y="1047"/>
                    <a:pt x="2340" y="1041"/>
                    <a:pt x="2340" y="1031"/>
                  </a:cubicBezTo>
                  <a:cubicBezTo>
                    <a:pt x="2344" y="956"/>
                    <a:pt x="2348" y="890"/>
                    <a:pt x="2348" y="834"/>
                  </a:cubicBezTo>
                  <a:cubicBezTo>
                    <a:pt x="2348" y="654"/>
                    <a:pt x="2320" y="506"/>
                    <a:pt x="2268" y="385"/>
                  </a:cubicBezTo>
                  <a:cubicBezTo>
                    <a:pt x="2150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 rot="-711984">
              <a:off x="6964044" y="1738015"/>
              <a:ext cx="119609" cy="97815"/>
            </a:xfrm>
            <a:custGeom>
              <a:avLst/>
              <a:gdLst/>
              <a:ahLst/>
              <a:cxnLst/>
              <a:rect l="l" t="t" r="r" b="b"/>
              <a:pathLst>
                <a:path w="2755" h="2253" extrusionOk="0">
                  <a:moveTo>
                    <a:pt x="1289" y="1000"/>
                  </a:moveTo>
                  <a:cubicBezTo>
                    <a:pt x="1445" y="1000"/>
                    <a:pt x="1571" y="1017"/>
                    <a:pt x="1668" y="1049"/>
                  </a:cubicBezTo>
                  <a:cubicBezTo>
                    <a:pt x="1760" y="1080"/>
                    <a:pt x="1806" y="1118"/>
                    <a:pt x="1806" y="1164"/>
                  </a:cubicBezTo>
                  <a:cubicBezTo>
                    <a:pt x="1806" y="1241"/>
                    <a:pt x="1724" y="1323"/>
                    <a:pt x="1564" y="1408"/>
                  </a:cubicBezTo>
                  <a:cubicBezTo>
                    <a:pt x="1394" y="1494"/>
                    <a:pt x="1218" y="1539"/>
                    <a:pt x="1036" y="1539"/>
                  </a:cubicBezTo>
                  <a:cubicBezTo>
                    <a:pt x="876" y="1539"/>
                    <a:pt x="736" y="1521"/>
                    <a:pt x="620" y="1489"/>
                  </a:cubicBezTo>
                  <a:cubicBezTo>
                    <a:pt x="490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700" y="1115"/>
                  </a:cubicBezTo>
                  <a:cubicBezTo>
                    <a:pt x="888" y="1039"/>
                    <a:pt x="1085" y="1000"/>
                    <a:pt x="1289" y="1000"/>
                  </a:cubicBezTo>
                  <a:close/>
                  <a:moveTo>
                    <a:pt x="2661" y="0"/>
                  </a:moveTo>
                  <a:cubicBezTo>
                    <a:pt x="2458" y="75"/>
                    <a:pt x="2086" y="154"/>
                    <a:pt x="1550" y="235"/>
                  </a:cubicBezTo>
                  <a:cubicBezTo>
                    <a:pt x="1592" y="301"/>
                    <a:pt x="1631" y="388"/>
                    <a:pt x="1664" y="493"/>
                  </a:cubicBezTo>
                  <a:cubicBezTo>
                    <a:pt x="1694" y="592"/>
                    <a:pt x="1710" y="670"/>
                    <a:pt x="1710" y="725"/>
                  </a:cubicBezTo>
                  <a:cubicBezTo>
                    <a:pt x="1451" y="475"/>
                    <a:pt x="1186" y="349"/>
                    <a:pt x="913" y="349"/>
                  </a:cubicBezTo>
                  <a:cubicBezTo>
                    <a:pt x="661" y="349"/>
                    <a:pt x="454" y="443"/>
                    <a:pt x="293" y="632"/>
                  </a:cubicBezTo>
                  <a:cubicBezTo>
                    <a:pt x="159" y="792"/>
                    <a:pt x="71" y="993"/>
                    <a:pt x="31" y="1237"/>
                  </a:cubicBezTo>
                  <a:cubicBezTo>
                    <a:pt x="11" y="1360"/>
                    <a:pt x="1" y="1474"/>
                    <a:pt x="1" y="1576"/>
                  </a:cubicBezTo>
                  <a:cubicBezTo>
                    <a:pt x="1" y="1772"/>
                    <a:pt x="50" y="1918"/>
                    <a:pt x="146" y="2012"/>
                  </a:cubicBezTo>
                  <a:cubicBezTo>
                    <a:pt x="254" y="2119"/>
                    <a:pt x="433" y="2171"/>
                    <a:pt x="682" y="2171"/>
                  </a:cubicBezTo>
                  <a:cubicBezTo>
                    <a:pt x="765" y="2171"/>
                    <a:pt x="868" y="2163"/>
                    <a:pt x="990" y="2147"/>
                  </a:cubicBezTo>
                  <a:cubicBezTo>
                    <a:pt x="1244" y="2114"/>
                    <a:pt x="1462" y="2024"/>
                    <a:pt x="1646" y="1873"/>
                  </a:cubicBezTo>
                  <a:cubicBezTo>
                    <a:pt x="1654" y="1865"/>
                    <a:pt x="1662" y="1861"/>
                    <a:pt x="1666" y="1860"/>
                  </a:cubicBezTo>
                  <a:cubicBezTo>
                    <a:pt x="1667" y="1860"/>
                    <a:pt x="1667" y="1860"/>
                    <a:pt x="1668" y="1860"/>
                  </a:cubicBezTo>
                  <a:cubicBezTo>
                    <a:pt x="1673" y="1860"/>
                    <a:pt x="1677" y="1869"/>
                    <a:pt x="1677" y="1886"/>
                  </a:cubicBezTo>
                  <a:cubicBezTo>
                    <a:pt x="1677" y="1948"/>
                    <a:pt x="1658" y="2069"/>
                    <a:pt x="1620" y="2253"/>
                  </a:cubicBezTo>
                  <a:cubicBezTo>
                    <a:pt x="1719" y="2192"/>
                    <a:pt x="1855" y="2137"/>
                    <a:pt x="2031" y="2093"/>
                  </a:cubicBezTo>
                  <a:cubicBezTo>
                    <a:pt x="2207" y="2047"/>
                    <a:pt x="2365" y="2024"/>
                    <a:pt x="2504" y="2024"/>
                  </a:cubicBezTo>
                  <a:cubicBezTo>
                    <a:pt x="2620" y="2024"/>
                    <a:pt x="2703" y="2042"/>
                    <a:pt x="2754" y="2078"/>
                  </a:cubicBezTo>
                  <a:lnTo>
                    <a:pt x="2711" y="1630"/>
                  </a:lnTo>
                  <a:cubicBezTo>
                    <a:pt x="2665" y="1618"/>
                    <a:pt x="2618" y="1612"/>
                    <a:pt x="2565" y="1612"/>
                  </a:cubicBezTo>
                  <a:cubicBezTo>
                    <a:pt x="2465" y="1612"/>
                    <a:pt x="2380" y="1634"/>
                    <a:pt x="2308" y="1679"/>
                  </a:cubicBezTo>
                  <a:cubicBezTo>
                    <a:pt x="2397" y="1452"/>
                    <a:pt x="2442" y="1163"/>
                    <a:pt x="2442" y="813"/>
                  </a:cubicBezTo>
                  <a:cubicBezTo>
                    <a:pt x="2442" y="771"/>
                    <a:pt x="2441" y="712"/>
                    <a:pt x="2437" y="635"/>
                  </a:cubicBezTo>
                  <a:cubicBezTo>
                    <a:pt x="2433" y="557"/>
                    <a:pt x="2432" y="499"/>
                    <a:pt x="2432" y="463"/>
                  </a:cubicBezTo>
                  <a:lnTo>
                    <a:pt x="2432" y="460"/>
                  </a:lnTo>
                  <a:cubicBezTo>
                    <a:pt x="2432" y="416"/>
                    <a:pt x="2511" y="367"/>
                    <a:pt x="2672" y="312"/>
                  </a:cubicBezTo>
                  <a:cubicBezTo>
                    <a:pt x="2685" y="300"/>
                    <a:pt x="2691" y="265"/>
                    <a:pt x="2691" y="208"/>
                  </a:cubicBezTo>
                  <a:cubicBezTo>
                    <a:pt x="2691" y="139"/>
                    <a:pt x="2681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 rot="-711984">
              <a:off x="7081910" y="1718779"/>
              <a:ext cx="112923" cy="92996"/>
            </a:xfrm>
            <a:custGeom>
              <a:avLst/>
              <a:gdLst/>
              <a:ahLst/>
              <a:cxnLst/>
              <a:rect l="l" t="t" r="r" b="b"/>
              <a:pathLst>
                <a:path w="2601" h="2142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783" y="169"/>
                    <a:pt x="541" y="253"/>
                    <a:pt x="310" y="253"/>
                  </a:cubicBezTo>
                  <a:cubicBezTo>
                    <a:pt x="214" y="253"/>
                    <a:pt x="121" y="240"/>
                    <a:pt x="28" y="216"/>
                  </a:cubicBezTo>
                  <a:cubicBezTo>
                    <a:pt x="24" y="215"/>
                    <a:pt x="20" y="215"/>
                    <a:pt x="17" y="215"/>
                  </a:cubicBezTo>
                  <a:cubicBezTo>
                    <a:pt x="6" y="215"/>
                    <a:pt x="1" y="220"/>
                    <a:pt x="1" y="232"/>
                  </a:cubicBezTo>
                  <a:cubicBezTo>
                    <a:pt x="1" y="244"/>
                    <a:pt x="7" y="301"/>
                    <a:pt x="21" y="403"/>
                  </a:cubicBezTo>
                  <a:cubicBezTo>
                    <a:pt x="35" y="505"/>
                    <a:pt x="42" y="563"/>
                    <a:pt x="42" y="580"/>
                  </a:cubicBezTo>
                  <a:cubicBezTo>
                    <a:pt x="42" y="585"/>
                    <a:pt x="45" y="588"/>
                    <a:pt x="53" y="588"/>
                  </a:cubicBezTo>
                  <a:cubicBezTo>
                    <a:pt x="57" y="588"/>
                    <a:pt x="61" y="587"/>
                    <a:pt x="68" y="586"/>
                  </a:cubicBezTo>
                  <a:cubicBezTo>
                    <a:pt x="132" y="574"/>
                    <a:pt x="177" y="569"/>
                    <a:pt x="202" y="569"/>
                  </a:cubicBezTo>
                  <a:cubicBezTo>
                    <a:pt x="271" y="569"/>
                    <a:pt x="323" y="584"/>
                    <a:pt x="359" y="611"/>
                  </a:cubicBezTo>
                  <a:cubicBezTo>
                    <a:pt x="389" y="631"/>
                    <a:pt x="403" y="708"/>
                    <a:pt x="403" y="838"/>
                  </a:cubicBezTo>
                  <a:cubicBezTo>
                    <a:pt x="403" y="959"/>
                    <a:pt x="390" y="1129"/>
                    <a:pt x="365" y="1349"/>
                  </a:cubicBezTo>
                  <a:cubicBezTo>
                    <a:pt x="351" y="1463"/>
                    <a:pt x="337" y="1577"/>
                    <a:pt x="323" y="1692"/>
                  </a:cubicBezTo>
                  <a:cubicBezTo>
                    <a:pt x="319" y="1735"/>
                    <a:pt x="290" y="1771"/>
                    <a:pt x="231" y="1802"/>
                  </a:cubicBezTo>
                  <a:cubicBezTo>
                    <a:pt x="229" y="1802"/>
                    <a:pt x="162" y="1829"/>
                    <a:pt x="32" y="1883"/>
                  </a:cubicBezTo>
                  <a:cubicBezTo>
                    <a:pt x="17" y="1889"/>
                    <a:pt x="11" y="1897"/>
                    <a:pt x="13" y="1909"/>
                  </a:cubicBezTo>
                  <a:cubicBezTo>
                    <a:pt x="35" y="2015"/>
                    <a:pt x="63" y="2092"/>
                    <a:pt x="95" y="2142"/>
                  </a:cubicBezTo>
                  <a:cubicBezTo>
                    <a:pt x="584" y="2016"/>
                    <a:pt x="1079" y="1953"/>
                    <a:pt x="1581" y="1953"/>
                  </a:cubicBezTo>
                  <a:cubicBezTo>
                    <a:pt x="1665" y="1953"/>
                    <a:pt x="1727" y="1954"/>
                    <a:pt x="1769" y="1957"/>
                  </a:cubicBezTo>
                  <a:cubicBezTo>
                    <a:pt x="1791" y="1859"/>
                    <a:pt x="1810" y="1776"/>
                    <a:pt x="1825" y="1708"/>
                  </a:cubicBezTo>
                  <a:cubicBezTo>
                    <a:pt x="1649" y="1694"/>
                    <a:pt x="1504" y="1678"/>
                    <a:pt x="1387" y="1654"/>
                  </a:cubicBezTo>
                  <a:cubicBezTo>
                    <a:pt x="1283" y="1632"/>
                    <a:pt x="1226" y="1608"/>
                    <a:pt x="1217" y="1581"/>
                  </a:cubicBezTo>
                  <a:cubicBezTo>
                    <a:pt x="1118" y="1265"/>
                    <a:pt x="1070" y="1028"/>
                    <a:pt x="1070" y="873"/>
                  </a:cubicBezTo>
                  <a:cubicBezTo>
                    <a:pt x="1070" y="686"/>
                    <a:pt x="1139" y="539"/>
                    <a:pt x="1278" y="438"/>
                  </a:cubicBezTo>
                  <a:cubicBezTo>
                    <a:pt x="1390" y="355"/>
                    <a:pt x="1520" y="314"/>
                    <a:pt x="1669" y="314"/>
                  </a:cubicBezTo>
                  <a:cubicBezTo>
                    <a:pt x="1750" y="314"/>
                    <a:pt x="1822" y="331"/>
                    <a:pt x="1884" y="362"/>
                  </a:cubicBezTo>
                  <a:cubicBezTo>
                    <a:pt x="1939" y="391"/>
                    <a:pt x="1966" y="417"/>
                    <a:pt x="1966" y="442"/>
                  </a:cubicBezTo>
                  <a:cubicBezTo>
                    <a:pt x="1966" y="458"/>
                    <a:pt x="1959" y="466"/>
                    <a:pt x="1946" y="470"/>
                  </a:cubicBezTo>
                  <a:cubicBezTo>
                    <a:pt x="1798" y="506"/>
                    <a:pt x="1674" y="566"/>
                    <a:pt x="1577" y="646"/>
                  </a:cubicBezTo>
                  <a:cubicBezTo>
                    <a:pt x="1454" y="748"/>
                    <a:pt x="1393" y="872"/>
                    <a:pt x="1393" y="1018"/>
                  </a:cubicBezTo>
                  <a:cubicBezTo>
                    <a:pt x="1393" y="1146"/>
                    <a:pt x="1512" y="1210"/>
                    <a:pt x="1749" y="1210"/>
                  </a:cubicBezTo>
                  <a:cubicBezTo>
                    <a:pt x="1879" y="1210"/>
                    <a:pt x="2024" y="1189"/>
                    <a:pt x="2184" y="1147"/>
                  </a:cubicBezTo>
                  <a:cubicBezTo>
                    <a:pt x="2462" y="1074"/>
                    <a:pt x="2600" y="962"/>
                    <a:pt x="2600" y="810"/>
                  </a:cubicBezTo>
                  <a:cubicBezTo>
                    <a:pt x="2600" y="744"/>
                    <a:pt x="2580" y="664"/>
                    <a:pt x="2542" y="568"/>
                  </a:cubicBezTo>
                  <a:cubicBezTo>
                    <a:pt x="2408" y="250"/>
                    <a:pt x="2130" y="92"/>
                    <a:pt x="1707" y="92"/>
                  </a:cubicBezTo>
                  <a:cubicBezTo>
                    <a:pt x="1396" y="92"/>
                    <a:pt x="1154" y="173"/>
                    <a:pt x="979" y="337"/>
                  </a:cubicBezTo>
                  <a:cubicBezTo>
                    <a:pt x="1001" y="198"/>
                    <a:pt x="1019" y="88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 rot="-711984">
              <a:off x="7189815" y="1695870"/>
              <a:ext cx="115919" cy="100203"/>
            </a:xfrm>
            <a:custGeom>
              <a:avLst/>
              <a:gdLst/>
              <a:ahLst/>
              <a:cxnLst/>
              <a:rect l="l" t="t" r="r" b="b"/>
              <a:pathLst>
                <a:path w="2670" h="2308" extrusionOk="0">
                  <a:moveTo>
                    <a:pt x="2072" y="1"/>
                  </a:moveTo>
                  <a:cubicBezTo>
                    <a:pt x="1999" y="1"/>
                    <a:pt x="1913" y="32"/>
                    <a:pt x="1817" y="94"/>
                  </a:cubicBezTo>
                  <a:cubicBezTo>
                    <a:pt x="1467" y="321"/>
                    <a:pt x="1224" y="642"/>
                    <a:pt x="1091" y="1053"/>
                  </a:cubicBezTo>
                  <a:cubicBezTo>
                    <a:pt x="1091" y="690"/>
                    <a:pt x="1161" y="397"/>
                    <a:pt x="1301" y="175"/>
                  </a:cubicBezTo>
                  <a:cubicBezTo>
                    <a:pt x="459" y="119"/>
                    <a:pt x="27" y="86"/>
                    <a:pt x="7" y="75"/>
                  </a:cubicBezTo>
                  <a:cubicBezTo>
                    <a:pt x="4" y="93"/>
                    <a:pt x="1" y="115"/>
                    <a:pt x="1" y="143"/>
                  </a:cubicBezTo>
                  <a:cubicBezTo>
                    <a:pt x="1" y="228"/>
                    <a:pt x="15" y="277"/>
                    <a:pt x="45" y="285"/>
                  </a:cubicBezTo>
                  <a:cubicBezTo>
                    <a:pt x="108" y="299"/>
                    <a:pt x="156" y="305"/>
                    <a:pt x="188" y="309"/>
                  </a:cubicBezTo>
                  <a:cubicBezTo>
                    <a:pt x="288" y="324"/>
                    <a:pt x="341" y="376"/>
                    <a:pt x="346" y="464"/>
                  </a:cubicBezTo>
                  <a:cubicBezTo>
                    <a:pt x="357" y="625"/>
                    <a:pt x="377" y="812"/>
                    <a:pt x="407" y="1024"/>
                  </a:cubicBezTo>
                  <a:cubicBezTo>
                    <a:pt x="455" y="1367"/>
                    <a:pt x="511" y="1580"/>
                    <a:pt x="572" y="1667"/>
                  </a:cubicBezTo>
                  <a:cubicBezTo>
                    <a:pt x="485" y="1626"/>
                    <a:pt x="404" y="1606"/>
                    <a:pt x="326" y="1606"/>
                  </a:cubicBezTo>
                  <a:cubicBezTo>
                    <a:pt x="274" y="1606"/>
                    <a:pt x="231" y="1613"/>
                    <a:pt x="196" y="1628"/>
                  </a:cubicBezTo>
                  <a:lnTo>
                    <a:pt x="192" y="2015"/>
                  </a:lnTo>
                  <a:cubicBezTo>
                    <a:pt x="257" y="1957"/>
                    <a:pt x="372" y="1928"/>
                    <a:pt x="537" y="1928"/>
                  </a:cubicBezTo>
                  <a:cubicBezTo>
                    <a:pt x="786" y="1928"/>
                    <a:pt x="1035" y="1984"/>
                    <a:pt x="1285" y="2095"/>
                  </a:cubicBezTo>
                  <a:cubicBezTo>
                    <a:pt x="1187" y="1803"/>
                    <a:pt x="1136" y="1605"/>
                    <a:pt x="1133" y="1498"/>
                  </a:cubicBezTo>
                  <a:cubicBezTo>
                    <a:pt x="1209" y="1189"/>
                    <a:pt x="1339" y="991"/>
                    <a:pt x="1520" y="899"/>
                  </a:cubicBezTo>
                  <a:cubicBezTo>
                    <a:pt x="1566" y="875"/>
                    <a:pt x="1602" y="864"/>
                    <a:pt x="1629" y="864"/>
                  </a:cubicBezTo>
                  <a:cubicBezTo>
                    <a:pt x="1716" y="864"/>
                    <a:pt x="1762" y="955"/>
                    <a:pt x="1770" y="1132"/>
                  </a:cubicBezTo>
                  <a:lnTo>
                    <a:pt x="1770" y="1283"/>
                  </a:lnTo>
                  <a:cubicBezTo>
                    <a:pt x="1770" y="1661"/>
                    <a:pt x="1715" y="1940"/>
                    <a:pt x="1602" y="2118"/>
                  </a:cubicBezTo>
                  <a:lnTo>
                    <a:pt x="2608" y="2307"/>
                  </a:lnTo>
                  <a:cubicBezTo>
                    <a:pt x="2633" y="2242"/>
                    <a:pt x="2652" y="2189"/>
                    <a:pt x="2669" y="2147"/>
                  </a:cubicBezTo>
                  <a:cubicBezTo>
                    <a:pt x="2562" y="2113"/>
                    <a:pt x="2478" y="2085"/>
                    <a:pt x="2417" y="2061"/>
                  </a:cubicBezTo>
                  <a:cubicBezTo>
                    <a:pt x="2387" y="2003"/>
                    <a:pt x="2373" y="1899"/>
                    <a:pt x="2373" y="1747"/>
                  </a:cubicBezTo>
                  <a:cubicBezTo>
                    <a:pt x="2373" y="1586"/>
                    <a:pt x="2390" y="1354"/>
                    <a:pt x="2421" y="1057"/>
                  </a:cubicBezTo>
                  <a:cubicBezTo>
                    <a:pt x="2430" y="971"/>
                    <a:pt x="2434" y="886"/>
                    <a:pt x="2434" y="801"/>
                  </a:cubicBezTo>
                  <a:cubicBezTo>
                    <a:pt x="2434" y="580"/>
                    <a:pt x="2408" y="399"/>
                    <a:pt x="2356" y="259"/>
                  </a:cubicBezTo>
                  <a:cubicBezTo>
                    <a:pt x="2294" y="88"/>
                    <a:pt x="2200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 rot="-711984">
              <a:off x="6679568" y="1551477"/>
              <a:ext cx="153473" cy="126425"/>
            </a:xfrm>
            <a:custGeom>
              <a:avLst/>
              <a:gdLst/>
              <a:ahLst/>
              <a:cxnLst/>
              <a:rect l="l" t="t" r="r" b="b"/>
              <a:pathLst>
                <a:path w="3535" h="2912" extrusionOk="0">
                  <a:moveTo>
                    <a:pt x="1718" y="738"/>
                  </a:moveTo>
                  <a:cubicBezTo>
                    <a:pt x="1930" y="738"/>
                    <a:pt x="2132" y="780"/>
                    <a:pt x="2327" y="866"/>
                  </a:cubicBezTo>
                  <a:cubicBezTo>
                    <a:pt x="2522" y="951"/>
                    <a:pt x="2619" y="1041"/>
                    <a:pt x="2619" y="1132"/>
                  </a:cubicBezTo>
                  <a:cubicBezTo>
                    <a:pt x="2619" y="1193"/>
                    <a:pt x="2556" y="1240"/>
                    <a:pt x="2428" y="1278"/>
                  </a:cubicBezTo>
                  <a:cubicBezTo>
                    <a:pt x="2318" y="1307"/>
                    <a:pt x="2183" y="1322"/>
                    <a:pt x="2021" y="1322"/>
                  </a:cubicBezTo>
                  <a:cubicBezTo>
                    <a:pt x="1857" y="1322"/>
                    <a:pt x="1669" y="1291"/>
                    <a:pt x="1458" y="1230"/>
                  </a:cubicBezTo>
                  <a:cubicBezTo>
                    <a:pt x="1196" y="1152"/>
                    <a:pt x="1064" y="1062"/>
                    <a:pt x="1064" y="956"/>
                  </a:cubicBezTo>
                  <a:cubicBezTo>
                    <a:pt x="1064" y="894"/>
                    <a:pt x="1130" y="843"/>
                    <a:pt x="1259" y="801"/>
                  </a:cubicBezTo>
                  <a:cubicBezTo>
                    <a:pt x="1389" y="759"/>
                    <a:pt x="1542" y="738"/>
                    <a:pt x="1718" y="738"/>
                  </a:cubicBezTo>
                  <a:close/>
                  <a:moveTo>
                    <a:pt x="454" y="0"/>
                  </a:moveTo>
                  <a:lnTo>
                    <a:pt x="350" y="387"/>
                  </a:lnTo>
                  <a:cubicBezTo>
                    <a:pt x="418" y="449"/>
                    <a:pt x="508" y="480"/>
                    <a:pt x="625" y="480"/>
                  </a:cubicBezTo>
                  <a:cubicBezTo>
                    <a:pt x="667" y="480"/>
                    <a:pt x="699" y="477"/>
                    <a:pt x="723" y="474"/>
                  </a:cubicBezTo>
                  <a:lnTo>
                    <a:pt x="723" y="474"/>
                  </a:lnTo>
                  <a:cubicBezTo>
                    <a:pt x="594" y="789"/>
                    <a:pt x="501" y="1128"/>
                    <a:pt x="441" y="1496"/>
                  </a:cubicBezTo>
                  <a:cubicBezTo>
                    <a:pt x="409" y="1707"/>
                    <a:pt x="378" y="2017"/>
                    <a:pt x="350" y="2427"/>
                  </a:cubicBezTo>
                  <a:cubicBezTo>
                    <a:pt x="345" y="2504"/>
                    <a:pt x="311" y="2551"/>
                    <a:pt x="248" y="2571"/>
                  </a:cubicBezTo>
                  <a:cubicBezTo>
                    <a:pt x="185" y="2578"/>
                    <a:pt x="121" y="2588"/>
                    <a:pt x="58" y="2597"/>
                  </a:cubicBezTo>
                  <a:cubicBezTo>
                    <a:pt x="20" y="2603"/>
                    <a:pt x="1" y="2666"/>
                    <a:pt x="1" y="2788"/>
                  </a:cubicBezTo>
                  <a:cubicBezTo>
                    <a:pt x="2" y="2795"/>
                    <a:pt x="4" y="2802"/>
                    <a:pt x="5" y="2808"/>
                  </a:cubicBezTo>
                  <a:cubicBezTo>
                    <a:pt x="17" y="2802"/>
                    <a:pt x="202" y="2799"/>
                    <a:pt x="559" y="2795"/>
                  </a:cubicBezTo>
                  <a:lnTo>
                    <a:pt x="1331" y="2790"/>
                  </a:lnTo>
                  <a:cubicBezTo>
                    <a:pt x="1216" y="2400"/>
                    <a:pt x="1158" y="2046"/>
                    <a:pt x="1158" y="1729"/>
                  </a:cubicBezTo>
                  <a:cubicBezTo>
                    <a:pt x="1158" y="1603"/>
                    <a:pt x="1162" y="1527"/>
                    <a:pt x="1171" y="1502"/>
                  </a:cubicBezTo>
                  <a:cubicBezTo>
                    <a:pt x="1321" y="1572"/>
                    <a:pt x="1422" y="1660"/>
                    <a:pt x="1476" y="1763"/>
                  </a:cubicBezTo>
                  <a:cubicBezTo>
                    <a:pt x="1515" y="1837"/>
                    <a:pt x="1539" y="1948"/>
                    <a:pt x="1548" y="2099"/>
                  </a:cubicBezTo>
                  <a:cubicBezTo>
                    <a:pt x="1560" y="2311"/>
                    <a:pt x="1572" y="2457"/>
                    <a:pt x="1587" y="2536"/>
                  </a:cubicBezTo>
                  <a:cubicBezTo>
                    <a:pt x="1633" y="2786"/>
                    <a:pt x="1853" y="2912"/>
                    <a:pt x="2243" y="2912"/>
                  </a:cubicBezTo>
                  <a:cubicBezTo>
                    <a:pt x="2375" y="2912"/>
                    <a:pt x="2535" y="2894"/>
                    <a:pt x="2726" y="2861"/>
                  </a:cubicBezTo>
                  <a:cubicBezTo>
                    <a:pt x="3011" y="2811"/>
                    <a:pt x="3227" y="2680"/>
                    <a:pt x="3375" y="2470"/>
                  </a:cubicBezTo>
                  <a:cubicBezTo>
                    <a:pt x="3482" y="2320"/>
                    <a:pt x="3534" y="2174"/>
                    <a:pt x="3534" y="2034"/>
                  </a:cubicBezTo>
                  <a:cubicBezTo>
                    <a:pt x="3534" y="1963"/>
                    <a:pt x="3508" y="1900"/>
                    <a:pt x="3461" y="1849"/>
                  </a:cubicBezTo>
                  <a:cubicBezTo>
                    <a:pt x="3401" y="1781"/>
                    <a:pt x="3322" y="1746"/>
                    <a:pt x="3223" y="1746"/>
                  </a:cubicBezTo>
                  <a:cubicBezTo>
                    <a:pt x="3155" y="1746"/>
                    <a:pt x="3080" y="1763"/>
                    <a:pt x="2998" y="1794"/>
                  </a:cubicBezTo>
                  <a:cubicBezTo>
                    <a:pt x="2831" y="1859"/>
                    <a:pt x="2693" y="1939"/>
                    <a:pt x="2592" y="2035"/>
                  </a:cubicBezTo>
                  <a:cubicBezTo>
                    <a:pt x="2499" y="2122"/>
                    <a:pt x="2452" y="2200"/>
                    <a:pt x="2452" y="2273"/>
                  </a:cubicBezTo>
                  <a:cubicBezTo>
                    <a:pt x="2452" y="2290"/>
                    <a:pt x="2455" y="2305"/>
                    <a:pt x="2460" y="2318"/>
                  </a:cubicBezTo>
                  <a:cubicBezTo>
                    <a:pt x="2497" y="2412"/>
                    <a:pt x="2590" y="2459"/>
                    <a:pt x="2737" y="2459"/>
                  </a:cubicBezTo>
                  <a:cubicBezTo>
                    <a:pt x="2796" y="2459"/>
                    <a:pt x="2871" y="2449"/>
                    <a:pt x="2964" y="2427"/>
                  </a:cubicBezTo>
                  <a:cubicBezTo>
                    <a:pt x="3055" y="2406"/>
                    <a:pt x="3110" y="2395"/>
                    <a:pt x="3125" y="2395"/>
                  </a:cubicBezTo>
                  <a:cubicBezTo>
                    <a:pt x="3148" y="2395"/>
                    <a:pt x="3160" y="2402"/>
                    <a:pt x="3160" y="2416"/>
                  </a:cubicBezTo>
                  <a:cubicBezTo>
                    <a:pt x="3160" y="2455"/>
                    <a:pt x="3084" y="2505"/>
                    <a:pt x="2933" y="2564"/>
                  </a:cubicBezTo>
                  <a:cubicBezTo>
                    <a:pt x="2776" y="2625"/>
                    <a:pt x="2635" y="2656"/>
                    <a:pt x="2511" y="2656"/>
                  </a:cubicBezTo>
                  <a:cubicBezTo>
                    <a:pt x="2355" y="2656"/>
                    <a:pt x="2278" y="2589"/>
                    <a:pt x="2278" y="2454"/>
                  </a:cubicBezTo>
                  <a:cubicBezTo>
                    <a:pt x="2278" y="2403"/>
                    <a:pt x="2287" y="2333"/>
                    <a:pt x="2305" y="2242"/>
                  </a:cubicBezTo>
                  <a:cubicBezTo>
                    <a:pt x="2323" y="2153"/>
                    <a:pt x="2332" y="2088"/>
                    <a:pt x="2332" y="2051"/>
                  </a:cubicBezTo>
                  <a:cubicBezTo>
                    <a:pt x="2332" y="1961"/>
                    <a:pt x="2290" y="1885"/>
                    <a:pt x="2211" y="1825"/>
                  </a:cubicBezTo>
                  <a:cubicBezTo>
                    <a:pt x="2112" y="1753"/>
                    <a:pt x="1939" y="1693"/>
                    <a:pt x="1695" y="1641"/>
                  </a:cubicBezTo>
                  <a:lnTo>
                    <a:pt x="1695" y="1641"/>
                  </a:lnTo>
                  <a:cubicBezTo>
                    <a:pt x="1814" y="1653"/>
                    <a:pt x="1928" y="1660"/>
                    <a:pt x="2035" y="1660"/>
                  </a:cubicBezTo>
                  <a:cubicBezTo>
                    <a:pt x="2361" y="1660"/>
                    <a:pt x="2635" y="1598"/>
                    <a:pt x="2859" y="1476"/>
                  </a:cubicBezTo>
                  <a:cubicBezTo>
                    <a:pt x="3114" y="1336"/>
                    <a:pt x="3241" y="1146"/>
                    <a:pt x="3241" y="905"/>
                  </a:cubicBezTo>
                  <a:cubicBezTo>
                    <a:pt x="3241" y="745"/>
                    <a:pt x="3189" y="618"/>
                    <a:pt x="3086" y="521"/>
                  </a:cubicBezTo>
                  <a:cubicBezTo>
                    <a:pt x="2964" y="406"/>
                    <a:pt x="2783" y="350"/>
                    <a:pt x="2541" y="350"/>
                  </a:cubicBezTo>
                  <a:cubicBezTo>
                    <a:pt x="2492" y="350"/>
                    <a:pt x="2355" y="357"/>
                    <a:pt x="2132" y="371"/>
                  </a:cubicBezTo>
                  <a:cubicBezTo>
                    <a:pt x="1908" y="386"/>
                    <a:pt x="1748" y="393"/>
                    <a:pt x="1650" y="393"/>
                  </a:cubicBezTo>
                  <a:cubicBezTo>
                    <a:pt x="1421" y="393"/>
                    <a:pt x="1221" y="367"/>
                    <a:pt x="1049" y="315"/>
                  </a:cubicBezTo>
                  <a:cubicBezTo>
                    <a:pt x="844" y="255"/>
                    <a:pt x="646" y="15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 rot="-711984">
              <a:off x="6838933" y="1564593"/>
              <a:ext cx="101896" cy="87091"/>
            </a:xfrm>
            <a:custGeom>
              <a:avLst/>
              <a:gdLst/>
              <a:ahLst/>
              <a:cxnLst/>
              <a:rect l="l" t="t" r="r" b="b"/>
              <a:pathLst>
                <a:path w="2347" h="2006" extrusionOk="0">
                  <a:moveTo>
                    <a:pt x="1287" y="251"/>
                  </a:moveTo>
                  <a:cubicBezTo>
                    <a:pt x="1417" y="251"/>
                    <a:pt x="1523" y="270"/>
                    <a:pt x="1602" y="309"/>
                  </a:cubicBezTo>
                  <a:cubicBezTo>
                    <a:pt x="1681" y="348"/>
                    <a:pt x="1721" y="398"/>
                    <a:pt x="1721" y="459"/>
                  </a:cubicBezTo>
                  <a:cubicBezTo>
                    <a:pt x="1721" y="578"/>
                    <a:pt x="1602" y="637"/>
                    <a:pt x="1367" y="637"/>
                  </a:cubicBezTo>
                  <a:cubicBezTo>
                    <a:pt x="916" y="637"/>
                    <a:pt x="692" y="567"/>
                    <a:pt x="692" y="426"/>
                  </a:cubicBezTo>
                  <a:cubicBezTo>
                    <a:pt x="692" y="370"/>
                    <a:pt x="758" y="326"/>
                    <a:pt x="889" y="293"/>
                  </a:cubicBezTo>
                  <a:cubicBezTo>
                    <a:pt x="1002" y="265"/>
                    <a:pt x="1135" y="251"/>
                    <a:pt x="1287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1" y="270"/>
                    <a:pt x="1" y="810"/>
                  </a:cubicBezTo>
                  <a:cubicBezTo>
                    <a:pt x="1" y="1102"/>
                    <a:pt x="95" y="1364"/>
                    <a:pt x="284" y="1597"/>
                  </a:cubicBezTo>
                  <a:cubicBezTo>
                    <a:pt x="504" y="1870"/>
                    <a:pt x="798" y="2006"/>
                    <a:pt x="1167" y="2006"/>
                  </a:cubicBezTo>
                  <a:cubicBezTo>
                    <a:pt x="1487" y="2006"/>
                    <a:pt x="1726" y="1964"/>
                    <a:pt x="1883" y="1878"/>
                  </a:cubicBezTo>
                  <a:cubicBezTo>
                    <a:pt x="1990" y="1819"/>
                    <a:pt x="2081" y="1721"/>
                    <a:pt x="2155" y="1583"/>
                  </a:cubicBezTo>
                  <a:cubicBezTo>
                    <a:pt x="2181" y="1534"/>
                    <a:pt x="2193" y="1484"/>
                    <a:pt x="2193" y="1437"/>
                  </a:cubicBezTo>
                  <a:cubicBezTo>
                    <a:pt x="2193" y="1266"/>
                    <a:pt x="2052" y="1153"/>
                    <a:pt x="1771" y="1098"/>
                  </a:cubicBezTo>
                  <a:cubicBezTo>
                    <a:pt x="1665" y="1079"/>
                    <a:pt x="1567" y="1069"/>
                    <a:pt x="1473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1" y="1175"/>
                    <a:pt x="1032" y="1232"/>
                    <a:pt x="1032" y="1302"/>
                  </a:cubicBezTo>
                  <a:cubicBezTo>
                    <a:pt x="1032" y="1413"/>
                    <a:pt x="1076" y="1509"/>
                    <a:pt x="1167" y="1589"/>
                  </a:cubicBezTo>
                  <a:cubicBezTo>
                    <a:pt x="1257" y="1670"/>
                    <a:pt x="1374" y="1723"/>
                    <a:pt x="1517" y="1749"/>
                  </a:cubicBezTo>
                  <a:cubicBezTo>
                    <a:pt x="1530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9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8" y="1830"/>
                  </a:cubicBezTo>
                  <a:cubicBezTo>
                    <a:pt x="1153" y="1824"/>
                    <a:pt x="1043" y="1772"/>
                    <a:pt x="956" y="1675"/>
                  </a:cubicBezTo>
                  <a:cubicBezTo>
                    <a:pt x="843" y="1549"/>
                    <a:pt x="786" y="1355"/>
                    <a:pt x="786" y="1097"/>
                  </a:cubicBezTo>
                  <a:cubicBezTo>
                    <a:pt x="786" y="891"/>
                    <a:pt x="799" y="790"/>
                    <a:pt x="823" y="790"/>
                  </a:cubicBezTo>
                  <a:cubicBezTo>
                    <a:pt x="841" y="790"/>
                    <a:pt x="1037" y="821"/>
                    <a:pt x="1412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7" y="1046"/>
                    <a:pt x="2329" y="1046"/>
                    <a:pt x="2331" y="1046"/>
                  </a:cubicBezTo>
                  <a:cubicBezTo>
                    <a:pt x="2338" y="1046"/>
                    <a:pt x="2341" y="1041"/>
                    <a:pt x="2341" y="1031"/>
                  </a:cubicBezTo>
                  <a:cubicBezTo>
                    <a:pt x="2345" y="956"/>
                    <a:pt x="2347" y="890"/>
                    <a:pt x="2347" y="834"/>
                  </a:cubicBezTo>
                  <a:cubicBezTo>
                    <a:pt x="2347" y="653"/>
                    <a:pt x="2320" y="506"/>
                    <a:pt x="2268" y="385"/>
                  </a:cubicBezTo>
                  <a:cubicBezTo>
                    <a:pt x="2151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 rot="-711984">
              <a:off x="6940600" y="1531643"/>
              <a:ext cx="119566" cy="97815"/>
            </a:xfrm>
            <a:custGeom>
              <a:avLst/>
              <a:gdLst/>
              <a:ahLst/>
              <a:cxnLst/>
              <a:rect l="l" t="t" r="r" b="b"/>
              <a:pathLst>
                <a:path w="2754" h="2253" extrusionOk="0">
                  <a:moveTo>
                    <a:pt x="1288" y="999"/>
                  </a:moveTo>
                  <a:cubicBezTo>
                    <a:pt x="1445" y="999"/>
                    <a:pt x="1571" y="1017"/>
                    <a:pt x="1668" y="1049"/>
                  </a:cubicBezTo>
                  <a:cubicBezTo>
                    <a:pt x="1760" y="1080"/>
                    <a:pt x="1804" y="1118"/>
                    <a:pt x="1804" y="1164"/>
                  </a:cubicBezTo>
                  <a:cubicBezTo>
                    <a:pt x="1804" y="1242"/>
                    <a:pt x="1724" y="1323"/>
                    <a:pt x="1563" y="1408"/>
                  </a:cubicBezTo>
                  <a:cubicBezTo>
                    <a:pt x="1392" y="1494"/>
                    <a:pt x="1216" y="1539"/>
                    <a:pt x="1034" y="1539"/>
                  </a:cubicBezTo>
                  <a:cubicBezTo>
                    <a:pt x="874" y="1539"/>
                    <a:pt x="735" y="1521"/>
                    <a:pt x="619" y="1489"/>
                  </a:cubicBezTo>
                  <a:cubicBezTo>
                    <a:pt x="489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699" y="1115"/>
                  </a:cubicBezTo>
                  <a:cubicBezTo>
                    <a:pt x="888" y="1039"/>
                    <a:pt x="1084" y="999"/>
                    <a:pt x="1288" y="999"/>
                  </a:cubicBezTo>
                  <a:close/>
                  <a:moveTo>
                    <a:pt x="2661" y="0"/>
                  </a:moveTo>
                  <a:cubicBezTo>
                    <a:pt x="2456" y="75"/>
                    <a:pt x="2084" y="154"/>
                    <a:pt x="1549" y="235"/>
                  </a:cubicBezTo>
                  <a:cubicBezTo>
                    <a:pt x="1591" y="301"/>
                    <a:pt x="1630" y="388"/>
                    <a:pt x="1664" y="493"/>
                  </a:cubicBezTo>
                  <a:cubicBezTo>
                    <a:pt x="1694" y="592"/>
                    <a:pt x="1709" y="670"/>
                    <a:pt x="1709" y="725"/>
                  </a:cubicBezTo>
                  <a:cubicBezTo>
                    <a:pt x="1451" y="475"/>
                    <a:pt x="1184" y="349"/>
                    <a:pt x="911" y="349"/>
                  </a:cubicBezTo>
                  <a:cubicBezTo>
                    <a:pt x="660" y="349"/>
                    <a:pt x="454" y="443"/>
                    <a:pt x="292" y="632"/>
                  </a:cubicBezTo>
                  <a:cubicBezTo>
                    <a:pt x="157" y="792"/>
                    <a:pt x="69" y="993"/>
                    <a:pt x="30" y="1237"/>
                  </a:cubicBezTo>
                  <a:cubicBezTo>
                    <a:pt x="11" y="1360"/>
                    <a:pt x="0" y="1474"/>
                    <a:pt x="0" y="1576"/>
                  </a:cubicBezTo>
                  <a:cubicBezTo>
                    <a:pt x="0" y="1772"/>
                    <a:pt x="49" y="1918"/>
                    <a:pt x="146" y="2012"/>
                  </a:cubicBezTo>
                  <a:cubicBezTo>
                    <a:pt x="253" y="2118"/>
                    <a:pt x="431" y="2171"/>
                    <a:pt x="681" y="2171"/>
                  </a:cubicBezTo>
                  <a:cubicBezTo>
                    <a:pt x="765" y="2171"/>
                    <a:pt x="867" y="2164"/>
                    <a:pt x="988" y="2147"/>
                  </a:cubicBezTo>
                  <a:cubicBezTo>
                    <a:pt x="1243" y="2114"/>
                    <a:pt x="1461" y="2024"/>
                    <a:pt x="1644" y="1873"/>
                  </a:cubicBezTo>
                  <a:cubicBezTo>
                    <a:pt x="1653" y="1865"/>
                    <a:pt x="1661" y="1861"/>
                    <a:pt x="1665" y="1860"/>
                  </a:cubicBezTo>
                  <a:cubicBezTo>
                    <a:pt x="1665" y="1860"/>
                    <a:pt x="1665" y="1860"/>
                    <a:pt x="1666" y="1860"/>
                  </a:cubicBezTo>
                  <a:cubicBezTo>
                    <a:pt x="1672" y="1860"/>
                    <a:pt x="1675" y="1868"/>
                    <a:pt x="1675" y="1886"/>
                  </a:cubicBezTo>
                  <a:cubicBezTo>
                    <a:pt x="1675" y="1948"/>
                    <a:pt x="1657" y="2069"/>
                    <a:pt x="1618" y="2253"/>
                  </a:cubicBezTo>
                  <a:cubicBezTo>
                    <a:pt x="1718" y="2192"/>
                    <a:pt x="1855" y="2138"/>
                    <a:pt x="2030" y="2093"/>
                  </a:cubicBezTo>
                  <a:cubicBezTo>
                    <a:pt x="2206" y="2047"/>
                    <a:pt x="2364" y="2024"/>
                    <a:pt x="2504" y="2024"/>
                  </a:cubicBezTo>
                  <a:cubicBezTo>
                    <a:pt x="2619" y="2024"/>
                    <a:pt x="2702" y="2042"/>
                    <a:pt x="2754" y="2078"/>
                  </a:cubicBezTo>
                  <a:lnTo>
                    <a:pt x="2710" y="1630"/>
                  </a:lnTo>
                  <a:cubicBezTo>
                    <a:pt x="2665" y="1618"/>
                    <a:pt x="2616" y="1612"/>
                    <a:pt x="2564" y="1612"/>
                  </a:cubicBezTo>
                  <a:cubicBezTo>
                    <a:pt x="2464" y="1612"/>
                    <a:pt x="2379" y="1634"/>
                    <a:pt x="2306" y="1679"/>
                  </a:cubicBezTo>
                  <a:cubicBezTo>
                    <a:pt x="2396" y="1452"/>
                    <a:pt x="2442" y="1163"/>
                    <a:pt x="2442" y="812"/>
                  </a:cubicBezTo>
                  <a:cubicBezTo>
                    <a:pt x="2442" y="771"/>
                    <a:pt x="2440" y="712"/>
                    <a:pt x="2435" y="635"/>
                  </a:cubicBezTo>
                  <a:cubicBezTo>
                    <a:pt x="2432" y="557"/>
                    <a:pt x="2430" y="499"/>
                    <a:pt x="2430" y="463"/>
                  </a:cubicBezTo>
                  <a:lnTo>
                    <a:pt x="2430" y="460"/>
                  </a:lnTo>
                  <a:cubicBezTo>
                    <a:pt x="2430" y="416"/>
                    <a:pt x="2511" y="367"/>
                    <a:pt x="2671" y="312"/>
                  </a:cubicBezTo>
                  <a:cubicBezTo>
                    <a:pt x="2683" y="300"/>
                    <a:pt x="2691" y="265"/>
                    <a:pt x="2691" y="208"/>
                  </a:cubicBezTo>
                  <a:cubicBezTo>
                    <a:pt x="2691" y="139"/>
                    <a:pt x="2680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 rot="-711984">
              <a:off x="7056653" y="1481368"/>
              <a:ext cx="110969" cy="122388"/>
            </a:xfrm>
            <a:custGeom>
              <a:avLst/>
              <a:gdLst/>
              <a:ahLst/>
              <a:cxnLst/>
              <a:rect l="l" t="t" r="r" b="b"/>
              <a:pathLst>
                <a:path w="2556" h="2819" extrusionOk="0">
                  <a:moveTo>
                    <a:pt x="1250" y="1614"/>
                  </a:moveTo>
                  <a:cubicBezTo>
                    <a:pt x="1370" y="1614"/>
                    <a:pt x="1480" y="1628"/>
                    <a:pt x="1581" y="1655"/>
                  </a:cubicBezTo>
                  <a:cubicBezTo>
                    <a:pt x="1696" y="1686"/>
                    <a:pt x="1752" y="1726"/>
                    <a:pt x="1752" y="1774"/>
                  </a:cubicBezTo>
                  <a:cubicBezTo>
                    <a:pt x="1752" y="1845"/>
                    <a:pt x="1674" y="1919"/>
                    <a:pt x="1514" y="2001"/>
                  </a:cubicBezTo>
                  <a:cubicBezTo>
                    <a:pt x="1348" y="2087"/>
                    <a:pt x="1180" y="2129"/>
                    <a:pt x="1011" y="2129"/>
                  </a:cubicBezTo>
                  <a:cubicBezTo>
                    <a:pt x="829" y="2129"/>
                    <a:pt x="682" y="2111"/>
                    <a:pt x="570" y="2074"/>
                  </a:cubicBezTo>
                  <a:cubicBezTo>
                    <a:pt x="464" y="2039"/>
                    <a:pt x="411" y="1997"/>
                    <a:pt x="411" y="1944"/>
                  </a:cubicBezTo>
                  <a:cubicBezTo>
                    <a:pt x="411" y="1871"/>
                    <a:pt x="503" y="1796"/>
                    <a:pt x="687" y="1723"/>
                  </a:cubicBezTo>
                  <a:cubicBezTo>
                    <a:pt x="870" y="1650"/>
                    <a:pt x="1057" y="1614"/>
                    <a:pt x="1250" y="1614"/>
                  </a:cubicBezTo>
                  <a:close/>
                  <a:moveTo>
                    <a:pt x="2488" y="1"/>
                  </a:moveTo>
                  <a:cubicBezTo>
                    <a:pt x="2013" y="82"/>
                    <a:pt x="1583" y="150"/>
                    <a:pt x="1196" y="202"/>
                  </a:cubicBezTo>
                  <a:cubicBezTo>
                    <a:pt x="1507" y="554"/>
                    <a:pt x="1662" y="914"/>
                    <a:pt x="1662" y="1283"/>
                  </a:cubicBezTo>
                  <a:cubicBezTo>
                    <a:pt x="1662" y="1286"/>
                    <a:pt x="1660" y="1292"/>
                    <a:pt x="1659" y="1305"/>
                  </a:cubicBezTo>
                  <a:cubicBezTo>
                    <a:pt x="1658" y="1318"/>
                    <a:pt x="1656" y="1327"/>
                    <a:pt x="1656" y="1331"/>
                  </a:cubicBezTo>
                  <a:cubicBezTo>
                    <a:pt x="1555" y="1225"/>
                    <a:pt x="1437" y="1139"/>
                    <a:pt x="1302" y="1074"/>
                  </a:cubicBezTo>
                  <a:cubicBezTo>
                    <a:pt x="1157" y="1004"/>
                    <a:pt x="1018" y="969"/>
                    <a:pt x="884" y="969"/>
                  </a:cubicBezTo>
                  <a:cubicBezTo>
                    <a:pt x="630" y="969"/>
                    <a:pt x="426" y="1065"/>
                    <a:pt x="270" y="1257"/>
                  </a:cubicBezTo>
                  <a:cubicBezTo>
                    <a:pt x="148" y="1408"/>
                    <a:pt x="68" y="1598"/>
                    <a:pt x="29" y="1826"/>
                  </a:cubicBezTo>
                  <a:cubicBezTo>
                    <a:pt x="10" y="1949"/>
                    <a:pt x="0" y="2056"/>
                    <a:pt x="0" y="2145"/>
                  </a:cubicBezTo>
                  <a:cubicBezTo>
                    <a:pt x="0" y="2331"/>
                    <a:pt x="47" y="2469"/>
                    <a:pt x="140" y="2557"/>
                  </a:cubicBezTo>
                  <a:cubicBezTo>
                    <a:pt x="243" y="2655"/>
                    <a:pt x="414" y="2704"/>
                    <a:pt x="653" y="2704"/>
                  </a:cubicBezTo>
                  <a:cubicBezTo>
                    <a:pt x="847" y="2704"/>
                    <a:pt x="1029" y="2681"/>
                    <a:pt x="1200" y="2631"/>
                  </a:cubicBezTo>
                  <a:cubicBezTo>
                    <a:pt x="1370" y="2583"/>
                    <a:pt x="1501" y="2517"/>
                    <a:pt x="1596" y="2433"/>
                  </a:cubicBezTo>
                  <a:cubicBezTo>
                    <a:pt x="1599" y="2430"/>
                    <a:pt x="1601" y="2429"/>
                    <a:pt x="1603" y="2429"/>
                  </a:cubicBezTo>
                  <a:cubicBezTo>
                    <a:pt x="1607" y="2429"/>
                    <a:pt x="1609" y="2435"/>
                    <a:pt x="1609" y="2446"/>
                  </a:cubicBezTo>
                  <a:cubicBezTo>
                    <a:pt x="1609" y="2493"/>
                    <a:pt x="1581" y="2617"/>
                    <a:pt x="1525" y="2818"/>
                  </a:cubicBezTo>
                  <a:cubicBezTo>
                    <a:pt x="1796" y="2658"/>
                    <a:pt x="2059" y="2579"/>
                    <a:pt x="2316" y="2579"/>
                  </a:cubicBezTo>
                  <a:cubicBezTo>
                    <a:pt x="2423" y="2579"/>
                    <a:pt x="2503" y="2596"/>
                    <a:pt x="2555" y="2634"/>
                  </a:cubicBezTo>
                  <a:lnTo>
                    <a:pt x="2511" y="2198"/>
                  </a:lnTo>
                  <a:cubicBezTo>
                    <a:pt x="2487" y="2187"/>
                    <a:pt x="2454" y="2182"/>
                    <a:pt x="2409" y="2182"/>
                  </a:cubicBezTo>
                  <a:cubicBezTo>
                    <a:pt x="2325" y="2182"/>
                    <a:pt x="2237" y="2211"/>
                    <a:pt x="2144" y="2266"/>
                  </a:cubicBezTo>
                  <a:cubicBezTo>
                    <a:pt x="2278" y="1956"/>
                    <a:pt x="2345" y="1617"/>
                    <a:pt x="2345" y="1248"/>
                  </a:cubicBezTo>
                  <a:cubicBezTo>
                    <a:pt x="2345" y="1010"/>
                    <a:pt x="2317" y="754"/>
                    <a:pt x="2261" y="476"/>
                  </a:cubicBezTo>
                  <a:cubicBezTo>
                    <a:pt x="2260" y="470"/>
                    <a:pt x="2260" y="463"/>
                    <a:pt x="2260" y="456"/>
                  </a:cubicBezTo>
                  <a:cubicBezTo>
                    <a:pt x="2260" y="393"/>
                    <a:pt x="2337" y="337"/>
                    <a:pt x="2492" y="286"/>
                  </a:cubicBezTo>
                  <a:cubicBezTo>
                    <a:pt x="2507" y="269"/>
                    <a:pt x="2513" y="235"/>
                    <a:pt x="2513" y="184"/>
                  </a:cubicBezTo>
                  <a:cubicBezTo>
                    <a:pt x="2513" y="114"/>
                    <a:pt x="2506" y="53"/>
                    <a:pt x="2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 rot="-711984">
              <a:off x="7172443" y="1490391"/>
              <a:ext cx="126599" cy="109493"/>
            </a:xfrm>
            <a:custGeom>
              <a:avLst/>
              <a:gdLst/>
              <a:ahLst/>
              <a:cxnLst/>
              <a:rect l="l" t="t" r="r" b="b"/>
              <a:pathLst>
                <a:path w="2916" h="2522" extrusionOk="0">
                  <a:moveTo>
                    <a:pt x="1844" y="0"/>
                  </a:moveTo>
                  <a:cubicBezTo>
                    <a:pt x="1799" y="152"/>
                    <a:pt x="1769" y="264"/>
                    <a:pt x="1753" y="332"/>
                  </a:cubicBezTo>
                  <a:cubicBezTo>
                    <a:pt x="1834" y="336"/>
                    <a:pt x="1954" y="339"/>
                    <a:pt x="2113" y="339"/>
                  </a:cubicBezTo>
                  <a:cubicBezTo>
                    <a:pt x="2157" y="339"/>
                    <a:pt x="2203" y="339"/>
                    <a:pt x="2252" y="338"/>
                  </a:cubicBezTo>
                  <a:lnTo>
                    <a:pt x="2252" y="338"/>
                  </a:lnTo>
                  <a:cubicBezTo>
                    <a:pt x="2252" y="377"/>
                    <a:pt x="2205" y="497"/>
                    <a:pt x="2112" y="700"/>
                  </a:cubicBezTo>
                  <a:cubicBezTo>
                    <a:pt x="2016" y="908"/>
                    <a:pt x="1939" y="1056"/>
                    <a:pt x="1880" y="1146"/>
                  </a:cubicBezTo>
                  <a:cubicBezTo>
                    <a:pt x="1754" y="1082"/>
                    <a:pt x="1601" y="963"/>
                    <a:pt x="1421" y="791"/>
                  </a:cubicBezTo>
                  <a:cubicBezTo>
                    <a:pt x="1208" y="585"/>
                    <a:pt x="1102" y="423"/>
                    <a:pt x="1102" y="305"/>
                  </a:cubicBezTo>
                  <a:cubicBezTo>
                    <a:pt x="1231" y="286"/>
                    <a:pt x="1323" y="270"/>
                    <a:pt x="1377" y="255"/>
                  </a:cubicBezTo>
                  <a:cubicBezTo>
                    <a:pt x="1319" y="157"/>
                    <a:pt x="1276" y="84"/>
                    <a:pt x="1250" y="35"/>
                  </a:cubicBezTo>
                  <a:cubicBezTo>
                    <a:pt x="960" y="187"/>
                    <a:pt x="545" y="309"/>
                    <a:pt x="3" y="397"/>
                  </a:cubicBezTo>
                  <a:lnTo>
                    <a:pt x="3" y="490"/>
                  </a:lnTo>
                  <a:cubicBezTo>
                    <a:pt x="3" y="512"/>
                    <a:pt x="3" y="559"/>
                    <a:pt x="2" y="633"/>
                  </a:cubicBezTo>
                  <a:cubicBezTo>
                    <a:pt x="0" y="707"/>
                    <a:pt x="0" y="766"/>
                    <a:pt x="0" y="811"/>
                  </a:cubicBezTo>
                  <a:cubicBezTo>
                    <a:pt x="0" y="823"/>
                    <a:pt x="4" y="829"/>
                    <a:pt x="11" y="829"/>
                  </a:cubicBezTo>
                  <a:cubicBezTo>
                    <a:pt x="15" y="829"/>
                    <a:pt x="20" y="827"/>
                    <a:pt x="26" y="824"/>
                  </a:cubicBezTo>
                  <a:cubicBezTo>
                    <a:pt x="230" y="714"/>
                    <a:pt x="354" y="658"/>
                    <a:pt x="395" y="658"/>
                  </a:cubicBezTo>
                  <a:cubicBezTo>
                    <a:pt x="517" y="722"/>
                    <a:pt x="766" y="900"/>
                    <a:pt x="1143" y="1193"/>
                  </a:cubicBezTo>
                  <a:cubicBezTo>
                    <a:pt x="1511" y="1477"/>
                    <a:pt x="1697" y="1633"/>
                    <a:pt x="1701" y="1659"/>
                  </a:cubicBezTo>
                  <a:cubicBezTo>
                    <a:pt x="1701" y="1732"/>
                    <a:pt x="1675" y="1821"/>
                    <a:pt x="1624" y="1927"/>
                  </a:cubicBezTo>
                  <a:cubicBezTo>
                    <a:pt x="1552" y="2076"/>
                    <a:pt x="1453" y="2184"/>
                    <a:pt x="1325" y="2252"/>
                  </a:cubicBezTo>
                  <a:cubicBezTo>
                    <a:pt x="1250" y="2291"/>
                    <a:pt x="1120" y="2311"/>
                    <a:pt x="940" y="2311"/>
                  </a:cubicBezTo>
                  <a:cubicBezTo>
                    <a:pt x="698" y="2311"/>
                    <a:pt x="578" y="2289"/>
                    <a:pt x="578" y="2242"/>
                  </a:cubicBezTo>
                  <a:cubicBezTo>
                    <a:pt x="578" y="2222"/>
                    <a:pt x="616" y="2203"/>
                    <a:pt x="697" y="2186"/>
                  </a:cubicBezTo>
                  <a:cubicBezTo>
                    <a:pt x="844" y="2159"/>
                    <a:pt x="926" y="2141"/>
                    <a:pt x="946" y="2136"/>
                  </a:cubicBezTo>
                  <a:cubicBezTo>
                    <a:pt x="1178" y="2069"/>
                    <a:pt x="1294" y="1953"/>
                    <a:pt x="1294" y="1788"/>
                  </a:cubicBezTo>
                  <a:cubicBezTo>
                    <a:pt x="1294" y="1706"/>
                    <a:pt x="1235" y="1633"/>
                    <a:pt x="1115" y="1567"/>
                  </a:cubicBezTo>
                  <a:cubicBezTo>
                    <a:pt x="983" y="1494"/>
                    <a:pt x="819" y="1458"/>
                    <a:pt x="626" y="1458"/>
                  </a:cubicBezTo>
                  <a:cubicBezTo>
                    <a:pt x="435" y="1458"/>
                    <a:pt x="289" y="1487"/>
                    <a:pt x="180" y="1542"/>
                  </a:cubicBezTo>
                  <a:cubicBezTo>
                    <a:pt x="65" y="1602"/>
                    <a:pt x="8" y="1686"/>
                    <a:pt x="8" y="1798"/>
                  </a:cubicBezTo>
                  <a:cubicBezTo>
                    <a:pt x="8" y="1883"/>
                    <a:pt x="33" y="1975"/>
                    <a:pt x="82" y="2072"/>
                  </a:cubicBezTo>
                  <a:cubicBezTo>
                    <a:pt x="132" y="2171"/>
                    <a:pt x="193" y="2246"/>
                    <a:pt x="264" y="2294"/>
                  </a:cubicBezTo>
                  <a:cubicBezTo>
                    <a:pt x="488" y="2445"/>
                    <a:pt x="857" y="2521"/>
                    <a:pt x="1365" y="2521"/>
                  </a:cubicBezTo>
                  <a:cubicBezTo>
                    <a:pt x="1699" y="2521"/>
                    <a:pt x="1943" y="2461"/>
                    <a:pt x="2100" y="2341"/>
                  </a:cubicBezTo>
                  <a:cubicBezTo>
                    <a:pt x="2221" y="2248"/>
                    <a:pt x="2316" y="2088"/>
                    <a:pt x="2384" y="1862"/>
                  </a:cubicBezTo>
                  <a:cubicBezTo>
                    <a:pt x="2418" y="1754"/>
                    <a:pt x="2448" y="1551"/>
                    <a:pt x="2475" y="1252"/>
                  </a:cubicBezTo>
                  <a:cubicBezTo>
                    <a:pt x="2501" y="971"/>
                    <a:pt x="2524" y="780"/>
                    <a:pt x="2542" y="681"/>
                  </a:cubicBezTo>
                  <a:cubicBezTo>
                    <a:pt x="2567" y="547"/>
                    <a:pt x="2600" y="480"/>
                    <a:pt x="2640" y="477"/>
                  </a:cubicBezTo>
                  <a:cubicBezTo>
                    <a:pt x="2641" y="477"/>
                    <a:pt x="2641" y="476"/>
                    <a:pt x="2642" y="476"/>
                  </a:cubicBezTo>
                  <a:cubicBezTo>
                    <a:pt x="2670" y="476"/>
                    <a:pt x="2754" y="499"/>
                    <a:pt x="2898" y="547"/>
                  </a:cubicBezTo>
                  <a:lnTo>
                    <a:pt x="2915" y="356"/>
                  </a:lnTo>
                  <a:cubicBezTo>
                    <a:pt x="2517" y="132"/>
                    <a:pt x="2160" y="16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 rot="-711984">
              <a:off x="6035286" y="1326547"/>
              <a:ext cx="385137" cy="377887"/>
            </a:xfrm>
            <a:custGeom>
              <a:avLst/>
              <a:gdLst/>
              <a:ahLst/>
              <a:cxnLst/>
              <a:rect l="l" t="t" r="r" b="b"/>
              <a:pathLst>
                <a:path w="8871" h="8704" extrusionOk="0">
                  <a:moveTo>
                    <a:pt x="1792" y="0"/>
                  </a:moveTo>
                  <a:cubicBezTo>
                    <a:pt x="1340" y="0"/>
                    <a:pt x="889" y="189"/>
                    <a:pt x="570" y="568"/>
                  </a:cubicBezTo>
                  <a:cubicBezTo>
                    <a:pt x="0" y="1244"/>
                    <a:pt x="86" y="2251"/>
                    <a:pt x="761" y="2821"/>
                  </a:cubicBezTo>
                  <a:lnTo>
                    <a:pt x="7726" y="8704"/>
                  </a:lnTo>
                  <a:lnTo>
                    <a:pt x="8870" y="7703"/>
                  </a:lnTo>
                  <a:lnTo>
                    <a:pt x="3029" y="586"/>
                  </a:lnTo>
                  <a:cubicBezTo>
                    <a:pt x="2709" y="196"/>
                    <a:pt x="2250" y="0"/>
                    <a:pt x="1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 rot="-711984">
              <a:off x="6414693" y="1601146"/>
              <a:ext cx="230579" cy="194066"/>
            </a:xfrm>
            <a:custGeom>
              <a:avLst/>
              <a:gdLst/>
              <a:ahLst/>
              <a:cxnLst/>
              <a:rect l="l" t="t" r="r" b="b"/>
              <a:pathLst>
                <a:path w="5311" h="4470" extrusionOk="0">
                  <a:moveTo>
                    <a:pt x="1592" y="1"/>
                  </a:moveTo>
                  <a:cubicBezTo>
                    <a:pt x="1450" y="1"/>
                    <a:pt x="1302" y="12"/>
                    <a:pt x="1145" y="37"/>
                  </a:cubicBezTo>
                  <a:lnTo>
                    <a:pt x="1" y="1038"/>
                  </a:lnTo>
                  <a:cubicBezTo>
                    <a:pt x="168" y="3162"/>
                    <a:pt x="1707" y="4470"/>
                    <a:pt x="3814" y="4470"/>
                  </a:cubicBezTo>
                  <a:cubicBezTo>
                    <a:pt x="4287" y="4470"/>
                    <a:pt x="4789" y="4404"/>
                    <a:pt x="5310" y="4266"/>
                  </a:cubicBezTo>
                  <a:cubicBezTo>
                    <a:pt x="4216" y="2647"/>
                    <a:pt x="3727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 rot="-711984">
              <a:off x="6373509" y="1603423"/>
              <a:ext cx="63039" cy="53922"/>
            </a:xfrm>
            <a:custGeom>
              <a:avLst/>
              <a:gdLst/>
              <a:ahLst/>
              <a:cxnLst/>
              <a:rect l="l" t="t" r="r" b="b"/>
              <a:pathLst>
                <a:path w="1452" h="1242" extrusionOk="0">
                  <a:moveTo>
                    <a:pt x="1325" y="0"/>
                  </a:moveTo>
                  <a:cubicBezTo>
                    <a:pt x="1300" y="0"/>
                    <a:pt x="1274" y="9"/>
                    <a:pt x="1254" y="26"/>
                  </a:cubicBezTo>
                  <a:lnTo>
                    <a:pt x="53" y="1044"/>
                  </a:lnTo>
                  <a:cubicBezTo>
                    <a:pt x="7" y="1084"/>
                    <a:pt x="0" y="1155"/>
                    <a:pt x="40" y="1202"/>
                  </a:cubicBezTo>
                  <a:cubicBezTo>
                    <a:pt x="62" y="1229"/>
                    <a:pt x="93" y="1242"/>
                    <a:pt x="125" y="1242"/>
                  </a:cubicBezTo>
                  <a:cubicBezTo>
                    <a:pt x="151" y="1242"/>
                    <a:pt x="177" y="1233"/>
                    <a:pt x="198" y="1214"/>
                  </a:cubicBezTo>
                  <a:lnTo>
                    <a:pt x="1398" y="196"/>
                  </a:lnTo>
                  <a:cubicBezTo>
                    <a:pt x="1445" y="157"/>
                    <a:pt x="1452" y="86"/>
                    <a:pt x="1412" y="39"/>
                  </a:cubicBezTo>
                  <a:cubicBezTo>
                    <a:pt x="1389" y="13"/>
                    <a:pt x="1357" y="0"/>
                    <a:pt x="132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 rot="-711984">
              <a:off x="6348169" y="1582859"/>
              <a:ext cx="63734" cy="62388"/>
            </a:xfrm>
            <a:custGeom>
              <a:avLst/>
              <a:gdLst/>
              <a:ahLst/>
              <a:cxnLst/>
              <a:rect l="l" t="t" r="r" b="b"/>
              <a:pathLst>
                <a:path w="1468" h="1437" extrusionOk="0">
                  <a:moveTo>
                    <a:pt x="1342" y="0"/>
                  </a:moveTo>
                  <a:cubicBezTo>
                    <a:pt x="1312" y="0"/>
                    <a:pt x="1282" y="13"/>
                    <a:pt x="1260" y="38"/>
                  </a:cubicBezTo>
                  <a:cubicBezTo>
                    <a:pt x="882" y="460"/>
                    <a:pt x="476" y="866"/>
                    <a:pt x="51" y="1242"/>
                  </a:cubicBezTo>
                  <a:cubicBezTo>
                    <a:pt x="6" y="1284"/>
                    <a:pt x="0" y="1353"/>
                    <a:pt x="42" y="1399"/>
                  </a:cubicBezTo>
                  <a:cubicBezTo>
                    <a:pt x="64" y="1424"/>
                    <a:pt x="95" y="1436"/>
                    <a:pt x="125" y="1436"/>
                  </a:cubicBezTo>
                  <a:cubicBezTo>
                    <a:pt x="151" y="1436"/>
                    <a:pt x="179" y="1428"/>
                    <a:pt x="199" y="1409"/>
                  </a:cubicBezTo>
                  <a:cubicBezTo>
                    <a:pt x="631" y="1027"/>
                    <a:pt x="1043" y="615"/>
                    <a:pt x="1426" y="186"/>
                  </a:cubicBezTo>
                  <a:cubicBezTo>
                    <a:pt x="1468" y="140"/>
                    <a:pt x="1463" y="71"/>
                    <a:pt x="1417" y="29"/>
                  </a:cubicBezTo>
                  <a:cubicBezTo>
                    <a:pt x="1395" y="10"/>
                    <a:pt x="1369" y="0"/>
                    <a:pt x="1342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 rot="-711984">
              <a:off x="6465689" y="1627582"/>
              <a:ext cx="78842" cy="68509"/>
            </a:xfrm>
            <a:custGeom>
              <a:avLst/>
              <a:gdLst/>
              <a:ahLst/>
              <a:cxnLst/>
              <a:rect l="l" t="t" r="r" b="b"/>
              <a:pathLst>
                <a:path w="1816" h="1578" extrusionOk="0">
                  <a:moveTo>
                    <a:pt x="125" y="1"/>
                  </a:moveTo>
                  <a:cubicBezTo>
                    <a:pt x="77" y="1"/>
                    <a:pt x="33" y="32"/>
                    <a:pt x="19" y="80"/>
                  </a:cubicBezTo>
                  <a:cubicBezTo>
                    <a:pt x="0" y="140"/>
                    <a:pt x="34" y="202"/>
                    <a:pt x="93" y="220"/>
                  </a:cubicBezTo>
                  <a:cubicBezTo>
                    <a:pt x="743" y="414"/>
                    <a:pt x="1301" y="897"/>
                    <a:pt x="1585" y="1512"/>
                  </a:cubicBezTo>
                  <a:cubicBezTo>
                    <a:pt x="1605" y="1553"/>
                    <a:pt x="1645" y="1577"/>
                    <a:pt x="1687" y="1577"/>
                  </a:cubicBezTo>
                  <a:cubicBezTo>
                    <a:pt x="1703" y="1577"/>
                    <a:pt x="1718" y="1573"/>
                    <a:pt x="1735" y="1568"/>
                  </a:cubicBezTo>
                  <a:cubicBezTo>
                    <a:pt x="1791" y="1542"/>
                    <a:pt x="1816" y="1475"/>
                    <a:pt x="1790" y="1420"/>
                  </a:cubicBezTo>
                  <a:cubicBezTo>
                    <a:pt x="1480" y="746"/>
                    <a:pt x="868" y="218"/>
                    <a:pt x="158" y="6"/>
                  </a:cubicBezTo>
                  <a:cubicBezTo>
                    <a:pt x="147" y="2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 rot="-711984">
              <a:off x="6478429" y="1720329"/>
              <a:ext cx="102677" cy="57959"/>
            </a:xfrm>
            <a:custGeom>
              <a:avLst/>
              <a:gdLst/>
              <a:ahLst/>
              <a:cxnLst/>
              <a:rect l="l" t="t" r="r" b="b"/>
              <a:pathLst>
                <a:path w="2365" h="1335" extrusionOk="0">
                  <a:moveTo>
                    <a:pt x="126" y="0"/>
                  </a:moveTo>
                  <a:cubicBezTo>
                    <a:pt x="105" y="0"/>
                    <a:pt x="83" y="6"/>
                    <a:pt x="64" y="19"/>
                  </a:cubicBezTo>
                  <a:cubicBezTo>
                    <a:pt x="13" y="54"/>
                    <a:pt x="1" y="125"/>
                    <a:pt x="35" y="174"/>
                  </a:cubicBezTo>
                  <a:cubicBezTo>
                    <a:pt x="529" y="890"/>
                    <a:pt x="1373" y="1335"/>
                    <a:pt x="2243" y="1335"/>
                  </a:cubicBezTo>
                  <a:cubicBezTo>
                    <a:pt x="2311" y="1335"/>
                    <a:pt x="2365" y="1287"/>
                    <a:pt x="2363" y="1222"/>
                  </a:cubicBezTo>
                  <a:cubicBezTo>
                    <a:pt x="2363" y="1161"/>
                    <a:pt x="2313" y="1111"/>
                    <a:pt x="2251" y="1111"/>
                  </a:cubicBezTo>
                  <a:cubicBezTo>
                    <a:pt x="1443" y="1111"/>
                    <a:pt x="671" y="706"/>
                    <a:pt x="219" y="48"/>
                  </a:cubicBezTo>
                  <a:cubicBezTo>
                    <a:pt x="197" y="17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 rot="-711984">
              <a:off x="5829196" y="1470222"/>
              <a:ext cx="608161" cy="510520"/>
            </a:xfrm>
            <a:custGeom>
              <a:avLst/>
              <a:gdLst/>
              <a:ahLst/>
              <a:cxnLst/>
              <a:rect l="l" t="t" r="r" b="b"/>
              <a:pathLst>
                <a:path w="14008" h="11759" extrusionOk="0">
                  <a:moveTo>
                    <a:pt x="9154" y="0"/>
                  </a:moveTo>
                  <a:cubicBezTo>
                    <a:pt x="6476" y="0"/>
                    <a:pt x="3782" y="1236"/>
                    <a:pt x="1719" y="2976"/>
                  </a:cubicBezTo>
                  <a:cubicBezTo>
                    <a:pt x="434" y="4060"/>
                    <a:pt x="0" y="5939"/>
                    <a:pt x="299" y="7593"/>
                  </a:cubicBezTo>
                  <a:cubicBezTo>
                    <a:pt x="598" y="9246"/>
                    <a:pt x="1750" y="10720"/>
                    <a:pt x="3281" y="11408"/>
                  </a:cubicBezTo>
                  <a:cubicBezTo>
                    <a:pt x="3749" y="11619"/>
                    <a:pt x="4260" y="11759"/>
                    <a:pt x="4769" y="11759"/>
                  </a:cubicBezTo>
                  <a:cubicBezTo>
                    <a:pt x="4920" y="11759"/>
                    <a:pt x="5071" y="11747"/>
                    <a:pt x="5220" y="11720"/>
                  </a:cubicBezTo>
                  <a:cubicBezTo>
                    <a:pt x="5964" y="11587"/>
                    <a:pt x="6607" y="11117"/>
                    <a:pt x="7134" y="10574"/>
                  </a:cubicBezTo>
                  <a:cubicBezTo>
                    <a:pt x="8351" y="9322"/>
                    <a:pt x="8973" y="7307"/>
                    <a:pt x="9027" y="5563"/>
                  </a:cubicBezTo>
                  <a:cubicBezTo>
                    <a:pt x="9222" y="5586"/>
                    <a:pt x="9421" y="5609"/>
                    <a:pt x="9618" y="5609"/>
                  </a:cubicBezTo>
                  <a:cubicBezTo>
                    <a:pt x="9821" y="5609"/>
                    <a:pt x="10022" y="5585"/>
                    <a:pt x="10211" y="5512"/>
                  </a:cubicBezTo>
                  <a:cubicBezTo>
                    <a:pt x="10584" y="5370"/>
                    <a:pt x="10863" y="4959"/>
                    <a:pt x="10768" y="4571"/>
                  </a:cubicBezTo>
                  <a:lnTo>
                    <a:pt x="10768" y="4571"/>
                  </a:lnTo>
                  <a:cubicBezTo>
                    <a:pt x="10962" y="4636"/>
                    <a:pt x="11169" y="4676"/>
                    <a:pt x="11374" y="4676"/>
                  </a:cubicBezTo>
                  <a:cubicBezTo>
                    <a:pt x="11505" y="4676"/>
                    <a:pt x="11635" y="4660"/>
                    <a:pt x="11761" y="4623"/>
                  </a:cubicBezTo>
                  <a:cubicBezTo>
                    <a:pt x="12086" y="4530"/>
                    <a:pt x="12376" y="4288"/>
                    <a:pt x="12477" y="3968"/>
                  </a:cubicBezTo>
                  <a:cubicBezTo>
                    <a:pt x="12577" y="3647"/>
                    <a:pt x="12577" y="3351"/>
                    <a:pt x="12284" y="3184"/>
                  </a:cubicBezTo>
                  <a:lnTo>
                    <a:pt x="12284" y="3184"/>
                  </a:lnTo>
                  <a:cubicBezTo>
                    <a:pt x="12548" y="3268"/>
                    <a:pt x="12818" y="3352"/>
                    <a:pt x="13092" y="3352"/>
                  </a:cubicBezTo>
                  <a:cubicBezTo>
                    <a:pt x="13133" y="3352"/>
                    <a:pt x="13174" y="3350"/>
                    <a:pt x="13215" y="3346"/>
                  </a:cubicBezTo>
                  <a:cubicBezTo>
                    <a:pt x="13530" y="3315"/>
                    <a:pt x="13853" y="3119"/>
                    <a:pt x="13931" y="2813"/>
                  </a:cubicBezTo>
                  <a:cubicBezTo>
                    <a:pt x="14007" y="2511"/>
                    <a:pt x="13838" y="2206"/>
                    <a:pt x="13652" y="1959"/>
                  </a:cubicBezTo>
                  <a:cubicBezTo>
                    <a:pt x="12968" y="1049"/>
                    <a:pt x="11947" y="402"/>
                    <a:pt x="10832" y="170"/>
                  </a:cubicBezTo>
                  <a:cubicBezTo>
                    <a:pt x="10278" y="55"/>
                    <a:pt x="9716" y="0"/>
                    <a:pt x="9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 rot="-711984">
              <a:off x="6274899" y="1535126"/>
              <a:ext cx="71071" cy="43676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129" y="1"/>
                  </a:moveTo>
                  <a:cubicBezTo>
                    <a:pt x="89" y="1"/>
                    <a:pt x="51" y="21"/>
                    <a:pt x="30" y="57"/>
                  </a:cubicBezTo>
                  <a:cubicBezTo>
                    <a:pt x="0" y="112"/>
                    <a:pt x="19" y="180"/>
                    <a:pt x="72" y="210"/>
                  </a:cubicBezTo>
                  <a:lnTo>
                    <a:pt x="1455" y="991"/>
                  </a:lnTo>
                  <a:cubicBezTo>
                    <a:pt x="1471" y="1000"/>
                    <a:pt x="1491" y="1006"/>
                    <a:pt x="1508" y="1006"/>
                  </a:cubicBezTo>
                  <a:cubicBezTo>
                    <a:pt x="1548" y="1006"/>
                    <a:pt x="1586" y="985"/>
                    <a:pt x="1607" y="949"/>
                  </a:cubicBezTo>
                  <a:cubicBezTo>
                    <a:pt x="1637" y="894"/>
                    <a:pt x="1619" y="826"/>
                    <a:pt x="1564" y="796"/>
                  </a:cubicBezTo>
                  <a:lnTo>
                    <a:pt x="183" y="15"/>
                  </a:lnTo>
                  <a:cubicBezTo>
                    <a:pt x="166" y="5"/>
                    <a:pt x="147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 rot="-711984">
              <a:off x="6225690" y="1606897"/>
              <a:ext cx="62605" cy="42373"/>
            </a:xfrm>
            <a:custGeom>
              <a:avLst/>
              <a:gdLst/>
              <a:ahLst/>
              <a:cxnLst/>
              <a:rect l="l" t="t" r="r" b="b"/>
              <a:pathLst>
                <a:path w="1442" h="976" extrusionOk="0">
                  <a:moveTo>
                    <a:pt x="127" y="0"/>
                  </a:moveTo>
                  <a:cubicBezTo>
                    <a:pt x="90" y="0"/>
                    <a:pt x="53" y="19"/>
                    <a:pt x="33" y="52"/>
                  </a:cubicBezTo>
                  <a:cubicBezTo>
                    <a:pt x="1" y="103"/>
                    <a:pt x="16" y="173"/>
                    <a:pt x="68" y="206"/>
                  </a:cubicBezTo>
                  <a:lnTo>
                    <a:pt x="1256" y="959"/>
                  </a:lnTo>
                  <a:cubicBezTo>
                    <a:pt x="1274" y="970"/>
                    <a:pt x="1294" y="976"/>
                    <a:pt x="1315" y="976"/>
                  </a:cubicBezTo>
                  <a:cubicBezTo>
                    <a:pt x="1351" y="976"/>
                    <a:pt x="1388" y="958"/>
                    <a:pt x="1410" y="924"/>
                  </a:cubicBezTo>
                  <a:cubicBezTo>
                    <a:pt x="1442" y="872"/>
                    <a:pt x="1426" y="803"/>
                    <a:pt x="1375" y="770"/>
                  </a:cubicBezTo>
                  <a:lnTo>
                    <a:pt x="187" y="18"/>
                  </a:lnTo>
                  <a:cubicBezTo>
                    <a:pt x="168" y="6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 rot="-711984">
              <a:off x="6138387" y="1697838"/>
              <a:ext cx="85485" cy="12287"/>
            </a:xfrm>
            <a:custGeom>
              <a:avLst/>
              <a:gdLst/>
              <a:ahLst/>
              <a:cxnLst/>
              <a:rect l="l" t="t" r="r" b="b"/>
              <a:pathLst>
                <a:path w="1969" h="283" extrusionOk="0">
                  <a:moveTo>
                    <a:pt x="118" y="0"/>
                  </a:moveTo>
                  <a:cubicBezTo>
                    <a:pt x="60" y="0"/>
                    <a:pt x="14" y="42"/>
                    <a:pt x="8" y="100"/>
                  </a:cubicBezTo>
                  <a:cubicBezTo>
                    <a:pt x="1" y="161"/>
                    <a:pt x="46" y="217"/>
                    <a:pt x="107" y="223"/>
                  </a:cubicBezTo>
                  <a:cubicBezTo>
                    <a:pt x="466" y="263"/>
                    <a:pt x="829" y="283"/>
                    <a:pt x="1192" y="283"/>
                  </a:cubicBezTo>
                  <a:cubicBezTo>
                    <a:pt x="1416" y="283"/>
                    <a:pt x="1640" y="275"/>
                    <a:pt x="1863" y="259"/>
                  </a:cubicBezTo>
                  <a:cubicBezTo>
                    <a:pt x="1922" y="255"/>
                    <a:pt x="1969" y="202"/>
                    <a:pt x="1966" y="140"/>
                  </a:cubicBezTo>
                  <a:cubicBezTo>
                    <a:pt x="1962" y="80"/>
                    <a:pt x="1910" y="37"/>
                    <a:pt x="1849" y="37"/>
                  </a:cubicBezTo>
                  <a:cubicBezTo>
                    <a:pt x="1848" y="37"/>
                    <a:pt x="1848" y="37"/>
                    <a:pt x="1847" y="37"/>
                  </a:cubicBezTo>
                  <a:cubicBezTo>
                    <a:pt x="1630" y="51"/>
                    <a:pt x="1412" y="58"/>
                    <a:pt x="1194" y="58"/>
                  </a:cubicBezTo>
                  <a:cubicBezTo>
                    <a:pt x="839" y="58"/>
                    <a:pt x="482" y="39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 rot="-711984">
              <a:off x="5861798" y="1629676"/>
              <a:ext cx="45282" cy="33864"/>
            </a:xfrm>
            <a:custGeom>
              <a:avLst/>
              <a:gdLst/>
              <a:ahLst/>
              <a:cxnLst/>
              <a:rect l="l" t="t" r="r" b="b"/>
              <a:pathLst>
                <a:path w="1043" h="780" extrusionOk="0">
                  <a:moveTo>
                    <a:pt x="914" y="1"/>
                  </a:moveTo>
                  <a:cubicBezTo>
                    <a:pt x="892" y="1"/>
                    <a:pt x="869" y="8"/>
                    <a:pt x="850" y="22"/>
                  </a:cubicBezTo>
                  <a:lnTo>
                    <a:pt x="63" y="576"/>
                  </a:lnTo>
                  <a:cubicBezTo>
                    <a:pt x="13" y="612"/>
                    <a:pt x="0" y="681"/>
                    <a:pt x="37" y="732"/>
                  </a:cubicBezTo>
                  <a:cubicBezTo>
                    <a:pt x="58" y="763"/>
                    <a:pt x="93" y="779"/>
                    <a:pt x="129" y="779"/>
                  </a:cubicBezTo>
                  <a:cubicBezTo>
                    <a:pt x="150" y="779"/>
                    <a:pt x="172" y="773"/>
                    <a:pt x="193" y="758"/>
                  </a:cubicBezTo>
                  <a:lnTo>
                    <a:pt x="979" y="205"/>
                  </a:lnTo>
                  <a:cubicBezTo>
                    <a:pt x="1029" y="168"/>
                    <a:pt x="1043" y="99"/>
                    <a:pt x="1007" y="49"/>
                  </a:cubicBezTo>
                  <a:cubicBezTo>
                    <a:pt x="985" y="18"/>
                    <a:pt x="950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 rot="-711984">
              <a:off x="5676941" y="517579"/>
              <a:ext cx="891837" cy="896569"/>
            </a:xfrm>
            <a:custGeom>
              <a:avLst/>
              <a:gdLst/>
              <a:ahLst/>
              <a:cxnLst/>
              <a:rect l="l" t="t" r="r" b="b"/>
              <a:pathLst>
                <a:path w="20542" h="20651" extrusionOk="0">
                  <a:moveTo>
                    <a:pt x="8959" y="1"/>
                  </a:moveTo>
                  <a:cubicBezTo>
                    <a:pt x="8772" y="891"/>
                    <a:pt x="8601" y="1712"/>
                    <a:pt x="8412" y="2602"/>
                  </a:cubicBezTo>
                  <a:cubicBezTo>
                    <a:pt x="7809" y="1882"/>
                    <a:pt x="7204" y="1161"/>
                    <a:pt x="6599" y="442"/>
                  </a:cubicBezTo>
                  <a:cubicBezTo>
                    <a:pt x="4982" y="1817"/>
                    <a:pt x="3892" y="3837"/>
                    <a:pt x="3618" y="5942"/>
                  </a:cubicBezTo>
                  <a:cubicBezTo>
                    <a:pt x="3251" y="5523"/>
                    <a:pt x="2930" y="5158"/>
                    <a:pt x="2562" y="4739"/>
                  </a:cubicBezTo>
                  <a:cubicBezTo>
                    <a:pt x="1679" y="6146"/>
                    <a:pt x="1421" y="7932"/>
                    <a:pt x="1869" y="9532"/>
                  </a:cubicBezTo>
                  <a:cubicBezTo>
                    <a:pt x="1533" y="9210"/>
                    <a:pt x="1216" y="8961"/>
                    <a:pt x="880" y="8640"/>
                  </a:cubicBezTo>
                  <a:cubicBezTo>
                    <a:pt x="135" y="10494"/>
                    <a:pt x="0" y="12428"/>
                    <a:pt x="537" y="14354"/>
                  </a:cubicBezTo>
                  <a:cubicBezTo>
                    <a:pt x="1071" y="16280"/>
                    <a:pt x="2256" y="18018"/>
                    <a:pt x="3852" y="19222"/>
                  </a:cubicBezTo>
                  <a:cubicBezTo>
                    <a:pt x="5915" y="20211"/>
                    <a:pt x="8060" y="20651"/>
                    <a:pt x="10121" y="20651"/>
                  </a:cubicBezTo>
                  <a:cubicBezTo>
                    <a:pt x="13380" y="20651"/>
                    <a:pt x="16427" y="19551"/>
                    <a:pt x="18598" y="17783"/>
                  </a:cubicBezTo>
                  <a:cubicBezTo>
                    <a:pt x="20541" y="14683"/>
                    <a:pt x="19827" y="10665"/>
                    <a:pt x="19266" y="7262"/>
                  </a:cubicBezTo>
                  <a:cubicBezTo>
                    <a:pt x="18957" y="5386"/>
                    <a:pt x="17881" y="3717"/>
                    <a:pt x="16449" y="2466"/>
                  </a:cubicBezTo>
                  <a:cubicBezTo>
                    <a:pt x="16414" y="2998"/>
                    <a:pt x="16378" y="3529"/>
                    <a:pt x="16343" y="4059"/>
                  </a:cubicBezTo>
                  <a:cubicBezTo>
                    <a:pt x="15922" y="2704"/>
                    <a:pt x="14966" y="1521"/>
                    <a:pt x="13727" y="824"/>
                  </a:cubicBezTo>
                  <a:cubicBezTo>
                    <a:pt x="13635" y="1331"/>
                    <a:pt x="13427" y="1749"/>
                    <a:pt x="13334" y="2255"/>
                  </a:cubicBezTo>
                  <a:cubicBezTo>
                    <a:pt x="12171" y="1057"/>
                    <a:pt x="10610" y="251"/>
                    <a:pt x="8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 rot="-711984">
              <a:off x="6319628" y="631686"/>
              <a:ext cx="18755" cy="53444"/>
            </a:xfrm>
            <a:custGeom>
              <a:avLst/>
              <a:gdLst/>
              <a:ahLst/>
              <a:cxnLst/>
              <a:rect l="l" t="t" r="r" b="b"/>
              <a:pathLst>
                <a:path w="432" h="1231" extrusionOk="0">
                  <a:moveTo>
                    <a:pt x="126" y="0"/>
                  </a:moveTo>
                  <a:cubicBezTo>
                    <a:pt x="114" y="0"/>
                    <a:pt x="102" y="2"/>
                    <a:pt x="89" y="7"/>
                  </a:cubicBezTo>
                  <a:cubicBezTo>
                    <a:pt x="32" y="28"/>
                    <a:pt x="1" y="91"/>
                    <a:pt x="21" y="148"/>
                  </a:cubicBezTo>
                  <a:cubicBezTo>
                    <a:pt x="130" y="462"/>
                    <a:pt x="193" y="791"/>
                    <a:pt x="206" y="1123"/>
                  </a:cubicBezTo>
                  <a:cubicBezTo>
                    <a:pt x="208" y="1183"/>
                    <a:pt x="258" y="1230"/>
                    <a:pt x="317" y="1230"/>
                  </a:cubicBezTo>
                  <a:lnTo>
                    <a:pt x="322" y="1230"/>
                  </a:lnTo>
                  <a:cubicBezTo>
                    <a:pt x="384" y="1227"/>
                    <a:pt x="431" y="1175"/>
                    <a:pt x="429" y="1113"/>
                  </a:cubicBezTo>
                  <a:cubicBezTo>
                    <a:pt x="415" y="760"/>
                    <a:pt x="348" y="410"/>
                    <a:pt x="232" y="75"/>
                  </a:cubicBezTo>
                  <a:cubicBezTo>
                    <a:pt x="216" y="29"/>
                    <a:pt x="17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 rot="-711984">
              <a:off x="6170944" y="579268"/>
              <a:ext cx="40376" cy="51100"/>
            </a:xfrm>
            <a:custGeom>
              <a:avLst/>
              <a:gdLst/>
              <a:ahLst/>
              <a:cxnLst/>
              <a:rect l="l" t="t" r="r" b="b"/>
              <a:pathLst>
                <a:path w="930" h="1177" extrusionOk="0">
                  <a:moveTo>
                    <a:pt x="126" y="1"/>
                  </a:moveTo>
                  <a:cubicBezTo>
                    <a:pt x="96" y="1"/>
                    <a:pt x="66" y="13"/>
                    <a:pt x="43" y="36"/>
                  </a:cubicBezTo>
                  <a:cubicBezTo>
                    <a:pt x="1" y="81"/>
                    <a:pt x="4" y="152"/>
                    <a:pt x="49" y="194"/>
                  </a:cubicBezTo>
                  <a:cubicBezTo>
                    <a:pt x="323" y="449"/>
                    <a:pt x="549" y="766"/>
                    <a:pt x="700" y="1109"/>
                  </a:cubicBezTo>
                  <a:cubicBezTo>
                    <a:pt x="718" y="1153"/>
                    <a:pt x="759" y="1176"/>
                    <a:pt x="802" y="1176"/>
                  </a:cubicBezTo>
                  <a:cubicBezTo>
                    <a:pt x="817" y="1176"/>
                    <a:pt x="833" y="1174"/>
                    <a:pt x="848" y="1167"/>
                  </a:cubicBezTo>
                  <a:cubicBezTo>
                    <a:pt x="904" y="1143"/>
                    <a:pt x="930" y="1077"/>
                    <a:pt x="905" y="1020"/>
                  </a:cubicBezTo>
                  <a:cubicBezTo>
                    <a:pt x="741" y="650"/>
                    <a:pt x="498" y="308"/>
                    <a:pt x="201" y="31"/>
                  </a:cubicBezTo>
                  <a:cubicBezTo>
                    <a:pt x="180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 rot="-711984">
              <a:off x="5794959" y="826193"/>
              <a:ext cx="21491" cy="44761"/>
            </a:xfrm>
            <a:custGeom>
              <a:avLst/>
              <a:gdLst/>
              <a:ahLst/>
              <a:cxnLst/>
              <a:rect l="l" t="t" r="r" b="b"/>
              <a:pathLst>
                <a:path w="495" h="1031" extrusionOk="0">
                  <a:moveTo>
                    <a:pt x="127" y="0"/>
                  </a:moveTo>
                  <a:cubicBezTo>
                    <a:pt x="116" y="0"/>
                    <a:pt x="105" y="2"/>
                    <a:pt x="94" y="5"/>
                  </a:cubicBezTo>
                  <a:cubicBezTo>
                    <a:pt x="35" y="23"/>
                    <a:pt x="1" y="85"/>
                    <a:pt x="19" y="145"/>
                  </a:cubicBezTo>
                  <a:lnTo>
                    <a:pt x="262" y="950"/>
                  </a:lnTo>
                  <a:cubicBezTo>
                    <a:pt x="275" y="999"/>
                    <a:pt x="321" y="1030"/>
                    <a:pt x="368" y="1030"/>
                  </a:cubicBezTo>
                  <a:cubicBezTo>
                    <a:pt x="379" y="1030"/>
                    <a:pt x="391" y="1029"/>
                    <a:pt x="402" y="1025"/>
                  </a:cubicBezTo>
                  <a:cubicBezTo>
                    <a:pt x="460" y="1007"/>
                    <a:pt x="495" y="945"/>
                    <a:pt x="476" y="885"/>
                  </a:cubicBezTo>
                  <a:lnTo>
                    <a:pt x="233" y="79"/>
                  </a:lnTo>
                  <a:cubicBezTo>
                    <a:pt x="219" y="32"/>
                    <a:pt x="175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 rot="-711984">
              <a:off x="5752551" y="992798"/>
              <a:ext cx="31389" cy="53010"/>
            </a:xfrm>
            <a:custGeom>
              <a:avLst/>
              <a:gdLst/>
              <a:ahLst/>
              <a:cxnLst/>
              <a:rect l="l" t="t" r="r" b="b"/>
              <a:pathLst>
                <a:path w="723" h="1221" extrusionOk="0">
                  <a:moveTo>
                    <a:pt x="129" y="1"/>
                  </a:moveTo>
                  <a:cubicBezTo>
                    <a:pt x="113" y="1"/>
                    <a:pt x="97" y="4"/>
                    <a:pt x="81" y="11"/>
                  </a:cubicBezTo>
                  <a:cubicBezTo>
                    <a:pt x="25" y="37"/>
                    <a:pt x="1" y="104"/>
                    <a:pt x="27" y="160"/>
                  </a:cubicBezTo>
                  <a:lnTo>
                    <a:pt x="493" y="1156"/>
                  </a:lnTo>
                  <a:cubicBezTo>
                    <a:pt x="511" y="1197"/>
                    <a:pt x="552" y="1220"/>
                    <a:pt x="594" y="1220"/>
                  </a:cubicBezTo>
                  <a:cubicBezTo>
                    <a:pt x="609" y="1220"/>
                    <a:pt x="626" y="1218"/>
                    <a:pt x="641" y="1210"/>
                  </a:cubicBezTo>
                  <a:cubicBezTo>
                    <a:pt x="698" y="1184"/>
                    <a:pt x="722" y="1117"/>
                    <a:pt x="696" y="1062"/>
                  </a:cubicBezTo>
                  <a:lnTo>
                    <a:pt x="229" y="66"/>
                  </a:lnTo>
                  <a:cubicBezTo>
                    <a:pt x="210" y="25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 rot="-711984">
              <a:off x="5971526" y="640145"/>
              <a:ext cx="20883" cy="53357"/>
            </a:xfrm>
            <a:custGeom>
              <a:avLst/>
              <a:gdLst/>
              <a:ahLst/>
              <a:cxnLst/>
              <a:rect l="l" t="t" r="r" b="b"/>
              <a:pathLst>
                <a:path w="481" h="1229" extrusionOk="0">
                  <a:moveTo>
                    <a:pt x="124" y="1"/>
                  </a:moveTo>
                  <a:cubicBezTo>
                    <a:pt x="115" y="1"/>
                    <a:pt x="106" y="2"/>
                    <a:pt x="97" y="4"/>
                  </a:cubicBezTo>
                  <a:cubicBezTo>
                    <a:pt x="37" y="19"/>
                    <a:pt x="0" y="77"/>
                    <a:pt x="15" y="138"/>
                  </a:cubicBezTo>
                  <a:lnTo>
                    <a:pt x="249" y="1142"/>
                  </a:lnTo>
                  <a:cubicBezTo>
                    <a:pt x="262" y="1193"/>
                    <a:pt x="307" y="1228"/>
                    <a:pt x="358" y="1228"/>
                  </a:cubicBezTo>
                  <a:cubicBezTo>
                    <a:pt x="366" y="1228"/>
                    <a:pt x="375" y="1227"/>
                    <a:pt x="382" y="1224"/>
                  </a:cubicBezTo>
                  <a:cubicBezTo>
                    <a:pt x="443" y="1210"/>
                    <a:pt x="481" y="1150"/>
                    <a:pt x="466" y="1090"/>
                  </a:cubicBezTo>
                  <a:lnTo>
                    <a:pt x="232" y="87"/>
                  </a:lnTo>
                  <a:cubicBezTo>
                    <a:pt x="219" y="36"/>
                    <a:pt x="17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 rot="-711984">
              <a:off x="6385840" y="975144"/>
              <a:ext cx="29088" cy="2904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20" y="669"/>
                    <a:pt x="670" y="519"/>
                    <a:pt x="670" y="335"/>
                  </a:cubicBezTo>
                  <a:cubicBezTo>
                    <a:pt x="670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 rot="-711984">
              <a:off x="6053767" y="1127706"/>
              <a:ext cx="29045" cy="29088"/>
            </a:xfrm>
            <a:custGeom>
              <a:avLst/>
              <a:gdLst/>
              <a:ahLst/>
              <a:cxnLst/>
              <a:rect l="l" t="t" r="r" b="b"/>
              <a:pathLst>
                <a:path w="669" h="670" extrusionOk="0">
                  <a:moveTo>
                    <a:pt x="334" y="0"/>
                  </a:moveTo>
                  <a:cubicBezTo>
                    <a:pt x="149" y="0"/>
                    <a:pt x="0" y="150"/>
                    <a:pt x="0" y="335"/>
                  </a:cubicBezTo>
                  <a:cubicBezTo>
                    <a:pt x="0" y="520"/>
                    <a:pt x="149" y="670"/>
                    <a:pt x="334" y="670"/>
                  </a:cubicBezTo>
                  <a:cubicBezTo>
                    <a:pt x="519" y="670"/>
                    <a:pt x="669" y="520"/>
                    <a:pt x="669" y="335"/>
                  </a:cubicBezTo>
                  <a:cubicBezTo>
                    <a:pt x="669" y="150"/>
                    <a:pt x="519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 rot="-711984">
              <a:off x="6159654" y="1010865"/>
              <a:ext cx="207916" cy="197236"/>
            </a:xfrm>
            <a:custGeom>
              <a:avLst/>
              <a:gdLst/>
              <a:ahLst/>
              <a:cxnLst/>
              <a:rect l="l" t="t" r="r" b="b"/>
              <a:pathLst>
                <a:path w="4789" h="4543" extrusionOk="0">
                  <a:moveTo>
                    <a:pt x="2711" y="0"/>
                  </a:moveTo>
                  <a:cubicBezTo>
                    <a:pt x="2600" y="0"/>
                    <a:pt x="2488" y="8"/>
                    <a:pt x="2377" y="25"/>
                  </a:cubicBezTo>
                  <a:cubicBezTo>
                    <a:pt x="1468" y="160"/>
                    <a:pt x="655" y="815"/>
                    <a:pt x="327" y="1676"/>
                  </a:cubicBezTo>
                  <a:cubicBezTo>
                    <a:pt x="1" y="2536"/>
                    <a:pt x="174" y="3567"/>
                    <a:pt x="764" y="4271"/>
                  </a:cubicBezTo>
                  <a:cubicBezTo>
                    <a:pt x="1266" y="4454"/>
                    <a:pt x="1839" y="4543"/>
                    <a:pt x="2417" y="4543"/>
                  </a:cubicBezTo>
                  <a:cubicBezTo>
                    <a:pt x="3160" y="4543"/>
                    <a:pt x="3912" y="4396"/>
                    <a:pt x="4536" y="4111"/>
                  </a:cubicBezTo>
                  <a:lnTo>
                    <a:pt x="4788" y="1051"/>
                  </a:lnTo>
                  <a:cubicBezTo>
                    <a:pt x="4293" y="413"/>
                    <a:pt x="3510" y="0"/>
                    <a:pt x="2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 rot="-711984">
              <a:off x="6242421" y="1127873"/>
              <a:ext cx="111404" cy="58828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25" y="1"/>
                  </a:moveTo>
                  <a:cubicBezTo>
                    <a:pt x="114" y="1"/>
                    <a:pt x="104" y="2"/>
                    <a:pt x="93" y="5"/>
                  </a:cubicBezTo>
                  <a:cubicBezTo>
                    <a:pt x="35" y="24"/>
                    <a:pt x="0" y="86"/>
                    <a:pt x="19" y="145"/>
                  </a:cubicBezTo>
                  <a:cubicBezTo>
                    <a:pt x="163" y="632"/>
                    <a:pt x="546" y="1052"/>
                    <a:pt x="1017" y="1239"/>
                  </a:cubicBezTo>
                  <a:cubicBezTo>
                    <a:pt x="1213" y="1317"/>
                    <a:pt x="1425" y="1355"/>
                    <a:pt x="1638" y="1355"/>
                  </a:cubicBezTo>
                  <a:cubicBezTo>
                    <a:pt x="1936" y="1355"/>
                    <a:pt x="2237" y="1278"/>
                    <a:pt x="2494" y="1128"/>
                  </a:cubicBezTo>
                  <a:cubicBezTo>
                    <a:pt x="2547" y="1097"/>
                    <a:pt x="2565" y="1028"/>
                    <a:pt x="2534" y="976"/>
                  </a:cubicBezTo>
                  <a:cubicBezTo>
                    <a:pt x="2514" y="940"/>
                    <a:pt x="2476" y="920"/>
                    <a:pt x="2437" y="920"/>
                  </a:cubicBezTo>
                  <a:cubicBezTo>
                    <a:pt x="2418" y="920"/>
                    <a:pt x="2399" y="925"/>
                    <a:pt x="2382" y="935"/>
                  </a:cubicBezTo>
                  <a:cubicBezTo>
                    <a:pt x="2159" y="1065"/>
                    <a:pt x="1898" y="1131"/>
                    <a:pt x="1638" y="1131"/>
                  </a:cubicBezTo>
                  <a:cubicBezTo>
                    <a:pt x="1454" y="1131"/>
                    <a:pt x="1269" y="1097"/>
                    <a:pt x="1099" y="1029"/>
                  </a:cubicBezTo>
                  <a:cubicBezTo>
                    <a:pt x="690" y="867"/>
                    <a:pt x="357" y="502"/>
                    <a:pt x="232" y="81"/>
                  </a:cubicBezTo>
                  <a:cubicBezTo>
                    <a:pt x="218" y="33"/>
                    <a:pt x="17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 rot="-711984">
              <a:off x="5961108" y="972171"/>
              <a:ext cx="137409" cy="48669"/>
            </a:xfrm>
            <a:custGeom>
              <a:avLst/>
              <a:gdLst/>
              <a:ahLst/>
              <a:cxnLst/>
              <a:rect l="l" t="t" r="r" b="b"/>
              <a:pathLst>
                <a:path w="3165" h="1121" extrusionOk="0">
                  <a:moveTo>
                    <a:pt x="1748" y="0"/>
                  </a:moveTo>
                  <a:cubicBezTo>
                    <a:pt x="1657" y="0"/>
                    <a:pt x="1565" y="7"/>
                    <a:pt x="1474" y="19"/>
                  </a:cubicBezTo>
                  <a:cubicBezTo>
                    <a:pt x="888" y="102"/>
                    <a:pt x="349" y="449"/>
                    <a:pt x="34" y="950"/>
                  </a:cubicBezTo>
                  <a:cubicBezTo>
                    <a:pt x="1" y="1002"/>
                    <a:pt x="17" y="1072"/>
                    <a:pt x="69" y="1104"/>
                  </a:cubicBezTo>
                  <a:cubicBezTo>
                    <a:pt x="87" y="1116"/>
                    <a:pt x="108" y="1121"/>
                    <a:pt x="129" y="1121"/>
                  </a:cubicBezTo>
                  <a:cubicBezTo>
                    <a:pt x="165" y="1121"/>
                    <a:pt x="201" y="1103"/>
                    <a:pt x="224" y="1069"/>
                  </a:cubicBezTo>
                  <a:cubicBezTo>
                    <a:pt x="504" y="624"/>
                    <a:pt x="983" y="315"/>
                    <a:pt x="1505" y="242"/>
                  </a:cubicBezTo>
                  <a:cubicBezTo>
                    <a:pt x="1586" y="230"/>
                    <a:pt x="1667" y="225"/>
                    <a:pt x="1749" y="225"/>
                  </a:cubicBezTo>
                  <a:cubicBezTo>
                    <a:pt x="2193" y="225"/>
                    <a:pt x="2634" y="389"/>
                    <a:pt x="2966" y="686"/>
                  </a:cubicBezTo>
                  <a:cubicBezTo>
                    <a:pt x="2986" y="705"/>
                    <a:pt x="3013" y="714"/>
                    <a:pt x="3039" y="714"/>
                  </a:cubicBezTo>
                  <a:cubicBezTo>
                    <a:pt x="3070" y="714"/>
                    <a:pt x="3101" y="702"/>
                    <a:pt x="3123" y="676"/>
                  </a:cubicBezTo>
                  <a:cubicBezTo>
                    <a:pt x="3164" y="631"/>
                    <a:pt x="3160" y="561"/>
                    <a:pt x="3114" y="519"/>
                  </a:cubicBezTo>
                  <a:cubicBezTo>
                    <a:pt x="2742" y="185"/>
                    <a:pt x="2247" y="0"/>
                    <a:pt x="1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 rot="-711984">
              <a:off x="6320589" y="857357"/>
              <a:ext cx="89696" cy="30781"/>
            </a:xfrm>
            <a:custGeom>
              <a:avLst/>
              <a:gdLst/>
              <a:ahLst/>
              <a:cxnLst/>
              <a:rect l="l" t="t" r="r" b="b"/>
              <a:pathLst>
                <a:path w="2066" h="709" extrusionOk="0">
                  <a:moveTo>
                    <a:pt x="1433" y="1"/>
                  </a:moveTo>
                  <a:cubicBezTo>
                    <a:pt x="932" y="1"/>
                    <a:pt x="433" y="180"/>
                    <a:pt x="51" y="512"/>
                  </a:cubicBezTo>
                  <a:cubicBezTo>
                    <a:pt x="4" y="553"/>
                    <a:pt x="0" y="623"/>
                    <a:pt x="40" y="669"/>
                  </a:cubicBezTo>
                  <a:cubicBezTo>
                    <a:pt x="62" y="695"/>
                    <a:pt x="93" y="709"/>
                    <a:pt x="124" y="709"/>
                  </a:cubicBezTo>
                  <a:cubicBezTo>
                    <a:pt x="151" y="709"/>
                    <a:pt x="177" y="699"/>
                    <a:pt x="196" y="682"/>
                  </a:cubicBezTo>
                  <a:cubicBezTo>
                    <a:pt x="536" y="387"/>
                    <a:pt x="992" y="226"/>
                    <a:pt x="1444" y="226"/>
                  </a:cubicBezTo>
                  <a:cubicBezTo>
                    <a:pt x="1602" y="226"/>
                    <a:pt x="1760" y="246"/>
                    <a:pt x="1913" y="287"/>
                  </a:cubicBezTo>
                  <a:cubicBezTo>
                    <a:pt x="1922" y="290"/>
                    <a:pt x="1932" y="291"/>
                    <a:pt x="1941" y="291"/>
                  </a:cubicBezTo>
                  <a:cubicBezTo>
                    <a:pt x="1990" y="291"/>
                    <a:pt x="2036" y="259"/>
                    <a:pt x="2050" y="209"/>
                  </a:cubicBezTo>
                  <a:cubicBezTo>
                    <a:pt x="2065" y="150"/>
                    <a:pt x="2030" y="88"/>
                    <a:pt x="1971" y="72"/>
                  </a:cubicBezTo>
                  <a:cubicBezTo>
                    <a:pt x="1795" y="24"/>
                    <a:pt x="1614" y="1"/>
                    <a:pt x="1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37"/>
          <p:cNvGrpSpPr/>
          <p:nvPr/>
        </p:nvGrpSpPr>
        <p:grpSpPr>
          <a:xfrm rot="665336">
            <a:off x="497907" y="3994850"/>
            <a:ext cx="1687761" cy="1133386"/>
            <a:chOff x="4557825" y="2967275"/>
            <a:chExt cx="976275" cy="655600"/>
          </a:xfrm>
        </p:grpSpPr>
        <p:sp>
          <p:nvSpPr>
            <p:cNvPr id="1635" name="Google Shape;1635;p37"/>
            <p:cNvSpPr/>
            <p:nvPr/>
          </p:nvSpPr>
          <p:spPr>
            <a:xfrm>
              <a:off x="4644575" y="3098050"/>
              <a:ext cx="241775" cy="346025"/>
            </a:xfrm>
            <a:custGeom>
              <a:avLst/>
              <a:gdLst/>
              <a:ahLst/>
              <a:cxnLst/>
              <a:rect l="l" t="t" r="r" b="b"/>
              <a:pathLst>
                <a:path w="9671" h="13841" extrusionOk="0">
                  <a:moveTo>
                    <a:pt x="7954" y="0"/>
                  </a:moveTo>
                  <a:lnTo>
                    <a:pt x="431" y="11663"/>
                  </a:lnTo>
                  <a:cubicBezTo>
                    <a:pt x="0" y="12331"/>
                    <a:pt x="207" y="13225"/>
                    <a:pt x="888" y="13637"/>
                  </a:cubicBezTo>
                  <a:cubicBezTo>
                    <a:pt x="1117" y="13775"/>
                    <a:pt x="1369" y="13840"/>
                    <a:pt x="1617" y="13840"/>
                  </a:cubicBezTo>
                  <a:cubicBezTo>
                    <a:pt x="2109" y="13840"/>
                    <a:pt x="2588" y="13583"/>
                    <a:pt x="2848" y="13122"/>
                  </a:cubicBezTo>
                  <a:lnTo>
                    <a:pt x="9671" y="103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4844325" y="2967275"/>
              <a:ext cx="100475" cy="164675"/>
            </a:xfrm>
            <a:custGeom>
              <a:avLst/>
              <a:gdLst/>
              <a:ahLst/>
              <a:cxnLst/>
              <a:rect l="l" t="t" r="r" b="b"/>
              <a:pathLst>
                <a:path w="4019" h="6587" extrusionOk="0">
                  <a:moveTo>
                    <a:pt x="4018" y="0"/>
                  </a:moveTo>
                  <a:cubicBezTo>
                    <a:pt x="1336" y="1954"/>
                    <a:pt x="1" y="3426"/>
                    <a:pt x="401" y="6586"/>
                  </a:cubicBezTo>
                  <a:cubicBezTo>
                    <a:pt x="3383" y="5171"/>
                    <a:pt x="3859" y="3293"/>
                    <a:pt x="4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4867900" y="3043500"/>
              <a:ext cx="53725" cy="68350"/>
            </a:xfrm>
            <a:custGeom>
              <a:avLst/>
              <a:gdLst/>
              <a:ahLst/>
              <a:cxnLst/>
              <a:rect l="l" t="t" r="r" b="b"/>
              <a:pathLst>
                <a:path w="2149" h="2734" extrusionOk="0">
                  <a:moveTo>
                    <a:pt x="1894" y="1"/>
                  </a:moveTo>
                  <a:cubicBezTo>
                    <a:pt x="1797" y="1"/>
                    <a:pt x="1707" y="64"/>
                    <a:pt x="1677" y="162"/>
                  </a:cubicBezTo>
                  <a:cubicBezTo>
                    <a:pt x="1413" y="1027"/>
                    <a:pt x="863" y="1794"/>
                    <a:pt x="127" y="2320"/>
                  </a:cubicBezTo>
                  <a:cubicBezTo>
                    <a:pt x="25" y="2393"/>
                    <a:pt x="0" y="2536"/>
                    <a:pt x="74" y="2639"/>
                  </a:cubicBezTo>
                  <a:cubicBezTo>
                    <a:pt x="119" y="2702"/>
                    <a:pt x="189" y="2734"/>
                    <a:pt x="260" y="2734"/>
                  </a:cubicBezTo>
                  <a:cubicBezTo>
                    <a:pt x="307" y="2734"/>
                    <a:pt x="351" y="2720"/>
                    <a:pt x="392" y="2691"/>
                  </a:cubicBezTo>
                  <a:cubicBezTo>
                    <a:pt x="1208" y="2108"/>
                    <a:pt x="1818" y="1256"/>
                    <a:pt x="2111" y="295"/>
                  </a:cubicBezTo>
                  <a:cubicBezTo>
                    <a:pt x="2149" y="175"/>
                    <a:pt x="2080" y="47"/>
                    <a:pt x="1961" y="11"/>
                  </a:cubicBezTo>
                  <a:cubicBezTo>
                    <a:pt x="1938" y="4"/>
                    <a:pt x="1916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4788275" y="3098050"/>
              <a:ext cx="98075" cy="115500"/>
            </a:xfrm>
            <a:custGeom>
              <a:avLst/>
              <a:gdLst/>
              <a:ahLst/>
              <a:cxnLst/>
              <a:rect l="l" t="t" r="r" b="b"/>
              <a:pathLst>
                <a:path w="3923" h="4620" extrusionOk="0">
                  <a:moveTo>
                    <a:pt x="2206" y="0"/>
                  </a:moveTo>
                  <a:lnTo>
                    <a:pt x="0" y="3420"/>
                  </a:lnTo>
                  <a:lnTo>
                    <a:pt x="1901" y="4619"/>
                  </a:lnTo>
                  <a:lnTo>
                    <a:pt x="3923" y="1037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4795000" y="3160375"/>
              <a:ext cx="56125" cy="37575"/>
            </a:xfrm>
            <a:custGeom>
              <a:avLst/>
              <a:gdLst/>
              <a:ahLst/>
              <a:cxnLst/>
              <a:rect l="l" t="t" r="r" b="b"/>
              <a:pathLst>
                <a:path w="2245" h="1503" extrusionOk="0">
                  <a:moveTo>
                    <a:pt x="260" y="0"/>
                  </a:moveTo>
                  <a:cubicBezTo>
                    <a:pt x="183" y="0"/>
                    <a:pt x="108" y="39"/>
                    <a:pt x="65" y="109"/>
                  </a:cubicBezTo>
                  <a:cubicBezTo>
                    <a:pt x="0" y="217"/>
                    <a:pt x="34" y="357"/>
                    <a:pt x="142" y="423"/>
                  </a:cubicBezTo>
                  <a:lnTo>
                    <a:pt x="1867" y="1470"/>
                  </a:lnTo>
                  <a:cubicBezTo>
                    <a:pt x="1903" y="1492"/>
                    <a:pt x="1944" y="1502"/>
                    <a:pt x="1984" y="1502"/>
                  </a:cubicBezTo>
                  <a:cubicBezTo>
                    <a:pt x="2061" y="1502"/>
                    <a:pt x="2136" y="1462"/>
                    <a:pt x="2180" y="1394"/>
                  </a:cubicBezTo>
                  <a:cubicBezTo>
                    <a:pt x="2245" y="1286"/>
                    <a:pt x="2211" y="1146"/>
                    <a:pt x="2103" y="1080"/>
                  </a:cubicBezTo>
                  <a:lnTo>
                    <a:pt x="378" y="34"/>
                  </a:lnTo>
                  <a:cubicBezTo>
                    <a:pt x="341" y="11"/>
                    <a:pt x="30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4740550" y="3268675"/>
              <a:ext cx="793550" cy="354200"/>
            </a:xfrm>
            <a:custGeom>
              <a:avLst/>
              <a:gdLst/>
              <a:ahLst/>
              <a:cxnLst/>
              <a:rect l="l" t="t" r="r" b="b"/>
              <a:pathLst>
                <a:path w="31742" h="14168" extrusionOk="0">
                  <a:moveTo>
                    <a:pt x="46" y="1"/>
                  </a:moveTo>
                  <a:cubicBezTo>
                    <a:pt x="20" y="1"/>
                    <a:pt x="1" y="21"/>
                    <a:pt x="1" y="46"/>
                  </a:cubicBezTo>
                  <a:lnTo>
                    <a:pt x="1" y="14122"/>
                  </a:lnTo>
                  <a:cubicBezTo>
                    <a:pt x="1" y="14148"/>
                    <a:pt x="21" y="14168"/>
                    <a:pt x="46" y="14168"/>
                  </a:cubicBezTo>
                  <a:lnTo>
                    <a:pt x="31696" y="14168"/>
                  </a:lnTo>
                  <a:cubicBezTo>
                    <a:pt x="31722" y="14168"/>
                    <a:pt x="31741" y="14148"/>
                    <a:pt x="31741" y="14122"/>
                  </a:cubicBezTo>
                  <a:lnTo>
                    <a:pt x="31741" y="46"/>
                  </a:lnTo>
                  <a:cubicBezTo>
                    <a:pt x="31741" y="20"/>
                    <a:pt x="31721" y="1"/>
                    <a:pt x="31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47998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6" y="0"/>
                    <a:pt x="0" y="896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49364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50730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2000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2000" y="0"/>
                  </a:cubicBezTo>
                  <a:close/>
                </a:path>
              </a:pathLst>
            </a:custGeom>
            <a:solidFill>
              <a:srgbClr val="FC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52097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5" y="0"/>
                    <a:pt x="0" y="896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6"/>
                    <a:pt x="3102" y="0"/>
                    <a:pt x="1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5346350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5" y="0"/>
                    <a:pt x="1" y="896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47998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6" y="1"/>
                    <a:pt x="0" y="895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49364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50730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2000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2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52097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5" y="1"/>
                    <a:pt x="0" y="895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5"/>
                    <a:pt x="3102" y="1"/>
                    <a:pt x="1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5346350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5" y="1"/>
                    <a:pt x="1" y="895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4768550" y="3295075"/>
              <a:ext cx="742750" cy="306625"/>
            </a:xfrm>
            <a:custGeom>
              <a:avLst/>
              <a:gdLst/>
              <a:ahLst/>
              <a:cxnLst/>
              <a:rect l="l" t="t" r="r" b="b"/>
              <a:pathLst>
                <a:path w="29710" h="12265" extrusionOk="0">
                  <a:moveTo>
                    <a:pt x="29481" y="0"/>
                  </a:moveTo>
                  <a:cubicBezTo>
                    <a:pt x="29356" y="0"/>
                    <a:pt x="29254" y="102"/>
                    <a:pt x="29254" y="228"/>
                  </a:cubicBezTo>
                  <a:lnTo>
                    <a:pt x="29254" y="10847"/>
                  </a:lnTo>
                  <a:cubicBezTo>
                    <a:pt x="29254" y="11377"/>
                    <a:pt x="28822" y="11810"/>
                    <a:pt x="28290" y="11810"/>
                  </a:cubicBezTo>
                  <a:lnTo>
                    <a:pt x="228" y="11810"/>
                  </a:lnTo>
                  <a:cubicBezTo>
                    <a:pt x="103" y="11810"/>
                    <a:pt x="0" y="11913"/>
                    <a:pt x="0" y="12038"/>
                  </a:cubicBezTo>
                  <a:cubicBezTo>
                    <a:pt x="0" y="12163"/>
                    <a:pt x="100" y="12265"/>
                    <a:pt x="228" y="12265"/>
                  </a:cubicBezTo>
                  <a:lnTo>
                    <a:pt x="28290" y="12265"/>
                  </a:lnTo>
                  <a:cubicBezTo>
                    <a:pt x="29073" y="12265"/>
                    <a:pt x="29709" y="11628"/>
                    <a:pt x="29708" y="10847"/>
                  </a:cubicBezTo>
                  <a:lnTo>
                    <a:pt x="29708" y="228"/>
                  </a:lnTo>
                  <a:cubicBezTo>
                    <a:pt x="29708" y="103"/>
                    <a:pt x="29607" y="0"/>
                    <a:pt x="29481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5025100" y="3003875"/>
              <a:ext cx="201125" cy="172275"/>
            </a:xfrm>
            <a:custGeom>
              <a:avLst/>
              <a:gdLst/>
              <a:ahLst/>
              <a:cxnLst/>
              <a:rect l="l" t="t" r="r" b="b"/>
              <a:pathLst>
                <a:path w="8045" h="6891" extrusionOk="0">
                  <a:moveTo>
                    <a:pt x="8044" y="71"/>
                  </a:moveTo>
                  <a:cubicBezTo>
                    <a:pt x="5399" y="1041"/>
                    <a:pt x="669" y="1"/>
                    <a:pt x="1" y="6891"/>
                  </a:cubicBezTo>
                  <a:cubicBezTo>
                    <a:pt x="5496" y="5932"/>
                    <a:pt x="7619" y="4544"/>
                    <a:pt x="8044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5069900" y="3072025"/>
              <a:ext cx="119350" cy="77575"/>
            </a:xfrm>
            <a:custGeom>
              <a:avLst/>
              <a:gdLst/>
              <a:ahLst/>
              <a:cxnLst/>
              <a:rect l="l" t="t" r="r" b="b"/>
              <a:pathLst>
                <a:path w="4774" h="3103" extrusionOk="0">
                  <a:moveTo>
                    <a:pt x="4517" y="0"/>
                  </a:moveTo>
                  <a:cubicBezTo>
                    <a:pt x="4453" y="0"/>
                    <a:pt x="4389" y="27"/>
                    <a:pt x="4344" y="79"/>
                  </a:cubicBezTo>
                  <a:cubicBezTo>
                    <a:pt x="3271" y="1334"/>
                    <a:pt x="1798" y="2249"/>
                    <a:pt x="197" y="2654"/>
                  </a:cubicBezTo>
                  <a:cubicBezTo>
                    <a:pt x="74" y="2684"/>
                    <a:pt x="1" y="2809"/>
                    <a:pt x="32" y="2930"/>
                  </a:cubicBezTo>
                  <a:cubicBezTo>
                    <a:pt x="58" y="3034"/>
                    <a:pt x="151" y="3103"/>
                    <a:pt x="253" y="3103"/>
                  </a:cubicBezTo>
                  <a:cubicBezTo>
                    <a:pt x="270" y="3103"/>
                    <a:pt x="290" y="3100"/>
                    <a:pt x="310" y="3098"/>
                  </a:cubicBezTo>
                  <a:cubicBezTo>
                    <a:pt x="2001" y="2669"/>
                    <a:pt x="3556" y="1703"/>
                    <a:pt x="4690" y="377"/>
                  </a:cubicBezTo>
                  <a:cubicBezTo>
                    <a:pt x="4773" y="281"/>
                    <a:pt x="4762" y="136"/>
                    <a:pt x="4666" y="56"/>
                  </a:cubicBezTo>
                  <a:cubicBezTo>
                    <a:pt x="4623" y="18"/>
                    <a:pt x="4570" y="0"/>
                    <a:pt x="4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4557825" y="3116025"/>
              <a:ext cx="522975" cy="494325"/>
            </a:xfrm>
            <a:custGeom>
              <a:avLst/>
              <a:gdLst/>
              <a:ahLst/>
              <a:cxnLst/>
              <a:rect l="l" t="t" r="r" b="b"/>
              <a:pathLst>
                <a:path w="20919" h="19773" extrusionOk="0">
                  <a:moveTo>
                    <a:pt x="18589" y="1"/>
                  </a:moveTo>
                  <a:lnTo>
                    <a:pt x="1072" y="15601"/>
                  </a:lnTo>
                  <a:cubicBezTo>
                    <a:pt x="68" y="16497"/>
                    <a:pt x="0" y="18046"/>
                    <a:pt x="925" y="19024"/>
                  </a:cubicBezTo>
                  <a:cubicBezTo>
                    <a:pt x="1395" y="19522"/>
                    <a:pt x="2028" y="19773"/>
                    <a:pt x="2661" y="19773"/>
                  </a:cubicBezTo>
                  <a:cubicBezTo>
                    <a:pt x="3272" y="19773"/>
                    <a:pt x="3883" y="19539"/>
                    <a:pt x="4350" y="19070"/>
                  </a:cubicBezTo>
                  <a:lnTo>
                    <a:pt x="20919" y="2466"/>
                  </a:lnTo>
                  <a:lnTo>
                    <a:pt x="18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4591400" y="3560750"/>
              <a:ext cx="75850" cy="30125"/>
            </a:xfrm>
            <a:custGeom>
              <a:avLst/>
              <a:gdLst/>
              <a:ahLst/>
              <a:cxnLst/>
              <a:rect l="l" t="t" r="r" b="b"/>
              <a:pathLst>
                <a:path w="3034" h="1205" extrusionOk="0">
                  <a:moveTo>
                    <a:pt x="2776" y="0"/>
                  </a:moveTo>
                  <a:cubicBezTo>
                    <a:pt x="2703" y="0"/>
                    <a:pt x="2631" y="35"/>
                    <a:pt x="2588" y="100"/>
                  </a:cubicBezTo>
                  <a:cubicBezTo>
                    <a:pt x="2355" y="443"/>
                    <a:pt x="1972" y="680"/>
                    <a:pt x="1562" y="737"/>
                  </a:cubicBezTo>
                  <a:cubicBezTo>
                    <a:pt x="1496" y="746"/>
                    <a:pt x="1430" y="751"/>
                    <a:pt x="1363" y="751"/>
                  </a:cubicBezTo>
                  <a:cubicBezTo>
                    <a:pt x="1016" y="751"/>
                    <a:pt x="668" y="628"/>
                    <a:pt x="402" y="407"/>
                  </a:cubicBezTo>
                  <a:cubicBezTo>
                    <a:pt x="359" y="371"/>
                    <a:pt x="307" y="353"/>
                    <a:pt x="255" y="353"/>
                  </a:cubicBezTo>
                  <a:cubicBezTo>
                    <a:pt x="190" y="353"/>
                    <a:pt x="125" y="381"/>
                    <a:pt x="80" y="434"/>
                  </a:cubicBezTo>
                  <a:cubicBezTo>
                    <a:pt x="0" y="530"/>
                    <a:pt x="13" y="675"/>
                    <a:pt x="110" y="755"/>
                  </a:cubicBezTo>
                  <a:cubicBezTo>
                    <a:pt x="457" y="1045"/>
                    <a:pt x="911" y="1205"/>
                    <a:pt x="1365" y="1205"/>
                  </a:cubicBezTo>
                  <a:cubicBezTo>
                    <a:pt x="1452" y="1205"/>
                    <a:pt x="1539" y="1200"/>
                    <a:pt x="1624" y="1187"/>
                  </a:cubicBezTo>
                  <a:cubicBezTo>
                    <a:pt x="2159" y="1112"/>
                    <a:pt x="2660" y="802"/>
                    <a:pt x="2964" y="356"/>
                  </a:cubicBezTo>
                  <a:cubicBezTo>
                    <a:pt x="3034" y="253"/>
                    <a:pt x="3007" y="110"/>
                    <a:pt x="2904" y="40"/>
                  </a:cubicBezTo>
                  <a:cubicBezTo>
                    <a:pt x="2865" y="13"/>
                    <a:pt x="2820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4894200" y="3116025"/>
              <a:ext cx="186625" cy="184700"/>
            </a:xfrm>
            <a:custGeom>
              <a:avLst/>
              <a:gdLst/>
              <a:ahLst/>
              <a:cxnLst/>
              <a:rect l="l" t="t" r="r" b="b"/>
              <a:pathLst>
                <a:path w="7465" h="7388" extrusionOk="0">
                  <a:moveTo>
                    <a:pt x="5135" y="1"/>
                  </a:moveTo>
                  <a:lnTo>
                    <a:pt x="1" y="4574"/>
                  </a:lnTo>
                  <a:lnTo>
                    <a:pt x="2553" y="7388"/>
                  </a:lnTo>
                  <a:lnTo>
                    <a:pt x="7465" y="2466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4913400" y="3202650"/>
              <a:ext cx="73825" cy="79300"/>
            </a:xfrm>
            <a:custGeom>
              <a:avLst/>
              <a:gdLst/>
              <a:ahLst/>
              <a:cxnLst/>
              <a:rect l="l" t="t" r="r" b="b"/>
              <a:pathLst>
                <a:path w="2953" h="3172" extrusionOk="0">
                  <a:moveTo>
                    <a:pt x="250" y="0"/>
                  </a:moveTo>
                  <a:cubicBezTo>
                    <a:pt x="192" y="0"/>
                    <a:pt x="134" y="23"/>
                    <a:pt x="90" y="68"/>
                  </a:cubicBezTo>
                  <a:cubicBezTo>
                    <a:pt x="1" y="154"/>
                    <a:pt x="0" y="300"/>
                    <a:pt x="89" y="389"/>
                  </a:cubicBezTo>
                  <a:cubicBezTo>
                    <a:pt x="940" y="1244"/>
                    <a:pt x="1758" y="2152"/>
                    <a:pt x="2521" y="3087"/>
                  </a:cubicBezTo>
                  <a:cubicBezTo>
                    <a:pt x="2565" y="3143"/>
                    <a:pt x="2631" y="3172"/>
                    <a:pt x="2697" y="3172"/>
                  </a:cubicBezTo>
                  <a:cubicBezTo>
                    <a:pt x="2748" y="3172"/>
                    <a:pt x="2797" y="3154"/>
                    <a:pt x="2841" y="3121"/>
                  </a:cubicBezTo>
                  <a:cubicBezTo>
                    <a:pt x="2937" y="3043"/>
                    <a:pt x="2952" y="2899"/>
                    <a:pt x="2873" y="2801"/>
                  </a:cubicBezTo>
                  <a:cubicBezTo>
                    <a:pt x="2102" y="1855"/>
                    <a:pt x="1273" y="935"/>
                    <a:pt x="411" y="69"/>
                  </a:cubicBezTo>
                  <a:cubicBezTo>
                    <a:pt x="367" y="23"/>
                    <a:pt x="309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8" name="Google Shape;1658;p37"/>
          <p:cNvGrpSpPr/>
          <p:nvPr/>
        </p:nvGrpSpPr>
        <p:grpSpPr>
          <a:xfrm rot="-5955432">
            <a:off x="633553" y="1430833"/>
            <a:ext cx="631880" cy="659978"/>
            <a:chOff x="1331875" y="1818050"/>
            <a:chExt cx="720400" cy="752350"/>
          </a:xfrm>
        </p:grpSpPr>
        <p:sp>
          <p:nvSpPr>
            <p:cNvPr id="1659" name="Google Shape;1659;p37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3" name="Google Shape;1663;p37"/>
          <p:cNvGrpSpPr/>
          <p:nvPr/>
        </p:nvGrpSpPr>
        <p:grpSpPr>
          <a:xfrm rot="828390">
            <a:off x="1082585" y="1717507"/>
            <a:ext cx="631820" cy="660005"/>
            <a:chOff x="1331875" y="1818050"/>
            <a:chExt cx="720400" cy="752350"/>
          </a:xfrm>
        </p:grpSpPr>
        <p:sp>
          <p:nvSpPr>
            <p:cNvPr id="1664" name="Google Shape;1664;p37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38"/>
          <p:cNvGrpSpPr/>
          <p:nvPr/>
        </p:nvGrpSpPr>
        <p:grpSpPr>
          <a:xfrm rot="-2506229">
            <a:off x="-93765" y="4577445"/>
            <a:ext cx="658273" cy="687524"/>
            <a:chOff x="1331875" y="1818050"/>
            <a:chExt cx="720400" cy="752350"/>
          </a:xfrm>
        </p:grpSpPr>
        <p:sp>
          <p:nvSpPr>
            <p:cNvPr id="1673" name="Google Shape;1673;p38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 rot="4277485">
            <a:off x="-93853" y="5132597"/>
            <a:ext cx="658289" cy="687555"/>
            <a:chOff x="1331875" y="1818050"/>
            <a:chExt cx="720400" cy="752350"/>
          </a:xfrm>
        </p:grpSpPr>
        <p:sp>
          <p:nvSpPr>
            <p:cNvPr id="1678" name="Google Shape;1678;p38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38"/>
          <p:cNvGrpSpPr/>
          <p:nvPr/>
        </p:nvGrpSpPr>
        <p:grpSpPr>
          <a:xfrm rot="-801982">
            <a:off x="8085859" y="1087113"/>
            <a:ext cx="918094" cy="952356"/>
            <a:chOff x="5970050" y="1045375"/>
            <a:chExt cx="349025" cy="362050"/>
          </a:xfrm>
        </p:grpSpPr>
        <p:sp>
          <p:nvSpPr>
            <p:cNvPr id="1708" name="Google Shape;1708;p38"/>
            <p:cNvSpPr/>
            <p:nvPr/>
          </p:nvSpPr>
          <p:spPr>
            <a:xfrm>
              <a:off x="5970050" y="1120975"/>
              <a:ext cx="120750" cy="183375"/>
            </a:xfrm>
            <a:custGeom>
              <a:avLst/>
              <a:gdLst/>
              <a:ahLst/>
              <a:cxnLst/>
              <a:rect l="l" t="t" r="r" b="b"/>
              <a:pathLst>
                <a:path w="4830" h="7335" extrusionOk="0">
                  <a:moveTo>
                    <a:pt x="2968" y="2349"/>
                  </a:moveTo>
                  <a:lnTo>
                    <a:pt x="3063" y="4691"/>
                  </a:lnTo>
                  <a:lnTo>
                    <a:pt x="2292" y="4522"/>
                  </a:lnTo>
                  <a:lnTo>
                    <a:pt x="2968" y="2349"/>
                  </a:lnTo>
                  <a:close/>
                  <a:moveTo>
                    <a:pt x="2108" y="1"/>
                  </a:moveTo>
                  <a:lnTo>
                    <a:pt x="1" y="6758"/>
                  </a:lnTo>
                  <a:lnTo>
                    <a:pt x="1518" y="7005"/>
                  </a:lnTo>
                  <a:lnTo>
                    <a:pt x="1777" y="6171"/>
                  </a:lnTo>
                  <a:lnTo>
                    <a:pt x="3123" y="6171"/>
                  </a:lnTo>
                  <a:lnTo>
                    <a:pt x="3164" y="7190"/>
                  </a:lnTo>
                  <a:lnTo>
                    <a:pt x="4830" y="7335"/>
                  </a:lnTo>
                  <a:lnTo>
                    <a:pt x="4830" y="7335"/>
                  </a:lnTo>
                  <a:lnTo>
                    <a:pt x="4194" y="209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6144325" y="1045375"/>
              <a:ext cx="166175" cy="194425"/>
            </a:xfrm>
            <a:custGeom>
              <a:avLst/>
              <a:gdLst/>
              <a:ahLst/>
              <a:cxnLst/>
              <a:rect l="l" t="t" r="r" b="b"/>
              <a:pathLst>
                <a:path w="6647" h="7777" extrusionOk="0">
                  <a:moveTo>
                    <a:pt x="1405" y="1198"/>
                  </a:moveTo>
                  <a:cubicBezTo>
                    <a:pt x="2254" y="1198"/>
                    <a:pt x="2505" y="2427"/>
                    <a:pt x="1467" y="2830"/>
                  </a:cubicBezTo>
                  <a:lnTo>
                    <a:pt x="1214" y="1217"/>
                  </a:lnTo>
                  <a:cubicBezTo>
                    <a:pt x="1280" y="1204"/>
                    <a:pt x="1344" y="1198"/>
                    <a:pt x="1405" y="1198"/>
                  </a:cubicBezTo>
                  <a:close/>
                  <a:moveTo>
                    <a:pt x="2890" y="4571"/>
                  </a:moveTo>
                  <a:cubicBezTo>
                    <a:pt x="3883" y="4571"/>
                    <a:pt x="3939" y="6070"/>
                    <a:pt x="2000" y="6218"/>
                  </a:cubicBezTo>
                  <a:lnTo>
                    <a:pt x="1812" y="5020"/>
                  </a:lnTo>
                  <a:cubicBezTo>
                    <a:pt x="2233" y="4697"/>
                    <a:pt x="2601" y="4571"/>
                    <a:pt x="2890" y="4571"/>
                  </a:cubicBezTo>
                  <a:close/>
                  <a:moveTo>
                    <a:pt x="1366" y="0"/>
                  </a:moveTo>
                  <a:cubicBezTo>
                    <a:pt x="961" y="0"/>
                    <a:pt x="502" y="104"/>
                    <a:pt x="1" y="344"/>
                  </a:cubicBezTo>
                  <a:lnTo>
                    <a:pt x="887" y="7776"/>
                  </a:lnTo>
                  <a:cubicBezTo>
                    <a:pt x="6647" y="7686"/>
                    <a:pt x="5616" y="3221"/>
                    <a:pt x="3251" y="3221"/>
                  </a:cubicBezTo>
                  <a:cubicBezTo>
                    <a:pt x="3078" y="3221"/>
                    <a:pt x="2897" y="3245"/>
                    <a:pt x="2711" y="3296"/>
                  </a:cubicBezTo>
                  <a:cubicBezTo>
                    <a:pt x="3935" y="2074"/>
                    <a:pt x="3179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6157225" y="1252800"/>
              <a:ext cx="161850" cy="154625"/>
            </a:xfrm>
            <a:custGeom>
              <a:avLst/>
              <a:gdLst/>
              <a:ahLst/>
              <a:cxnLst/>
              <a:rect l="l" t="t" r="r" b="b"/>
              <a:pathLst>
                <a:path w="6474" h="6185" extrusionOk="0">
                  <a:moveTo>
                    <a:pt x="4012" y="1"/>
                  </a:moveTo>
                  <a:cubicBezTo>
                    <a:pt x="3048" y="1"/>
                    <a:pt x="2015" y="562"/>
                    <a:pt x="1314" y="1714"/>
                  </a:cubicBezTo>
                  <a:cubicBezTo>
                    <a:pt x="0" y="3872"/>
                    <a:pt x="1442" y="6185"/>
                    <a:pt x="3535" y="6185"/>
                  </a:cubicBezTo>
                  <a:cubicBezTo>
                    <a:pt x="3823" y="6185"/>
                    <a:pt x="4123" y="6141"/>
                    <a:pt x="4430" y="6047"/>
                  </a:cubicBezTo>
                  <a:lnTo>
                    <a:pt x="4324" y="4673"/>
                  </a:lnTo>
                  <a:cubicBezTo>
                    <a:pt x="4175" y="4701"/>
                    <a:pt x="4032" y="4715"/>
                    <a:pt x="3894" y="4715"/>
                  </a:cubicBezTo>
                  <a:cubicBezTo>
                    <a:pt x="2638" y="4715"/>
                    <a:pt x="1907" y="3601"/>
                    <a:pt x="2563" y="2447"/>
                  </a:cubicBezTo>
                  <a:cubicBezTo>
                    <a:pt x="2911" y="1835"/>
                    <a:pt x="3506" y="1501"/>
                    <a:pt x="4051" y="1501"/>
                  </a:cubicBezTo>
                  <a:cubicBezTo>
                    <a:pt x="4648" y="1501"/>
                    <a:pt x="5185" y="1901"/>
                    <a:pt x="5273" y="2775"/>
                  </a:cubicBezTo>
                  <a:lnTo>
                    <a:pt x="6474" y="2271"/>
                  </a:lnTo>
                  <a:cubicBezTo>
                    <a:pt x="6180" y="773"/>
                    <a:pt x="514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roup 82"/>
          <p:cNvGrpSpPr>
            <a:grpSpLocks/>
          </p:cNvGrpSpPr>
          <p:nvPr/>
        </p:nvGrpSpPr>
        <p:grpSpPr bwMode="auto">
          <a:xfrm>
            <a:off x="1545296" y="2999717"/>
            <a:ext cx="2270125" cy="3070225"/>
            <a:chOff x="672" y="1581"/>
            <a:chExt cx="1430" cy="1934"/>
          </a:xfrm>
        </p:grpSpPr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910" y="1872"/>
              <a:ext cx="954" cy="1348"/>
              <a:chOff x="3216" y="1200"/>
              <a:chExt cx="1152" cy="2022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52" cy="2016"/>
              </a:xfrm>
              <a:prstGeom prst="diamond">
                <a:avLst/>
              </a:prstGeom>
              <a:solidFill>
                <a:schemeClr val="folHlink"/>
              </a:solidFill>
              <a:ln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3216" y="221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3792" y="1206"/>
                <a:ext cx="0" cy="2016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672" y="2403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A</a:t>
              </a: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1290" y="1581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B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1279" y="3187"/>
              <a:ext cx="19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D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1903" y="2396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C</a:t>
              </a:r>
            </a:p>
          </p:txBody>
        </p:sp>
      </p:grp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4641386" y="2955304"/>
            <a:ext cx="4019550" cy="3086100"/>
            <a:chOff x="2940" y="1572"/>
            <a:chExt cx="2532" cy="1944"/>
          </a:xfrm>
        </p:grpSpPr>
        <p:grpSp>
          <p:nvGrpSpPr>
            <p:cNvPr id="64" name="Group 61"/>
            <p:cNvGrpSpPr>
              <a:grpSpLocks/>
            </p:cNvGrpSpPr>
            <p:nvPr/>
          </p:nvGrpSpPr>
          <p:grpSpPr bwMode="auto">
            <a:xfrm>
              <a:off x="3218" y="1870"/>
              <a:ext cx="2026" cy="1347"/>
              <a:chOff x="3216" y="1200"/>
              <a:chExt cx="1152" cy="2022"/>
            </a:xfrm>
          </p:grpSpPr>
          <p:sp>
            <p:nvSpPr>
              <p:cNvPr id="69" name="AutoShape 6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52" cy="2016"/>
              </a:xfrm>
              <a:prstGeom prst="diamond">
                <a:avLst/>
              </a:prstGeom>
              <a:solidFill>
                <a:schemeClr val="folHlink"/>
              </a:solidFill>
              <a:ln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0" name="Line 63"/>
              <p:cNvSpPr>
                <a:spLocks noChangeShapeType="1"/>
              </p:cNvSpPr>
              <p:nvPr/>
            </p:nvSpPr>
            <p:spPr bwMode="auto">
              <a:xfrm>
                <a:off x="3216" y="221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" name="Line 64"/>
              <p:cNvSpPr>
                <a:spLocks noChangeShapeType="1"/>
              </p:cNvSpPr>
              <p:nvPr/>
            </p:nvSpPr>
            <p:spPr bwMode="auto">
              <a:xfrm>
                <a:off x="3792" y="1206"/>
                <a:ext cx="0" cy="2016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5" name="Text Box 67"/>
            <p:cNvSpPr txBox="1">
              <a:spLocks noChangeArrowheads="1"/>
            </p:cNvSpPr>
            <p:nvPr/>
          </p:nvSpPr>
          <p:spPr bwMode="auto">
            <a:xfrm>
              <a:off x="2940" y="2394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M</a:t>
              </a:r>
            </a:p>
          </p:txBody>
        </p:sp>
        <p:sp>
          <p:nvSpPr>
            <p:cNvPr id="66" name="Text Box 70"/>
            <p:cNvSpPr txBox="1">
              <a:spLocks noChangeArrowheads="1"/>
            </p:cNvSpPr>
            <p:nvPr/>
          </p:nvSpPr>
          <p:spPr bwMode="auto">
            <a:xfrm>
              <a:off x="4114" y="1572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N</a:t>
              </a:r>
            </a:p>
          </p:txBody>
        </p: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5273" y="2403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P</a:t>
              </a:r>
            </a:p>
          </p:txBody>
        </p:sp>
        <p:sp>
          <p:nvSpPr>
            <p:cNvPr id="68" name="Text Box 72"/>
            <p:cNvSpPr txBox="1">
              <a:spLocks noChangeArrowheads="1"/>
            </p:cNvSpPr>
            <p:nvPr/>
          </p:nvSpPr>
          <p:spPr bwMode="auto">
            <a:xfrm>
              <a:off x="4114" y="3188"/>
              <a:ext cx="19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Q</a:t>
              </a:r>
            </a:p>
          </p:txBody>
        </p:sp>
      </p:grpSp>
      <p:sp>
        <p:nvSpPr>
          <p:cNvPr id="72" name="Line 75"/>
          <p:cNvSpPr>
            <a:spLocks noChangeShapeType="1"/>
          </p:cNvSpPr>
          <p:nvPr/>
        </p:nvSpPr>
        <p:spPr bwMode="auto">
          <a:xfrm>
            <a:off x="4593063" y="1847915"/>
            <a:ext cx="0" cy="428071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" name="Text Box 76"/>
          <p:cNvSpPr txBox="1">
            <a:spLocks noChangeArrowheads="1"/>
          </p:cNvSpPr>
          <p:nvPr/>
        </p:nvSpPr>
        <p:spPr bwMode="auto">
          <a:xfrm>
            <a:off x="783063" y="201887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ABCD,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</a:p>
        </p:txBody>
      </p:sp>
      <p:sp>
        <p:nvSpPr>
          <p:cNvPr id="74" name="Text Box 77"/>
          <p:cNvSpPr txBox="1">
            <a:spLocks noChangeArrowheads="1"/>
          </p:cNvSpPr>
          <p:nvPr/>
        </p:nvSpPr>
        <p:spPr bwMode="auto">
          <a:xfrm>
            <a:off x="783063" y="2460854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AC = 3cm;  BD = </a:t>
            </a:r>
            <a:r>
              <a:rPr lang="en-US" sz="2400" dirty="0" smtClean="0"/>
              <a:t>4cm.</a:t>
            </a:r>
            <a:endParaRPr lang="en-US" sz="2400" dirty="0"/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4637457" y="2048473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b)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MNPQ,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4862048" y="2450957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MP = 7cm;  NQ = </a:t>
            </a:r>
            <a:r>
              <a:rPr lang="en-US" sz="2400" dirty="0" smtClean="0"/>
              <a:t>4cm.</a:t>
            </a:r>
            <a:endParaRPr lang="en-US" sz="2400" dirty="0"/>
          </a:p>
        </p:txBody>
      </p:sp>
      <p:sp>
        <p:nvSpPr>
          <p:cNvPr id="77" name="Text Box 80"/>
          <p:cNvSpPr txBox="1">
            <a:spLocks noChangeArrowheads="1"/>
          </p:cNvSpPr>
          <p:nvPr/>
        </p:nvSpPr>
        <p:spPr bwMode="auto">
          <a:xfrm>
            <a:off x="783063" y="903048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/>
              <a:t>Bài 1</a:t>
            </a:r>
            <a:r>
              <a:rPr lang="en-US" sz="2800" b="1" dirty="0"/>
              <a:t>: </a:t>
            </a:r>
            <a:r>
              <a:rPr lang="en-US" sz="2800" dirty="0"/>
              <a:t>Tính diện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 smtClean="0"/>
              <a:t>của</a:t>
            </a:r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2688063" y="4362515"/>
            <a:ext cx="152400" cy="3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849428" y="4362515"/>
            <a:ext cx="0" cy="153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690848" y="4328134"/>
            <a:ext cx="152400" cy="3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809157" y="4328134"/>
            <a:ext cx="0" cy="153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6662332" y="245791"/>
            <a:ext cx="1716132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solidFill>
                  <a:srgbClr val="000000"/>
                </a:solidFill>
              </a:rPr>
              <a:t>Làm </a:t>
            </a:r>
            <a:r>
              <a:rPr lang="vi-VN" altLang="en-US" sz="3200" b="1" dirty="0" smtClean="0">
                <a:solidFill>
                  <a:srgbClr val="000000"/>
                </a:solidFill>
              </a:rPr>
              <a:t>vở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616074" y="3087688"/>
            <a:ext cx="2270125" cy="3070225"/>
            <a:chOff x="672" y="1581"/>
            <a:chExt cx="1430" cy="1934"/>
          </a:xfrm>
        </p:grpSpPr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910" y="1872"/>
              <a:ext cx="954" cy="1348"/>
              <a:chOff x="3216" y="1200"/>
              <a:chExt cx="1152" cy="2022"/>
            </a:xfrm>
          </p:grpSpPr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52" cy="2016"/>
              </a:xfrm>
              <a:prstGeom prst="diamond">
                <a:avLst/>
              </a:prstGeom>
              <a:solidFill>
                <a:srgbClr val="99CC00"/>
              </a:solidFill>
              <a:ln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57"/>
              <p:cNvSpPr>
                <a:spLocks noChangeShapeType="1"/>
              </p:cNvSpPr>
              <p:nvPr/>
            </p:nvSpPr>
            <p:spPr bwMode="auto">
              <a:xfrm>
                <a:off x="3216" y="221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58"/>
              <p:cNvSpPr>
                <a:spLocks noChangeShapeType="1"/>
              </p:cNvSpPr>
              <p:nvPr/>
            </p:nvSpPr>
            <p:spPr bwMode="auto">
              <a:xfrm>
                <a:off x="3792" y="1206"/>
                <a:ext cx="0" cy="2016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65"/>
            <p:cNvSpPr txBox="1">
              <a:spLocks noChangeArrowheads="1"/>
            </p:cNvSpPr>
            <p:nvPr/>
          </p:nvSpPr>
          <p:spPr bwMode="auto">
            <a:xfrm>
              <a:off x="672" y="2403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66"/>
            <p:cNvSpPr txBox="1">
              <a:spLocks noChangeArrowheads="1"/>
            </p:cNvSpPr>
            <p:nvPr/>
          </p:nvSpPr>
          <p:spPr bwMode="auto">
            <a:xfrm>
              <a:off x="1290" y="1581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" name="Text Box 68"/>
            <p:cNvSpPr txBox="1">
              <a:spLocks noChangeArrowheads="1"/>
            </p:cNvSpPr>
            <p:nvPr/>
          </p:nvSpPr>
          <p:spPr bwMode="auto">
            <a:xfrm>
              <a:off x="1279" y="3187"/>
              <a:ext cx="19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1903" y="2396"/>
              <a:ext cx="1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663574" y="1767816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thoi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ABCD,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663574" y="2301216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AC = 3cm;  BD = 4cm</a:t>
            </a:r>
          </a:p>
        </p:txBody>
      </p:sp>
      <p:sp>
        <p:nvSpPr>
          <p:cNvPr id="26" name="Text Box 80"/>
          <p:cNvSpPr txBox="1">
            <a:spLocks noChangeArrowheads="1"/>
          </p:cNvSpPr>
          <p:nvPr/>
        </p:nvSpPr>
        <p:spPr bwMode="auto">
          <a:xfrm>
            <a:off x="838200" y="1066800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Tính diện tích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478017" y="1767816"/>
            <a:ext cx="22913" cy="501874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 flipV="1">
            <a:off x="2759074" y="4464050"/>
            <a:ext cx="152400" cy="334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2911474" y="4464050"/>
            <a:ext cx="0" cy="15319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988509" y="255871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 giải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38199" y="3405890"/>
            <a:ext cx="4746877" cy="2246769"/>
            <a:chOff x="4638199" y="3405890"/>
            <a:chExt cx="4746877" cy="2246769"/>
          </a:xfrm>
        </p:grpSpPr>
        <p:sp>
          <p:nvSpPr>
            <p:cNvPr id="27" name="Text Box 76"/>
            <p:cNvSpPr txBox="1">
              <a:spLocks noChangeArrowheads="1"/>
            </p:cNvSpPr>
            <p:nvPr/>
          </p:nvSpPr>
          <p:spPr bwMode="auto">
            <a:xfrm>
              <a:off x="4638199" y="3405890"/>
              <a:ext cx="4746877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Diện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tích hình thoi ABCD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: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800" kern="0" dirty="0">
                  <a:solidFill>
                    <a:srgbClr val="000000"/>
                  </a:solidFill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</a:rPr>
                <a:t>           ( 3 x 4 ) : 2 = 6(cm</a:t>
              </a:r>
              <a:r>
                <a:rPr lang="en-US" sz="2800" kern="0" baseline="30000" dirty="0" smtClean="0">
                  <a:solidFill>
                    <a:srgbClr val="000000"/>
                  </a:solidFill>
                </a:rPr>
                <a:t>2)</a:t>
              </a:r>
              <a:endParaRPr lang="en-US" sz="2800" kern="0" dirty="0">
                <a:solidFill>
                  <a:srgbClr val="000000"/>
                </a:solidFill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25520" y="501627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Đáp số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 6 cm</a:t>
              </a:r>
              <a:r>
                <a:rPr kumimoji="0" lang="en-US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50130" y="6397022"/>
            <a:ext cx="716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/>
              <a:t>Muốn tính diện tích hình thoi ta làm thế nào?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50130" y="6016750"/>
            <a:ext cx="740426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&gt;</a:t>
            </a:r>
            <a:r>
              <a:rPr lang="en-US" sz="2400" b="1" dirty="0" err="1" smtClean="0">
                <a:solidFill>
                  <a:srgbClr val="FF0000"/>
                </a:solidFill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thoi</a:t>
            </a:r>
            <a:r>
              <a:rPr lang="en-US" sz="2400" b="1" dirty="0" smtClean="0">
                <a:solidFill>
                  <a:srgbClr val="FF0000"/>
                </a:solidFill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chéo</a:t>
            </a:r>
            <a:r>
              <a:rPr lang="en-US" sz="2400" b="1" dirty="0" smtClean="0">
                <a:solidFill>
                  <a:srgbClr val="FF0000"/>
                </a:solidFill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 ( </a:t>
            </a:r>
            <a:r>
              <a:rPr lang="en-US" sz="2400" b="1" dirty="0" err="1" smtClean="0">
                <a:solidFill>
                  <a:srgbClr val="FF0000"/>
                </a:solidFill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9" grpId="0"/>
      <p:bldP spid="39" grpId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39"/>
          <p:cNvGrpSpPr/>
          <p:nvPr/>
        </p:nvGrpSpPr>
        <p:grpSpPr>
          <a:xfrm rot="1076414" flipH="1">
            <a:off x="266431" y="543007"/>
            <a:ext cx="762847" cy="1850402"/>
            <a:chOff x="5598250" y="2829425"/>
            <a:chExt cx="401325" cy="973475"/>
          </a:xfrm>
        </p:grpSpPr>
        <p:sp>
          <p:nvSpPr>
            <p:cNvPr id="1757" name="Google Shape;1757;p39"/>
            <p:cNvSpPr/>
            <p:nvPr/>
          </p:nvSpPr>
          <p:spPr>
            <a:xfrm>
              <a:off x="5598250" y="2829425"/>
              <a:ext cx="401325" cy="973475"/>
            </a:xfrm>
            <a:custGeom>
              <a:avLst/>
              <a:gdLst/>
              <a:ahLst/>
              <a:cxnLst/>
              <a:rect l="l" t="t" r="r" b="b"/>
              <a:pathLst>
                <a:path w="16053" h="38939" extrusionOk="0">
                  <a:moveTo>
                    <a:pt x="4313" y="1498"/>
                  </a:moveTo>
                  <a:cubicBezTo>
                    <a:pt x="4723" y="1498"/>
                    <a:pt x="5092" y="1783"/>
                    <a:pt x="5182" y="2199"/>
                  </a:cubicBezTo>
                  <a:cubicBezTo>
                    <a:pt x="5287" y="2680"/>
                    <a:pt x="4982" y="3153"/>
                    <a:pt x="4502" y="3258"/>
                  </a:cubicBezTo>
                  <a:cubicBezTo>
                    <a:pt x="4438" y="3272"/>
                    <a:pt x="4374" y="3279"/>
                    <a:pt x="4312" y="3279"/>
                  </a:cubicBezTo>
                  <a:cubicBezTo>
                    <a:pt x="3902" y="3279"/>
                    <a:pt x="3534" y="2994"/>
                    <a:pt x="3443" y="2577"/>
                  </a:cubicBezTo>
                  <a:cubicBezTo>
                    <a:pt x="3339" y="2097"/>
                    <a:pt x="3643" y="1623"/>
                    <a:pt x="4124" y="1519"/>
                  </a:cubicBezTo>
                  <a:cubicBezTo>
                    <a:pt x="4187" y="1505"/>
                    <a:pt x="4251" y="1498"/>
                    <a:pt x="4313" y="1498"/>
                  </a:cubicBezTo>
                  <a:close/>
                  <a:moveTo>
                    <a:pt x="11681" y="35421"/>
                  </a:moveTo>
                  <a:cubicBezTo>
                    <a:pt x="12091" y="35421"/>
                    <a:pt x="12459" y="35705"/>
                    <a:pt x="12550" y="36122"/>
                  </a:cubicBezTo>
                  <a:cubicBezTo>
                    <a:pt x="12655" y="36602"/>
                    <a:pt x="12350" y="37076"/>
                    <a:pt x="11870" y="37180"/>
                  </a:cubicBezTo>
                  <a:cubicBezTo>
                    <a:pt x="11806" y="37194"/>
                    <a:pt x="11743" y="37201"/>
                    <a:pt x="11680" y="37201"/>
                  </a:cubicBezTo>
                  <a:cubicBezTo>
                    <a:pt x="11270" y="37201"/>
                    <a:pt x="10901" y="36916"/>
                    <a:pt x="10811" y="36500"/>
                  </a:cubicBezTo>
                  <a:cubicBezTo>
                    <a:pt x="10706" y="36019"/>
                    <a:pt x="11011" y="35544"/>
                    <a:pt x="11492" y="35441"/>
                  </a:cubicBezTo>
                  <a:cubicBezTo>
                    <a:pt x="11555" y="35427"/>
                    <a:pt x="11619" y="35421"/>
                    <a:pt x="11681" y="35421"/>
                  </a:cubicBezTo>
                  <a:close/>
                  <a:moveTo>
                    <a:pt x="4699" y="0"/>
                  </a:moveTo>
                  <a:cubicBezTo>
                    <a:pt x="3140" y="0"/>
                    <a:pt x="1384" y="690"/>
                    <a:pt x="0" y="3097"/>
                  </a:cubicBezTo>
                  <a:lnTo>
                    <a:pt x="7521" y="37725"/>
                  </a:lnTo>
                  <a:cubicBezTo>
                    <a:pt x="8893" y="38607"/>
                    <a:pt x="10109" y="38939"/>
                    <a:pt x="11161" y="38939"/>
                  </a:cubicBezTo>
                  <a:cubicBezTo>
                    <a:pt x="14360" y="38939"/>
                    <a:pt x="16052" y="35873"/>
                    <a:pt x="16052" y="35873"/>
                  </a:cubicBezTo>
                  <a:lnTo>
                    <a:pt x="8530" y="1244"/>
                  </a:lnTo>
                  <a:cubicBezTo>
                    <a:pt x="8530" y="1244"/>
                    <a:pt x="6793" y="0"/>
                    <a:pt x="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5743175" y="3472325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69" y="1"/>
                  </a:moveTo>
                  <a:cubicBezTo>
                    <a:pt x="2360" y="1"/>
                    <a:pt x="2350" y="2"/>
                    <a:pt x="2341" y="4"/>
                  </a:cubicBezTo>
                  <a:lnTo>
                    <a:pt x="118" y="486"/>
                  </a:lnTo>
                  <a:cubicBezTo>
                    <a:pt x="45" y="502"/>
                    <a:pt x="0" y="573"/>
                    <a:pt x="16" y="645"/>
                  </a:cubicBezTo>
                  <a:cubicBezTo>
                    <a:pt x="30" y="707"/>
                    <a:pt x="84" y="750"/>
                    <a:pt x="146" y="750"/>
                  </a:cubicBezTo>
                  <a:cubicBezTo>
                    <a:pt x="156" y="750"/>
                    <a:pt x="165" y="750"/>
                    <a:pt x="175" y="748"/>
                  </a:cubicBezTo>
                  <a:lnTo>
                    <a:pt x="2397" y="264"/>
                  </a:lnTo>
                  <a:cubicBezTo>
                    <a:pt x="2470" y="249"/>
                    <a:pt x="2515" y="178"/>
                    <a:pt x="2500" y="106"/>
                  </a:cubicBezTo>
                  <a:cubicBezTo>
                    <a:pt x="2486" y="43"/>
                    <a:pt x="2430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5756600" y="35402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4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6" y="508"/>
                    <a:pt x="165" y="506"/>
                    <a:pt x="175" y="504"/>
                  </a:cubicBezTo>
                  <a:lnTo>
                    <a:pt x="1279" y="265"/>
                  </a:lnTo>
                  <a:cubicBezTo>
                    <a:pt x="1351" y="249"/>
                    <a:pt x="1396" y="178"/>
                    <a:pt x="1380" y="106"/>
                  </a:cubicBezTo>
                  <a:cubicBezTo>
                    <a:pt x="1367" y="43"/>
                    <a:pt x="1312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5770025" y="3601975"/>
              <a:ext cx="34900" cy="12725"/>
            </a:xfrm>
            <a:custGeom>
              <a:avLst/>
              <a:gdLst/>
              <a:ahLst/>
              <a:cxnLst/>
              <a:rect l="l" t="t" r="r" b="b"/>
              <a:pathLst>
                <a:path w="1396" h="509" extrusionOk="0">
                  <a:moveTo>
                    <a:pt x="1250" y="1"/>
                  </a:moveTo>
                  <a:cubicBezTo>
                    <a:pt x="1241" y="1"/>
                    <a:pt x="1231" y="2"/>
                    <a:pt x="1221" y="4"/>
                  </a:cubicBezTo>
                  <a:lnTo>
                    <a:pt x="118" y="245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6" y="506"/>
                    <a:pt x="175" y="505"/>
                  </a:cubicBezTo>
                  <a:lnTo>
                    <a:pt x="1278" y="266"/>
                  </a:lnTo>
                  <a:cubicBezTo>
                    <a:pt x="1350" y="250"/>
                    <a:pt x="1396" y="179"/>
                    <a:pt x="1380" y="107"/>
                  </a:cubicBezTo>
                  <a:cubicBezTo>
                    <a:pt x="1367" y="44"/>
                    <a:pt x="1311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5783450" y="3663800"/>
              <a:ext cx="34900" cy="12675"/>
            </a:xfrm>
            <a:custGeom>
              <a:avLst/>
              <a:gdLst/>
              <a:ahLst/>
              <a:cxnLst/>
              <a:rect l="l" t="t" r="r" b="b"/>
              <a:pathLst>
                <a:path w="1396" h="507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3"/>
                  </a:lnTo>
                  <a:cubicBezTo>
                    <a:pt x="46" y="258"/>
                    <a:pt x="0" y="330"/>
                    <a:pt x="16" y="402"/>
                  </a:cubicBezTo>
                  <a:cubicBezTo>
                    <a:pt x="30" y="464"/>
                    <a:pt x="84" y="506"/>
                    <a:pt x="146" y="506"/>
                  </a:cubicBezTo>
                  <a:cubicBezTo>
                    <a:pt x="155" y="506"/>
                    <a:pt x="165" y="505"/>
                    <a:pt x="175" y="504"/>
                  </a:cubicBezTo>
                  <a:lnTo>
                    <a:pt x="1278" y="263"/>
                  </a:lnTo>
                  <a:cubicBezTo>
                    <a:pt x="1352" y="248"/>
                    <a:pt x="1396" y="177"/>
                    <a:pt x="1380" y="104"/>
                  </a:cubicBezTo>
                  <a:cubicBezTo>
                    <a:pt x="1367" y="42"/>
                    <a:pt x="1311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5689300" y="3224250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71" y="1"/>
                  </a:moveTo>
                  <a:cubicBezTo>
                    <a:pt x="2361" y="1"/>
                    <a:pt x="2351" y="2"/>
                    <a:pt x="2341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6" y="646"/>
                  </a:cubicBezTo>
                  <a:cubicBezTo>
                    <a:pt x="30" y="708"/>
                    <a:pt x="84" y="750"/>
                    <a:pt x="146" y="750"/>
                  </a:cubicBezTo>
                  <a:cubicBezTo>
                    <a:pt x="155" y="750"/>
                    <a:pt x="166" y="749"/>
                    <a:pt x="175" y="747"/>
                  </a:cubicBezTo>
                  <a:lnTo>
                    <a:pt x="2398" y="265"/>
                  </a:lnTo>
                  <a:cubicBezTo>
                    <a:pt x="2470" y="249"/>
                    <a:pt x="2516" y="178"/>
                    <a:pt x="2500" y="105"/>
                  </a:cubicBezTo>
                  <a:cubicBezTo>
                    <a:pt x="2487" y="43"/>
                    <a:pt x="2432" y="1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702725" y="32921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49" y="1"/>
                  </a:moveTo>
                  <a:cubicBezTo>
                    <a:pt x="1240" y="1"/>
                    <a:pt x="1231" y="2"/>
                    <a:pt x="1221" y="4"/>
                  </a:cubicBezTo>
                  <a:lnTo>
                    <a:pt x="117" y="244"/>
                  </a:lnTo>
                  <a:cubicBezTo>
                    <a:pt x="45" y="260"/>
                    <a:pt x="0" y="330"/>
                    <a:pt x="16" y="403"/>
                  </a:cubicBezTo>
                  <a:cubicBezTo>
                    <a:pt x="30" y="464"/>
                    <a:pt x="84" y="508"/>
                    <a:pt x="146" y="508"/>
                  </a:cubicBezTo>
                  <a:cubicBezTo>
                    <a:pt x="155" y="508"/>
                    <a:pt x="166" y="506"/>
                    <a:pt x="174" y="505"/>
                  </a:cubicBezTo>
                  <a:lnTo>
                    <a:pt x="1278" y="265"/>
                  </a:lnTo>
                  <a:cubicBezTo>
                    <a:pt x="1350" y="250"/>
                    <a:pt x="1396" y="178"/>
                    <a:pt x="1380" y="106"/>
                  </a:cubicBezTo>
                  <a:cubicBezTo>
                    <a:pt x="1367" y="43"/>
                    <a:pt x="1311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5716150" y="33538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1397" h="508" extrusionOk="0">
                  <a:moveTo>
                    <a:pt x="1252" y="1"/>
                  </a:moveTo>
                  <a:cubicBezTo>
                    <a:pt x="1242" y="1"/>
                    <a:pt x="1232" y="2"/>
                    <a:pt x="1221" y="5"/>
                  </a:cubicBezTo>
                  <a:lnTo>
                    <a:pt x="118" y="244"/>
                  </a:lnTo>
                  <a:cubicBezTo>
                    <a:pt x="45" y="260"/>
                    <a:pt x="1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5" y="507"/>
                    <a:pt x="174" y="506"/>
                  </a:cubicBezTo>
                  <a:lnTo>
                    <a:pt x="1278" y="265"/>
                  </a:lnTo>
                  <a:cubicBezTo>
                    <a:pt x="1351" y="249"/>
                    <a:pt x="1396" y="178"/>
                    <a:pt x="1381" y="106"/>
                  </a:cubicBezTo>
                  <a:cubicBezTo>
                    <a:pt x="1367" y="44"/>
                    <a:pt x="1313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5729525" y="3415675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1" y="0"/>
                  </a:moveTo>
                  <a:cubicBezTo>
                    <a:pt x="1242" y="0"/>
                    <a:pt x="1232" y="1"/>
                    <a:pt x="1223" y="3"/>
                  </a:cubicBezTo>
                  <a:lnTo>
                    <a:pt x="118" y="244"/>
                  </a:lnTo>
                  <a:cubicBezTo>
                    <a:pt x="46" y="259"/>
                    <a:pt x="1" y="330"/>
                    <a:pt x="17" y="402"/>
                  </a:cubicBezTo>
                  <a:cubicBezTo>
                    <a:pt x="31" y="464"/>
                    <a:pt x="85" y="508"/>
                    <a:pt x="147" y="508"/>
                  </a:cubicBezTo>
                  <a:cubicBezTo>
                    <a:pt x="158" y="508"/>
                    <a:pt x="167" y="506"/>
                    <a:pt x="175" y="504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6"/>
                  </a:cubicBezTo>
                  <a:cubicBezTo>
                    <a:pt x="1368" y="43"/>
                    <a:pt x="1313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5635400" y="2976150"/>
              <a:ext cx="62925" cy="18775"/>
            </a:xfrm>
            <a:custGeom>
              <a:avLst/>
              <a:gdLst/>
              <a:ahLst/>
              <a:cxnLst/>
              <a:rect l="l" t="t" r="r" b="b"/>
              <a:pathLst>
                <a:path w="2517" h="751" extrusionOk="0">
                  <a:moveTo>
                    <a:pt x="2371" y="0"/>
                  </a:moveTo>
                  <a:cubicBezTo>
                    <a:pt x="2362" y="0"/>
                    <a:pt x="2352" y="1"/>
                    <a:pt x="2342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7" y="645"/>
                  </a:cubicBezTo>
                  <a:cubicBezTo>
                    <a:pt x="30" y="707"/>
                    <a:pt x="85" y="750"/>
                    <a:pt x="147" y="750"/>
                  </a:cubicBezTo>
                  <a:cubicBezTo>
                    <a:pt x="156" y="750"/>
                    <a:pt x="165" y="750"/>
                    <a:pt x="175" y="747"/>
                  </a:cubicBezTo>
                  <a:lnTo>
                    <a:pt x="2399" y="265"/>
                  </a:lnTo>
                  <a:cubicBezTo>
                    <a:pt x="2471" y="249"/>
                    <a:pt x="2517" y="178"/>
                    <a:pt x="2500" y="106"/>
                  </a:cubicBezTo>
                  <a:cubicBezTo>
                    <a:pt x="2488" y="43"/>
                    <a:pt x="2432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5648825" y="3044000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3" y="0"/>
                  </a:moveTo>
                  <a:cubicBezTo>
                    <a:pt x="1243" y="0"/>
                    <a:pt x="1233" y="2"/>
                    <a:pt x="1223" y="4"/>
                  </a:cubicBezTo>
                  <a:lnTo>
                    <a:pt x="118" y="244"/>
                  </a:lnTo>
                  <a:cubicBezTo>
                    <a:pt x="46" y="259"/>
                    <a:pt x="1" y="331"/>
                    <a:pt x="17" y="403"/>
                  </a:cubicBezTo>
                  <a:cubicBezTo>
                    <a:pt x="31" y="465"/>
                    <a:pt x="85" y="507"/>
                    <a:pt x="147" y="507"/>
                  </a:cubicBezTo>
                  <a:cubicBezTo>
                    <a:pt x="157" y="507"/>
                    <a:pt x="165" y="507"/>
                    <a:pt x="175" y="505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5"/>
                  </a:cubicBezTo>
                  <a:cubicBezTo>
                    <a:pt x="1368" y="43"/>
                    <a:pt x="1313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662225" y="3105800"/>
              <a:ext cx="34950" cy="12725"/>
            </a:xfrm>
            <a:custGeom>
              <a:avLst/>
              <a:gdLst/>
              <a:ahLst/>
              <a:cxnLst/>
              <a:rect l="l" t="t" r="r" b="b"/>
              <a:pathLst>
                <a:path w="1398" h="509" extrusionOk="0">
                  <a:moveTo>
                    <a:pt x="1251" y="1"/>
                  </a:moveTo>
                  <a:cubicBezTo>
                    <a:pt x="1242" y="1"/>
                    <a:pt x="1232" y="2"/>
                    <a:pt x="1223" y="4"/>
                  </a:cubicBezTo>
                  <a:lnTo>
                    <a:pt x="118" y="245"/>
                  </a:lnTo>
                  <a:cubicBezTo>
                    <a:pt x="46" y="260"/>
                    <a:pt x="1" y="331"/>
                    <a:pt x="16" y="404"/>
                  </a:cubicBezTo>
                  <a:cubicBezTo>
                    <a:pt x="31" y="466"/>
                    <a:pt x="85" y="508"/>
                    <a:pt x="147" y="508"/>
                  </a:cubicBezTo>
                  <a:cubicBezTo>
                    <a:pt x="158" y="508"/>
                    <a:pt x="166" y="507"/>
                    <a:pt x="175" y="505"/>
                  </a:cubicBezTo>
                  <a:lnTo>
                    <a:pt x="1280" y="265"/>
                  </a:lnTo>
                  <a:cubicBezTo>
                    <a:pt x="1352" y="250"/>
                    <a:pt x="1397" y="179"/>
                    <a:pt x="1381" y="106"/>
                  </a:cubicBezTo>
                  <a:cubicBezTo>
                    <a:pt x="1368" y="44"/>
                    <a:pt x="1312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5675650" y="3167600"/>
              <a:ext cx="34950" cy="12675"/>
            </a:xfrm>
            <a:custGeom>
              <a:avLst/>
              <a:gdLst/>
              <a:ahLst/>
              <a:cxnLst/>
              <a:rect l="l" t="t" r="r" b="b"/>
              <a:pathLst>
                <a:path w="1398" h="507" extrusionOk="0">
                  <a:moveTo>
                    <a:pt x="1253" y="1"/>
                  </a:moveTo>
                  <a:cubicBezTo>
                    <a:pt x="1243" y="1"/>
                    <a:pt x="1233" y="2"/>
                    <a:pt x="1223" y="4"/>
                  </a:cubicBezTo>
                  <a:lnTo>
                    <a:pt x="119" y="244"/>
                  </a:lnTo>
                  <a:cubicBezTo>
                    <a:pt x="46" y="259"/>
                    <a:pt x="1" y="330"/>
                    <a:pt x="16" y="403"/>
                  </a:cubicBezTo>
                  <a:cubicBezTo>
                    <a:pt x="31" y="465"/>
                    <a:pt x="86" y="507"/>
                    <a:pt x="148" y="507"/>
                  </a:cubicBezTo>
                  <a:cubicBezTo>
                    <a:pt x="156" y="507"/>
                    <a:pt x="166" y="506"/>
                    <a:pt x="175" y="505"/>
                  </a:cubicBezTo>
                  <a:lnTo>
                    <a:pt x="1280" y="264"/>
                  </a:lnTo>
                  <a:cubicBezTo>
                    <a:pt x="1352" y="249"/>
                    <a:pt x="1397" y="178"/>
                    <a:pt x="1381" y="106"/>
                  </a:cubicBezTo>
                  <a:cubicBezTo>
                    <a:pt x="1368" y="43"/>
                    <a:pt x="1314" y="1"/>
                    <a:pt x="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70" name="Google Shape;1770;p39"/>
          <p:cNvGrpSpPr/>
          <p:nvPr/>
        </p:nvGrpSpPr>
        <p:grpSpPr>
          <a:xfrm rot="-2506229">
            <a:off x="8572511" y="2108070"/>
            <a:ext cx="658273" cy="687524"/>
            <a:chOff x="1331875" y="1818050"/>
            <a:chExt cx="720400" cy="752350"/>
          </a:xfrm>
        </p:grpSpPr>
        <p:sp>
          <p:nvSpPr>
            <p:cNvPr id="1771" name="Google Shape;1771;p39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75" name="Google Shape;1775;p39"/>
          <p:cNvGrpSpPr/>
          <p:nvPr/>
        </p:nvGrpSpPr>
        <p:grpSpPr>
          <a:xfrm rot="4277485">
            <a:off x="8572423" y="2663222"/>
            <a:ext cx="658289" cy="687555"/>
            <a:chOff x="1331875" y="1818050"/>
            <a:chExt cx="720400" cy="752350"/>
          </a:xfrm>
        </p:grpSpPr>
        <p:sp>
          <p:nvSpPr>
            <p:cNvPr id="1776" name="Google Shape;1776;p39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1189717" y="204572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a) Độ dài các đường chéo là 5dm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smtClean="0"/>
              <a:t>20dm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004660" y="128372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/>
              <a:t>Bài 2</a:t>
            </a:r>
            <a:r>
              <a:rPr lang="en-US" sz="2800" b="1" dirty="0"/>
              <a:t>:</a:t>
            </a:r>
            <a:r>
              <a:rPr lang="en-US" sz="2800" dirty="0"/>
              <a:t> Tính diện </a:t>
            </a:r>
            <a:r>
              <a:rPr lang="en-US" sz="2800" dirty="0" smtClean="0"/>
              <a:t>tích </a:t>
            </a:r>
            <a:r>
              <a:rPr lang="en-US" sz="2800" dirty="0"/>
              <a:t>hình thoi, biết:</a:t>
            </a: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1189717" y="277724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b)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4m </a:t>
            </a:r>
            <a:r>
              <a:rPr lang="en-US" sz="2800" dirty="0" err="1"/>
              <a:t>và</a:t>
            </a:r>
            <a:r>
              <a:rPr lang="en-US" sz="2800" dirty="0"/>
              <a:t> 15dm.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133600" y="3733800"/>
            <a:ext cx="5410200" cy="16002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đổi về cùng 1 đơn vị trước khi tính diện tích.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ounded Rectangle 75"/>
          <p:cNvSpPr>
            <a:spLocks noChangeArrowheads="1"/>
          </p:cNvSpPr>
          <p:nvPr/>
        </p:nvSpPr>
        <p:spPr bwMode="auto">
          <a:xfrm>
            <a:off x="7111024" y="401871"/>
            <a:ext cx="1716132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solidFill>
                  <a:srgbClr val="000000"/>
                </a:solidFill>
              </a:rPr>
              <a:t>Làm </a:t>
            </a:r>
            <a:r>
              <a:rPr lang="vi-VN" altLang="en-US" sz="3200" b="1" dirty="0" smtClean="0">
                <a:solidFill>
                  <a:srgbClr val="000000"/>
                </a:solidFill>
              </a:rPr>
              <a:t>vở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1" name="Google Shape;3751;p56"/>
          <p:cNvGrpSpPr/>
          <p:nvPr/>
        </p:nvGrpSpPr>
        <p:grpSpPr>
          <a:xfrm>
            <a:off x="0" y="5240982"/>
            <a:ext cx="1996125" cy="1855057"/>
            <a:chOff x="1498700" y="389275"/>
            <a:chExt cx="1065825" cy="1185325"/>
          </a:xfrm>
        </p:grpSpPr>
        <p:sp>
          <p:nvSpPr>
            <p:cNvPr id="3752" name="Google Shape;3752;p56"/>
            <p:cNvSpPr/>
            <p:nvPr/>
          </p:nvSpPr>
          <p:spPr>
            <a:xfrm>
              <a:off x="1839000" y="660250"/>
              <a:ext cx="316750" cy="442100"/>
            </a:xfrm>
            <a:custGeom>
              <a:avLst/>
              <a:gdLst/>
              <a:ahLst/>
              <a:cxnLst/>
              <a:rect l="l" t="t" r="r" b="b"/>
              <a:pathLst>
                <a:path w="12670" h="17684" extrusionOk="0">
                  <a:moveTo>
                    <a:pt x="0" y="1"/>
                  </a:moveTo>
                  <a:lnTo>
                    <a:pt x="0" y="17684"/>
                  </a:lnTo>
                  <a:lnTo>
                    <a:pt x="12640" y="17684"/>
                  </a:lnTo>
                  <a:cubicBezTo>
                    <a:pt x="12657" y="17684"/>
                    <a:pt x="12669" y="17669"/>
                    <a:pt x="12669" y="17653"/>
                  </a:cubicBezTo>
                  <a:lnTo>
                    <a:pt x="12669" y="30"/>
                  </a:lnTo>
                  <a:cubicBezTo>
                    <a:pt x="12669" y="13"/>
                    <a:pt x="12657" y="1"/>
                    <a:pt x="1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6"/>
            <p:cNvSpPr/>
            <p:nvPr/>
          </p:nvSpPr>
          <p:spPr>
            <a:xfrm>
              <a:off x="1839000" y="644050"/>
              <a:ext cx="300350" cy="438350"/>
            </a:xfrm>
            <a:custGeom>
              <a:avLst/>
              <a:gdLst/>
              <a:ahLst/>
              <a:cxnLst/>
              <a:rect l="l" t="t" r="r" b="b"/>
              <a:pathLst>
                <a:path w="12014" h="17534" extrusionOk="0">
                  <a:moveTo>
                    <a:pt x="0" y="1"/>
                  </a:moveTo>
                  <a:lnTo>
                    <a:pt x="0" y="17533"/>
                  </a:lnTo>
                  <a:lnTo>
                    <a:pt x="12013" y="17533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6"/>
            <p:cNvSpPr/>
            <p:nvPr/>
          </p:nvSpPr>
          <p:spPr>
            <a:xfrm>
              <a:off x="1836200" y="1042100"/>
              <a:ext cx="305575" cy="43875"/>
            </a:xfrm>
            <a:custGeom>
              <a:avLst/>
              <a:gdLst/>
              <a:ahLst/>
              <a:cxnLst/>
              <a:rect l="l" t="t" r="r" b="b"/>
              <a:pathLst>
                <a:path w="12223" h="1755" extrusionOk="0">
                  <a:moveTo>
                    <a:pt x="112" y="0"/>
                  </a:moveTo>
                  <a:cubicBezTo>
                    <a:pt x="51" y="0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11871" y="223"/>
                  </a:lnTo>
                  <a:cubicBezTo>
                    <a:pt x="11746" y="416"/>
                    <a:pt x="11676" y="643"/>
                    <a:pt x="11674" y="872"/>
                  </a:cubicBezTo>
                  <a:cubicBezTo>
                    <a:pt x="11671" y="1183"/>
                    <a:pt x="11792" y="1492"/>
                    <a:pt x="12004" y="1720"/>
                  </a:cubicBezTo>
                  <a:cubicBezTo>
                    <a:pt x="12026" y="1743"/>
                    <a:pt x="12056" y="1755"/>
                    <a:pt x="12086" y="1755"/>
                  </a:cubicBezTo>
                  <a:cubicBezTo>
                    <a:pt x="12113" y="1755"/>
                    <a:pt x="12140" y="1745"/>
                    <a:pt x="12161" y="1725"/>
                  </a:cubicBezTo>
                  <a:cubicBezTo>
                    <a:pt x="12207" y="1684"/>
                    <a:pt x="12210" y="1612"/>
                    <a:pt x="12167" y="1568"/>
                  </a:cubicBezTo>
                  <a:cubicBezTo>
                    <a:pt x="11993" y="1383"/>
                    <a:pt x="11895" y="1131"/>
                    <a:pt x="11897" y="877"/>
                  </a:cubicBezTo>
                  <a:cubicBezTo>
                    <a:pt x="11900" y="622"/>
                    <a:pt x="12004" y="371"/>
                    <a:pt x="12182" y="191"/>
                  </a:cubicBezTo>
                  <a:cubicBezTo>
                    <a:pt x="12213" y="159"/>
                    <a:pt x="12222" y="111"/>
                    <a:pt x="12206" y="70"/>
                  </a:cubicBezTo>
                  <a:cubicBezTo>
                    <a:pt x="12187" y="28"/>
                    <a:pt x="12148" y="0"/>
                    <a:pt x="1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6"/>
            <p:cNvSpPr/>
            <p:nvPr/>
          </p:nvSpPr>
          <p:spPr>
            <a:xfrm>
              <a:off x="1853725" y="1058025"/>
              <a:ext cx="112250" cy="5775"/>
            </a:xfrm>
            <a:custGeom>
              <a:avLst/>
              <a:gdLst/>
              <a:ahLst/>
              <a:cxnLst/>
              <a:rect l="l" t="t" r="r" b="b"/>
              <a:pathLst>
                <a:path w="4490" h="231" extrusionOk="0">
                  <a:moveTo>
                    <a:pt x="4378" y="1"/>
                  </a:moveTo>
                  <a:lnTo>
                    <a:pt x="111" y="7"/>
                  </a:lnTo>
                  <a:cubicBezTo>
                    <a:pt x="51" y="7"/>
                    <a:pt x="0" y="57"/>
                    <a:pt x="0" y="120"/>
                  </a:cubicBezTo>
                  <a:cubicBezTo>
                    <a:pt x="0" y="180"/>
                    <a:pt x="49" y="230"/>
                    <a:pt x="111" y="230"/>
                  </a:cubicBezTo>
                  <a:lnTo>
                    <a:pt x="4378" y="224"/>
                  </a:lnTo>
                  <a:cubicBezTo>
                    <a:pt x="4439" y="224"/>
                    <a:pt x="4489" y="173"/>
                    <a:pt x="4489" y="112"/>
                  </a:cubicBezTo>
                  <a:cubicBezTo>
                    <a:pt x="4489" y="51"/>
                    <a:pt x="4440" y="1"/>
                    <a:pt x="4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6"/>
            <p:cNvSpPr/>
            <p:nvPr/>
          </p:nvSpPr>
          <p:spPr>
            <a:xfrm>
              <a:off x="1935700" y="1070650"/>
              <a:ext cx="128325" cy="7850"/>
            </a:xfrm>
            <a:custGeom>
              <a:avLst/>
              <a:gdLst/>
              <a:ahLst/>
              <a:cxnLst/>
              <a:rect l="l" t="t" r="r" b="b"/>
              <a:pathLst>
                <a:path w="5133" h="314" extrusionOk="0">
                  <a:moveTo>
                    <a:pt x="5018" y="0"/>
                  </a:moveTo>
                  <a:lnTo>
                    <a:pt x="111" y="89"/>
                  </a:lnTo>
                  <a:cubicBezTo>
                    <a:pt x="49" y="91"/>
                    <a:pt x="1" y="141"/>
                    <a:pt x="2" y="203"/>
                  </a:cubicBezTo>
                  <a:cubicBezTo>
                    <a:pt x="2" y="264"/>
                    <a:pt x="52" y="313"/>
                    <a:pt x="112" y="313"/>
                  </a:cubicBezTo>
                  <a:lnTo>
                    <a:pt x="114" y="313"/>
                  </a:lnTo>
                  <a:lnTo>
                    <a:pt x="5022" y="223"/>
                  </a:lnTo>
                  <a:cubicBezTo>
                    <a:pt x="5084" y="222"/>
                    <a:pt x="5132" y="172"/>
                    <a:pt x="5131" y="110"/>
                  </a:cubicBezTo>
                  <a:cubicBezTo>
                    <a:pt x="5131" y="50"/>
                    <a:pt x="5081" y="0"/>
                    <a:pt x="5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6"/>
            <p:cNvSpPr/>
            <p:nvPr/>
          </p:nvSpPr>
          <p:spPr>
            <a:xfrm>
              <a:off x="2031300" y="1056350"/>
              <a:ext cx="102425" cy="6350"/>
            </a:xfrm>
            <a:custGeom>
              <a:avLst/>
              <a:gdLst/>
              <a:ahLst/>
              <a:cxnLst/>
              <a:rect l="l" t="t" r="r" b="b"/>
              <a:pathLst>
                <a:path w="4097" h="254" extrusionOk="0">
                  <a:moveTo>
                    <a:pt x="3983" y="1"/>
                  </a:moveTo>
                  <a:lnTo>
                    <a:pt x="111" y="30"/>
                  </a:lnTo>
                  <a:cubicBezTo>
                    <a:pt x="49" y="30"/>
                    <a:pt x="0" y="80"/>
                    <a:pt x="0" y="142"/>
                  </a:cubicBezTo>
                  <a:cubicBezTo>
                    <a:pt x="0" y="204"/>
                    <a:pt x="51" y="254"/>
                    <a:pt x="111" y="254"/>
                  </a:cubicBezTo>
                  <a:lnTo>
                    <a:pt x="3984" y="224"/>
                  </a:lnTo>
                  <a:cubicBezTo>
                    <a:pt x="4046" y="224"/>
                    <a:pt x="4096" y="173"/>
                    <a:pt x="4096" y="111"/>
                  </a:cubicBezTo>
                  <a:cubicBezTo>
                    <a:pt x="4096" y="49"/>
                    <a:pt x="4045" y="1"/>
                    <a:pt x="3984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6"/>
            <p:cNvSpPr/>
            <p:nvPr/>
          </p:nvSpPr>
          <p:spPr>
            <a:xfrm>
              <a:off x="1887725" y="6833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0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6"/>
            <p:cNvSpPr/>
            <p:nvPr/>
          </p:nvSpPr>
          <p:spPr>
            <a:xfrm>
              <a:off x="1887725" y="7220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6"/>
            <p:cNvSpPr/>
            <p:nvPr/>
          </p:nvSpPr>
          <p:spPr>
            <a:xfrm>
              <a:off x="1887725" y="7607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1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6"/>
            <p:cNvSpPr/>
            <p:nvPr/>
          </p:nvSpPr>
          <p:spPr>
            <a:xfrm>
              <a:off x="1887725" y="7994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6"/>
            <p:cNvSpPr/>
            <p:nvPr/>
          </p:nvSpPr>
          <p:spPr>
            <a:xfrm>
              <a:off x="1887725" y="8381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6"/>
            <p:cNvSpPr/>
            <p:nvPr/>
          </p:nvSpPr>
          <p:spPr>
            <a:xfrm>
              <a:off x="1887725" y="8768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6"/>
            <p:cNvSpPr/>
            <p:nvPr/>
          </p:nvSpPr>
          <p:spPr>
            <a:xfrm>
              <a:off x="1887725" y="9155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6"/>
            <p:cNvSpPr/>
            <p:nvPr/>
          </p:nvSpPr>
          <p:spPr>
            <a:xfrm>
              <a:off x="1887725" y="9542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6"/>
            <p:cNvSpPr/>
            <p:nvPr/>
          </p:nvSpPr>
          <p:spPr>
            <a:xfrm>
              <a:off x="1887725" y="9928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6"/>
            <p:cNvSpPr/>
            <p:nvPr/>
          </p:nvSpPr>
          <p:spPr>
            <a:xfrm>
              <a:off x="2066425" y="651775"/>
              <a:ext cx="5600" cy="384450"/>
            </a:xfrm>
            <a:custGeom>
              <a:avLst/>
              <a:gdLst/>
              <a:ahLst/>
              <a:cxnLst/>
              <a:rect l="l" t="t" r="r" b="b"/>
              <a:pathLst>
                <a:path w="224" h="15378" extrusionOk="0">
                  <a:moveTo>
                    <a:pt x="111" y="1"/>
                  </a:moveTo>
                  <a:cubicBezTo>
                    <a:pt x="51" y="1"/>
                    <a:pt x="1" y="50"/>
                    <a:pt x="1" y="112"/>
                  </a:cubicBezTo>
                  <a:lnTo>
                    <a:pt x="1" y="15266"/>
                  </a:lnTo>
                  <a:cubicBezTo>
                    <a:pt x="1" y="15327"/>
                    <a:pt x="49" y="15378"/>
                    <a:pt x="111" y="15378"/>
                  </a:cubicBezTo>
                  <a:cubicBezTo>
                    <a:pt x="173" y="15378"/>
                    <a:pt x="224" y="15328"/>
                    <a:pt x="223" y="15266"/>
                  </a:cubicBezTo>
                  <a:lnTo>
                    <a:pt x="223" y="112"/>
                  </a:lnTo>
                  <a:cubicBezTo>
                    <a:pt x="223" y="51"/>
                    <a:pt x="17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6"/>
            <p:cNvSpPr/>
            <p:nvPr/>
          </p:nvSpPr>
          <p:spPr>
            <a:xfrm>
              <a:off x="1805700" y="6578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2" y="2155"/>
                  </a:cubicBezTo>
                  <a:cubicBezTo>
                    <a:pt x="1285" y="2095"/>
                    <a:pt x="1236" y="2043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3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6"/>
            <p:cNvSpPr/>
            <p:nvPr/>
          </p:nvSpPr>
          <p:spPr>
            <a:xfrm>
              <a:off x="1805700" y="6927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4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4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6"/>
            <p:cNvSpPr/>
            <p:nvPr/>
          </p:nvSpPr>
          <p:spPr>
            <a:xfrm>
              <a:off x="1805700" y="727550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5" y="0"/>
                  </a:moveTo>
                  <a:cubicBezTo>
                    <a:pt x="1050" y="0"/>
                    <a:pt x="917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2" y="2155"/>
                  </a:cubicBezTo>
                  <a:cubicBezTo>
                    <a:pt x="1285" y="2094"/>
                    <a:pt x="1236" y="2043"/>
                    <a:pt x="1174" y="2041"/>
                  </a:cubicBezTo>
                  <a:cubicBezTo>
                    <a:pt x="759" y="2026"/>
                    <a:pt x="378" y="1693"/>
                    <a:pt x="308" y="1283"/>
                  </a:cubicBezTo>
                  <a:cubicBezTo>
                    <a:pt x="237" y="873"/>
                    <a:pt x="485" y="434"/>
                    <a:pt x="872" y="281"/>
                  </a:cubicBezTo>
                  <a:cubicBezTo>
                    <a:pt x="973" y="242"/>
                    <a:pt x="1080" y="223"/>
                    <a:pt x="1187" y="223"/>
                  </a:cubicBezTo>
                  <a:cubicBezTo>
                    <a:pt x="1492" y="223"/>
                    <a:pt x="1799" y="374"/>
                    <a:pt x="1968" y="631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3"/>
                  </a:cubicBezTo>
                  <a:cubicBezTo>
                    <a:pt x="2174" y="630"/>
                    <a:pt x="2189" y="560"/>
                    <a:pt x="2155" y="508"/>
                  </a:cubicBezTo>
                  <a:cubicBezTo>
                    <a:pt x="1946" y="189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6"/>
            <p:cNvSpPr/>
            <p:nvPr/>
          </p:nvSpPr>
          <p:spPr>
            <a:xfrm>
              <a:off x="1805700" y="762400"/>
              <a:ext cx="54750" cy="56550"/>
            </a:xfrm>
            <a:custGeom>
              <a:avLst/>
              <a:gdLst/>
              <a:ahLst/>
              <a:cxnLst/>
              <a:rect l="l" t="t" r="r" b="b"/>
              <a:pathLst>
                <a:path w="2190" h="2262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2"/>
                    <a:pt x="0" y="810"/>
                    <a:pt x="88" y="1320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4"/>
                    <a:pt x="1283" y="2155"/>
                  </a:cubicBezTo>
                  <a:cubicBezTo>
                    <a:pt x="1286" y="2094"/>
                    <a:pt x="1237" y="2043"/>
                    <a:pt x="1175" y="2039"/>
                  </a:cubicBezTo>
                  <a:cubicBezTo>
                    <a:pt x="760" y="2026"/>
                    <a:pt x="379" y="1692"/>
                    <a:pt x="309" y="1283"/>
                  </a:cubicBezTo>
                  <a:cubicBezTo>
                    <a:pt x="238" y="872"/>
                    <a:pt x="486" y="433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1"/>
                  </a:cubicBezTo>
                  <a:cubicBezTo>
                    <a:pt x="1990" y="664"/>
                    <a:pt x="2025" y="681"/>
                    <a:pt x="2062" y="681"/>
                  </a:cubicBezTo>
                  <a:cubicBezTo>
                    <a:pt x="2083" y="681"/>
                    <a:pt x="2105" y="675"/>
                    <a:pt x="2124" y="663"/>
                  </a:cubicBezTo>
                  <a:cubicBezTo>
                    <a:pt x="2175" y="629"/>
                    <a:pt x="2190" y="560"/>
                    <a:pt x="2156" y="508"/>
                  </a:cubicBezTo>
                  <a:cubicBezTo>
                    <a:pt x="1947" y="188"/>
                    <a:pt x="1566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6"/>
            <p:cNvSpPr/>
            <p:nvPr/>
          </p:nvSpPr>
          <p:spPr>
            <a:xfrm>
              <a:off x="1805700" y="7972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5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3"/>
                    <a:pt x="1189" y="223"/>
                  </a:cubicBezTo>
                  <a:cubicBezTo>
                    <a:pt x="1494" y="223"/>
                    <a:pt x="1801" y="374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6" y="188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6"/>
            <p:cNvSpPr/>
            <p:nvPr/>
          </p:nvSpPr>
          <p:spPr>
            <a:xfrm>
              <a:off x="1805700" y="832050"/>
              <a:ext cx="54725" cy="56600"/>
            </a:xfrm>
            <a:custGeom>
              <a:avLst/>
              <a:gdLst/>
              <a:ahLst/>
              <a:cxnLst/>
              <a:rect l="l" t="t" r="r" b="b"/>
              <a:pathLst>
                <a:path w="2189" h="2264" extrusionOk="0">
                  <a:moveTo>
                    <a:pt x="1185" y="0"/>
                  </a:moveTo>
                  <a:cubicBezTo>
                    <a:pt x="1051" y="0"/>
                    <a:pt x="917" y="24"/>
                    <a:pt x="791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2" y="2156"/>
                  </a:cubicBezTo>
                  <a:cubicBezTo>
                    <a:pt x="1285" y="2095"/>
                    <a:pt x="1236" y="2043"/>
                    <a:pt x="1174" y="2041"/>
                  </a:cubicBezTo>
                  <a:cubicBezTo>
                    <a:pt x="759" y="2027"/>
                    <a:pt x="378" y="1694"/>
                    <a:pt x="308" y="1284"/>
                  </a:cubicBezTo>
                  <a:cubicBezTo>
                    <a:pt x="237" y="874"/>
                    <a:pt x="485" y="434"/>
                    <a:pt x="872" y="281"/>
                  </a:cubicBezTo>
                  <a:cubicBezTo>
                    <a:pt x="973" y="242"/>
                    <a:pt x="1080" y="224"/>
                    <a:pt x="1187" y="224"/>
                  </a:cubicBezTo>
                  <a:cubicBezTo>
                    <a:pt x="1492" y="224"/>
                    <a:pt x="1799" y="375"/>
                    <a:pt x="1968" y="632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4"/>
                  </a:cubicBezTo>
                  <a:cubicBezTo>
                    <a:pt x="2174" y="631"/>
                    <a:pt x="2189" y="560"/>
                    <a:pt x="2155" y="509"/>
                  </a:cubicBezTo>
                  <a:cubicBezTo>
                    <a:pt x="1946" y="188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6"/>
            <p:cNvSpPr/>
            <p:nvPr/>
          </p:nvSpPr>
          <p:spPr>
            <a:xfrm>
              <a:off x="1805700" y="86690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3"/>
                    <a:pt x="309" y="1283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8" y="223"/>
                  </a:cubicBezTo>
                  <a:cubicBezTo>
                    <a:pt x="1493" y="223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9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6"/>
            <p:cNvSpPr/>
            <p:nvPr/>
          </p:nvSpPr>
          <p:spPr>
            <a:xfrm>
              <a:off x="1805700" y="9017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1"/>
                  </a:moveTo>
                  <a:cubicBezTo>
                    <a:pt x="1052" y="1"/>
                    <a:pt x="918" y="25"/>
                    <a:pt x="792" y="74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3" y="2155"/>
                  </a:cubicBezTo>
                  <a:cubicBezTo>
                    <a:pt x="1286" y="2095"/>
                    <a:pt x="1237" y="2044"/>
                    <a:pt x="1175" y="2041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4"/>
                    <a:pt x="1189" y="224"/>
                  </a:cubicBezTo>
                  <a:cubicBezTo>
                    <a:pt x="1494" y="224"/>
                    <a:pt x="1801" y="375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6"/>
            <p:cNvSpPr/>
            <p:nvPr/>
          </p:nvSpPr>
          <p:spPr>
            <a:xfrm>
              <a:off x="1805700" y="9365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2" y="2155"/>
                  </a:cubicBezTo>
                  <a:cubicBezTo>
                    <a:pt x="1285" y="2094"/>
                    <a:pt x="1236" y="2042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4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6"/>
            <p:cNvSpPr/>
            <p:nvPr/>
          </p:nvSpPr>
          <p:spPr>
            <a:xfrm>
              <a:off x="1805700" y="9714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1"/>
                  </a:moveTo>
                  <a:cubicBezTo>
                    <a:pt x="1052" y="1"/>
                    <a:pt x="918" y="24"/>
                    <a:pt x="792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7"/>
                    <a:pt x="379" y="1693"/>
                    <a:pt x="309" y="1284"/>
                  </a:cubicBezTo>
                  <a:cubicBezTo>
                    <a:pt x="238" y="874"/>
                    <a:pt x="486" y="435"/>
                    <a:pt x="874" y="282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5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1805700" y="100625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6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6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0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1641700" y="1175900"/>
              <a:ext cx="595150" cy="398700"/>
            </a:xfrm>
            <a:custGeom>
              <a:avLst/>
              <a:gdLst/>
              <a:ahLst/>
              <a:cxnLst/>
              <a:rect l="l" t="t" r="r" b="b"/>
              <a:pathLst>
                <a:path w="23806" h="15948" extrusionOk="0">
                  <a:moveTo>
                    <a:pt x="20167" y="1"/>
                  </a:moveTo>
                  <a:cubicBezTo>
                    <a:pt x="20071" y="1"/>
                    <a:pt x="19975" y="6"/>
                    <a:pt x="19877" y="18"/>
                  </a:cubicBezTo>
                  <a:lnTo>
                    <a:pt x="2131" y="2128"/>
                  </a:lnTo>
                  <a:cubicBezTo>
                    <a:pt x="917" y="2272"/>
                    <a:pt x="3" y="3302"/>
                    <a:pt x="1" y="4524"/>
                  </a:cubicBezTo>
                  <a:lnTo>
                    <a:pt x="1" y="13534"/>
                  </a:lnTo>
                  <a:cubicBezTo>
                    <a:pt x="1" y="14888"/>
                    <a:pt x="1105" y="15948"/>
                    <a:pt x="2410" y="15948"/>
                  </a:cubicBezTo>
                  <a:cubicBezTo>
                    <a:pt x="2540" y="15948"/>
                    <a:pt x="2671" y="15938"/>
                    <a:pt x="2804" y="15916"/>
                  </a:cubicBezTo>
                  <a:lnTo>
                    <a:pt x="21630" y="12842"/>
                  </a:lnTo>
                  <a:cubicBezTo>
                    <a:pt x="22919" y="12632"/>
                    <a:pt x="23806" y="11434"/>
                    <a:pt x="23633" y="10140"/>
                  </a:cubicBezTo>
                  <a:lnTo>
                    <a:pt x="22553" y="2093"/>
                  </a:lnTo>
                  <a:cubicBezTo>
                    <a:pt x="22392" y="883"/>
                    <a:pt x="21358" y="1"/>
                    <a:pt x="20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6"/>
            <p:cNvSpPr/>
            <p:nvPr/>
          </p:nvSpPr>
          <p:spPr>
            <a:xfrm>
              <a:off x="1802925" y="1251825"/>
              <a:ext cx="66350" cy="68425"/>
            </a:xfrm>
            <a:custGeom>
              <a:avLst/>
              <a:gdLst/>
              <a:ahLst/>
              <a:cxnLst/>
              <a:rect l="l" t="t" r="r" b="b"/>
              <a:pathLst>
                <a:path w="2654" h="2737" extrusionOk="0">
                  <a:moveTo>
                    <a:pt x="1497" y="559"/>
                  </a:moveTo>
                  <a:cubicBezTo>
                    <a:pt x="1625" y="559"/>
                    <a:pt x="1735" y="573"/>
                    <a:pt x="1828" y="604"/>
                  </a:cubicBezTo>
                  <a:cubicBezTo>
                    <a:pt x="1931" y="639"/>
                    <a:pt x="1983" y="683"/>
                    <a:pt x="1983" y="740"/>
                  </a:cubicBezTo>
                  <a:cubicBezTo>
                    <a:pt x="1983" y="819"/>
                    <a:pt x="1894" y="894"/>
                    <a:pt x="1718" y="964"/>
                  </a:cubicBezTo>
                  <a:cubicBezTo>
                    <a:pt x="1561" y="1024"/>
                    <a:pt x="1414" y="1055"/>
                    <a:pt x="1280" y="1055"/>
                  </a:cubicBezTo>
                  <a:cubicBezTo>
                    <a:pt x="1160" y="1055"/>
                    <a:pt x="1046" y="1034"/>
                    <a:pt x="938" y="996"/>
                  </a:cubicBezTo>
                  <a:cubicBezTo>
                    <a:pt x="827" y="955"/>
                    <a:pt x="772" y="909"/>
                    <a:pt x="772" y="859"/>
                  </a:cubicBezTo>
                  <a:cubicBezTo>
                    <a:pt x="772" y="790"/>
                    <a:pt x="855" y="723"/>
                    <a:pt x="1024" y="656"/>
                  </a:cubicBezTo>
                  <a:cubicBezTo>
                    <a:pt x="1186" y="592"/>
                    <a:pt x="1345" y="559"/>
                    <a:pt x="1497" y="559"/>
                  </a:cubicBezTo>
                  <a:close/>
                  <a:moveTo>
                    <a:pt x="1529" y="1621"/>
                  </a:moveTo>
                  <a:cubicBezTo>
                    <a:pt x="1708" y="1621"/>
                    <a:pt x="1874" y="1649"/>
                    <a:pt x="2030" y="1708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2"/>
                    <a:pt x="2223" y="2049"/>
                    <a:pt x="2106" y="2091"/>
                  </a:cubicBezTo>
                  <a:cubicBezTo>
                    <a:pt x="1991" y="2134"/>
                    <a:pt x="1846" y="2155"/>
                    <a:pt x="1673" y="2155"/>
                  </a:cubicBezTo>
                  <a:cubicBezTo>
                    <a:pt x="1502" y="2155"/>
                    <a:pt x="1335" y="2117"/>
                    <a:pt x="1169" y="2041"/>
                  </a:cubicBezTo>
                  <a:cubicBezTo>
                    <a:pt x="1009" y="1967"/>
                    <a:pt x="929" y="1894"/>
                    <a:pt x="929" y="1820"/>
                  </a:cubicBezTo>
                  <a:cubicBezTo>
                    <a:pt x="929" y="1761"/>
                    <a:pt x="999" y="1710"/>
                    <a:pt x="1138" y="1672"/>
                  </a:cubicBezTo>
                  <a:cubicBezTo>
                    <a:pt x="1259" y="1638"/>
                    <a:pt x="1390" y="1621"/>
                    <a:pt x="1529" y="1621"/>
                  </a:cubicBezTo>
                  <a:close/>
                  <a:moveTo>
                    <a:pt x="17" y="0"/>
                  </a:moveTo>
                  <a:cubicBezTo>
                    <a:pt x="6" y="45"/>
                    <a:pt x="1" y="118"/>
                    <a:pt x="1" y="220"/>
                  </a:cubicBezTo>
                  <a:cubicBezTo>
                    <a:pt x="1" y="314"/>
                    <a:pt x="11" y="365"/>
                    <a:pt x="30" y="371"/>
                  </a:cubicBezTo>
                  <a:cubicBezTo>
                    <a:pt x="100" y="381"/>
                    <a:pt x="169" y="391"/>
                    <a:pt x="241" y="401"/>
                  </a:cubicBezTo>
                  <a:cubicBezTo>
                    <a:pt x="311" y="416"/>
                    <a:pt x="345" y="461"/>
                    <a:pt x="345" y="535"/>
                  </a:cubicBezTo>
                  <a:cubicBezTo>
                    <a:pt x="345" y="542"/>
                    <a:pt x="345" y="557"/>
                    <a:pt x="344" y="577"/>
                  </a:cubicBezTo>
                  <a:cubicBezTo>
                    <a:pt x="343" y="595"/>
                    <a:pt x="343" y="609"/>
                    <a:pt x="343" y="618"/>
                  </a:cubicBezTo>
                  <a:cubicBezTo>
                    <a:pt x="343" y="1234"/>
                    <a:pt x="414" y="1794"/>
                    <a:pt x="557" y="2299"/>
                  </a:cubicBezTo>
                  <a:cubicBezTo>
                    <a:pt x="472" y="2257"/>
                    <a:pt x="388" y="2236"/>
                    <a:pt x="308" y="2236"/>
                  </a:cubicBezTo>
                  <a:cubicBezTo>
                    <a:pt x="257" y="2236"/>
                    <a:pt x="216" y="2242"/>
                    <a:pt x="184" y="2257"/>
                  </a:cubicBezTo>
                  <a:lnTo>
                    <a:pt x="178" y="2672"/>
                  </a:lnTo>
                  <a:cubicBezTo>
                    <a:pt x="257" y="2619"/>
                    <a:pt x="371" y="2592"/>
                    <a:pt x="515" y="2592"/>
                  </a:cubicBezTo>
                  <a:cubicBezTo>
                    <a:pt x="623" y="2592"/>
                    <a:pt x="818" y="2617"/>
                    <a:pt x="1102" y="2665"/>
                  </a:cubicBezTo>
                  <a:cubicBezTo>
                    <a:pt x="1386" y="2712"/>
                    <a:pt x="1604" y="2737"/>
                    <a:pt x="1755" y="2737"/>
                  </a:cubicBezTo>
                  <a:cubicBezTo>
                    <a:pt x="2055" y="2737"/>
                    <a:pt x="2286" y="2639"/>
                    <a:pt x="2451" y="2441"/>
                  </a:cubicBezTo>
                  <a:cubicBezTo>
                    <a:pt x="2586" y="2277"/>
                    <a:pt x="2653" y="2081"/>
                    <a:pt x="2653" y="1853"/>
                  </a:cubicBezTo>
                  <a:cubicBezTo>
                    <a:pt x="2653" y="1692"/>
                    <a:pt x="2607" y="1556"/>
                    <a:pt x="2514" y="1445"/>
                  </a:cubicBezTo>
                  <a:cubicBezTo>
                    <a:pt x="2401" y="1315"/>
                    <a:pt x="2240" y="1249"/>
                    <a:pt x="2030" y="1249"/>
                  </a:cubicBezTo>
                  <a:cubicBezTo>
                    <a:pt x="1997" y="1249"/>
                    <a:pt x="1972" y="1250"/>
                    <a:pt x="1957" y="1253"/>
                  </a:cubicBezTo>
                  <a:cubicBezTo>
                    <a:pt x="2245" y="1160"/>
                    <a:pt x="2389" y="943"/>
                    <a:pt x="2389" y="603"/>
                  </a:cubicBezTo>
                  <a:cubicBezTo>
                    <a:pt x="2389" y="475"/>
                    <a:pt x="2349" y="371"/>
                    <a:pt x="2271" y="289"/>
                  </a:cubicBezTo>
                  <a:cubicBezTo>
                    <a:pt x="2166" y="180"/>
                    <a:pt x="2000" y="124"/>
                    <a:pt x="1773" y="124"/>
                  </a:cubicBezTo>
                  <a:cubicBezTo>
                    <a:pt x="1667" y="124"/>
                    <a:pt x="1542" y="138"/>
                    <a:pt x="1398" y="165"/>
                  </a:cubicBezTo>
                  <a:cubicBezTo>
                    <a:pt x="1205" y="202"/>
                    <a:pt x="1026" y="220"/>
                    <a:pt x="865" y="220"/>
                  </a:cubicBezTo>
                  <a:cubicBezTo>
                    <a:pt x="536" y="220"/>
                    <a:pt x="254" y="14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6"/>
            <p:cNvSpPr/>
            <p:nvPr/>
          </p:nvSpPr>
          <p:spPr>
            <a:xfrm>
              <a:off x="1873000" y="1265750"/>
              <a:ext cx="68875" cy="56350"/>
            </a:xfrm>
            <a:custGeom>
              <a:avLst/>
              <a:gdLst/>
              <a:ahLst/>
              <a:cxnLst/>
              <a:rect l="l" t="t" r="r" b="b"/>
              <a:pathLst>
                <a:path w="2755" h="2254" extrusionOk="0">
                  <a:moveTo>
                    <a:pt x="1287" y="1001"/>
                  </a:moveTo>
                  <a:cubicBezTo>
                    <a:pt x="1444" y="1001"/>
                    <a:pt x="1570" y="1018"/>
                    <a:pt x="1668" y="1050"/>
                  </a:cubicBezTo>
                  <a:cubicBezTo>
                    <a:pt x="1759" y="1081"/>
                    <a:pt x="1804" y="1120"/>
                    <a:pt x="1804" y="1164"/>
                  </a:cubicBezTo>
                  <a:cubicBezTo>
                    <a:pt x="1804" y="1242"/>
                    <a:pt x="1723" y="1323"/>
                    <a:pt x="1563" y="1409"/>
                  </a:cubicBezTo>
                  <a:cubicBezTo>
                    <a:pt x="1392" y="1495"/>
                    <a:pt x="1216" y="1539"/>
                    <a:pt x="1034" y="1539"/>
                  </a:cubicBezTo>
                  <a:cubicBezTo>
                    <a:pt x="874" y="1539"/>
                    <a:pt x="735" y="1523"/>
                    <a:pt x="619" y="1490"/>
                  </a:cubicBezTo>
                  <a:cubicBezTo>
                    <a:pt x="489" y="1453"/>
                    <a:pt x="424" y="1403"/>
                    <a:pt x="424" y="1343"/>
                  </a:cubicBezTo>
                  <a:cubicBezTo>
                    <a:pt x="424" y="1267"/>
                    <a:pt x="516" y="1190"/>
                    <a:pt x="698" y="1116"/>
                  </a:cubicBezTo>
                  <a:cubicBezTo>
                    <a:pt x="887" y="1039"/>
                    <a:pt x="1084" y="1001"/>
                    <a:pt x="1287" y="1001"/>
                  </a:cubicBezTo>
                  <a:close/>
                  <a:moveTo>
                    <a:pt x="2661" y="1"/>
                  </a:moveTo>
                  <a:cubicBezTo>
                    <a:pt x="2458" y="76"/>
                    <a:pt x="2086" y="155"/>
                    <a:pt x="1550" y="237"/>
                  </a:cubicBezTo>
                  <a:cubicBezTo>
                    <a:pt x="1592" y="302"/>
                    <a:pt x="1631" y="388"/>
                    <a:pt x="1664" y="495"/>
                  </a:cubicBezTo>
                  <a:cubicBezTo>
                    <a:pt x="1694" y="594"/>
                    <a:pt x="1710" y="672"/>
                    <a:pt x="1710" y="725"/>
                  </a:cubicBezTo>
                  <a:cubicBezTo>
                    <a:pt x="1452" y="475"/>
                    <a:pt x="1185" y="350"/>
                    <a:pt x="913" y="350"/>
                  </a:cubicBezTo>
                  <a:cubicBezTo>
                    <a:pt x="661" y="350"/>
                    <a:pt x="455" y="444"/>
                    <a:pt x="293" y="632"/>
                  </a:cubicBezTo>
                  <a:cubicBezTo>
                    <a:pt x="159" y="792"/>
                    <a:pt x="71" y="994"/>
                    <a:pt x="31" y="1239"/>
                  </a:cubicBezTo>
                  <a:cubicBezTo>
                    <a:pt x="11" y="1361"/>
                    <a:pt x="1" y="1474"/>
                    <a:pt x="1" y="1577"/>
                  </a:cubicBezTo>
                  <a:cubicBezTo>
                    <a:pt x="1" y="1773"/>
                    <a:pt x="51" y="1919"/>
                    <a:pt x="147" y="2014"/>
                  </a:cubicBezTo>
                  <a:cubicBezTo>
                    <a:pt x="254" y="2119"/>
                    <a:pt x="433" y="2172"/>
                    <a:pt x="682" y="2172"/>
                  </a:cubicBezTo>
                  <a:cubicBezTo>
                    <a:pt x="766" y="2172"/>
                    <a:pt x="868" y="2164"/>
                    <a:pt x="989" y="2149"/>
                  </a:cubicBezTo>
                  <a:cubicBezTo>
                    <a:pt x="1244" y="2115"/>
                    <a:pt x="1462" y="2025"/>
                    <a:pt x="1646" y="1874"/>
                  </a:cubicBezTo>
                  <a:cubicBezTo>
                    <a:pt x="1654" y="1866"/>
                    <a:pt x="1662" y="1862"/>
                    <a:pt x="1666" y="1861"/>
                  </a:cubicBezTo>
                  <a:cubicBezTo>
                    <a:pt x="1667" y="1861"/>
                    <a:pt x="1667" y="1861"/>
                    <a:pt x="1667" y="1861"/>
                  </a:cubicBezTo>
                  <a:cubicBezTo>
                    <a:pt x="1673" y="1861"/>
                    <a:pt x="1677" y="1870"/>
                    <a:pt x="1677" y="1887"/>
                  </a:cubicBezTo>
                  <a:cubicBezTo>
                    <a:pt x="1677" y="1949"/>
                    <a:pt x="1658" y="2070"/>
                    <a:pt x="1620" y="2253"/>
                  </a:cubicBezTo>
                  <a:cubicBezTo>
                    <a:pt x="1719" y="2192"/>
                    <a:pt x="1856" y="2139"/>
                    <a:pt x="2031" y="2093"/>
                  </a:cubicBezTo>
                  <a:cubicBezTo>
                    <a:pt x="2207" y="2048"/>
                    <a:pt x="2365" y="2025"/>
                    <a:pt x="2504" y="2025"/>
                  </a:cubicBezTo>
                  <a:cubicBezTo>
                    <a:pt x="2620" y="2025"/>
                    <a:pt x="2703" y="2043"/>
                    <a:pt x="2754" y="2079"/>
                  </a:cubicBezTo>
                  <a:lnTo>
                    <a:pt x="2711" y="1631"/>
                  </a:lnTo>
                  <a:cubicBezTo>
                    <a:pt x="2666" y="1619"/>
                    <a:pt x="2618" y="1613"/>
                    <a:pt x="2564" y="1613"/>
                  </a:cubicBezTo>
                  <a:cubicBezTo>
                    <a:pt x="2465" y="1613"/>
                    <a:pt x="2380" y="1634"/>
                    <a:pt x="2308" y="1680"/>
                  </a:cubicBezTo>
                  <a:cubicBezTo>
                    <a:pt x="2397" y="1453"/>
                    <a:pt x="2442" y="1163"/>
                    <a:pt x="2442" y="813"/>
                  </a:cubicBezTo>
                  <a:cubicBezTo>
                    <a:pt x="2442" y="772"/>
                    <a:pt x="2441" y="713"/>
                    <a:pt x="2437" y="635"/>
                  </a:cubicBezTo>
                  <a:cubicBezTo>
                    <a:pt x="2433" y="558"/>
                    <a:pt x="2432" y="501"/>
                    <a:pt x="2432" y="465"/>
                  </a:cubicBezTo>
                  <a:lnTo>
                    <a:pt x="2432" y="461"/>
                  </a:lnTo>
                  <a:cubicBezTo>
                    <a:pt x="2432" y="417"/>
                    <a:pt x="2512" y="368"/>
                    <a:pt x="2672" y="314"/>
                  </a:cubicBezTo>
                  <a:cubicBezTo>
                    <a:pt x="2685" y="301"/>
                    <a:pt x="2691" y="265"/>
                    <a:pt x="2691" y="209"/>
                  </a:cubicBezTo>
                  <a:cubicBezTo>
                    <a:pt x="2691" y="139"/>
                    <a:pt x="2681" y="69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6"/>
            <p:cNvSpPr/>
            <p:nvPr/>
          </p:nvSpPr>
          <p:spPr>
            <a:xfrm>
              <a:off x="1942975" y="1271850"/>
              <a:ext cx="59950" cy="49700"/>
            </a:xfrm>
            <a:custGeom>
              <a:avLst/>
              <a:gdLst/>
              <a:ahLst/>
              <a:cxnLst/>
              <a:rect l="l" t="t" r="r" b="b"/>
              <a:pathLst>
                <a:path w="2398" h="1988" extrusionOk="0">
                  <a:moveTo>
                    <a:pt x="1324" y="1"/>
                  </a:moveTo>
                  <a:cubicBezTo>
                    <a:pt x="1240" y="1"/>
                    <a:pt x="1152" y="5"/>
                    <a:pt x="1063" y="14"/>
                  </a:cubicBezTo>
                  <a:cubicBezTo>
                    <a:pt x="694" y="51"/>
                    <a:pt x="429" y="143"/>
                    <a:pt x="263" y="288"/>
                  </a:cubicBezTo>
                  <a:cubicBezTo>
                    <a:pt x="89" y="442"/>
                    <a:pt x="1" y="679"/>
                    <a:pt x="1" y="999"/>
                  </a:cubicBezTo>
                  <a:cubicBezTo>
                    <a:pt x="1" y="1658"/>
                    <a:pt x="354" y="1988"/>
                    <a:pt x="1063" y="1988"/>
                  </a:cubicBezTo>
                  <a:cubicBezTo>
                    <a:pt x="1168" y="1988"/>
                    <a:pt x="1272" y="1980"/>
                    <a:pt x="1374" y="1968"/>
                  </a:cubicBezTo>
                  <a:cubicBezTo>
                    <a:pt x="1777" y="1915"/>
                    <a:pt x="2028" y="1674"/>
                    <a:pt x="2130" y="1245"/>
                  </a:cubicBezTo>
                  <a:cubicBezTo>
                    <a:pt x="2129" y="1238"/>
                    <a:pt x="2124" y="1234"/>
                    <a:pt x="2120" y="1234"/>
                  </a:cubicBezTo>
                  <a:cubicBezTo>
                    <a:pt x="2119" y="1234"/>
                    <a:pt x="2119" y="1234"/>
                    <a:pt x="2118" y="1234"/>
                  </a:cubicBezTo>
                  <a:cubicBezTo>
                    <a:pt x="2032" y="1337"/>
                    <a:pt x="1916" y="1419"/>
                    <a:pt x="1773" y="1483"/>
                  </a:cubicBezTo>
                  <a:cubicBezTo>
                    <a:pt x="1612" y="1557"/>
                    <a:pt x="1438" y="1593"/>
                    <a:pt x="1254" y="1593"/>
                  </a:cubicBezTo>
                  <a:cubicBezTo>
                    <a:pt x="1133" y="1593"/>
                    <a:pt x="1043" y="1555"/>
                    <a:pt x="980" y="1478"/>
                  </a:cubicBezTo>
                  <a:cubicBezTo>
                    <a:pt x="895" y="1375"/>
                    <a:pt x="836" y="1185"/>
                    <a:pt x="803" y="909"/>
                  </a:cubicBezTo>
                  <a:cubicBezTo>
                    <a:pt x="796" y="851"/>
                    <a:pt x="792" y="800"/>
                    <a:pt x="792" y="758"/>
                  </a:cubicBezTo>
                  <a:cubicBezTo>
                    <a:pt x="792" y="361"/>
                    <a:pt x="1013" y="164"/>
                    <a:pt x="1454" y="164"/>
                  </a:cubicBezTo>
                  <a:cubicBezTo>
                    <a:pt x="1554" y="164"/>
                    <a:pt x="1649" y="181"/>
                    <a:pt x="1743" y="212"/>
                  </a:cubicBezTo>
                  <a:cubicBezTo>
                    <a:pt x="1824" y="237"/>
                    <a:pt x="1865" y="258"/>
                    <a:pt x="1865" y="275"/>
                  </a:cubicBezTo>
                  <a:cubicBezTo>
                    <a:pt x="1865" y="279"/>
                    <a:pt x="1859" y="281"/>
                    <a:pt x="1848" y="281"/>
                  </a:cubicBezTo>
                  <a:cubicBezTo>
                    <a:pt x="1673" y="281"/>
                    <a:pt x="1521" y="316"/>
                    <a:pt x="1396" y="384"/>
                  </a:cubicBezTo>
                  <a:cubicBezTo>
                    <a:pt x="1252" y="464"/>
                    <a:pt x="1182" y="571"/>
                    <a:pt x="1182" y="708"/>
                  </a:cubicBezTo>
                  <a:cubicBezTo>
                    <a:pt x="1182" y="794"/>
                    <a:pt x="1241" y="869"/>
                    <a:pt x="1357" y="933"/>
                  </a:cubicBezTo>
                  <a:cubicBezTo>
                    <a:pt x="1481" y="1001"/>
                    <a:pt x="1639" y="1034"/>
                    <a:pt x="1829" y="1034"/>
                  </a:cubicBezTo>
                  <a:cubicBezTo>
                    <a:pt x="2208" y="1034"/>
                    <a:pt x="2398" y="909"/>
                    <a:pt x="2398" y="659"/>
                  </a:cubicBezTo>
                  <a:cubicBezTo>
                    <a:pt x="2398" y="605"/>
                    <a:pt x="2394" y="557"/>
                    <a:pt x="2391" y="510"/>
                  </a:cubicBezTo>
                  <a:cubicBezTo>
                    <a:pt x="2371" y="377"/>
                    <a:pt x="2270" y="262"/>
                    <a:pt x="2091" y="165"/>
                  </a:cubicBezTo>
                  <a:cubicBezTo>
                    <a:pt x="1888" y="56"/>
                    <a:pt x="1632" y="1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6"/>
            <p:cNvSpPr/>
            <p:nvPr/>
          </p:nvSpPr>
          <p:spPr>
            <a:xfrm>
              <a:off x="2000375" y="1250525"/>
              <a:ext cx="72675" cy="70675"/>
            </a:xfrm>
            <a:custGeom>
              <a:avLst/>
              <a:gdLst/>
              <a:ahLst/>
              <a:cxnLst/>
              <a:rect l="l" t="t" r="r" b="b"/>
              <a:pathLst>
                <a:path w="2907" h="2827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52"/>
                    <a:pt x="453" y="89"/>
                    <a:pt x="1" y="113"/>
                  </a:cubicBezTo>
                  <a:cubicBezTo>
                    <a:pt x="1" y="229"/>
                    <a:pt x="9" y="288"/>
                    <a:pt x="27" y="289"/>
                  </a:cubicBezTo>
                  <a:cubicBezTo>
                    <a:pt x="109" y="294"/>
                    <a:pt x="180" y="311"/>
                    <a:pt x="240" y="342"/>
                  </a:cubicBezTo>
                  <a:cubicBezTo>
                    <a:pt x="299" y="373"/>
                    <a:pt x="329" y="414"/>
                    <a:pt x="329" y="461"/>
                  </a:cubicBezTo>
                  <a:cubicBezTo>
                    <a:pt x="329" y="476"/>
                    <a:pt x="329" y="495"/>
                    <a:pt x="328" y="518"/>
                  </a:cubicBezTo>
                  <a:cubicBezTo>
                    <a:pt x="326" y="542"/>
                    <a:pt x="326" y="556"/>
                    <a:pt x="326" y="562"/>
                  </a:cubicBezTo>
                  <a:cubicBezTo>
                    <a:pt x="326" y="817"/>
                    <a:pt x="350" y="1109"/>
                    <a:pt x="396" y="1440"/>
                  </a:cubicBezTo>
                  <a:cubicBezTo>
                    <a:pt x="447" y="1799"/>
                    <a:pt x="510" y="2086"/>
                    <a:pt x="586" y="2298"/>
                  </a:cubicBezTo>
                  <a:cubicBezTo>
                    <a:pt x="500" y="2256"/>
                    <a:pt x="414" y="2235"/>
                    <a:pt x="333" y="2235"/>
                  </a:cubicBezTo>
                  <a:cubicBezTo>
                    <a:pt x="285" y="2235"/>
                    <a:pt x="243" y="2241"/>
                    <a:pt x="209" y="2254"/>
                  </a:cubicBezTo>
                  <a:lnTo>
                    <a:pt x="199" y="2639"/>
                  </a:lnTo>
                  <a:cubicBezTo>
                    <a:pt x="241" y="2599"/>
                    <a:pt x="323" y="2579"/>
                    <a:pt x="445" y="2579"/>
                  </a:cubicBezTo>
                  <a:cubicBezTo>
                    <a:pt x="586" y="2579"/>
                    <a:pt x="755" y="2604"/>
                    <a:pt x="953" y="2654"/>
                  </a:cubicBezTo>
                  <a:cubicBezTo>
                    <a:pt x="1144" y="2701"/>
                    <a:pt x="1310" y="2759"/>
                    <a:pt x="1449" y="2826"/>
                  </a:cubicBezTo>
                  <a:cubicBezTo>
                    <a:pt x="1409" y="2744"/>
                    <a:pt x="1353" y="2602"/>
                    <a:pt x="1284" y="2402"/>
                  </a:cubicBezTo>
                  <a:cubicBezTo>
                    <a:pt x="1204" y="2175"/>
                    <a:pt x="1165" y="2035"/>
                    <a:pt x="1165" y="1979"/>
                  </a:cubicBezTo>
                  <a:lnTo>
                    <a:pt x="1224" y="1979"/>
                  </a:lnTo>
                  <a:cubicBezTo>
                    <a:pt x="1377" y="1979"/>
                    <a:pt x="1517" y="2004"/>
                    <a:pt x="1647" y="2052"/>
                  </a:cubicBezTo>
                  <a:cubicBezTo>
                    <a:pt x="1813" y="2114"/>
                    <a:pt x="1921" y="2207"/>
                    <a:pt x="1972" y="2330"/>
                  </a:cubicBezTo>
                  <a:cubicBezTo>
                    <a:pt x="1978" y="2347"/>
                    <a:pt x="1982" y="2361"/>
                    <a:pt x="1982" y="2372"/>
                  </a:cubicBezTo>
                  <a:cubicBezTo>
                    <a:pt x="1982" y="2409"/>
                    <a:pt x="1953" y="2442"/>
                    <a:pt x="1896" y="2466"/>
                  </a:cubicBezTo>
                  <a:cubicBezTo>
                    <a:pt x="1880" y="2474"/>
                    <a:pt x="1826" y="2491"/>
                    <a:pt x="1731" y="2519"/>
                  </a:cubicBezTo>
                  <a:cubicBezTo>
                    <a:pt x="1709" y="2526"/>
                    <a:pt x="1697" y="2552"/>
                    <a:pt x="1697" y="2599"/>
                  </a:cubicBezTo>
                  <a:cubicBezTo>
                    <a:pt x="1697" y="2635"/>
                    <a:pt x="1701" y="2664"/>
                    <a:pt x="1710" y="2686"/>
                  </a:cubicBezTo>
                  <a:lnTo>
                    <a:pt x="2896" y="2692"/>
                  </a:lnTo>
                  <a:cubicBezTo>
                    <a:pt x="2880" y="2409"/>
                    <a:pt x="2705" y="2173"/>
                    <a:pt x="2369" y="1981"/>
                  </a:cubicBezTo>
                  <a:cubicBezTo>
                    <a:pt x="2071" y="1811"/>
                    <a:pt x="1759" y="1726"/>
                    <a:pt x="1431" y="1726"/>
                  </a:cubicBezTo>
                  <a:cubicBezTo>
                    <a:pt x="1405" y="1726"/>
                    <a:pt x="1368" y="1728"/>
                    <a:pt x="1318" y="1732"/>
                  </a:cubicBezTo>
                  <a:cubicBezTo>
                    <a:pt x="1359" y="1608"/>
                    <a:pt x="1434" y="1479"/>
                    <a:pt x="1538" y="1344"/>
                  </a:cubicBezTo>
                  <a:cubicBezTo>
                    <a:pt x="1694" y="1142"/>
                    <a:pt x="1869" y="1020"/>
                    <a:pt x="2061" y="981"/>
                  </a:cubicBezTo>
                  <a:cubicBezTo>
                    <a:pt x="2115" y="968"/>
                    <a:pt x="2162" y="962"/>
                    <a:pt x="2204" y="962"/>
                  </a:cubicBezTo>
                  <a:cubicBezTo>
                    <a:pt x="2273" y="962"/>
                    <a:pt x="2307" y="974"/>
                    <a:pt x="2307" y="997"/>
                  </a:cubicBezTo>
                  <a:cubicBezTo>
                    <a:pt x="2307" y="1012"/>
                    <a:pt x="2293" y="1024"/>
                    <a:pt x="2270" y="1036"/>
                  </a:cubicBezTo>
                  <a:cubicBezTo>
                    <a:pt x="2250" y="1045"/>
                    <a:pt x="2195" y="1069"/>
                    <a:pt x="2105" y="1105"/>
                  </a:cubicBezTo>
                  <a:cubicBezTo>
                    <a:pt x="2039" y="1132"/>
                    <a:pt x="1985" y="1159"/>
                    <a:pt x="1945" y="1189"/>
                  </a:cubicBezTo>
                  <a:cubicBezTo>
                    <a:pt x="1826" y="1271"/>
                    <a:pt x="1766" y="1368"/>
                    <a:pt x="1766" y="1479"/>
                  </a:cubicBezTo>
                  <a:cubicBezTo>
                    <a:pt x="1766" y="1624"/>
                    <a:pt x="1900" y="1696"/>
                    <a:pt x="2166" y="1696"/>
                  </a:cubicBezTo>
                  <a:cubicBezTo>
                    <a:pt x="2266" y="1696"/>
                    <a:pt x="2376" y="1682"/>
                    <a:pt x="2495" y="1655"/>
                  </a:cubicBezTo>
                  <a:cubicBezTo>
                    <a:pt x="2769" y="1593"/>
                    <a:pt x="2906" y="1472"/>
                    <a:pt x="2906" y="1293"/>
                  </a:cubicBezTo>
                  <a:cubicBezTo>
                    <a:pt x="2906" y="1236"/>
                    <a:pt x="2889" y="1177"/>
                    <a:pt x="2856" y="1115"/>
                  </a:cubicBezTo>
                  <a:cubicBezTo>
                    <a:pt x="2798" y="1003"/>
                    <a:pt x="2732" y="920"/>
                    <a:pt x="2660" y="866"/>
                  </a:cubicBezTo>
                  <a:cubicBezTo>
                    <a:pt x="2546" y="779"/>
                    <a:pt x="2398" y="735"/>
                    <a:pt x="2214" y="735"/>
                  </a:cubicBezTo>
                  <a:cubicBezTo>
                    <a:pt x="2155" y="735"/>
                    <a:pt x="2087" y="742"/>
                    <a:pt x="2009" y="753"/>
                  </a:cubicBezTo>
                  <a:cubicBezTo>
                    <a:pt x="1721" y="795"/>
                    <a:pt x="1481" y="962"/>
                    <a:pt x="1290" y="1256"/>
                  </a:cubicBezTo>
                  <a:cubicBezTo>
                    <a:pt x="1210" y="1379"/>
                    <a:pt x="1142" y="1520"/>
                    <a:pt x="1090" y="1684"/>
                  </a:cubicBezTo>
                  <a:cubicBezTo>
                    <a:pt x="1078" y="1605"/>
                    <a:pt x="1073" y="1508"/>
                    <a:pt x="1073" y="1394"/>
                  </a:cubicBezTo>
                  <a:cubicBezTo>
                    <a:pt x="1073" y="941"/>
                    <a:pt x="1167" y="476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6"/>
            <p:cNvSpPr/>
            <p:nvPr/>
          </p:nvSpPr>
          <p:spPr>
            <a:xfrm>
              <a:off x="1689300" y="137552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1" y="1"/>
                    <a:pt x="1640" y="2"/>
                  </a:cubicBezTo>
                  <a:cubicBezTo>
                    <a:pt x="1503" y="21"/>
                    <a:pt x="1300" y="40"/>
                    <a:pt x="1033" y="62"/>
                  </a:cubicBezTo>
                  <a:cubicBezTo>
                    <a:pt x="765" y="84"/>
                    <a:pt x="596" y="94"/>
                    <a:pt x="524" y="94"/>
                  </a:cubicBezTo>
                  <a:cubicBezTo>
                    <a:pt x="518" y="94"/>
                    <a:pt x="514" y="95"/>
                    <a:pt x="511" y="97"/>
                  </a:cubicBezTo>
                  <a:cubicBezTo>
                    <a:pt x="507" y="98"/>
                    <a:pt x="506" y="103"/>
                    <a:pt x="506" y="114"/>
                  </a:cubicBezTo>
                  <a:cubicBezTo>
                    <a:pt x="506" y="118"/>
                    <a:pt x="518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5"/>
                    <a:pt x="183" y="529"/>
                    <a:pt x="44" y="470"/>
                  </a:cubicBezTo>
                  <a:cubicBezTo>
                    <a:pt x="15" y="560"/>
                    <a:pt x="1" y="679"/>
                    <a:pt x="1" y="826"/>
                  </a:cubicBezTo>
                  <a:cubicBezTo>
                    <a:pt x="1" y="877"/>
                    <a:pt x="2" y="906"/>
                    <a:pt x="5" y="915"/>
                  </a:cubicBezTo>
                  <a:cubicBezTo>
                    <a:pt x="8" y="929"/>
                    <a:pt x="15" y="937"/>
                    <a:pt x="25" y="937"/>
                  </a:cubicBezTo>
                  <a:cubicBezTo>
                    <a:pt x="27" y="937"/>
                    <a:pt x="29" y="937"/>
                    <a:pt x="31" y="936"/>
                  </a:cubicBezTo>
                  <a:cubicBezTo>
                    <a:pt x="254" y="885"/>
                    <a:pt x="437" y="858"/>
                    <a:pt x="580" y="851"/>
                  </a:cubicBezTo>
                  <a:lnTo>
                    <a:pt x="580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40"/>
                    <a:pt x="404" y="2326"/>
                    <a:pt x="551" y="2433"/>
                  </a:cubicBezTo>
                  <a:cubicBezTo>
                    <a:pt x="671" y="2520"/>
                    <a:pt x="857" y="2563"/>
                    <a:pt x="1111" y="2563"/>
                  </a:cubicBezTo>
                  <a:cubicBezTo>
                    <a:pt x="1127" y="2563"/>
                    <a:pt x="1181" y="2561"/>
                    <a:pt x="1274" y="2557"/>
                  </a:cubicBezTo>
                  <a:cubicBezTo>
                    <a:pt x="1914" y="2526"/>
                    <a:pt x="2319" y="2360"/>
                    <a:pt x="2488" y="2055"/>
                  </a:cubicBezTo>
                  <a:cubicBezTo>
                    <a:pt x="2544" y="1953"/>
                    <a:pt x="2572" y="1867"/>
                    <a:pt x="2572" y="1799"/>
                  </a:cubicBezTo>
                  <a:cubicBezTo>
                    <a:pt x="2572" y="1643"/>
                    <a:pt x="2425" y="1533"/>
                    <a:pt x="2130" y="1470"/>
                  </a:cubicBezTo>
                  <a:cubicBezTo>
                    <a:pt x="1995" y="1442"/>
                    <a:pt x="1873" y="1428"/>
                    <a:pt x="1768" y="1428"/>
                  </a:cubicBezTo>
                  <a:cubicBezTo>
                    <a:pt x="1625" y="1428"/>
                    <a:pt x="1511" y="1452"/>
                    <a:pt x="1429" y="1496"/>
                  </a:cubicBezTo>
                  <a:cubicBezTo>
                    <a:pt x="1351" y="1540"/>
                    <a:pt x="1313" y="1596"/>
                    <a:pt x="1313" y="1665"/>
                  </a:cubicBezTo>
                  <a:cubicBezTo>
                    <a:pt x="1313" y="1813"/>
                    <a:pt x="1385" y="1929"/>
                    <a:pt x="1530" y="2016"/>
                  </a:cubicBezTo>
                  <a:cubicBezTo>
                    <a:pt x="1686" y="2085"/>
                    <a:pt x="1796" y="2128"/>
                    <a:pt x="1862" y="2144"/>
                  </a:cubicBezTo>
                  <a:cubicBezTo>
                    <a:pt x="1873" y="2150"/>
                    <a:pt x="1878" y="2159"/>
                    <a:pt x="1878" y="2170"/>
                  </a:cubicBezTo>
                  <a:cubicBezTo>
                    <a:pt x="1878" y="2206"/>
                    <a:pt x="1820" y="2248"/>
                    <a:pt x="1705" y="2299"/>
                  </a:cubicBezTo>
                  <a:cubicBezTo>
                    <a:pt x="1588" y="2349"/>
                    <a:pt x="1485" y="2373"/>
                    <a:pt x="1393" y="2373"/>
                  </a:cubicBezTo>
                  <a:cubicBezTo>
                    <a:pt x="1219" y="2373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4"/>
                  </a:cubicBezTo>
                  <a:cubicBezTo>
                    <a:pt x="1220" y="1002"/>
                    <a:pt x="1247" y="898"/>
                    <a:pt x="1268" y="880"/>
                  </a:cubicBezTo>
                  <a:cubicBezTo>
                    <a:pt x="1582" y="880"/>
                    <a:pt x="1753" y="882"/>
                    <a:pt x="1782" y="884"/>
                  </a:cubicBezTo>
                  <a:cubicBezTo>
                    <a:pt x="1839" y="889"/>
                    <a:pt x="1887" y="942"/>
                    <a:pt x="1933" y="1045"/>
                  </a:cubicBezTo>
                  <a:cubicBezTo>
                    <a:pt x="1980" y="1154"/>
                    <a:pt x="2010" y="1214"/>
                    <a:pt x="2023" y="1223"/>
                  </a:cubicBezTo>
                  <a:cubicBezTo>
                    <a:pt x="2032" y="1232"/>
                    <a:pt x="2047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3" y="1168"/>
                    <a:pt x="2319" y="1147"/>
                    <a:pt x="2364" y="1125"/>
                  </a:cubicBezTo>
                  <a:cubicBezTo>
                    <a:pt x="2322" y="1043"/>
                    <a:pt x="2285" y="939"/>
                    <a:pt x="2249" y="815"/>
                  </a:cubicBezTo>
                  <a:cubicBezTo>
                    <a:pt x="2213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1" y="417"/>
                  </a:cubicBezTo>
                  <a:cubicBezTo>
                    <a:pt x="2203" y="361"/>
                    <a:pt x="2206" y="317"/>
                    <a:pt x="2206" y="288"/>
                  </a:cubicBezTo>
                  <a:cubicBezTo>
                    <a:pt x="2206" y="218"/>
                    <a:pt x="2195" y="165"/>
                    <a:pt x="2175" y="130"/>
                  </a:cubicBezTo>
                  <a:cubicBezTo>
                    <a:pt x="2104" y="135"/>
                    <a:pt x="1971" y="193"/>
                    <a:pt x="1772" y="302"/>
                  </a:cubicBezTo>
                  <a:cubicBezTo>
                    <a:pt x="1852" y="363"/>
                    <a:pt x="1893" y="429"/>
                    <a:pt x="1893" y="502"/>
                  </a:cubicBezTo>
                  <a:cubicBezTo>
                    <a:pt x="1893" y="527"/>
                    <a:pt x="1887" y="552"/>
                    <a:pt x="1880" y="575"/>
                  </a:cubicBezTo>
                  <a:cubicBezTo>
                    <a:pt x="1872" y="598"/>
                    <a:pt x="1728" y="611"/>
                    <a:pt x="1451" y="614"/>
                  </a:cubicBezTo>
                  <a:lnTo>
                    <a:pt x="1340" y="614"/>
                  </a:lnTo>
                  <a:cubicBezTo>
                    <a:pt x="1387" y="498"/>
                    <a:pt x="1460" y="364"/>
                    <a:pt x="1555" y="209"/>
                  </a:cubicBezTo>
                  <a:cubicBezTo>
                    <a:pt x="1635" y="76"/>
                    <a:pt x="1676" y="7"/>
                    <a:pt x="1676" y="2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6"/>
            <p:cNvSpPr/>
            <p:nvPr/>
          </p:nvSpPr>
          <p:spPr>
            <a:xfrm>
              <a:off x="17566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5" y="661"/>
                    <a:pt x="1762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8" y="1229"/>
                  </a:cubicBezTo>
                  <a:cubicBezTo>
                    <a:pt x="1432" y="1335"/>
                    <a:pt x="1211" y="1388"/>
                    <a:pt x="987" y="1388"/>
                  </a:cubicBezTo>
                  <a:cubicBezTo>
                    <a:pt x="808" y="1388"/>
                    <a:pt x="657" y="1364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8" y="820"/>
                  </a:cubicBezTo>
                  <a:cubicBezTo>
                    <a:pt x="844" y="699"/>
                    <a:pt x="1056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1" y="0"/>
                    <a:pt x="1208" y="8"/>
                    <a:pt x="1099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9" y="2013"/>
                  </a:cubicBezTo>
                  <a:cubicBezTo>
                    <a:pt x="1478" y="2013"/>
                    <a:pt x="1733" y="1901"/>
                    <a:pt x="1926" y="1679"/>
                  </a:cubicBezTo>
                  <a:cubicBezTo>
                    <a:pt x="2074" y="1508"/>
                    <a:pt x="2170" y="1292"/>
                    <a:pt x="2213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6"/>
            <p:cNvSpPr/>
            <p:nvPr/>
          </p:nvSpPr>
          <p:spPr>
            <a:xfrm>
              <a:off x="1847675" y="1391650"/>
              <a:ext cx="59900" cy="51075"/>
            </a:xfrm>
            <a:custGeom>
              <a:avLst/>
              <a:gdLst/>
              <a:ahLst/>
              <a:cxnLst/>
              <a:rect l="l" t="t" r="r" b="b"/>
              <a:pathLst>
                <a:path w="2396" h="2043" extrusionOk="0">
                  <a:moveTo>
                    <a:pt x="1240" y="1"/>
                  </a:moveTo>
                  <a:cubicBezTo>
                    <a:pt x="924" y="1"/>
                    <a:pt x="673" y="60"/>
                    <a:pt x="487" y="179"/>
                  </a:cubicBezTo>
                  <a:cubicBezTo>
                    <a:pt x="326" y="282"/>
                    <a:pt x="228" y="421"/>
                    <a:pt x="192" y="595"/>
                  </a:cubicBezTo>
                  <a:cubicBezTo>
                    <a:pt x="182" y="636"/>
                    <a:pt x="177" y="685"/>
                    <a:pt x="177" y="738"/>
                  </a:cubicBezTo>
                  <a:cubicBezTo>
                    <a:pt x="177" y="964"/>
                    <a:pt x="342" y="1076"/>
                    <a:pt x="672" y="1076"/>
                  </a:cubicBezTo>
                  <a:cubicBezTo>
                    <a:pt x="712" y="1076"/>
                    <a:pt x="780" y="1072"/>
                    <a:pt x="878" y="1065"/>
                  </a:cubicBezTo>
                  <a:cubicBezTo>
                    <a:pt x="975" y="1057"/>
                    <a:pt x="1039" y="1054"/>
                    <a:pt x="1070" y="1054"/>
                  </a:cubicBezTo>
                  <a:cubicBezTo>
                    <a:pt x="1384" y="1054"/>
                    <a:pt x="1548" y="1219"/>
                    <a:pt x="1562" y="1552"/>
                  </a:cubicBezTo>
                  <a:cubicBezTo>
                    <a:pt x="1566" y="1655"/>
                    <a:pt x="1513" y="1731"/>
                    <a:pt x="1405" y="1783"/>
                  </a:cubicBezTo>
                  <a:cubicBezTo>
                    <a:pt x="1332" y="1818"/>
                    <a:pt x="1220" y="1845"/>
                    <a:pt x="1066" y="1863"/>
                  </a:cubicBezTo>
                  <a:cubicBezTo>
                    <a:pt x="1012" y="1870"/>
                    <a:pt x="951" y="1873"/>
                    <a:pt x="883" y="1873"/>
                  </a:cubicBezTo>
                  <a:cubicBezTo>
                    <a:pt x="706" y="1873"/>
                    <a:pt x="618" y="1860"/>
                    <a:pt x="618" y="1829"/>
                  </a:cubicBezTo>
                  <a:cubicBezTo>
                    <a:pt x="618" y="1800"/>
                    <a:pt x="668" y="1779"/>
                    <a:pt x="769" y="1764"/>
                  </a:cubicBezTo>
                  <a:cubicBezTo>
                    <a:pt x="936" y="1741"/>
                    <a:pt x="1063" y="1694"/>
                    <a:pt x="1145" y="1624"/>
                  </a:cubicBezTo>
                  <a:cubicBezTo>
                    <a:pt x="1210" y="1568"/>
                    <a:pt x="1244" y="1505"/>
                    <a:pt x="1244" y="1433"/>
                  </a:cubicBezTo>
                  <a:cubicBezTo>
                    <a:pt x="1244" y="1365"/>
                    <a:pt x="1199" y="1310"/>
                    <a:pt x="1107" y="1272"/>
                  </a:cubicBezTo>
                  <a:cubicBezTo>
                    <a:pt x="1016" y="1231"/>
                    <a:pt x="891" y="1212"/>
                    <a:pt x="734" y="1212"/>
                  </a:cubicBezTo>
                  <a:cubicBezTo>
                    <a:pt x="647" y="1212"/>
                    <a:pt x="554" y="1219"/>
                    <a:pt x="452" y="1231"/>
                  </a:cubicBezTo>
                  <a:cubicBezTo>
                    <a:pt x="151" y="1273"/>
                    <a:pt x="0" y="1372"/>
                    <a:pt x="0" y="1530"/>
                  </a:cubicBezTo>
                  <a:cubicBezTo>
                    <a:pt x="0" y="1575"/>
                    <a:pt x="11" y="1630"/>
                    <a:pt x="32" y="1697"/>
                  </a:cubicBezTo>
                  <a:cubicBezTo>
                    <a:pt x="63" y="1790"/>
                    <a:pt x="153" y="1868"/>
                    <a:pt x="297" y="1932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3" y="2042"/>
                    <a:pt x="1666" y="1990"/>
                    <a:pt x="1922" y="1881"/>
                  </a:cubicBezTo>
                  <a:cubicBezTo>
                    <a:pt x="2198" y="1767"/>
                    <a:pt x="2353" y="1603"/>
                    <a:pt x="2384" y="1396"/>
                  </a:cubicBezTo>
                  <a:cubicBezTo>
                    <a:pt x="2391" y="1351"/>
                    <a:pt x="2395" y="1308"/>
                    <a:pt x="2395" y="1262"/>
                  </a:cubicBezTo>
                  <a:cubicBezTo>
                    <a:pt x="2395" y="1100"/>
                    <a:pt x="2340" y="984"/>
                    <a:pt x="2231" y="920"/>
                  </a:cubicBezTo>
                  <a:cubicBezTo>
                    <a:pt x="2139" y="865"/>
                    <a:pt x="2002" y="837"/>
                    <a:pt x="1819" y="837"/>
                  </a:cubicBezTo>
                  <a:cubicBezTo>
                    <a:pt x="1771" y="837"/>
                    <a:pt x="1700" y="839"/>
                    <a:pt x="1606" y="845"/>
                  </a:cubicBezTo>
                  <a:cubicBezTo>
                    <a:pt x="1510" y="852"/>
                    <a:pt x="1442" y="854"/>
                    <a:pt x="1399" y="854"/>
                  </a:cubicBezTo>
                  <a:cubicBezTo>
                    <a:pt x="1273" y="854"/>
                    <a:pt x="1177" y="837"/>
                    <a:pt x="1106" y="797"/>
                  </a:cubicBezTo>
                  <a:cubicBezTo>
                    <a:pt x="1019" y="752"/>
                    <a:pt x="956" y="672"/>
                    <a:pt x="916" y="556"/>
                  </a:cubicBezTo>
                  <a:cubicBezTo>
                    <a:pt x="899" y="506"/>
                    <a:pt x="890" y="457"/>
                    <a:pt x="890" y="413"/>
                  </a:cubicBezTo>
                  <a:cubicBezTo>
                    <a:pt x="890" y="220"/>
                    <a:pt x="1051" y="125"/>
                    <a:pt x="1374" y="125"/>
                  </a:cubicBezTo>
                  <a:cubicBezTo>
                    <a:pt x="1542" y="125"/>
                    <a:pt x="1627" y="142"/>
                    <a:pt x="1627" y="182"/>
                  </a:cubicBezTo>
                  <a:cubicBezTo>
                    <a:pt x="1627" y="193"/>
                    <a:pt x="1616" y="201"/>
                    <a:pt x="1597" y="204"/>
                  </a:cubicBezTo>
                  <a:cubicBezTo>
                    <a:pt x="1431" y="245"/>
                    <a:pt x="1340" y="268"/>
                    <a:pt x="1325" y="275"/>
                  </a:cubicBezTo>
                  <a:cubicBezTo>
                    <a:pt x="1204" y="326"/>
                    <a:pt x="1143" y="405"/>
                    <a:pt x="1143" y="509"/>
                  </a:cubicBezTo>
                  <a:cubicBezTo>
                    <a:pt x="1143" y="630"/>
                    <a:pt x="1317" y="689"/>
                    <a:pt x="1664" y="689"/>
                  </a:cubicBezTo>
                  <a:cubicBezTo>
                    <a:pt x="1722" y="689"/>
                    <a:pt x="1774" y="688"/>
                    <a:pt x="1824" y="685"/>
                  </a:cubicBezTo>
                  <a:cubicBezTo>
                    <a:pt x="2086" y="668"/>
                    <a:pt x="2217" y="597"/>
                    <a:pt x="2217" y="475"/>
                  </a:cubicBezTo>
                  <a:cubicBezTo>
                    <a:pt x="2217" y="436"/>
                    <a:pt x="2202" y="384"/>
                    <a:pt x="2175" y="317"/>
                  </a:cubicBezTo>
                  <a:cubicBezTo>
                    <a:pt x="2133" y="209"/>
                    <a:pt x="2047" y="132"/>
                    <a:pt x="1919" y="84"/>
                  </a:cubicBezTo>
                  <a:cubicBezTo>
                    <a:pt x="1773" y="29"/>
                    <a:pt x="1546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6"/>
            <p:cNvSpPr/>
            <p:nvPr/>
          </p:nvSpPr>
          <p:spPr>
            <a:xfrm>
              <a:off x="1911375" y="1392400"/>
              <a:ext cx="59950" cy="49675"/>
            </a:xfrm>
            <a:custGeom>
              <a:avLst/>
              <a:gdLst/>
              <a:ahLst/>
              <a:cxnLst/>
              <a:rect l="l" t="t" r="r" b="b"/>
              <a:pathLst>
                <a:path w="2398" h="1987" extrusionOk="0">
                  <a:moveTo>
                    <a:pt x="1325" y="1"/>
                  </a:moveTo>
                  <a:cubicBezTo>
                    <a:pt x="1239" y="1"/>
                    <a:pt x="1151" y="4"/>
                    <a:pt x="1062" y="13"/>
                  </a:cubicBezTo>
                  <a:cubicBezTo>
                    <a:pt x="695" y="50"/>
                    <a:pt x="428" y="142"/>
                    <a:pt x="263" y="287"/>
                  </a:cubicBezTo>
                  <a:cubicBezTo>
                    <a:pt x="88" y="441"/>
                    <a:pt x="0" y="679"/>
                    <a:pt x="0" y="999"/>
                  </a:cubicBezTo>
                  <a:cubicBezTo>
                    <a:pt x="0" y="1657"/>
                    <a:pt x="355" y="1987"/>
                    <a:pt x="1062" y="1987"/>
                  </a:cubicBezTo>
                  <a:cubicBezTo>
                    <a:pt x="1168" y="1987"/>
                    <a:pt x="1271" y="1980"/>
                    <a:pt x="1373" y="1967"/>
                  </a:cubicBezTo>
                  <a:cubicBezTo>
                    <a:pt x="1776" y="1914"/>
                    <a:pt x="2028" y="1672"/>
                    <a:pt x="2130" y="1244"/>
                  </a:cubicBezTo>
                  <a:cubicBezTo>
                    <a:pt x="2128" y="1237"/>
                    <a:pt x="2123" y="1233"/>
                    <a:pt x="2119" y="1233"/>
                  </a:cubicBezTo>
                  <a:cubicBezTo>
                    <a:pt x="2118" y="1233"/>
                    <a:pt x="2118" y="1233"/>
                    <a:pt x="2117" y="1233"/>
                  </a:cubicBezTo>
                  <a:cubicBezTo>
                    <a:pt x="2032" y="1336"/>
                    <a:pt x="1916" y="1418"/>
                    <a:pt x="1772" y="1483"/>
                  </a:cubicBezTo>
                  <a:cubicBezTo>
                    <a:pt x="1611" y="1557"/>
                    <a:pt x="1438" y="1593"/>
                    <a:pt x="1254" y="1593"/>
                  </a:cubicBezTo>
                  <a:cubicBezTo>
                    <a:pt x="1134" y="1593"/>
                    <a:pt x="1043" y="1554"/>
                    <a:pt x="980" y="1477"/>
                  </a:cubicBezTo>
                  <a:cubicBezTo>
                    <a:pt x="894" y="1374"/>
                    <a:pt x="835" y="1185"/>
                    <a:pt x="803" y="908"/>
                  </a:cubicBezTo>
                  <a:cubicBezTo>
                    <a:pt x="796" y="850"/>
                    <a:pt x="793" y="799"/>
                    <a:pt x="793" y="757"/>
                  </a:cubicBezTo>
                  <a:cubicBezTo>
                    <a:pt x="793" y="360"/>
                    <a:pt x="1013" y="163"/>
                    <a:pt x="1454" y="163"/>
                  </a:cubicBezTo>
                  <a:cubicBezTo>
                    <a:pt x="1553" y="163"/>
                    <a:pt x="1648" y="179"/>
                    <a:pt x="1743" y="210"/>
                  </a:cubicBezTo>
                  <a:cubicBezTo>
                    <a:pt x="1824" y="236"/>
                    <a:pt x="1864" y="257"/>
                    <a:pt x="1864" y="275"/>
                  </a:cubicBezTo>
                  <a:cubicBezTo>
                    <a:pt x="1864" y="278"/>
                    <a:pt x="1858" y="281"/>
                    <a:pt x="1848" y="281"/>
                  </a:cubicBezTo>
                  <a:cubicBezTo>
                    <a:pt x="1672" y="281"/>
                    <a:pt x="1520" y="315"/>
                    <a:pt x="1395" y="384"/>
                  </a:cubicBezTo>
                  <a:cubicBezTo>
                    <a:pt x="1253" y="463"/>
                    <a:pt x="1181" y="570"/>
                    <a:pt x="1181" y="706"/>
                  </a:cubicBezTo>
                  <a:cubicBezTo>
                    <a:pt x="1181" y="793"/>
                    <a:pt x="1240" y="869"/>
                    <a:pt x="1357" y="932"/>
                  </a:cubicBezTo>
                  <a:cubicBezTo>
                    <a:pt x="1481" y="1000"/>
                    <a:pt x="1638" y="1034"/>
                    <a:pt x="1828" y="1034"/>
                  </a:cubicBezTo>
                  <a:cubicBezTo>
                    <a:pt x="2208" y="1034"/>
                    <a:pt x="2397" y="908"/>
                    <a:pt x="2397" y="658"/>
                  </a:cubicBezTo>
                  <a:cubicBezTo>
                    <a:pt x="2397" y="606"/>
                    <a:pt x="2394" y="557"/>
                    <a:pt x="2390" y="509"/>
                  </a:cubicBezTo>
                  <a:cubicBezTo>
                    <a:pt x="2370" y="376"/>
                    <a:pt x="2270" y="261"/>
                    <a:pt x="2090" y="164"/>
                  </a:cubicBezTo>
                  <a:cubicBezTo>
                    <a:pt x="1888" y="54"/>
                    <a:pt x="1632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6"/>
            <p:cNvSpPr/>
            <p:nvPr/>
          </p:nvSpPr>
          <p:spPr>
            <a:xfrm>
              <a:off x="1969050" y="1370150"/>
              <a:ext cx="66375" cy="75650"/>
            </a:xfrm>
            <a:custGeom>
              <a:avLst/>
              <a:gdLst/>
              <a:ahLst/>
              <a:cxnLst/>
              <a:rect l="l" t="t" r="r" b="b"/>
              <a:pathLst>
                <a:path w="2655" h="3026" extrusionOk="0">
                  <a:moveTo>
                    <a:pt x="7" y="0"/>
                  </a:moveTo>
                  <a:cubicBezTo>
                    <a:pt x="2" y="9"/>
                    <a:pt x="0" y="31"/>
                    <a:pt x="0" y="67"/>
                  </a:cubicBezTo>
                  <a:cubicBezTo>
                    <a:pt x="0" y="158"/>
                    <a:pt x="15" y="206"/>
                    <a:pt x="42" y="211"/>
                  </a:cubicBezTo>
                  <a:cubicBezTo>
                    <a:pt x="85" y="218"/>
                    <a:pt x="124" y="225"/>
                    <a:pt x="157" y="231"/>
                  </a:cubicBezTo>
                  <a:cubicBezTo>
                    <a:pt x="225" y="241"/>
                    <a:pt x="269" y="253"/>
                    <a:pt x="292" y="269"/>
                  </a:cubicBezTo>
                  <a:cubicBezTo>
                    <a:pt x="330" y="294"/>
                    <a:pt x="349" y="334"/>
                    <a:pt x="349" y="392"/>
                  </a:cubicBezTo>
                  <a:cubicBezTo>
                    <a:pt x="349" y="651"/>
                    <a:pt x="371" y="970"/>
                    <a:pt x="416" y="1348"/>
                  </a:cubicBezTo>
                  <a:cubicBezTo>
                    <a:pt x="467" y="1788"/>
                    <a:pt x="532" y="2134"/>
                    <a:pt x="611" y="2387"/>
                  </a:cubicBezTo>
                  <a:cubicBezTo>
                    <a:pt x="524" y="2347"/>
                    <a:pt x="444" y="2326"/>
                    <a:pt x="366" y="2326"/>
                  </a:cubicBezTo>
                  <a:cubicBezTo>
                    <a:pt x="311" y="2326"/>
                    <a:pt x="268" y="2334"/>
                    <a:pt x="232" y="2351"/>
                  </a:cubicBezTo>
                  <a:lnTo>
                    <a:pt x="228" y="2738"/>
                  </a:lnTo>
                  <a:cubicBezTo>
                    <a:pt x="317" y="2680"/>
                    <a:pt x="440" y="2651"/>
                    <a:pt x="596" y="2651"/>
                  </a:cubicBezTo>
                  <a:cubicBezTo>
                    <a:pt x="827" y="2651"/>
                    <a:pt x="1061" y="2705"/>
                    <a:pt x="1297" y="2811"/>
                  </a:cubicBezTo>
                  <a:cubicBezTo>
                    <a:pt x="1198" y="2517"/>
                    <a:pt x="1147" y="2319"/>
                    <a:pt x="1144" y="2212"/>
                  </a:cubicBezTo>
                  <a:cubicBezTo>
                    <a:pt x="1180" y="2035"/>
                    <a:pt x="1250" y="1884"/>
                    <a:pt x="1349" y="1758"/>
                  </a:cubicBezTo>
                  <a:cubicBezTo>
                    <a:pt x="1446" y="1637"/>
                    <a:pt x="1542" y="1576"/>
                    <a:pt x="1639" y="1576"/>
                  </a:cubicBezTo>
                  <a:cubicBezTo>
                    <a:pt x="1697" y="1576"/>
                    <a:pt x="1736" y="1607"/>
                    <a:pt x="1757" y="1670"/>
                  </a:cubicBezTo>
                  <a:cubicBezTo>
                    <a:pt x="1780" y="1739"/>
                    <a:pt x="1792" y="1866"/>
                    <a:pt x="1792" y="2055"/>
                  </a:cubicBezTo>
                  <a:cubicBezTo>
                    <a:pt x="1792" y="2362"/>
                    <a:pt x="1741" y="2613"/>
                    <a:pt x="1639" y="2808"/>
                  </a:cubicBezTo>
                  <a:cubicBezTo>
                    <a:pt x="2072" y="2904"/>
                    <a:pt x="2390" y="2978"/>
                    <a:pt x="2597" y="3025"/>
                  </a:cubicBezTo>
                  <a:cubicBezTo>
                    <a:pt x="2622" y="2952"/>
                    <a:pt x="2641" y="2897"/>
                    <a:pt x="2655" y="2861"/>
                  </a:cubicBezTo>
                  <a:cubicBezTo>
                    <a:pt x="2569" y="2846"/>
                    <a:pt x="2485" y="2821"/>
                    <a:pt x="2407" y="2793"/>
                  </a:cubicBezTo>
                  <a:cubicBezTo>
                    <a:pt x="2377" y="2729"/>
                    <a:pt x="2361" y="2622"/>
                    <a:pt x="2361" y="2469"/>
                  </a:cubicBezTo>
                  <a:cubicBezTo>
                    <a:pt x="2361" y="2349"/>
                    <a:pt x="2379" y="2118"/>
                    <a:pt x="2415" y="1781"/>
                  </a:cubicBezTo>
                  <a:cubicBezTo>
                    <a:pt x="2422" y="1716"/>
                    <a:pt x="2425" y="1632"/>
                    <a:pt x="2425" y="1525"/>
                  </a:cubicBezTo>
                  <a:cubicBezTo>
                    <a:pt x="2425" y="1302"/>
                    <a:pt x="2399" y="1119"/>
                    <a:pt x="2348" y="975"/>
                  </a:cubicBezTo>
                  <a:cubicBezTo>
                    <a:pt x="2286" y="799"/>
                    <a:pt x="2193" y="711"/>
                    <a:pt x="2071" y="711"/>
                  </a:cubicBezTo>
                  <a:cubicBezTo>
                    <a:pt x="2001" y="711"/>
                    <a:pt x="1923" y="739"/>
                    <a:pt x="1835" y="795"/>
                  </a:cubicBezTo>
                  <a:cubicBezTo>
                    <a:pt x="1707" y="877"/>
                    <a:pt x="1580" y="1002"/>
                    <a:pt x="1453" y="1171"/>
                  </a:cubicBezTo>
                  <a:cubicBezTo>
                    <a:pt x="1294" y="1385"/>
                    <a:pt x="1175" y="1623"/>
                    <a:pt x="1097" y="1887"/>
                  </a:cubicBezTo>
                  <a:cubicBezTo>
                    <a:pt x="1092" y="1817"/>
                    <a:pt x="1090" y="1745"/>
                    <a:pt x="1090" y="1673"/>
                  </a:cubicBezTo>
                  <a:cubicBezTo>
                    <a:pt x="1090" y="1133"/>
                    <a:pt x="1191" y="610"/>
                    <a:pt x="1391" y="104"/>
                  </a:cubicBezTo>
                  <a:lnTo>
                    <a:pt x="681" y="57"/>
                  </a:lnTo>
                  <a:cubicBezTo>
                    <a:pt x="309" y="32"/>
                    <a:pt x="84" y="14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6"/>
            <p:cNvSpPr/>
            <p:nvPr/>
          </p:nvSpPr>
          <p:spPr>
            <a:xfrm>
              <a:off x="20368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4" y="640"/>
                  </a:moveTo>
                  <a:cubicBezTo>
                    <a:pt x="1472" y="640"/>
                    <a:pt x="1635" y="661"/>
                    <a:pt x="1761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7" y="1229"/>
                  </a:cubicBezTo>
                  <a:cubicBezTo>
                    <a:pt x="1432" y="1335"/>
                    <a:pt x="1211" y="1388"/>
                    <a:pt x="986" y="1388"/>
                  </a:cubicBezTo>
                  <a:cubicBezTo>
                    <a:pt x="808" y="1388"/>
                    <a:pt x="658" y="1365"/>
                    <a:pt x="534" y="1318"/>
                  </a:cubicBezTo>
                  <a:cubicBezTo>
                    <a:pt x="410" y="1270"/>
                    <a:pt x="348" y="1212"/>
                    <a:pt x="348" y="1142"/>
                  </a:cubicBezTo>
                  <a:cubicBezTo>
                    <a:pt x="348" y="1040"/>
                    <a:pt x="444" y="933"/>
                    <a:pt x="638" y="820"/>
                  </a:cubicBezTo>
                  <a:cubicBezTo>
                    <a:pt x="845" y="699"/>
                    <a:pt x="1056" y="640"/>
                    <a:pt x="1274" y="640"/>
                  </a:cubicBezTo>
                  <a:close/>
                  <a:moveTo>
                    <a:pt x="1475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3" y="62"/>
                    <a:pt x="489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5" y="1539"/>
                    <a:pt x="373" y="1735"/>
                  </a:cubicBezTo>
                  <a:cubicBezTo>
                    <a:pt x="607" y="1920"/>
                    <a:pt x="869" y="2013"/>
                    <a:pt x="1160" y="2013"/>
                  </a:cubicBezTo>
                  <a:cubicBezTo>
                    <a:pt x="1479" y="2013"/>
                    <a:pt x="1734" y="1901"/>
                    <a:pt x="1926" y="1679"/>
                  </a:cubicBezTo>
                  <a:cubicBezTo>
                    <a:pt x="2075" y="1508"/>
                    <a:pt x="2171" y="1292"/>
                    <a:pt x="2215" y="1036"/>
                  </a:cubicBezTo>
                  <a:cubicBezTo>
                    <a:pt x="2239" y="889"/>
                    <a:pt x="2252" y="765"/>
                    <a:pt x="2252" y="664"/>
                  </a:cubicBezTo>
                  <a:cubicBezTo>
                    <a:pt x="2252" y="442"/>
                    <a:pt x="2197" y="277"/>
                    <a:pt x="2084" y="174"/>
                  </a:cubicBezTo>
                  <a:cubicBezTo>
                    <a:pt x="1961" y="59"/>
                    <a:pt x="175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6"/>
            <p:cNvSpPr/>
            <p:nvPr/>
          </p:nvSpPr>
          <p:spPr>
            <a:xfrm>
              <a:off x="2095775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6" y="661"/>
                    <a:pt x="1762" y="703"/>
                  </a:cubicBezTo>
                  <a:cubicBezTo>
                    <a:pt x="1901" y="751"/>
                    <a:pt x="1972" y="817"/>
                    <a:pt x="1972" y="901"/>
                  </a:cubicBezTo>
                  <a:cubicBezTo>
                    <a:pt x="1972" y="1013"/>
                    <a:pt x="1863" y="1121"/>
                    <a:pt x="1648" y="1229"/>
                  </a:cubicBezTo>
                  <a:cubicBezTo>
                    <a:pt x="1432" y="1335"/>
                    <a:pt x="1212" y="1388"/>
                    <a:pt x="987" y="1388"/>
                  </a:cubicBezTo>
                  <a:cubicBezTo>
                    <a:pt x="809" y="1388"/>
                    <a:pt x="657" y="1365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9" y="820"/>
                  </a:cubicBezTo>
                  <a:cubicBezTo>
                    <a:pt x="845" y="699"/>
                    <a:pt x="1057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8" y="2013"/>
                  </a:cubicBezTo>
                  <a:cubicBezTo>
                    <a:pt x="1478" y="2013"/>
                    <a:pt x="1734" y="1901"/>
                    <a:pt x="1926" y="1679"/>
                  </a:cubicBezTo>
                  <a:cubicBezTo>
                    <a:pt x="2075" y="1508"/>
                    <a:pt x="2170" y="1292"/>
                    <a:pt x="2214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2151550" y="1370650"/>
              <a:ext cx="32875" cy="71775"/>
            </a:xfrm>
            <a:custGeom>
              <a:avLst/>
              <a:gdLst/>
              <a:ahLst/>
              <a:cxnLst/>
              <a:rect l="l" t="t" r="r" b="b"/>
              <a:pathLst>
                <a:path w="1315" h="2871" extrusionOk="0">
                  <a:moveTo>
                    <a:pt x="1133" y="1"/>
                  </a:moveTo>
                  <a:cubicBezTo>
                    <a:pt x="584" y="62"/>
                    <a:pt x="227" y="93"/>
                    <a:pt x="66" y="93"/>
                  </a:cubicBezTo>
                  <a:cubicBezTo>
                    <a:pt x="35" y="93"/>
                    <a:pt x="15" y="92"/>
                    <a:pt x="9" y="89"/>
                  </a:cubicBezTo>
                  <a:lnTo>
                    <a:pt x="9" y="89"/>
                  </a:lnTo>
                  <a:cubicBezTo>
                    <a:pt x="1" y="228"/>
                    <a:pt x="18" y="317"/>
                    <a:pt x="59" y="355"/>
                  </a:cubicBezTo>
                  <a:cubicBezTo>
                    <a:pt x="149" y="361"/>
                    <a:pt x="212" y="372"/>
                    <a:pt x="249" y="384"/>
                  </a:cubicBezTo>
                  <a:cubicBezTo>
                    <a:pt x="296" y="403"/>
                    <a:pt x="327" y="434"/>
                    <a:pt x="341" y="479"/>
                  </a:cubicBezTo>
                  <a:cubicBezTo>
                    <a:pt x="424" y="778"/>
                    <a:pt x="465" y="1088"/>
                    <a:pt x="465" y="1411"/>
                  </a:cubicBezTo>
                  <a:cubicBezTo>
                    <a:pt x="465" y="1783"/>
                    <a:pt x="393" y="2258"/>
                    <a:pt x="249" y="2838"/>
                  </a:cubicBezTo>
                  <a:cubicBezTo>
                    <a:pt x="244" y="2856"/>
                    <a:pt x="245" y="2866"/>
                    <a:pt x="250" y="2870"/>
                  </a:cubicBezTo>
                  <a:cubicBezTo>
                    <a:pt x="251" y="2870"/>
                    <a:pt x="253" y="2871"/>
                    <a:pt x="254" y="2871"/>
                  </a:cubicBezTo>
                  <a:cubicBezTo>
                    <a:pt x="260" y="2871"/>
                    <a:pt x="268" y="2868"/>
                    <a:pt x="280" y="2862"/>
                  </a:cubicBezTo>
                  <a:cubicBezTo>
                    <a:pt x="491" y="2759"/>
                    <a:pt x="692" y="2708"/>
                    <a:pt x="883" y="2708"/>
                  </a:cubicBezTo>
                  <a:cubicBezTo>
                    <a:pt x="1025" y="2708"/>
                    <a:pt x="1170" y="2739"/>
                    <a:pt x="1314" y="2803"/>
                  </a:cubicBezTo>
                  <a:lnTo>
                    <a:pt x="1314" y="2367"/>
                  </a:lnTo>
                  <a:cubicBezTo>
                    <a:pt x="1271" y="2348"/>
                    <a:pt x="1216" y="2338"/>
                    <a:pt x="1153" y="2338"/>
                  </a:cubicBezTo>
                  <a:cubicBezTo>
                    <a:pt x="1072" y="2338"/>
                    <a:pt x="994" y="2355"/>
                    <a:pt x="915" y="2395"/>
                  </a:cubicBezTo>
                  <a:cubicBezTo>
                    <a:pt x="1135" y="1960"/>
                    <a:pt x="1245" y="1451"/>
                    <a:pt x="1245" y="867"/>
                  </a:cubicBezTo>
                  <a:cubicBezTo>
                    <a:pt x="1245" y="548"/>
                    <a:pt x="1208" y="26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2007275" y="389275"/>
              <a:ext cx="151650" cy="230300"/>
            </a:xfrm>
            <a:custGeom>
              <a:avLst/>
              <a:gdLst/>
              <a:ahLst/>
              <a:cxnLst/>
              <a:rect l="l" t="t" r="r" b="b"/>
              <a:pathLst>
                <a:path w="6066" h="9212" extrusionOk="0">
                  <a:moveTo>
                    <a:pt x="3727" y="2948"/>
                  </a:moveTo>
                  <a:lnTo>
                    <a:pt x="3846" y="5891"/>
                  </a:lnTo>
                  <a:lnTo>
                    <a:pt x="2878" y="5679"/>
                  </a:lnTo>
                  <a:lnTo>
                    <a:pt x="3727" y="2948"/>
                  </a:lnTo>
                  <a:close/>
                  <a:moveTo>
                    <a:pt x="2647" y="0"/>
                  </a:moveTo>
                  <a:lnTo>
                    <a:pt x="1" y="8490"/>
                  </a:lnTo>
                  <a:lnTo>
                    <a:pt x="1906" y="8798"/>
                  </a:lnTo>
                  <a:lnTo>
                    <a:pt x="2231" y="7751"/>
                  </a:lnTo>
                  <a:lnTo>
                    <a:pt x="3920" y="7751"/>
                  </a:lnTo>
                  <a:lnTo>
                    <a:pt x="3973" y="9029"/>
                  </a:lnTo>
                  <a:lnTo>
                    <a:pt x="6065" y="9211"/>
                  </a:lnTo>
                  <a:lnTo>
                    <a:pt x="5269" y="263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2191925" y="538125"/>
              <a:ext cx="208725" cy="244225"/>
            </a:xfrm>
            <a:custGeom>
              <a:avLst/>
              <a:gdLst/>
              <a:ahLst/>
              <a:cxnLst/>
              <a:rect l="l" t="t" r="r" b="b"/>
              <a:pathLst>
                <a:path w="8349" h="9769" extrusionOk="0">
                  <a:moveTo>
                    <a:pt x="1765" y="1504"/>
                  </a:moveTo>
                  <a:cubicBezTo>
                    <a:pt x="2832" y="1504"/>
                    <a:pt x="3148" y="3049"/>
                    <a:pt x="1842" y="3554"/>
                  </a:cubicBezTo>
                  <a:lnTo>
                    <a:pt x="1525" y="1529"/>
                  </a:lnTo>
                  <a:cubicBezTo>
                    <a:pt x="1609" y="1512"/>
                    <a:pt x="1689" y="1504"/>
                    <a:pt x="1765" y="1504"/>
                  </a:cubicBezTo>
                  <a:close/>
                  <a:moveTo>
                    <a:pt x="3630" y="5743"/>
                  </a:moveTo>
                  <a:cubicBezTo>
                    <a:pt x="4878" y="5743"/>
                    <a:pt x="4948" y="7624"/>
                    <a:pt x="2513" y="7811"/>
                  </a:cubicBezTo>
                  <a:lnTo>
                    <a:pt x="2276" y="6307"/>
                  </a:lnTo>
                  <a:cubicBezTo>
                    <a:pt x="2805" y="5902"/>
                    <a:pt x="3267" y="5743"/>
                    <a:pt x="3630" y="5743"/>
                  </a:cubicBezTo>
                  <a:close/>
                  <a:moveTo>
                    <a:pt x="1716" y="1"/>
                  </a:moveTo>
                  <a:cubicBezTo>
                    <a:pt x="1206" y="1"/>
                    <a:pt x="630" y="131"/>
                    <a:pt x="1" y="434"/>
                  </a:cubicBezTo>
                  <a:lnTo>
                    <a:pt x="1114" y="9769"/>
                  </a:lnTo>
                  <a:cubicBezTo>
                    <a:pt x="8348" y="9655"/>
                    <a:pt x="7054" y="4047"/>
                    <a:pt x="4083" y="4047"/>
                  </a:cubicBezTo>
                  <a:cubicBezTo>
                    <a:pt x="3865" y="4047"/>
                    <a:pt x="3639" y="4077"/>
                    <a:pt x="3405" y="4142"/>
                  </a:cubicBezTo>
                  <a:cubicBezTo>
                    <a:pt x="4940" y="2606"/>
                    <a:pt x="3992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2294650" y="425300"/>
              <a:ext cx="207700" cy="189025"/>
            </a:xfrm>
            <a:custGeom>
              <a:avLst/>
              <a:gdLst/>
              <a:ahLst/>
              <a:cxnLst/>
              <a:rect l="l" t="t" r="r" b="b"/>
              <a:pathLst>
                <a:path w="8308" h="7561" extrusionOk="0">
                  <a:moveTo>
                    <a:pt x="4072" y="1"/>
                  </a:moveTo>
                  <a:cubicBezTo>
                    <a:pt x="1405" y="1"/>
                    <a:pt x="0" y="2861"/>
                    <a:pt x="1675" y="5615"/>
                  </a:cubicBezTo>
                  <a:cubicBezTo>
                    <a:pt x="2485" y="6949"/>
                    <a:pt x="3722" y="7561"/>
                    <a:pt x="4914" y="7561"/>
                  </a:cubicBezTo>
                  <a:cubicBezTo>
                    <a:pt x="6479" y="7561"/>
                    <a:pt x="7967" y="6505"/>
                    <a:pt x="8308" y="4643"/>
                  </a:cubicBezTo>
                  <a:lnTo>
                    <a:pt x="6714" y="3967"/>
                  </a:lnTo>
                  <a:cubicBezTo>
                    <a:pt x="6395" y="5034"/>
                    <a:pt x="5614" y="5612"/>
                    <a:pt x="4816" y="5612"/>
                  </a:cubicBezTo>
                  <a:cubicBezTo>
                    <a:pt x="4233" y="5612"/>
                    <a:pt x="3640" y="5302"/>
                    <a:pt x="3214" y="4646"/>
                  </a:cubicBezTo>
                  <a:cubicBezTo>
                    <a:pt x="2358" y="3326"/>
                    <a:pt x="2933" y="1642"/>
                    <a:pt x="4328" y="1642"/>
                  </a:cubicBezTo>
                  <a:cubicBezTo>
                    <a:pt x="4575" y="1642"/>
                    <a:pt x="4847" y="1695"/>
                    <a:pt x="5142" y="1812"/>
                  </a:cubicBezTo>
                  <a:lnTo>
                    <a:pt x="5276" y="181"/>
                  </a:lnTo>
                  <a:cubicBezTo>
                    <a:pt x="4853" y="58"/>
                    <a:pt x="4450" y="1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6"/>
            <p:cNvSpPr/>
            <p:nvPr/>
          </p:nvSpPr>
          <p:spPr>
            <a:xfrm>
              <a:off x="2322500" y="800025"/>
              <a:ext cx="129775" cy="100475"/>
            </a:xfrm>
            <a:custGeom>
              <a:avLst/>
              <a:gdLst/>
              <a:ahLst/>
              <a:cxnLst/>
              <a:rect l="l" t="t" r="r" b="b"/>
              <a:pathLst>
                <a:path w="5191" h="4019" extrusionOk="0">
                  <a:moveTo>
                    <a:pt x="2601" y="1"/>
                  </a:moveTo>
                  <a:cubicBezTo>
                    <a:pt x="1526" y="1"/>
                    <a:pt x="554" y="732"/>
                    <a:pt x="288" y="1818"/>
                  </a:cubicBezTo>
                  <a:lnTo>
                    <a:pt x="1" y="2992"/>
                  </a:lnTo>
                  <a:lnTo>
                    <a:pt x="4705" y="4018"/>
                  </a:lnTo>
                  <a:lnTo>
                    <a:pt x="4937" y="2847"/>
                  </a:lnTo>
                  <a:cubicBezTo>
                    <a:pt x="5190" y="1571"/>
                    <a:pt x="4373" y="327"/>
                    <a:pt x="3102" y="54"/>
                  </a:cubicBezTo>
                  <a:cubicBezTo>
                    <a:pt x="2934" y="18"/>
                    <a:pt x="2766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6"/>
            <p:cNvSpPr/>
            <p:nvPr/>
          </p:nvSpPr>
          <p:spPr>
            <a:xfrm>
              <a:off x="2363050" y="833525"/>
              <a:ext cx="50100" cy="33275"/>
            </a:xfrm>
            <a:custGeom>
              <a:avLst/>
              <a:gdLst/>
              <a:ahLst/>
              <a:cxnLst/>
              <a:rect l="l" t="t" r="r" b="b"/>
              <a:pathLst>
                <a:path w="2004" h="1331" extrusionOk="0">
                  <a:moveTo>
                    <a:pt x="965" y="1"/>
                  </a:moveTo>
                  <a:cubicBezTo>
                    <a:pt x="843" y="1"/>
                    <a:pt x="721" y="23"/>
                    <a:pt x="607" y="70"/>
                  </a:cubicBezTo>
                  <a:cubicBezTo>
                    <a:pt x="269" y="207"/>
                    <a:pt x="27" y="544"/>
                    <a:pt x="4" y="910"/>
                  </a:cubicBezTo>
                  <a:cubicBezTo>
                    <a:pt x="1" y="971"/>
                    <a:pt x="47" y="1023"/>
                    <a:pt x="109" y="1027"/>
                  </a:cubicBezTo>
                  <a:cubicBezTo>
                    <a:pt x="112" y="1028"/>
                    <a:pt x="114" y="1028"/>
                    <a:pt x="116" y="1028"/>
                  </a:cubicBezTo>
                  <a:cubicBezTo>
                    <a:pt x="172" y="1028"/>
                    <a:pt x="223" y="982"/>
                    <a:pt x="226" y="923"/>
                  </a:cubicBezTo>
                  <a:cubicBezTo>
                    <a:pt x="242" y="645"/>
                    <a:pt x="433" y="381"/>
                    <a:pt x="690" y="276"/>
                  </a:cubicBezTo>
                  <a:cubicBezTo>
                    <a:pt x="775" y="241"/>
                    <a:pt x="868" y="224"/>
                    <a:pt x="961" y="224"/>
                  </a:cubicBezTo>
                  <a:cubicBezTo>
                    <a:pt x="1148" y="224"/>
                    <a:pt x="1337" y="292"/>
                    <a:pt x="1473" y="417"/>
                  </a:cubicBezTo>
                  <a:cubicBezTo>
                    <a:pt x="1677" y="604"/>
                    <a:pt x="1763" y="920"/>
                    <a:pt x="1682" y="1185"/>
                  </a:cubicBezTo>
                  <a:cubicBezTo>
                    <a:pt x="1664" y="1244"/>
                    <a:pt x="1696" y="1306"/>
                    <a:pt x="1755" y="1325"/>
                  </a:cubicBezTo>
                  <a:cubicBezTo>
                    <a:pt x="1766" y="1328"/>
                    <a:pt x="1778" y="1330"/>
                    <a:pt x="1788" y="1330"/>
                  </a:cubicBezTo>
                  <a:cubicBezTo>
                    <a:pt x="1836" y="1330"/>
                    <a:pt x="1881" y="1299"/>
                    <a:pt x="1897" y="1251"/>
                  </a:cubicBezTo>
                  <a:cubicBezTo>
                    <a:pt x="2003" y="901"/>
                    <a:pt x="1895" y="499"/>
                    <a:pt x="1625" y="252"/>
                  </a:cubicBezTo>
                  <a:cubicBezTo>
                    <a:pt x="1446" y="88"/>
                    <a:pt x="1206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6"/>
            <p:cNvSpPr/>
            <p:nvPr/>
          </p:nvSpPr>
          <p:spPr>
            <a:xfrm>
              <a:off x="2138275" y="827375"/>
              <a:ext cx="426250" cy="343550"/>
            </a:xfrm>
            <a:custGeom>
              <a:avLst/>
              <a:gdLst/>
              <a:ahLst/>
              <a:cxnLst/>
              <a:rect l="l" t="t" r="r" b="b"/>
              <a:pathLst>
                <a:path w="17050" h="13742" extrusionOk="0">
                  <a:moveTo>
                    <a:pt x="3649" y="0"/>
                  </a:moveTo>
                  <a:cubicBezTo>
                    <a:pt x="2965" y="0"/>
                    <a:pt x="2346" y="467"/>
                    <a:pt x="2178" y="1158"/>
                  </a:cubicBezTo>
                  <a:lnTo>
                    <a:pt x="204" y="9225"/>
                  </a:lnTo>
                  <a:cubicBezTo>
                    <a:pt x="1" y="10055"/>
                    <a:pt x="522" y="10886"/>
                    <a:pt x="1354" y="11068"/>
                  </a:cubicBezTo>
                  <a:lnTo>
                    <a:pt x="13453" y="13706"/>
                  </a:lnTo>
                  <a:cubicBezTo>
                    <a:pt x="13562" y="13730"/>
                    <a:pt x="13671" y="13741"/>
                    <a:pt x="13778" y="13741"/>
                  </a:cubicBezTo>
                  <a:cubicBezTo>
                    <a:pt x="14486" y="13741"/>
                    <a:pt x="15121" y="13242"/>
                    <a:pt x="15264" y="12519"/>
                  </a:cubicBezTo>
                  <a:lnTo>
                    <a:pt x="16889" y="4337"/>
                  </a:lnTo>
                  <a:cubicBezTo>
                    <a:pt x="17050" y="3525"/>
                    <a:pt x="16530" y="2733"/>
                    <a:pt x="15718" y="2559"/>
                  </a:cubicBezTo>
                  <a:lnTo>
                    <a:pt x="3968" y="35"/>
                  </a:lnTo>
                  <a:cubicBezTo>
                    <a:pt x="3861" y="11"/>
                    <a:pt x="3754" y="0"/>
                    <a:pt x="3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6"/>
            <p:cNvSpPr/>
            <p:nvPr/>
          </p:nvSpPr>
          <p:spPr>
            <a:xfrm>
              <a:off x="2190125" y="844475"/>
              <a:ext cx="337875" cy="302825"/>
            </a:xfrm>
            <a:custGeom>
              <a:avLst/>
              <a:gdLst/>
              <a:ahLst/>
              <a:cxnLst/>
              <a:rect l="l" t="t" r="r" b="b"/>
              <a:pathLst>
                <a:path w="13515" h="12113" extrusionOk="0">
                  <a:moveTo>
                    <a:pt x="1458" y="1"/>
                  </a:moveTo>
                  <a:cubicBezTo>
                    <a:pt x="1086" y="1"/>
                    <a:pt x="747" y="260"/>
                    <a:pt x="659" y="636"/>
                  </a:cubicBezTo>
                  <a:lnTo>
                    <a:pt x="13" y="3418"/>
                  </a:lnTo>
                  <a:cubicBezTo>
                    <a:pt x="1" y="3478"/>
                    <a:pt x="37" y="3538"/>
                    <a:pt x="97" y="3553"/>
                  </a:cubicBezTo>
                  <a:cubicBezTo>
                    <a:pt x="105" y="3554"/>
                    <a:pt x="113" y="3555"/>
                    <a:pt x="121" y="3555"/>
                  </a:cubicBezTo>
                  <a:cubicBezTo>
                    <a:pt x="172" y="3555"/>
                    <a:pt x="219" y="3520"/>
                    <a:pt x="231" y="3468"/>
                  </a:cubicBezTo>
                  <a:lnTo>
                    <a:pt x="877" y="686"/>
                  </a:lnTo>
                  <a:cubicBezTo>
                    <a:pt x="941" y="413"/>
                    <a:pt x="1188" y="224"/>
                    <a:pt x="1459" y="224"/>
                  </a:cubicBezTo>
                  <a:cubicBezTo>
                    <a:pt x="1500" y="224"/>
                    <a:pt x="1542" y="228"/>
                    <a:pt x="1583" y="237"/>
                  </a:cubicBezTo>
                  <a:lnTo>
                    <a:pt x="12742" y="2600"/>
                  </a:lnTo>
                  <a:cubicBezTo>
                    <a:pt x="13063" y="2669"/>
                    <a:pt x="13270" y="2986"/>
                    <a:pt x="13203" y="3308"/>
                  </a:cubicBezTo>
                  <a:lnTo>
                    <a:pt x="11505" y="11412"/>
                  </a:lnTo>
                  <a:cubicBezTo>
                    <a:pt x="11470" y="11573"/>
                    <a:pt x="11374" y="11712"/>
                    <a:pt x="11233" y="11799"/>
                  </a:cubicBezTo>
                  <a:cubicBezTo>
                    <a:pt x="11138" y="11858"/>
                    <a:pt x="11031" y="11888"/>
                    <a:pt x="10922" y="11888"/>
                  </a:cubicBezTo>
                  <a:cubicBezTo>
                    <a:pt x="10870" y="11888"/>
                    <a:pt x="10819" y="11882"/>
                    <a:pt x="10768" y="11868"/>
                  </a:cubicBezTo>
                  <a:lnTo>
                    <a:pt x="10453" y="11785"/>
                  </a:lnTo>
                  <a:cubicBezTo>
                    <a:pt x="10444" y="11783"/>
                    <a:pt x="10434" y="11782"/>
                    <a:pt x="10425" y="11782"/>
                  </a:cubicBezTo>
                  <a:cubicBezTo>
                    <a:pt x="10375" y="11782"/>
                    <a:pt x="10330" y="11815"/>
                    <a:pt x="10317" y="11866"/>
                  </a:cubicBezTo>
                  <a:cubicBezTo>
                    <a:pt x="10301" y="11927"/>
                    <a:pt x="10338" y="11987"/>
                    <a:pt x="10397" y="12002"/>
                  </a:cubicBezTo>
                  <a:lnTo>
                    <a:pt x="10711" y="12085"/>
                  </a:lnTo>
                  <a:cubicBezTo>
                    <a:pt x="10780" y="12103"/>
                    <a:pt x="10851" y="12113"/>
                    <a:pt x="10921" y="12113"/>
                  </a:cubicBezTo>
                  <a:cubicBezTo>
                    <a:pt x="11072" y="12113"/>
                    <a:pt x="11219" y="12069"/>
                    <a:pt x="11351" y="11990"/>
                  </a:cubicBezTo>
                  <a:cubicBezTo>
                    <a:pt x="11544" y="11870"/>
                    <a:pt x="11677" y="11681"/>
                    <a:pt x="11723" y="11459"/>
                  </a:cubicBezTo>
                  <a:lnTo>
                    <a:pt x="13422" y="3354"/>
                  </a:lnTo>
                  <a:cubicBezTo>
                    <a:pt x="13515" y="2911"/>
                    <a:pt x="13229" y="2475"/>
                    <a:pt x="12787" y="2382"/>
                  </a:cubicBezTo>
                  <a:lnTo>
                    <a:pt x="1629" y="19"/>
                  </a:lnTo>
                  <a:cubicBezTo>
                    <a:pt x="1572" y="7"/>
                    <a:pt x="151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6"/>
            <p:cNvSpPr/>
            <p:nvPr/>
          </p:nvSpPr>
          <p:spPr>
            <a:xfrm>
              <a:off x="2495875" y="924975"/>
              <a:ext cx="51050" cy="220000"/>
            </a:xfrm>
            <a:custGeom>
              <a:avLst/>
              <a:gdLst/>
              <a:ahLst/>
              <a:cxnLst/>
              <a:rect l="l" t="t" r="r" b="b"/>
              <a:pathLst>
                <a:path w="2042" h="8800" extrusionOk="0">
                  <a:moveTo>
                    <a:pt x="1918" y="0"/>
                  </a:moveTo>
                  <a:cubicBezTo>
                    <a:pt x="1867" y="0"/>
                    <a:pt x="1821" y="37"/>
                    <a:pt x="1810" y="90"/>
                  </a:cubicBezTo>
                  <a:lnTo>
                    <a:pt x="14" y="8665"/>
                  </a:lnTo>
                  <a:cubicBezTo>
                    <a:pt x="1" y="8724"/>
                    <a:pt x="40" y="8784"/>
                    <a:pt x="100" y="8797"/>
                  </a:cubicBezTo>
                  <a:cubicBezTo>
                    <a:pt x="108" y="8798"/>
                    <a:pt x="115" y="8800"/>
                    <a:pt x="123" y="8800"/>
                  </a:cubicBezTo>
                  <a:cubicBezTo>
                    <a:pt x="175" y="8800"/>
                    <a:pt x="222" y="8764"/>
                    <a:pt x="232" y="8710"/>
                  </a:cubicBezTo>
                  <a:lnTo>
                    <a:pt x="2029" y="134"/>
                  </a:lnTo>
                  <a:cubicBezTo>
                    <a:pt x="2041" y="75"/>
                    <a:pt x="2003" y="15"/>
                    <a:pt x="1942" y="3"/>
                  </a:cubicBezTo>
                  <a:cubicBezTo>
                    <a:pt x="1934" y="1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6"/>
            <p:cNvSpPr/>
            <p:nvPr/>
          </p:nvSpPr>
          <p:spPr>
            <a:xfrm>
              <a:off x="2007425" y="964575"/>
              <a:ext cx="445925" cy="285775"/>
            </a:xfrm>
            <a:custGeom>
              <a:avLst/>
              <a:gdLst/>
              <a:ahLst/>
              <a:cxnLst/>
              <a:rect l="l" t="t" r="r" b="b"/>
              <a:pathLst>
                <a:path w="17837" h="11431" extrusionOk="0">
                  <a:moveTo>
                    <a:pt x="9223" y="1"/>
                  </a:moveTo>
                  <a:cubicBezTo>
                    <a:pt x="9181" y="1"/>
                    <a:pt x="9140" y="1"/>
                    <a:pt x="9098" y="3"/>
                  </a:cubicBezTo>
                  <a:lnTo>
                    <a:pt x="893" y="266"/>
                  </a:lnTo>
                  <a:cubicBezTo>
                    <a:pt x="394" y="284"/>
                    <a:pt x="1" y="692"/>
                    <a:pt x="1" y="1189"/>
                  </a:cubicBezTo>
                  <a:lnTo>
                    <a:pt x="1" y="7735"/>
                  </a:lnTo>
                  <a:cubicBezTo>
                    <a:pt x="1" y="8343"/>
                    <a:pt x="326" y="8904"/>
                    <a:pt x="854" y="9207"/>
                  </a:cubicBezTo>
                  <a:lnTo>
                    <a:pt x="1998" y="9860"/>
                  </a:lnTo>
                  <a:lnTo>
                    <a:pt x="3741" y="10860"/>
                  </a:lnTo>
                  <a:cubicBezTo>
                    <a:pt x="4397" y="11234"/>
                    <a:pt x="5136" y="11431"/>
                    <a:pt x="5890" y="11431"/>
                  </a:cubicBezTo>
                  <a:cubicBezTo>
                    <a:pt x="5958" y="11431"/>
                    <a:pt x="6027" y="11429"/>
                    <a:pt x="6096" y="11426"/>
                  </a:cubicBezTo>
                  <a:lnTo>
                    <a:pt x="11401" y="11178"/>
                  </a:lnTo>
                  <a:lnTo>
                    <a:pt x="16440" y="10941"/>
                  </a:lnTo>
                  <a:cubicBezTo>
                    <a:pt x="17222" y="10906"/>
                    <a:pt x="17837" y="10262"/>
                    <a:pt x="17837" y="9480"/>
                  </a:cubicBezTo>
                  <a:lnTo>
                    <a:pt x="17837" y="3054"/>
                  </a:lnTo>
                  <a:cubicBezTo>
                    <a:pt x="17837" y="2487"/>
                    <a:pt x="17452" y="1995"/>
                    <a:pt x="16903" y="1856"/>
                  </a:cubicBezTo>
                  <a:lnTo>
                    <a:pt x="10080" y="110"/>
                  </a:lnTo>
                  <a:cubicBezTo>
                    <a:pt x="9800" y="38"/>
                    <a:pt x="9512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6"/>
            <p:cNvSpPr/>
            <p:nvPr/>
          </p:nvSpPr>
          <p:spPr>
            <a:xfrm>
              <a:off x="2111525" y="830925"/>
              <a:ext cx="91100" cy="140475"/>
            </a:xfrm>
            <a:custGeom>
              <a:avLst/>
              <a:gdLst/>
              <a:ahLst/>
              <a:cxnLst/>
              <a:rect l="l" t="t" r="r" b="b"/>
              <a:pathLst>
                <a:path w="3644" h="5619" extrusionOk="0">
                  <a:moveTo>
                    <a:pt x="432" y="1"/>
                  </a:moveTo>
                  <a:cubicBezTo>
                    <a:pt x="320" y="1"/>
                    <a:pt x="214" y="29"/>
                    <a:pt x="145" y="114"/>
                  </a:cubicBezTo>
                  <a:cubicBezTo>
                    <a:pt x="81" y="195"/>
                    <a:pt x="71" y="305"/>
                    <a:pt x="66" y="408"/>
                  </a:cubicBezTo>
                  <a:cubicBezTo>
                    <a:pt x="1" y="1809"/>
                    <a:pt x="482" y="3222"/>
                    <a:pt x="1354" y="4317"/>
                  </a:cubicBezTo>
                  <a:cubicBezTo>
                    <a:pt x="1704" y="4756"/>
                    <a:pt x="2404" y="5619"/>
                    <a:pt x="3025" y="5619"/>
                  </a:cubicBezTo>
                  <a:cubicBezTo>
                    <a:pt x="3027" y="5619"/>
                    <a:pt x="3028" y="5619"/>
                    <a:pt x="3029" y="5619"/>
                  </a:cubicBezTo>
                  <a:cubicBezTo>
                    <a:pt x="3644" y="5614"/>
                    <a:pt x="3456" y="4896"/>
                    <a:pt x="3478" y="4473"/>
                  </a:cubicBezTo>
                  <a:cubicBezTo>
                    <a:pt x="3530" y="3553"/>
                    <a:pt x="3563" y="2742"/>
                    <a:pt x="3110" y="1897"/>
                  </a:cubicBezTo>
                  <a:cubicBezTo>
                    <a:pt x="2608" y="960"/>
                    <a:pt x="1684" y="258"/>
                    <a:pt x="644" y="27"/>
                  </a:cubicBezTo>
                  <a:cubicBezTo>
                    <a:pt x="577" y="12"/>
                    <a:pt x="503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6"/>
            <p:cNvSpPr/>
            <p:nvPr/>
          </p:nvSpPr>
          <p:spPr>
            <a:xfrm>
              <a:off x="2149225" y="868250"/>
              <a:ext cx="41125" cy="84350"/>
            </a:xfrm>
            <a:custGeom>
              <a:avLst/>
              <a:gdLst/>
              <a:ahLst/>
              <a:cxnLst/>
              <a:rect l="l" t="t" r="r" b="b"/>
              <a:pathLst>
                <a:path w="1645" h="3374" extrusionOk="0">
                  <a:moveTo>
                    <a:pt x="129" y="0"/>
                  </a:moveTo>
                  <a:cubicBezTo>
                    <a:pt x="108" y="0"/>
                    <a:pt x="87" y="6"/>
                    <a:pt x="68" y="19"/>
                  </a:cubicBezTo>
                  <a:cubicBezTo>
                    <a:pt x="16" y="51"/>
                    <a:pt x="1" y="120"/>
                    <a:pt x="35" y="171"/>
                  </a:cubicBezTo>
                  <a:cubicBezTo>
                    <a:pt x="653" y="1135"/>
                    <a:pt x="1117" y="2185"/>
                    <a:pt x="1414" y="3291"/>
                  </a:cubicBezTo>
                  <a:cubicBezTo>
                    <a:pt x="1427" y="3341"/>
                    <a:pt x="1472" y="3373"/>
                    <a:pt x="1521" y="3373"/>
                  </a:cubicBezTo>
                  <a:cubicBezTo>
                    <a:pt x="1531" y="3373"/>
                    <a:pt x="1540" y="3372"/>
                    <a:pt x="1551" y="3369"/>
                  </a:cubicBezTo>
                  <a:cubicBezTo>
                    <a:pt x="1611" y="3354"/>
                    <a:pt x="1645" y="3292"/>
                    <a:pt x="1629" y="3233"/>
                  </a:cubicBezTo>
                  <a:cubicBezTo>
                    <a:pt x="1328" y="2106"/>
                    <a:pt x="853" y="1034"/>
                    <a:pt x="222" y="52"/>
                  </a:cubicBezTo>
                  <a:cubicBezTo>
                    <a:pt x="202" y="19"/>
                    <a:pt x="16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6"/>
            <p:cNvSpPr/>
            <p:nvPr/>
          </p:nvSpPr>
          <p:spPr>
            <a:xfrm>
              <a:off x="2064750" y="927175"/>
              <a:ext cx="223425" cy="207975"/>
            </a:xfrm>
            <a:custGeom>
              <a:avLst/>
              <a:gdLst/>
              <a:ahLst/>
              <a:cxnLst/>
              <a:rect l="l" t="t" r="r" b="b"/>
              <a:pathLst>
                <a:path w="8937" h="8319" extrusionOk="0">
                  <a:moveTo>
                    <a:pt x="2659" y="1"/>
                  </a:moveTo>
                  <a:cubicBezTo>
                    <a:pt x="2151" y="1"/>
                    <a:pt x="1637" y="171"/>
                    <a:pt x="1229" y="476"/>
                  </a:cubicBezTo>
                  <a:cubicBezTo>
                    <a:pt x="550" y="982"/>
                    <a:pt x="155" y="1812"/>
                    <a:pt x="78" y="2655"/>
                  </a:cubicBezTo>
                  <a:cubicBezTo>
                    <a:pt x="0" y="3497"/>
                    <a:pt x="219" y="4348"/>
                    <a:pt x="593" y="5108"/>
                  </a:cubicBezTo>
                  <a:cubicBezTo>
                    <a:pt x="1270" y="6483"/>
                    <a:pt x="2174" y="7805"/>
                    <a:pt x="3655" y="8199"/>
                  </a:cubicBezTo>
                  <a:cubicBezTo>
                    <a:pt x="3958" y="8279"/>
                    <a:pt x="4271" y="8318"/>
                    <a:pt x="4584" y="8318"/>
                  </a:cubicBezTo>
                  <a:cubicBezTo>
                    <a:pt x="5798" y="8318"/>
                    <a:pt x="7013" y="7732"/>
                    <a:pt x="7656" y="6695"/>
                  </a:cubicBezTo>
                  <a:cubicBezTo>
                    <a:pt x="8134" y="5924"/>
                    <a:pt x="8566" y="5108"/>
                    <a:pt x="8752" y="4220"/>
                  </a:cubicBezTo>
                  <a:cubicBezTo>
                    <a:pt x="8937" y="3334"/>
                    <a:pt x="8852" y="2360"/>
                    <a:pt x="8356" y="1600"/>
                  </a:cubicBezTo>
                  <a:cubicBezTo>
                    <a:pt x="7936" y="958"/>
                    <a:pt x="7191" y="511"/>
                    <a:pt x="6436" y="511"/>
                  </a:cubicBezTo>
                  <a:cubicBezTo>
                    <a:pt x="6299" y="511"/>
                    <a:pt x="6161" y="525"/>
                    <a:pt x="6025" y="557"/>
                  </a:cubicBezTo>
                  <a:cubicBezTo>
                    <a:pt x="5651" y="642"/>
                    <a:pt x="5291" y="843"/>
                    <a:pt x="4913" y="843"/>
                  </a:cubicBezTo>
                  <a:cubicBezTo>
                    <a:pt x="4876" y="843"/>
                    <a:pt x="4839" y="841"/>
                    <a:pt x="4802" y="837"/>
                  </a:cubicBezTo>
                  <a:cubicBezTo>
                    <a:pt x="4357" y="788"/>
                    <a:pt x="4015" y="439"/>
                    <a:pt x="3621" y="231"/>
                  </a:cubicBezTo>
                  <a:cubicBezTo>
                    <a:pt x="3324" y="74"/>
                    <a:pt x="2993" y="1"/>
                    <a:pt x="2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6"/>
            <p:cNvSpPr/>
            <p:nvPr/>
          </p:nvSpPr>
          <p:spPr>
            <a:xfrm>
              <a:off x="2159050" y="997650"/>
              <a:ext cx="109875" cy="98200"/>
            </a:xfrm>
            <a:custGeom>
              <a:avLst/>
              <a:gdLst/>
              <a:ahLst/>
              <a:cxnLst/>
              <a:rect l="l" t="t" r="r" b="b"/>
              <a:pathLst>
                <a:path w="4395" h="3928" extrusionOk="0">
                  <a:moveTo>
                    <a:pt x="2274" y="1"/>
                  </a:moveTo>
                  <a:cubicBezTo>
                    <a:pt x="1965" y="1"/>
                    <a:pt x="1656" y="70"/>
                    <a:pt x="1381" y="213"/>
                  </a:cubicBezTo>
                  <a:cubicBezTo>
                    <a:pt x="635" y="601"/>
                    <a:pt x="1" y="1744"/>
                    <a:pt x="269" y="2590"/>
                  </a:cubicBezTo>
                  <a:cubicBezTo>
                    <a:pt x="540" y="3440"/>
                    <a:pt x="1285" y="3927"/>
                    <a:pt x="2096" y="3927"/>
                  </a:cubicBezTo>
                  <a:cubicBezTo>
                    <a:pt x="2336" y="3927"/>
                    <a:pt x="2582" y="3885"/>
                    <a:pt x="2822" y="3796"/>
                  </a:cubicBezTo>
                  <a:cubicBezTo>
                    <a:pt x="3334" y="3607"/>
                    <a:pt x="3790" y="3240"/>
                    <a:pt x="4034" y="2753"/>
                  </a:cubicBezTo>
                  <a:cubicBezTo>
                    <a:pt x="4395" y="2028"/>
                    <a:pt x="4220" y="1080"/>
                    <a:pt x="3633" y="523"/>
                  </a:cubicBezTo>
                  <a:cubicBezTo>
                    <a:pt x="3271" y="180"/>
                    <a:pt x="2772" y="1"/>
                    <a:pt x="2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6"/>
            <p:cNvSpPr/>
            <p:nvPr/>
          </p:nvSpPr>
          <p:spPr>
            <a:xfrm>
              <a:off x="2179600" y="999425"/>
              <a:ext cx="49950" cy="42450"/>
            </a:xfrm>
            <a:custGeom>
              <a:avLst/>
              <a:gdLst/>
              <a:ahLst/>
              <a:cxnLst/>
              <a:rect l="l" t="t" r="r" b="b"/>
              <a:pathLst>
                <a:path w="1998" h="1698" extrusionOk="0">
                  <a:moveTo>
                    <a:pt x="1745" y="1"/>
                  </a:moveTo>
                  <a:cubicBezTo>
                    <a:pt x="1338" y="1"/>
                    <a:pt x="938" y="144"/>
                    <a:pt x="625" y="405"/>
                  </a:cubicBezTo>
                  <a:cubicBezTo>
                    <a:pt x="275" y="697"/>
                    <a:pt x="50" y="1123"/>
                    <a:pt x="5" y="1576"/>
                  </a:cubicBezTo>
                  <a:cubicBezTo>
                    <a:pt x="0" y="1637"/>
                    <a:pt x="44" y="1691"/>
                    <a:pt x="106" y="1697"/>
                  </a:cubicBezTo>
                  <a:lnTo>
                    <a:pt x="118" y="1697"/>
                  </a:lnTo>
                  <a:cubicBezTo>
                    <a:pt x="175" y="1697"/>
                    <a:pt x="223" y="1655"/>
                    <a:pt x="227" y="1598"/>
                  </a:cubicBezTo>
                  <a:cubicBezTo>
                    <a:pt x="267" y="1203"/>
                    <a:pt x="464" y="831"/>
                    <a:pt x="769" y="576"/>
                  </a:cubicBezTo>
                  <a:cubicBezTo>
                    <a:pt x="1042" y="349"/>
                    <a:pt x="1394" y="224"/>
                    <a:pt x="1747" y="224"/>
                  </a:cubicBezTo>
                  <a:cubicBezTo>
                    <a:pt x="1788" y="224"/>
                    <a:pt x="1830" y="225"/>
                    <a:pt x="1871" y="229"/>
                  </a:cubicBezTo>
                  <a:cubicBezTo>
                    <a:pt x="1874" y="229"/>
                    <a:pt x="1878" y="229"/>
                    <a:pt x="1881" y="229"/>
                  </a:cubicBezTo>
                  <a:cubicBezTo>
                    <a:pt x="1939" y="229"/>
                    <a:pt x="1987" y="185"/>
                    <a:pt x="1992" y="127"/>
                  </a:cubicBezTo>
                  <a:cubicBezTo>
                    <a:pt x="1997" y="67"/>
                    <a:pt x="1952" y="12"/>
                    <a:pt x="1890" y="7"/>
                  </a:cubicBezTo>
                  <a:cubicBezTo>
                    <a:pt x="1842" y="3"/>
                    <a:pt x="1793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6"/>
            <p:cNvSpPr/>
            <p:nvPr/>
          </p:nvSpPr>
          <p:spPr>
            <a:xfrm>
              <a:off x="2208325" y="959825"/>
              <a:ext cx="189525" cy="167100"/>
            </a:xfrm>
            <a:custGeom>
              <a:avLst/>
              <a:gdLst/>
              <a:ahLst/>
              <a:cxnLst/>
              <a:rect l="l" t="t" r="r" b="b"/>
              <a:pathLst>
                <a:path w="7581" h="6684" extrusionOk="0">
                  <a:moveTo>
                    <a:pt x="3983" y="1"/>
                  </a:moveTo>
                  <a:cubicBezTo>
                    <a:pt x="3640" y="1"/>
                    <a:pt x="3297" y="53"/>
                    <a:pt x="2969" y="163"/>
                  </a:cubicBezTo>
                  <a:cubicBezTo>
                    <a:pt x="2372" y="364"/>
                    <a:pt x="1846" y="750"/>
                    <a:pt x="1449" y="1240"/>
                  </a:cubicBezTo>
                  <a:cubicBezTo>
                    <a:pt x="1" y="3034"/>
                    <a:pt x="794" y="5837"/>
                    <a:pt x="3028" y="6540"/>
                  </a:cubicBezTo>
                  <a:cubicBezTo>
                    <a:pt x="3338" y="6637"/>
                    <a:pt x="3660" y="6684"/>
                    <a:pt x="3983" y="6684"/>
                  </a:cubicBezTo>
                  <a:cubicBezTo>
                    <a:pt x="5058" y="6684"/>
                    <a:pt x="6138" y="6167"/>
                    <a:pt x="6765" y="5288"/>
                  </a:cubicBezTo>
                  <a:cubicBezTo>
                    <a:pt x="7580" y="4143"/>
                    <a:pt x="7565" y="2474"/>
                    <a:pt x="6729" y="1346"/>
                  </a:cubicBezTo>
                  <a:cubicBezTo>
                    <a:pt x="6099" y="495"/>
                    <a:pt x="5038" y="1"/>
                    <a:pt x="3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6"/>
            <p:cNvSpPr/>
            <p:nvPr/>
          </p:nvSpPr>
          <p:spPr>
            <a:xfrm>
              <a:off x="2229425" y="964900"/>
              <a:ext cx="145700" cy="75750"/>
            </a:xfrm>
            <a:custGeom>
              <a:avLst/>
              <a:gdLst/>
              <a:ahLst/>
              <a:cxnLst/>
              <a:rect l="l" t="t" r="r" b="b"/>
              <a:pathLst>
                <a:path w="5828" h="3030" extrusionOk="0">
                  <a:moveTo>
                    <a:pt x="2876" y="0"/>
                  </a:moveTo>
                  <a:cubicBezTo>
                    <a:pt x="2641" y="0"/>
                    <a:pt x="2412" y="143"/>
                    <a:pt x="2295" y="342"/>
                  </a:cubicBezTo>
                  <a:cubicBezTo>
                    <a:pt x="2188" y="280"/>
                    <a:pt x="2063" y="247"/>
                    <a:pt x="1938" y="247"/>
                  </a:cubicBezTo>
                  <a:cubicBezTo>
                    <a:pt x="1822" y="247"/>
                    <a:pt x="1707" y="275"/>
                    <a:pt x="1607" y="333"/>
                  </a:cubicBezTo>
                  <a:cubicBezTo>
                    <a:pt x="1394" y="456"/>
                    <a:pt x="1254" y="680"/>
                    <a:pt x="1237" y="902"/>
                  </a:cubicBezTo>
                  <a:cubicBezTo>
                    <a:pt x="1206" y="898"/>
                    <a:pt x="1175" y="896"/>
                    <a:pt x="1144" y="896"/>
                  </a:cubicBezTo>
                  <a:cubicBezTo>
                    <a:pt x="939" y="896"/>
                    <a:pt x="735" y="988"/>
                    <a:pt x="610" y="1154"/>
                  </a:cubicBezTo>
                  <a:cubicBezTo>
                    <a:pt x="464" y="1345"/>
                    <a:pt x="431" y="1605"/>
                    <a:pt x="514" y="1816"/>
                  </a:cubicBezTo>
                  <a:cubicBezTo>
                    <a:pt x="290" y="1882"/>
                    <a:pt x="104" y="2071"/>
                    <a:pt x="58" y="2302"/>
                  </a:cubicBezTo>
                  <a:cubicBezTo>
                    <a:pt x="0" y="2595"/>
                    <a:pt x="169" y="2911"/>
                    <a:pt x="445" y="3021"/>
                  </a:cubicBezTo>
                  <a:cubicBezTo>
                    <a:pt x="459" y="3026"/>
                    <a:pt x="472" y="3030"/>
                    <a:pt x="487" y="3030"/>
                  </a:cubicBezTo>
                  <a:cubicBezTo>
                    <a:pt x="531" y="3030"/>
                    <a:pt x="573" y="3003"/>
                    <a:pt x="590" y="2967"/>
                  </a:cubicBezTo>
                  <a:cubicBezTo>
                    <a:pt x="613" y="2908"/>
                    <a:pt x="585" y="2844"/>
                    <a:pt x="528" y="2820"/>
                  </a:cubicBezTo>
                  <a:cubicBezTo>
                    <a:pt x="351" y="2748"/>
                    <a:pt x="239" y="2539"/>
                    <a:pt x="276" y="2352"/>
                  </a:cubicBezTo>
                  <a:cubicBezTo>
                    <a:pt x="315" y="2164"/>
                    <a:pt x="499" y="2019"/>
                    <a:pt x="690" y="2018"/>
                  </a:cubicBezTo>
                  <a:cubicBezTo>
                    <a:pt x="693" y="2018"/>
                    <a:pt x="696" y="2018"/>
                    <a:pt x="699" y="2018"/>
                  </a:cubicBezTo>
                  <a:cubicBezTo>
                    <a:pt x="741" y="2018"/>
                    <a:pt x="774" y="1991"/>
                    <a:pt x="793" y="1955"/>
                  </a:cubicBezTo>
                  <a:cubicBezTo>
                    <a:pt x="812" y="1916"/>
                    <a:pt x="806" y="1869"/>
                    <a:pt x="779" y="1836"/>
                  </a:cubicBezTo>
                  <a:cubicBezTo>
                    <a:pt x="659" y="1693"/>
                    <a:pt x="663" y="1455"/>
                    <a:pt x="786" y="1294"/>
                  </a:cubicBezTo>
                  <a:cubicBezTo>
                    <a:pt x="869" y="1185"/>
                    <a:pt x="1007" y="1123"/>
                    <a:pt x="1143" y="1123"/>
                  </a:cubicBezTo>
                  <a:cubicBezTo>
                    <a:pt x="1202" y="1123"/>
                    <a:pt x="1260" y="1135"/>
                    <a:pt x="1313" y="1158"/>
                  </a:cubicBezTo>
                  <a:cubicBezTo>
                    <a:pt x="1327" y="1164"/>
                    <a:pt x="1342" y="1167"/>
                    <a:pt x="1357" y="1167"/>
                  </a:cubicBezTo>
                  <a:cubicBezTo>
                    <a:pt x="1384" y="1167"/>
                    <a:pt x="1410" y="1158"/>
                    <a:pt x="1431" y="1141"/>
                  </a:cubicBezTo>
                  <a:cubicBezTo>
                    <a:pt x="1463" y="1114"/>
                    <a:pt x="1478" y="1070"/>
                    <a:pt x="1467" y="1029"/>
                  </a:cubicBezTo>
                  <a:cubicBezTo>
                    <a:pt x="1418" y="834"/>
                    <a:pt x="1556" y="622"/>
                    <a:pt x="1716" y="530"/>
                  </a:cubicBezTo>
                  <a:cubicBezTo>
                    <a:pt x="1783" y="492"/>
                    <a:pt x="1860" y="473"/>
                    <a:pt x="1938" y="473"/>
                  </a:cubicBezTo>
                  <a:cubicBezTo>
                    <a:pt x="2056" y="473"/>
                    <a:pt x="2176" y="517"/>
                    <a:pt x="2262" y="601"/>
                  </a:cubicBezTo>
                  <a:cubicBezTo>
                    <a:pt x="2282" y="621"/>
                    <a:pt x="2311" y="632"/>
                    <a:pt x="2339" y="632"/>
                  </a:cubicBezTo>
                  <a:cubicBezTo>
                    <a:pt x="2349" y="632"/>
                    <a:pt x="2359" y="631"/>
                    <a:pt x="2368" y="628"/>
                  </a:cubicBezTo>
                  <a:cubicBezTo>
                    <a:pt x="2407" y="618"/>
                    <a:pt x="2437" y="588"/>
                    <a:pt x="2448" y="550"/>
                  </a:cubicBezTo>
                  <a:cubicBezTo>
                    <a:pt x="2497" y="368"/>
                    <a:pt x="2696" y="228"/>
                    <a:pt x="2892" y="228"/>
                  </a:cubicBezTo>
                  <a:cubicBezTo>
                    <a:pt x="2895" y="228"/>
                    <a:pt x="2897" y="228"/>
                    <a:pt x="2900" y="229"/>
                  </a:cubicBezTo>
                  <a:cubicBezTo>
                    <a:pt x="3097" y="235"/>
                    <a:pt x="3280" y="390"/>
                    <a:pt x="3319" y="581"/>
                  </a:cubicBezTo>
                  <a:cubicBezTo>
                    <a:pt x="3327" y="622"/>
                    <a:pt x="3358" y="654"/>
                    <a:pt x="3398" y="666"/>
                  </a:cubicBezTo>
                  <a:cubicBezTo>
                    <a:pt x="3408" y="669"/>
                    <a:pt x="3419" y="670"/>
                    <a:pt x="3429" y="670"/>
                  </a:cubicBezTo>
                  <a:cubicBezTo>
                    <a:pt x="3459" y="670"/>
                    <a:pt x="3489" y="658"/>
                    <a:pt x="3510" y="635"/>
                  </a:cubicBezTo>
                  <a:cubicBezTo>
                    <a:pt x="3597" y="541"/>
                    <a:pt x="3745" y="491"/>
                    <a:pt x="3890" y="491"/>
                  </a:cubicBezTo>
                  <a:cubicBezTo>
                    <a:pt x="3986" y="491"/>
                    <a:pt x="4080" y="513"/>
                    <a:pt x="4155" y="560"/>
                  </a:cubicBezTo>
                  <a:cubicBezTo>
                    <a:pt x="4338" y="675"/>
                    <a:pt x="4424" y="933"/>
                    <a:pt x="4346" y="1135"/>
                  </a:cubicBezTo>
                  <a:cubicBezTo>
                    <a:pt x="4330" y="1176"/>
                    <a:pt x="4341" y="1224"/>
                    <a:pt x="4373" y="1255"/>
                  </a:cubicBezTo>
                  <a:cubicBezTo>
                    <a:pt x="4394" y="1275"/>
                    <a:pt x="4422" y="1286"/>
                    <a:pt x="4450" y="1286"/>
                  </a:cubicBezTo>
                  <a:cubicBezTo>
                    <a:pt x="4465" y="1286"/>
                    <a:pt x="4480" y="1283"/>
                    <a:pt x="4494" y="1276"/>
                  </a:cubicBezTo>
                  <a:cubicBezTo>
                    <a:pt x="4541" y="1257"/>
                    <a:pt x="4591" y="1248"/>
                    <a:pt x="4643" y="1248"/>
                  </a:cubicBezTo>
                  <a:cubicBezTo>
                    <a:pt x="4830" y="1248"/>
                    <a:pt x="5032" y="1366"/>
                    <a:pt x="5126" y="1514"/>
                  </a:cubicBezTo>
                  <a:cubicBezTo>
                    <a:pt x="5248" y="1708"/>
                    <a:pt x="5204" y="1998"/>
                    <a:pt x="5033" y="2149"/>
                  </a:cubicBezTo>
                  <a:cubicBezTo>
                    <a:pt x="4996" y="2182"/>
                    <a:pt x="4984" y="2234"/>
                    <a:pt x="5005" y="2278"/>
                  </a:cubicBezTo>
                  <a:cubicBezTo>
                    <a:pt x="5024" y="2319"/>
                    <a:pt x="5063" y="2344"/>
                    <a:pt x="5107" y="2344"/>
                  </a:cubicBezTo>
                  <a:cubicBezTo>
                    <a:pt x="5111" y="2344"/>
                    <a:pt x="5116" y="2344"/>
                    <a:pt x="5121" y="2344"/>
                  </a:cubicBezTo>
                  <a:cubicBezTo>
                    <a:pt x="5144" y="2340"/>
                    <a:pt x="5167" y="2339"/>
                    <a:pt x="5190" y="2339"/>
                  </a:cubicBezTo>
                  <a:cubicBezTo>
                    <a:pt x="5270" y="2339"/>
                    <a:pt x="5341" y="2359"/>
                    <a:pt x="5406" y="2399"/>
                  </a:cubicBezTo>
                  <a:cubicBezTo>
                    <a:pt x="5494" y="2453"/>
                    <a:pt x="5563" y="2541"/>
                    <a:pt x="5596" y="2638"/>
                  </a:cubicBezTo>
                  <a:cubicBezTo>
                    <a:pt x="5612" y="2684"/>
                    <a:pt x="5656" y="2714"/>
                    <a:pt x="5703" y="2714"/>
                  </a:cubicBezTo>
                  <a:cubicBezTo>
                    <a:pt x="5715" y="2714"/>
                    <a:pt x="5727" y="2712"/>
                    <a:pt x="5738" y="2708"/>
                  </a:cubicBezTo>
                  <a:cubicBezTo>
                    <a:pt x="5796" y="2688"/>
                    <a:pt x="5827" y="2624"/>
                    <a:pt x="5808" y="2566"/>
                  </a:cubicBezTo>
                  <a:cubicBezTo>
                    <a:pt x="5757" y="2418"/>
                    <a:pt x="5657" y="2292"/>
                    <a:pt x="5525" y="2209"/>
                  </a:cubicBezTo>
                  <a:cubicBezTo>
                    <a:pt x="5465" y="2171"/>
                    <a:pt x="5399" y="2145"/>
                    <a:pt x="5328" y="2130"/>
                  </a:cubicBezTo>
                  <a:cubicBezTo>
                    <a:pt x="5450" y="1903"/>
                    <a:pt x="5452" y="1611"/>
                    <a:pt x="5316" y="1393"/>
                  </a:cubicBezTo>
                  <a:cubicBezTo>
                    <a:pt x="5185" y="1186"/>
                    <a:pt x="4914" y="1022"/>
                    <a:pt x="4649" y="1022"/>
                  </a:cubicBezTo>
                  <a:cubicBezTo>
                    <a:pt x="4632" y="1022"/>
                    <a:pt x="4614" y="1023"/>
                    <a:pt x="4597" y="1024"/>
                  </a:cubicBezTo>
                  <a:cubicBezTo>
                    <a:pt x="4614" y="769"/>
                    <a:pt x="4491" y="504"/>
                    <a:pt x="4273" y="368"/>
                  </a:cubicBezTo>
                  <a:cubicBezTo>
                    <a:pt x="4162" y="298"/>
                    <a:pt x="4026" y="265"/>
                    <a:pt x="3889" y="265"/>
                  </a:cubicBezTo>
                  <a:cubicBezTo>
                    <a:pt x="3745" y="265"/>
                    <a:pt x="3600" y="301"/>
                    <a:pt x="3482" y="371"/>
                  </a:cubicBezTo>
                  <a:cubicBezTo>
                    <a:pt x="3374" y="159"/>
                    <a:pt x="3151" y="8"/>
                    <a:pt x="2910" y="1"/>
                  </a:cubicBezTo>
                  <a:cubicBezTo>
                    <a:pt x="2898" y="1"/>
                    <a:pt x="288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6"/>
            <p:cNvSpPr/>
            <p:nvPr/>
          </p:nvSpPr>
          <p:spPr>
            <a:xfrm>
              <a:off x="2019525" y="979325"/>
              <a:ext cx="408725" cy="247200"/>
            </a:xfrm>
            <a:custGeom>
              <a:avLst/>
              <a:gdLst/>
              <a:ahLst/>
              <a:cxnLst/>
              <a:rect l="l" t="t" r="r" b="b"/>
              <a:pathLst>
                <a:path w="16349" h="9888" extrusionOk="0">
                  <a:moveTo>
                    <a:pt x="544" y="1"/>
                  </a:moveTo>
                  <a:lnTo>
                    <a:pt x="0" y="6603"/>
                  </a:lnTo>
                  <a:lnTo>
                    <a:pt x="4878" y="9887"/>
                  </a:lnTo>
                  <a:lnTo>
                    <a:pt x="16349" y="9415"/>
                  </a:lnTo>
                  <a:lnTo>
                    <a:pt x="16349" y="1781"/>
                  </a:lnTo>
                  <a:lnTo>
                    <a:pt x="5538" y="220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6"/>
            <p:cNvSpPr/>
            <p:nvPr/>
          </p:nvSpPr>
          <p:spPr>
            <a:xfrm>
              <a:off x="2016350" y="981175"/>
              <a:ext cx="124275" cy="58225"/>
            </a:xfrm>
            <a:custGeom>
              <a:avLst/>
              <a:gdLst/>
              <a:ahLst/>
              <a:cxnLst/>
              <a:rect l="l" t="t" r="r" b="b"/>
              <a:pathLst>
                <a:path w="4971" h="2329" extrusionOk="0">
                  <a:moveTo>
                    <a:pt x="126" y="0"/>
                  </a:moveTo>
                  <a:cubicBezTo>
                    <a:pt x="83" y="0"/>
                    <a:pt x="42" y="25"/>
                    <a:pt x="25" y="67"/>
                  </a:cubicBezTo>
                  <a:cubicBezTo>
                    <a:pt x="0" y="123"/>
                    <a:pt x="25" y="190"/>
                    <a:pt x="82" y="215"/>
                  </a:cubicBezTo>
                  <a:lnTo>
                    <a:pt x="4799" y="2319"/>
                  </a:lnTo>
                  <a:cubicBezTo>
                    <a:pt x="4814" y="2327"/>
                    <a:pt x="4829" y="2329"/>
                    <a:pt x="4845" y="2329"/>
                  </a:cubicBezTo>
                  <a:cubicBezTo>
                    <a:pt x="4887" y="2329"/>
                    <a:pt x="4929" y="2305"/>
                    <a:pt x="4947" y="2262"/>
                  </a:cubicBezTo>
                  <a:cubicBezTo>
                    <a:pt x="4971" y="2206"/>
                    <a:pt x="4947" y="2139"/>
                    <a:pt x="4890" y="2115"/>
                  </a:cubicBezTo>
                  <a:lnTo>
                    <a:pt x="172" y="10"/>
                  </a:lnTo>
                  <a:cubicBezTo>
                    <a:pt x="157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6"/>
            <p:cNvSpPr/>
            <p:nvPr/>
          </p:nvSpPr>
          <p:spPr>
            <a:xfrm>
              <a:off x="2389675" y="1021025"/>
              <a:ext cx="41475" cy="7000"/>
            </a:xfrm>
            <a:custGeom>
              <a:avLst/>
              <a:gdLst/>
              <a:ahLst/>
              <a:cxnLst/>
              <a:rect l="l" t="t" r="r" b="b"/>
              <a:pathLst>
                <a:path w="1659" h="280" extrusionOk="0">
                  <a:moveTo>
                    <a:pt x="1548" y="0"/>
                  </a:moveTo>
                  <a:cubicBezTo>
                    <a:pt x="1545" y="0"/>
                    <a:pt x="1542" y="0"/>
                    <a:pt x="1539" y="0"/>
                  </a:cubicBezTo>
                  <a:lnTo>
                    <a:pt x="110" y="56"/>
                  </a:lnTo>
                  <a:cubicBezTo>
                    <a:pt x="48" y="58"/>
                    <a:pt x="0" y="110"/>
                    <a:pt x="2" y="172"/>
                  </a:cubicBezTo>
                  <a:cubicBezTo>
                    <a:pt x="3" y="232"/>
                    <a:pt x="54" y="279"/>
                    <a:pt x="114" y="279"/>
                  </a:cubicBezTo>
                  <a:lnTo>
                    <a:pt x="119" y="279"/>
                  </a:lnTo>
                  <a:lnTo>
                    <a:pt x="1548" y="224"/>
                  </a:lnTo>
                  <a:cubicBezTo>
                    <a:pt x="1610" y="221"/>
                    <a:pt x="1658" y="170"/>
                    <a:pt x="1655" y="108"/>
                  </a:cubicBezTo>
                  <a:cubicBezTo>
                    <a:pt x="1653" y="49"/>
                    <a:pt x="160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6"/>
            <p:cNvSpPr/>
            <p:nvPr/>
          </p:nvSpPr>
          <p:spPr>
            <a:xfrm>
              <a:off x="2130150" y="1050100"/>
              <a:ext cx="6875" cy="178575"/>
            </a:xfrm>
            <a:custGeom>
              <a:avLst/>
              <a:gdLst/>
              <a:ahLst/>
              <a:cxnLst/>
              <a:rect l="l" t="t" r="r" b="b"/>
              <a:pathLst>
                <a:path w="275" h="7143" extrusionOk="0">
                  <a:moveTo>
                    <a:pt x="163" y="1"/>
                  </a:moveTo>
                  <a:cubicBezTo>
                    <a:pt x="102" y="1"/>
                    <a:pt x="51" y="50"/>
                    <a:pt x="51" y="112"/>
                  </a:cubicBezTo>
                  <a:lnTo>
                    <a:pt x="3" y="7030"/>
                  </a:lnTo>
                  <a:cubicBezTo>
                    <a:pt x="0" y="7092"/>
                    <a:pt x="51" y="7142"/>
                    <a:pt x="113" y="7142"/>
                  </a:cubicBezTo>
                  <a:cubicBezTo>
                    <a:pt x="175" y="7142"/>
                    <a:pt x="225" y="7093"/>
                    <a:pt x="226" y="7031"/>
                  </a:cubicBezTo>
                  <a:lnTo>
                    <a:pt x="274" y="113"/>
                  </a:lnTo>
                  <a:cubicBezTo>
                    <a:pt x="274" y="51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6"/>
            <p:cNvSpPr/>
            <p:nvPr/>
          </p:nvSpPr>
          <p:spPr>
            <a:xfrm>
              <a:off x="2007425" y="1069300"/>
              <a:ext cx="78550" cy="141800"/>
            </a:xfrm>
            <a:custGeom>
              <a:avLst/>
              <a:gdLst/>
              <a:ahLst/>
              <a:cxnLst/>
              <a:rect l="l" t="t" r="r" b="b"/>
              <a:pathLst>
                <a:path w="3142" h="5672" extrusionOk="0">
                  <a:moveTo>
                    <a:pt x="1098" y="0"/>
                  </a:moveTo>
                  <a:cubicBezTo>
                    <a:pt x="1051" y="0"/>
                    <a:pt x="1004" y="3"/>
                    <a:pt x="956" y="8"/>
                  </a:cubicBezTo>
                  <a:cubicBezTo>
                    <a:pt x="563" y="49"/>
                    <a:pt x="190" y="299"/>
                    <a:pt x="1" y="641"/>
                  </a:cubicBezTo>
                  <a:lnTo>
                    <a:pt x="1" y="3546"/>
                  </a:lnTo>
                  <a:cubicBezTo>
                    <a:pt x="1" y="4154"/>
                    <a:pt x="326" y="4716"/>
                    <a:pt x="854" y="5018"/>
                  </a:cubicBezTo>
                  <a:lnTo>
                    <a:pt x="1998" y="5672"/>
                  </a:lnTo>
                  <a:cubicBezTo>
                    <a:pt x="2759" y="4706"/>
                    <a:pt x="3142" y="3428"/>
                    <a:pt x="2996" y="2202"/>
                  </a:cubicBezTo>
                  <a:cubicBezTo>
                    <a:pt x="2931" y="1650"/>
                    <a:pt x="2759" y="1098"/>
                    <a:pt x="2409" y="668"/>
                  </a:cubicBezTo>
                  <a:cubicBezTo>
                    <a:pt x="2090" y="276"/>
                    <a:pt x="1601" y="0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6"/>
            <p:cNvSpPr/>
            <p:nvPr/>
          </p:nvSpPr>
          <p:spPr>
            <a:xfrm>
              <a:off x="2159700" y="1056800"/>
              <a:ext cx="91050" cy="91950"/>
            </a:xfrm>
            <a:custGeom>
              <a:avLst/>
              <a:gdLst/>
              <a:ahLst/>
              <a:cxnLst/>
              <a:rect l="l" t="t" r="r" b="b"/>
              <a:pathLst>
                <a:path w="3642" h="3678" extrusionOk="0">
                  <a:moveTo>
                    <a:pt x="1818" y="1"/>
                  </a:moveTo>
                  <a:cubicBezTo>
                    <a:pt x="882" y="1"/>
                    <a:pt x="1" y="1074"/>
                    <a:pt x="36" y="1962"/>
                  </a:cubicBezTo>
                  <a:cubicBezTo>
                    <a:pt x="71" y="2872"/>
                    <a:pt x="903" y="3674"/>
                    <a:pt x="1813" y="3678"/>
                  </a:cubicBezTo>
                  <a:cubicBezTo>
                    <a:pt x="1814" y="3678"/>
                    <a:pt x="1815" y="3678"/>
                    <a:pt x="1816" y="3678"/>
                  </a:cubicBezTo>
                  <a:cubicBezTo>
                    <a:pt x="2724" y="3678"/>
                    <a:pt x="3560" y="2881"/>
                    <a:pt x="3601" y="1974"/>
                  </a:cubicBezTo>
                  <a:cubicBezTo>
                    <a:pt x="3641" y="1084"/>
                    <a:pt x="2780" y="27"/>
                    <a:pt x="1851" y="1"/>
                  </a:cubicBezTo>
                  <a:cubicBezTo>
                    <a:pt x="1840" y="1"/>
                    <a:pt x="1829" y="1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6"/>
            <p:cNvSpPr/>
            <p:nvPr/>
          </p:nvSpPr>
          <p:spPr>
            <a:xfrm>
              <a:off x="2292450" y="1083550"/>
              <a:ext cx="160900" cy="160500"/>
            </a:xfrm>
            <a:custGeom>
              <a:avLst/>
              <a:gdLst/>
              <a:ahLst/>
              <a:cxnLst/>
              <a:rect l="l" t="t" r="r" b="b"/>
              <a:pathLst>
                <a:path w="6436" h="6420" extrusionOk="0">
                  <a:moveTo>
                    <a:pt x="6436" y="1"/>
                  </a:moveTo>
                  <a:cubicBezTo>
                    <a:pt x="4629" y="42"/>
                    <a:pt x="2845" y="852"/>
                    <a:pt x="1644" y="2207"/>
                  </a:cubicBezTo>
                  <a:cubicBezTo>
                    <a:pt x="622" y="3361"/>
                    <a:pt x="41" y="4882"/>
                    <a:pt x="0" y="6419"/>
                  </a:cubicBezTo>
                  <a:lnTo>
                    <a:pt x="5039" y="6182"/>
                  </a:lnTo>
                  <a:cubicBezTo>
                    <a:pt x="5821" y="6147"/>
                    <a:pt x="6436" y="5503"/>
                    <a:pt x="6436" y="4721"/>
                  </a:cubicBezTo>
                  <a:lnTo>
                    <a:pt x="6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6"/>
            <p:cNvSpPr/>
            <p:nvPr/>
          </p:nvSpPr>
          <p:spPr>
            <a:xfrm>
              <a:off x="1541500" y="836050"/>
              <a:ext cx="288375" cy="359900"/>
            </a:xfrm>
            <a:custGeom>
              <a:avLst/>
              <a:gdLst/>
              <a:ahLst/>
              <a:cxnLst/>
              <a:rect l="l" t="t" r="r" b="b"/>
              <a:pathLst>
                <a:path w="11535" h="14396" extrusionOk="0">
                  <a:moveTo>
                    <a:pt x="2369" y="1"/>
                  </a:moveTo>
                  <a:lnTo>
                    <a:pt x="1" y="1712"/>
                  </a:lnTo>
                  <a:lnTo>
                    <a:pt x="9167" y="14395"/>
                  </a:lnTo>
                  <a:lnTo>
                    <a:pt x="11534" y="1268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6"/>
            <p:cNvSpPr/>
            <p:nvPr/>
          </p:nvSpPr>
          <p:spPr>
            <a:xfrm>
              <a:off x="1579175" y="900500"/>
              <a:ext cx="196200" cy="268375"/>
            </a:xfrm>
            <a:custGeom>
              <a:avLst/>
              <a:gdLst/>
              <a:ahLst/>
              <a:cxnLst/>
              <a:rect l="l" t="t" r="r" b="b"/>
              <a:pathLst>
                <a:path w="7848" h="10735" extrusionOk="0">
                  <a:moveTo>
                    <a:pt x="127" y="1"/>
                  </a:moveTo>
                  <a:cubicBezTo>
                    <a:pt x="104" y="1"/>
                    <a:pt x="81" y="8"/>
                    <a:pt x="61" y="22"/>
                  </a:cubicBezTo>
                  <a:cubicBezTo>
                    <a:pt x="12" y="58"/>
                    <a:pt x="0" y="129"/>
                    <a:pt x="36" y="178"/>
                  </a:cubicBezTo>
                  <a:lnTo>
                    <a:pt x="7630" y="10688"/>
                  </a:lnTo>
                  <a:cubicBezTo>
                    <a:pt x="7652" y="10719"/>
                    <a:pt x="7686" y="10734"/>
                    <a:pt x="7721" y="10734"/>
                  </a:cubicBezTo>
                  <a:cubicBezTo>
                    <a:pt x="7743" y="10734"/>
                    <a:pt x="7766" y="10727"/>
                    <a:pt x="7786" y="10712"/>
                  </a:cubicBezTo>
                  <a:cubicBezTo>
                    <a:pt x="7836" y="10675"/>
                    <a:pt x="7847" y="10606"/>
                    <a:pt x="7811" y="10556"/>
                  </a:cubicBezTo>
                  <a:lnTo>
                    <a:pt x="217" y="47"/>
                  </a:lnTo>
                  <a:cubicBezTo>
                    <a:pt x="195" y="17"/>
                    <a:pt x="16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6"/>
            <p:cNvSpPr/>
            <p:nvPr/>
          </p:nvSpPr>
          <p:spPr>
            <a:xfrm>
              <a:off x="1607350" y="880150"/>
              <a:ext cx="196200" cy="268350"/>
            </a:xfrm>
            <a:custGeom>
              <a:avLst/>
              <a:gdLst/>
              <a:ahLst/>
              <a:cxnLst/>
              <a:rect l="l" t="t" r="r" b="b"/>
              <a:pathLst>
                <a:path w="7848" h="10734" extrusionOk="0">
                  <a:moveTo>
                    <a:pt x="126" y="0"/>
                  </a:moveTo>
                  <a:cubicBezTo>
                    <a:pt x="104" y="0"/>
                    <a:pt x="81" y="7"/>
                    <a:pt x="61" y="21"/>
                  </a:cubicBezTo>
                  <a:cubicBezTo>
                    <a:pt x="13" y="57"/>
                    <a:pt x="1" y="127"/>
                    <a:pt x="37" y="178"/>
                  </a:cubicBezTo>
                  <a:lnTo>
                    <a:pt x="7631" y="10687"/>
                  </a:lnTo>
                  <a:cubicBezTo>
                    <a:pt x="7653" y="10718"/>
                    <a:pt x="7686" y="10733"/>
                    <a:pt x="7722" y="10733"/>
                  </a:cubicBezTo>
                  <a:cubicBezTo>
                    <a:pt x="7744" y="10733"/>
                    <a:pt x="7767" y="10727"/>
                    <a:pt x="7788" y="10711"/>
                  </a:cubicBezTo>
                  <a:cubicBezTo>
                    <a:pt x="7836" y="10675"/>
                    <a:pt x="7848" y="10605"/>
                    <a:pt x="7812" y="10554"/>
                  </a:cubicBezTo>
                  <a:lnTo>
                    <a:pt x="217" y="46"/>
                  </a:lnTo>
                  <a:cubicBezTo>
                    <a:pt x="196" y="16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6"/>
            <p:cNvSpPr/>
            <p:nvPr/>
          </p:nvSpPr>
          <p:spPr>
            <a:xfrm>
              <a:off x="1498700" y="774650"/>
              <a:ext cx="101175" cy="105175"/>
            </a:xfrm>
            <a:custGeom>
              <a:avLst/>
              <a:gdLst/>
              <a:ahLst/>
              <a:cxnLst/>
              <a:rect l="l" t="t" r="r" b="b"/>
              <a:pathLst>
                <a:path w="4047" h="4207" extrusionOk="0">
                  <a:moveTo>
                    <a:pt x="2082" y="0"/>
                  </a:moveTo>
                  <a:cubicBezTo>
                    <a:pt x="2073" y="0"/>
                    <a:pt x="2064" y="3"/>
                    <a:pt x="2057" y="8"/>
                  </a:cubicBezTo>
                  <a:lnTo>
                    <a:pt x="25" y="1476"/>
                  </a:lnTo>
                  <a:cubicBezTo>
                    <a:pt x="5" y="1491"/>
                    <a:pt x="1" y="1516"/>
                    <a:pt x="15" y="1534"/>
                  </a:cubicBezTo>
                  <a:lnTo>
                    <a:pt x="1946" y="4207"/>
                  </a:lnTo>
                  <a:lnTo>
                    <a:pt x="4047" y="2689"/>
                  </a:lnTo>
                  <a:lnTo>
                    <a:pt x="2115" y="17"/>
                  </a:lnTo>
                  <a:cubicBezTo>
                    <a:pt x="2107" y="6"/>
                    <a:pt x="2095" y="0"/>
                    <a:pt x="2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6"/>
            <p:cNvSpPr/>
            <p:nvPr/>
          </p:nvSpPr>
          <p:spPr>
            <a:xfrm>
              <a:off x="1550375" y="791600"/>
              <a:ext cx="22425" cy="26500"/>
            </a:xfrm>
            <a:custGeom>
              <a:avLst/>
              <a:gdLst/>
              <a:ahLst/>
              <a:cxnLst/>
              <a:rect l="l" t="t" r="r" b="b"/>
              <a:pathLst>
                <a:path w="897" h="1060" extrusionOk="0">
                  <a:moveTo>
                    <a:pt x="126" y="0"/>
                  </a:moveTo>
                  <a:cubicBezTo>
                    <a:pt x="102" y="0"/>
                    <a:pt x="79" y="8"/>
                    <a:pt x="58" y="23"/>
                  </a:cubicBezTo>
                  <a:cubicBezTo>
                    <a:pt x="10" y="60"/>
                    <a:pt x="0" y="131"/>
                    <a:pt x="37" y="179"/>
                  </a:cubicBezTo>
                  <a:lnTo>
                    <a:pt x="682" y="1015"/>
                  </a:lnTo>
                  <a:cubicBezTo>
                    <a:pt x="704" y="1044"/>
                    <a:pt x="738" y="1059"/>
                    <a:pt x="771" y="1059"/>
                  </a:cubicBezTo>
                  <a:cubicBezTo>
                    <a:pt x="796" y="1059"/>
                    <a:pt x="820" y="1052"/>
                    <a:pt x="838" y="1036"/>
                  </a:cubicBezTo>
                  <a:cubicBezTo>
                    <a:pt x="888" y="999"/>
                    <a:pt x="896" y="928"/>
                    <a:pt x="859" y="880"/>
                  </a:cubicBezTo>
                  <a:lnTo>
                    <a:pt x="214" y="44"/>
                  </a:lnTo>
                  <a:cubicBezTo>
                    <a:pt x="192" y="15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6"/>
            <p:cNvSpPr/>
            <p:nvPr/>
          </p:nvSpPr>
          <p:spPr>
            <a:xfrm>
              <a:off x="1510300" y="801725"/>
              <a:ext cx="12875" cy="27150"/>
            </a:xfrm>
            <a:custGeom>
              <a:avLst/>
              <a:gdLst/>
              <a:ahLst/>
              <a:cxnLst/>
              <a:rect l="l" t="t" r="r" b="b"/>
              <a:pathLst>
                <a:path w="515" h="1086" extrusionOk="0">
                  <a:moveTo>
                    <a:pt x="386" y="0"/>
                  </a:moveTo>
                  <a:cubicBezTo>
                    <a:pt x="366" y="0"/>
                    <a:pt x="345" y="6"/>
                    <a:pt x="327" y="17"/>
                  </a:cubicBezTo>
                  <a:cubicBezTo>
                    <a:pt x="157" y="124"/>
                    <a:pt x="42" y="309"/>
                    <a:pt x="21" y="509"/>
                  </a:cubicBezTo>
                  <a:cubicBezTo>
                    <a:pt x="1" y="709"/>
                    <a:pt x="74" y="914"/>
                    <a:pt x="219" y="1054"/>
                  </a:cubicBezTo>
                  <a:cubicBezTo>
                    <a:pt x="240" y="1075"/>
                    <a:pt x="268" y="1085"/>
                    <a:pt x="296" y="1085"/>
                  </a:cubicBezTo>
                  <a:cubicBezTo>
                    <a:pt x="325" y="1085"/>
                    <a:pt x="354" y="1074"/>
                    <a:pt x="377" y="1052"/>
                  </a:cubicBezTo>
                  <a:cubicBezTo>
                    <a:pt x="419" y="1008"/>
                    <a:pt x="418" y="937"/>
                    <a:pt x="374" y="894"/>
                  </a:cubicBezTo>
                  <a:cubicBezTo>
                    <a:pt x="280" y="802"/>
                    <a:pt x="229" y="665"/>
                    <a:pt x="244" y="533"/>
                  </a:cubicBezTo>
                  <a:cubicBezTo>
                    <a:pt x="256" y="402"/>
                    <a:pt x="336" y="277"/>
                    <a:pt x="446" y="206"/>
                  </a:cubicBezTo>
                  <a:cubicBezTo>
                    <a:pt x="498" y="174"/>
                    <a:pt x="514" y="104"/>
                    <a:pt x="481" y="52"/>
                  </a:cubicBezTo>
                  <a:cubicBezTo>
                    <a:pt x="460" y="19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6"/>
            <p:cNvSpPr/>
            <p:nvPr/>
          </p:nvSpPr>
          <p:spPr>
            <a:xfrm>
              <a:off x="1763600" y="1147125"/>
              <a:ext cx="75700" cy="78300"/>
            </a:xfrm>
            <a:custGeom>
              <a:avLst/>
              <a:gdLst/>
              <a:ahLst/>
              <a:cxnLst/>
              <a:rect l="l" t="t" r="r" b="b"/>
              <a:pathLst>
                <a:path w="3028" h="3132" extrusionOk="0">
                  <a:moveTo>
                    <a:pt x="2117" y="0"/>
                  </a:moveTo>
                  <a:cubicBezTo>
                    <a:pt x="1891" y="0"/>
                    <a:pt x="1774" y="200"/>
                    <a:pt x="1932" y="638"/>
                  </a:cubicBezTo>
                  <a:cubicBezTo>
                    <a:pt x="1707" y="422"/>
                    <a:pt x="1411" y="272"/>
                    <a:pt x="1180" y="272"/>
                  </a:cubicBezTo>
                  <a:cubicBezTo>
                    <a:pt x="875" y="272"/>
                    <a:pt x="684" y="533"/>
                    <a:pt x="919" y="1247"/>
                  </a:cubicBezTo>
                  <a:cubicBezTo>
                    <a:pt x="919" y="1247"/>
                    <a:pt x="638" y="1096"/>
                    <a:pt x="413" y="1096"/>
                  </a:cubicBezTo>
                  <a:cubicBezTo>
                    <a:pt x="176" y="1096"/>
                    <a:pt x="1" y="1264"/>
                    <a:pt x="284" y="1954"/>
                  </a:cubicBezTo>
                  <a:lnTo>
                    <a:pt x="2640" y="3104"/>
                  </a:lnTo>
                  <a:cubicBezTo>
                    <a:pt x="2678" y="3123"/>
                    <a:pt x="2716" y="3131"/>
                    <a:pt x="2753" y="3131"/>
                  </a:cubicBezTo>
                  <a:cubicBezTo>
                    <a:pt x="2899" y="3131"/>
                    <a:pt x="3027" y="3002"/>
                    <a:pt x="3006" y="2841"/>
                  </a:cubicBezTo>
                  <a:lnTo>
                    <a:pt x="2652" y="242"/>
                  </a:lnTo>
                  <a:cubicBezTo>
                    <a:pt x="2458" y="85"/>
                    <a:pt x="2264" y="0"/>
                    <a:pt x="2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6"/>
            <p:cNvSpPr/>
            <p:nvPr/>
          </p:nvSpPr>
          <p:spPr>
            <a:xfrm>
              <a:off x="1798550" y="1183875"/>
              <a:ext cx="40775" cy="41575"/>
            </a:xfrm>
            <a:custGeom>
              <a:avLst/>
              <a:gdLst/>
              <a:ahLst/>
              <a:cxnLst/>
              <a:rect l="l" t="t" r="r" b="b"/>
              <a:pathLst>
                <a:path w="1631" h="1663" extrusionOk="0">
                  <a:moveTo>
                    <a:pt x="1422" y="1"/>
                  </a:moveTo>
                  <a:lnTo>
                    <a:pt x="0" y="1028"/>
                  </a:lnTo>
                  <a:lnTo>
                    <a:pt x="1243" y="1636"/>
                  </a:lnTo>
                  <a:cubicBezTo>
                    <a:pt x="1281" y="1655"/>
                    <a:pt x="1319" y="1663"/>
                    <a:pt x="1356" y="1663"/>
                  </a:cubicBezTo>
                  <a:cubicBezTo>
                    <a:pt x="1502" y="1663"/>
                    <a:pt x="1630" y="1534"/>
                    <a:pt x="1609" y="1373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6"/>
            <p:cNvSpPr/>
            <p:nvPr/>
          </p:nvSpPr>
          <p:spPr>
            <a:xfrm>
              <a:off x="1522875" y="811925"/>
              <a:ext cx="102575" cy="99450"/>
            </a:xfrm>
            <a:custGeom>
              <a:avLst/>
              <a:gdLst/>
              <a:ahLst/>
              <a:cxnLst/>
              <a:rect l="l" t="t" r="r" b="b"/>
              <a:pathLst>
                <a:path w="4103" h="3978" extrusionOk="0">
                  <a:moveTo>
                    <a:pt x="2572" y="1"/>
                  </a:moveTo>
                  <a:lnTo>
                    <a:pt x="1" y="1859"/>
                  </a:lnTo>
                  <a:lnTo>
                    <a:pt x="1531" y="3977"/>
                  </a:lnTo>
                  <a:lnTo>
                    <a:pt x="4103" y="21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6"/>
            <p:cNvSpPr/>
            <p:nvPr/>
          </p:nvSpPr>
          <p:spPr>
            <a:xfrm>
              <a:off x="1535025" y="844850"/>
              <a:ext cx="27325" cy="20825"/>
            </a:xfrm>
            <a:custGeom>
              <a:avLst/>
              <a:gdLst/>
              <a:ahLst/>
              <a:cxnLst/>
              <a:rect l="l" t="t" r="r" b="b"/>
              <a:pathLst>
                <a:path w="1093" h="833" extrusionOk="0">
                  <a:moveTo>
                    <a:pt x="965" y="0"/>
                  </a:moveTo>
                  <a:cubicBezTo>
                    <a:pt x="943" y="0"/>
                    <a:pt x="919" y="7"/>
                    <a:pt x="899" y="22"/>
                  </a:cubicBezTo>
                  <a:lnTo>
                    <a:pt x="62" y="630"/>
                  </a:lnTo>
                  <a:cubicBezTo>
                    <a:pt x="13" y="666"/>
                    <a:pt x="1" y="736"/>
                    <a:pt x="37" y="786"/>
                  </a:cubicBezTo>
                  <a:cubicBezTo>
                    <a:pt x="59" y="817"/>
                    <a:pt x="93" y="833"/>
                    <a:pt x="128" y="833"/>
                  </a:cubicBezTo>
                  <a:cubicBezTo>
                    <a:pt x="149" y="833"/>
                    <a:pt x="173" y="826"/>
                    <a:pt x="194" y="811"/>
                  </a:cubicBezTo>
                  <a:lnTo>
                    <a:pt x="1032" y="202"/>
                  </a:lnTo>
                  <a:cubicBezTo>
                    <a:pt x="1080" y="166"/>
                    <a:pt x="1093" y="97"/>
                    <a:pt x="1056" y="46"/>
                  </a:cubicBezTo>
                  <a:cubicBezTo>
                    <a:pt x="1035" y="16"/>
                    <a:pt x="1000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6"/>
            <p:cNvSpPr/>
            <p:nvPr/>
          </p:nvSpPr>
          <p:spPr>
            <a:xfrm>
              <a:off x="1555550" y="858100"/>
              <a:ext cx="64850" cy="47100"/>
            </a:xfrm>
            <a:custGeom>
              <a:avLst/>
              <a:gdLst/>
              <a:ahLst/>
              <a:cxnLst/>
              <a:rect l="l" t="t" r="r" b="b"/>
              <a:pathLst>
                <a:path w="2594" h="1884" extrusionOk="0">
                  <a:moveTo>
                    <a:pt x="2466" y="1"/>
                  </a:moveTo>
                  <a:cubicBezTo>
                    <a:pt x="2443" y="1"/>
                    <a:pt x="2421" y="8"/>
                    <a:pt x="2401" y="22"/>
                  </a:cubicBezTo>
                  <a:lnTo>
                    <a:pt x="63" y="1681"/>
                  </a:lnTo>
                  <a:cubicBezTo>
                    <a:pt x="14" y="1717"/>
                    <a:pt x="1" y="1786"/>
                    <a:pt x="37" y="1837"/>
                  </a:cubicBezTo>
                  <a:cubicBezTo>
                    <a:pt x="60" y="1867"/>
                    <a:pt x="94" y="1883"/>
                    <a:pt x="129" y="1883"/>
                  </a:cubicBezTo>
                  <a:cubicBezTo>
                    <a:pt x="151" y="1883"/>
                    <a:pt x="175" y="1877"/>
                    <a:pt x="194" y="1863"/>
                  </a:cubicBezTo>
                  <a:lnTo>
                    <a:pt x="2531" y="203"/>
                  </a:lnTo>
                  <a:cubicBezTo>
                    <a:pt x="2581" y="167"/>
                    <a:pt x="2593" y="97"/>
                    <a:pt x="2557" y="47"/>
                  </a:cubicBezTo>
                  <a:cubicBezTo>
                    <a:pt x="2535" y="17"/>
                    <a:pt x="2501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6"/>
            <p:cNvSpPr/>
            <p:nvPr/>
          </p:nvSpPr>
          <p:spPr>
            <a:xfrm>
              <a:off x="1651750" y="717525"/>
              <a:ext cx="131250" cy="159075"/>
            </a:xfrm>
            <a:custGeom>
              <a:avLst/>
              <a:gdLst/>
              <a:ahLst/>
              <a:cxnLst/>
              <a:rect l="l" t="t" r="r" b="b"/>
              <a:pathLst>
                <a:path w="5250" h="6363" extrusionOk="0">
                  <a:moveTo>
                    <a:pt x="1195" y="1"/>
                  </a:moveTo>
                  <a:cubicBezTo>
                    <a:pt x="1081" y="1"/>
                    <a:pt x="978" y="27"/>
                    <a:pt x="885" y="77"/>
                  </a:cubicBezTo>
                  <a:cubicBezTo>
                    <a:pt x="1" y="551"/>
                    <a:pt x="32" y="1750"/>
                    <a:pt x="2502" y="6363"/>
                  </a:cubicBezTo>
                  <a:lnTo>
                    <a:pt x="5249" y="4890"/>
                  </a:lnTo>
                  <a:cubicBezTo>
                    <a:pt x="3350" y="1344"/>
                    <a:pt x="2009" y="1"/>
                    <a:pt x="1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6"/>
            <p:cNvSpPr/>
            <p:nvPr/>
          </p:nvSpPr>
          <p:spPr>
            <a:xfrm>
              <a:off x="1691550" y="717800"/>
              <a:ext cx="139300" cy="205350"/>
            </a:xfrm>
            <a:custGeom>
              <a:avLst/>
              <a:gdLst/>
              <a:ahLst/>
              <a:cxnLst/>
              <a:rect l="l" t="t" r="r" b="b"/>
              <a:pathLst>
                <a:path w="5572" h="8214" extrusionOk="0">
                  <a:moveTo>
                    <a:pt x="240" y="1"/>
                  </a:moveTo>
                  <a:cubicBezTo>
                    <a:pt x="159" y="1"/>
                    <a:pt x="83" y="47"/>
                    <a:pt x="49" y="125"/>
                  </a:cubicBezTo>
                  <a:cubicBezTo>
                    <a:pt x="1" y="231"/>
                    <a:pt x="49" y="354"/>
                    <a:pt x="155" y="401"/>
                  </a:cubicBezTo>
                  <a:lnTo>
                    <a:pt x="1012" y="784"/>
                  </a:lnTo>
                  <a:cubicBezTo>
                    <a:pt x="2676" y="1527"/>
                    <a:pt x="3860" y="3040"/>
                    <a:pt x="4180" y="4833"/>
                  </a:cubicBezTo>
                  <a:lnTo>
                    <a:pt x="4566" y="6998"/>
                  </a:lnTo>
                  <a:cubicBezTo>
                    <a:pt x="4571" y="7020"/>
                    <a:pt x="4578" y="7041"/>
                    <a:pt x="4588" y="7060"/>
                  </a:cubicBezTo>
                  <a:lnTo>
                    <a:pt x="5148" y="8104"/>
                  </a:lnTo>
                  <a:cubicBezTo>
                    <a:pt x="5186" y="8174"/>
                    <a:pt x="5258" y="8214"/>
                    <a:pt x="5332" y="8214"/>
                  </a:cubicBezTo>
                  <a:cubicBezTo>
                    <a:pt x="5366" y="8214"/>
                    <a:pt x="5400" y="8206"/>
                    <a:pt x="5432" y="8189"/>
                  </a:cubicBezTo>
                  <a:cubicBezTo>
                    <a:pt x="5534" y="8135"/>
                    <a:pt x="5572" y="8008"/>
                    <a:pt x="5517" y="7907"/>
                  </a:cubicBezTo>
                  <a:lnTo>
                    <a:pt x="4974" y="6892"/>
                  </a:lnTo>
                  <a:lnTo>
                    <a:pt x="4592" y="4759"/>
                  </a:lnTo>
                  <a:cubicBezTo>
                    <a:pt x="4247" y="2830"/>
                    <a:pt x="2973" y="1199"/>
                    <a:pt x="1183" y="401"/>
                  </a:cubicBezTo>
                  <a:lnTo>
                    <a:pt x="325" y="19"/>
                  </a:lnTo>
                  <a:cubicBezTo>
                    <a:pt x="297" y="7"/>
                    <a:pt x="268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6"/>
            <p:cNvSpPr/>
            <p:nvPr/>
          </p:nvSpPr>
          <p:spPr>
            <a:xfrm>
              <a:off x="1688300" y="719050"/>
              <a:ext cx="31150" cy="23025"/>
            </a:xfrm>
            <a:custGeom>
              <a:avLst/>
              <a:gdLst/>
              <a:ahLst/>
              <a:cxnLst/>
              <a:rect l="l" t="t" r="r" b="b"/>
              <a:pathLst>
                <a:path w="1246" h="921" extrusionOk="0">
                  <a:moveTo>
                    <a:pt x="128" y="1"/>
                  </a:moveTo>
                  <a:cubicBezTo>
                    <a:pt x="83" y="1"/>
                    <a:pt x="41" y="28"/>
                    <a:pt x="24" y="73"/>
                  </a:cubicBezTo>
                  <a:cubicBezTo>
                    <a:pt x="1" y="130"/>
                    <a:pt x="29" y="195"/>
                    <a:pt x="87" y="217"/>
                  </a:cubicBezTo>
                  <a:cubicBezTo>
                    <a:pt x="451" y="358"/>
                    <a:pt x="780" y="588"/>
                    <a:pt x="1037" y="883"/>
                  </a:cubicBezTo>
                  <a:cubicBezTo>
                    <a:pt x="1059" y="908"/>
                    <a:pt x="1090" y="921"/>
                    <a:pt x="1121" y="921"/>
                  </a:cubicBezTo>
                  <a:cubicBezTo>
                    <a:pt x="1146" y="921"/>
                    <a:pt x="1172" y="911"/>
                    <a:pt x="1195" y="894"/>
                  </a:cubicBezTo>
                  <a:cubicBezTo>
                    <a:pt x="1241" y="854"/>
                    <a:pt x="1246" y="782"/>
                    <a:pt x="1205" y="736"/>
                  </a:cubicBezTo>
                  <a:cubicBezTo>
                    <a:pt x="925" y="415"/>
                    <a:pt x="567" y="162"/>
                    <a:pt x="169" y="8"/>
                  </a:cubicBezTo>
                  <a:cubicBezTo>
                    <a:pt x="156" y="3"/>
                    <a:pt x="142" y="1"/>
                    <a:pt x="12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6"/>
            <p:cNvSpPr/>
            <p:nvPr/>
          </p:nvSpPr>
          <p:spPr>
            <a:xfrm>
              <a:off x="1706400" y="828100"/>
              <a:ext cx="73975" cy="42650"/>
            </a:xfrm>
            <a:custGeom>
              <a:avLst/>
              <a:gdLst/>
              <a:ahLst/>
              <a:cxnLst/>
              <a:rect l="l" t="t" r="r" b="b"/>
              <a:pathLst>
                <a:path w="2959" h="1706" extrusionOk="0">
                  <a:moveTo>
                    <a:pt x="2832" y="1"/>
                  </a:moveTo>
                  <a:cubicBezTo>
                    <a:pt x="2813" y="1"/>
                    <a:pt x="2795" y="5"/>
                    <a:pt x="2778" y="15"/>
                  </a:cubicBezTo>
                  <a:lnTo>
                    <a:pt x="75" y="1496"/>
                  </a:lnTo>
                  <a:cubicBezTo>
                    <a:pt x="20" y="1526"/>
                    <a:pt x="1" y="1594"/>
                    <a:pt x="31" y="1647"/>
                  </a:cubicBezTo>
                  <a:cubicBezTo>
                    <a:pt x="51" y="1685"/>
                    <a:pt x="89" y="1705"/>
                    <a:pt x="129" y="1705"/>
                  </a:cubicBezTo>
                  <a:cubicBezTo>
                    <a:pt x="148" y="1705"/>
                    <a:pt x="165" y="1700"/>
                    <a:pt x="182" y="1692"/>
                  </a:cubicBezTo>
                  <a:lnTo>
                    <a:pt x="2886" y="210"/>
                  </a:lnTo>
                  <a:cubicBezTo>
                    <a:pt x="2939" y="180"/>
                    <a:pt x="2959" y="113"/>
                    <a:pt x="2929" y="59"/>
                  </a:cubicBezTo>
                  <a:cubicBezTo>
                    <a:pt x="2908" y="22"/>
                    <a:pt x="2871" y="1"/>
                    <a:pt x="2832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6"/>
            <p:cNvSpPr/>
            <p:nvPr/>
          </p:nvSpPr>
          <p:spPr>
            <a:xfrm>
              <a:off x="1665400" y="724625"/>
              <a:ext cx="13450" cy="51250"/>
            </a:xfrm>
            <a:custGeom>
              <a:avLst/>
              <a:gdLst/>
              <a:ahLst/>
              <a:cxnLst/>
              <a:rect l="l" t="t" r="r" b="b"/>
              <a:pathLst>
                <a:path w="538" h="2050" extrusionOk="0">
                  <a:moveTo>
                    <a:pt x="409" y="1"/>
                  </a:moveTo>
                  <a:cubicBezTo>
                    <a:pt x="393" y="1"/>
                    <a:pt x="377" y="4"/>
                    <a:pt x="362" y="12"/>
                  </a:cubicBezTo>
                  <a:cubicBezTo>
                    <a:pt x="129" y="123"/>
                    <a:pt x="0" y="388"/>
                    <a:pt x="32" y="686"/>
                  </a:cubicBezTo>
                  <a:cubicBezTo>
                    <a:pt x="78" y="1120"/>
                    <a:pt x="166" y="1553"/>
                    <a:pt x="295" y="1970"/>
                  </a:cubicBezTo>
                  <a:cubicBezTo>
                    <a:pt x="310" y="2018"/>
                    <a:pt x="353" y="2049"/>
                    <a:pt x="401" y="2049"/>
                  </a:cubicBezTo>
                  <a:cubicBezTo>
                    <a:pt x="411" y="2049"/>
                    <a:pt x="424" y="2047"/>
                    <a:pt x="434" y="2043"/>
                  </a:cubicBezTo>
                  <a:cubicBezTo>
                    <a:pt x="492" y="2025"/>
                    <a:pt x="525" y="1963"/>
                    <a:pt x="507" y="1904"/>
                  </a:cubicBezTo>
                  <a:cubicBezTo>
                    <a:pt x="383" y="1500"/>
                    <a:pt x="298" y="1083"/>
                    <a:pt x="253" y="663"/>
                  </a:cubicBezTo>
                  <a:cubicBezTo>
                    <a:pt x="238" y="510"/>
                    <a:pt x="280" y="299"/>
                    <a:pt x="457" y="213"/>
                  </a:cubicBezTo>
                  <a:cubicBezTo>
                    <a:pt x="514" y="187"/>
                    <a:pt x="537" y="120"/>
                    <a:pt x="509" y="65"/>
                  </a:cubicBezTo>
                  <a:cubicBezTo>
                    <a:pt x="491" y="25"/>
                    <a:pt x="450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6"/>
            <p:cNvSpPr/>
            <p:nvPr/>
          </p:nvSpPr>
          <p:spPr>
            <a:xfrm>
              <a:off x="1893125" y="1134950"/>
              <a:ext cx="26600" cy="36975"/>
            </a:xfrm>
            <a:custGeom>
              <a:avLst/>
              <a:gdLst/>
              <a:ahLst/>
              <a:cxnLst/>
              <a:rect l="l" t="t" r="r" b="b"/>
              <a:pathLst>
                <a:path w="1064" h="1479" extrusionOk="0">
                  <a:moveTo>
                    <a:pt x="255" y="0"/>
                  </a:moveTo>
                  <a:cubicBezTo>
                    <a:pt x="220" y="0"/>
                    <a:pt x="184" y="9"/>
                    <a:pt x="151" y="27"/>
                  </a:cubicBezTo>
                  <a:cubicBezTo>
                    <a:pt x="42" y="86"/>
                    <a:pt x="1" y="221"/>
                    <a:pt x="59" y="329"/>
                  </a:cubicBezTo>
                  <a:lnTo>
                    <a:pt x="611" y="1362"/>
                  </a:lnTo>
                  <a:cubicBezTo>
                    <a:pt x="653" y="1436"/>
                    <a:pt x="729" y="1478"/>
                    <a:pt x="810" y="1478"/>
                  </a:cubicBezTo>
                  <a:cubicBezTo>
                    <a:pt x="846" y="1478"/>
                    <a:pt x="881" y="1471"/>
                    <a:pt x="914" y="1452"/>
                  </a:cubicBezTo>
                  <a:cubicBezTo>
                    <a:pt x="1023" y="1395"/>
                    <a:pt x="1064" y="1259"/>
                    <a:pt x="1005" y="1151"/>
                  </a:cubicBezTo>
                  <a:lnTo>
                    <a:pt x="452" y="119"/>
                  </a:lnTo>
                  <a:cubicBezTo>
                    <a:pt x="412" y="43"/>
                    <a:pt x="335" y="0"/>
                    <a:pt x="255" y="0"/>
                  </a:cubicBezTo>
                  <a:close/>
                </a:path>
              </a:pathLst>
            </a:custGeom>
            <a:solidFill>
              <a:srgbClr val="004C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6"/>
            <p:cNvSpPr/>
            <p:nvPr/>
          </p:nvSpPr>
          <p:spPr>
            <a:xfrm>
              <a:off x="1718700" y="842175"/>
              <a:ext cx="185100" cy="265850"/>
            </a:xfrm>
            <a:custGeom>
              <a:avLst/>
              <a:gdLst/>
              <a:ahLst/>
              <a:cxnLst/>
              <a:rect l="l" t="t" r="r" b="b"/>
              <a:pathLst>
                <a:path w="7404" h="10634" extrusionOk="0">
                  <a:moveTo>
                    <a:pt x="2396" y="0"/>
                  </a:moveTo>
                  <a:lnTo>
                    <a:pt x="1" y="1283"/>
                  </a:lnTo>
                  <a:lnTo>
                    <a:pt x="5010" y="10633"/>
                  </a:lnTo>
                  <a:lnTo>
                    <a:pt x="7404" y="93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6"/>
            <p:cNvSpPr/>
            <p:nvPr/>
          </p:nvSpPr>
          <p:spPr>
            <a:xfrm>
              <a:off x="1843950" y="1075900"/>
              <a:ext cx="69250" cy="76450"/>
            </a:xfrm>
            <a:custGeom>
              <a:avLst/>
              <a:gdLst/>
              <a:ahLst/>
              <a:cxnLst/>
              <a:rect l="l" t="t" r="r" b="b"/>
              <a:pathLst>
                <a:path w="2770" h="3058" extrusionOk="0">
                  <a:moveTo>
                    <a:pt x="2396" y="1"/>
                  </a:moveTo>
                  <a:lnTo>
                    <a:pt x="1" y="1283"/>
                  </a:lnTo>
                  <a:cubicBezTo>
                    <a:pt x="1" y="1283"/>
                    <a:pt x="894" y="2365"/>
                    <a:pt x="2212" y="3029"/>
                  </a:cubicBezTo>
                  <a:cubicBezTo>
                    <a:pt x="2250" y="3048"/>
                    <a:pt x="2290" y="3057"/>
                    <a:pt x="2330" y="3057"/>
                  </a:cubicBezTo>
                  <a:cubicBezTo>
                    <a:pt x="2460" y="3057"/>
                    <a:pt x="2581" y="2961"/>
                    <a:pt x="2598" y="2821"/>
                  </a:cubicBezTo>
                  <a:cubicBezTo>
                    <a:pt x="2770" y="1359"/>
                    <a:pt x="2396" y="1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6"/>
            <p:cNvSpPr/>
            <p:nvPr/>
          </p:nvSpPr>
          <p:spPr>
            <a:xfrm>
              <a:off x="1861200" y="1109775"/>
              <a:ext cx="32825" cy="29325"/>
            </a:xfrm>
            <a:custGeom>
              <a:avLst/>
              <a:gdLst/>
              <a:ahLst/>
              <a:cxnLst/>
              <a:rect l="l" t="t" r="r" b="b"/>
              <a:pathLst>
                <a:path w="1313" h="1173" extrusionOk="0">
                  <a:moveTo>
                    <a:pt x="125" y="0"/>
                  </a:moveTo>
                  <a:cubicBezTo>
                    <a:pt x="100" y="0"/>
                    <a:pt x="74" y="9"/>
                    <a:pt x="53" y="26"/>
                  </a:cubicBezTo>
                  <a:cubicBezTo>
                    <a:pt x="7" y="67"/>
                    <a:pt x="1" y="138"/>
                    <a:pt x="40" y="184"/>
                  </a:cubicBezTo>
                  <a:cubicBezTo>
                    <a:pt x="354" y="555"/>
                    <a:pt x="719" y="881"/>
                    <a:pt x="1123" y="1152"/>
                  </a:cubicBezTo>
                  <a:cubicBezTo>
                    <a:pt x="1142" y="1166"/>
                    <a:pt x="1163" y="1172"/>
                    <a:pt x="1185" y="1172"/>
                  </a:cubicBezTo>
                  <a:cubicBezTo>
                    <a:pt x="1221" y="1172"/>
                    <a:pt x="1256" y="1156"/>
                    <a:pt x="1278" y="1124"/>
                  </a:cubicBezTo>
                  <a:cubicBezTo>
                    <a:pt x="1313" y="1072"/>
                    <a:pt x="1300" y="1003"/>
                    <a:pt x="1248" y="969"/>
                  </a:cubicBezTo>
                  <a:cubicBezTo>
                    <a:pt x="861" y="707"/>
                    <a:pt x="512" y="395"/>
                    <a:pt x="211" y="40"/>
                  </a:cubicBezTo>
                  <a:cubicBezTo>
                    <a:pt x="189" y="14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6"/>
            <p:cNvSpPr/>
            <p:nvPr/>
          </p:nvSpPr>
          <p:spPr>
            <a:xfrm>
              <a:off x="1839600" y="1071625"/>
              <a:ext cx="67100" cy="37275"/>
            </a:xfrm>
            <a:custGeom>
              <a:avLst/>
              <a:gdLst/>
              <a:ahLst/>
              <a:cxnLst/>
              <a:rect l="l" t="t" r="r" b="b"/>
              <a:pathLst>
                <a:path w="2684" h="1491" extrusionOk="0">
                  <a:moveTo>
                    <a:pt x="2554" y="0"/>
                  </a:moveTo>
                  <a:cubicBezTo>
                    <a:pt x="2537" y="0"/>
                    <a:pt x="2520" y="4"/>
                    <a:pt x="2503" y="13"/>
                  </a:cubicBezTo>
                  <a:lnTo>
                    <a:pt x="76" y="1278"/>
                  </a:lnTo>
                  <a:cubicBezTo>
                    <a:pt x="22" y="1308"/>
                    <a:pt x="0" y="1376"/>
                    <a:pt x="29" y="1430"/>
                  </a:cubicBezTo>
                  <a:cubicBezTo>
                    <a:pt x="50" y="1469"/>
                    <a:pt x="89" y="1490"/>
                    <a:pt x="128" y="1490"/>
                  </a:cubicBezTo>
                  <a:cubicBezTo>
                    <a:pt x="146" y="1490"/>
                    <a:pt x="163" y="1487"/>
                    <a:pt x="180" y="1478"/>
                  </a:cubicBezTo>
                  <a:lnTo>
                    <a:pt x="2607" y="212"/>
                  </a:lnTo>
                  <a:cubicBezTo>
                    <a:pt x="2663" y="183"/>
                    <a:pt x="2683" y="115"/>
                    <a:pt x="2654" y="61"/>
                  </a:cubicBezTo>
                  <a:cubicBezTo>
                    <a:pt x="2635" y="22"/>
                    <a:pt x="2595" y="0"/>
                    <a:pt x="255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9" name="Google Shape;3899;p56"/>
          <p:cNvGrpSpPr/>
          <p:nvPr/>
        </p:nvGrpSpPr>
        <p:grpSpPr>
          <a:xfrm>
            <a:off x="7565912" y="-188841"/>
            <a:ext cx="1737280" cy="1454432"/>
            <a:chOff x="1544575" y="4085575"/>
            <a:chExt cx="776375" cy="798600"/>
          </a:xfrm>
        </p:grpSpPr>
        <p:sp>
          <p:nvSpPr>
            <p:cNvPr id="3900" name="Google Shape;3900;p56"/>
            <p:cNvSpPr/>
            <p:nvPr/>
          </p:nvSpPr>
          <p:spPr>
            <a:xfrm>
              <a:off x="1674250" y="4162300"/>
              <a:ext cx="525975" cy="595300"/>
            </a:xfrm>
            <a:custGeom>
              <a:avLst/>
              <a:gdLst/>
              <a:ahLst/>
              <a:cxnLst/>
              <a:rect l="l" t="t" r="r" b="b"/>
              <a:pathLst>
                <a:path w="21039" h="23812" extrusionOk="0">
                  <a:moveTo>
                    <a:pt x="3526" y="1"/>
                  </a:moveTo>
                  <a:cubicBezTo>
                    <a:pt x="3512" y="1"/>
                    <a:pt x="3499" y="12"/>
                    <a:pt x="3496" y="27"/>
                  </a:cubicBezTo>
                  <a:lnTo>
                    <a:pt x="5" y="20841"/>
                  </a:lnTo>
                  <a:cubicBezTo>
                    <a:pt x="1" y="20860"/>
                    <a:pt x="13" y="20876"/>
                    <a:pt x="30" y="20878"/>
                  </a:cubicBezTo>
                  <a:lnTo>
                    <a:pt x="17506" y="23811"/>
                  </a:lnTo>
                  <a:cubicBezTo>
                    <a:pt x="17508" y="23811"/>
                    <a:pt x="17510" y="23811"/>
                    <a:pt x="17511" y="23811"/>
                  </a:cubicBezTo>
                  <a:cubicBezTo>
                    <a:pt x="17527" y="23811"/>
                    <a:pt x="17540" y="23800"/>
                    <a:pt x="17543" y="23785"/>
                  </a:cubicBezTo>
                  <a:lnTo>
                    <a:pt x="21035" y="2971"/>
                  </a:lnTo>
                  <a:cubicBezTo>
                    <a:pt x="21039" y="2954"/>
                    <a:pt x="21026" y="2936"/>
                    <a:pt x="21009" y="2934"/>
                  </a:cubicBezTo>
                  <a:lnTo>
                    <a:pt x="3533" y="1"/>
                  </a:lnTo>
                  <a:cubicBezTo>
                    <a:pt x="3531" y="1"/>
                    <a:pt x="352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6"/>
            <p:cNvSpPr/>
            <p:nvPr/>
          </p:nvSpPr>
          <p:spPr>
            <a:xfrm>
              <a:off x="1777650" y="4176050"/>
              <a:ext cx="324650" cy="463150"/>
            </a:xfrm>
            <a:custGeom>
              <a:avLst/>
              <a:gdLst/>
              <a:ahLst/>
              <a:cxnLst/>
              <a:rect l="l" t="t" r="r" b="b"/>
              <a:pathLst>
                <a:path w="12986" h="18526" extrusionOk="0">
                  <a:moveTo>
                    <a:pt x="213" y="1"/>
                  </a:moveTo>
                  <a:cubicBezTo>
                    <a:pt x="118" y="1"/>
                    <a:pt x="38" y="66"/>
                    <a:pt x="20" y="160"/>
                  </a:cubicBezTo>
                  <a:cubicBezTo>
                    <a:pt x="0" y="266"/>
                    <a:pt x="71" y="369"/>
                    <a:pt x="176" y="389"/>
                  </a:cubicBezTo>
                  <a:cubicBezTo>
                    <a:pt x="4272" y="1166"/>
                    <a:pt x="8435" y="1888"/>
                    <a:pt x="12555" y="2533"/>
                  </a:cubicBezTo>
                  <a:cubicBezTo>
                    <a:pt x="11702" y="7231"/>
                    <a:pt x="10835" y="12249"/>
                    <a:pt x="9832" y="18298"/>
                  </a:cubicBezTo>
                  <a:cubicBezTo>
                    <a:pt x="9815" y="18405"/>
                    <a:pt x="9886" y="18505"/>
                    <a:pt x="9993" y="18524"/>
                  </a:cubicBezTo>
                  <a:cubicBezTo>
                    <a:pt x="10004" y="18525"/>
                    <a:pt x="10015" y="18526"/>
                    <a:pt x="10025" y="18526"/>
                  </a:cubicBezTo>
                  <a:cubicBezTo>
                    <a:pt x="10119" y="18526"/>
                    <a:pt x="10204" y="18458"/>
                    <a:pt x="10220" y="18363"/>
                  </a:cubicBezTo>
                  <a:cubicBezTo>
                    <a:pt x="11237" y="12229"/>
                    <a:pt x="12112" y="7158"/>
                    <a:pt x="12977" y="2405"/>
                  </a:cubicBezTo>
                  <a:cubicBezTo>
                    <a:pt x="12986" y="2353"/>
                    <a:pt x="12974" y="2298"/>
                    <a:pt x="12943" y="2256"/>
                  </a:cubicBezTo>
                  <a:cubicBezTo>
                    <a:pt x="12912" y="2213"/>
                    <a:pt x="12866" y="2183"/>
                    <a:pt x="12814" y="2176"/>
                  </a:cubicBezTo>
                  <a:cubicBezTo>
                    <a:pt x="8634" y="1523"/>
                    <a:pt x="4406" y="793"/>
                    <a:pt x="249" y="4"/>
                  </a:cubicBezTo>
                  <a:cubicBezTo>
                    <a:pt x="237" y="2"/>
                    <a:pt x="22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6"/>
            <p:cNvSpPr/>
            <p:nvPr/>
          </p:nvSpPr>
          <p:spPr>
            <a:xfrm>
              <a:off x="2034975" y="4243600"/>
              <a:ext cx="141125" cy="490225"/>
            </a:xfrm>
            <a:custGeom>
              <a:avLst/>
              <a:gdLst/>
              <a:ahLst/>
              <a:cxnLst/>
              <a:rect l="l" t="t" r="r" b="b"/>
              <a:pathLst>
                <a:path w="5645" h="19609" extrusionOk="0">
                  <a:moveTo>
                    <a:pt x="3224" y="0"/>
                  </a:moveTo>
                  <a:lnTo>
                    <a:pt x="1" y="19203"/>
                  </a:lnTo>
                  <a:lnTo>
                    <a:pt x="2423" y="19609"/>
                  </a:lnTo>
                  <a:lnTo>
                    <a:pt x="5645" y="406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6"/>
            <p:cNvSpPr/>
            <p:nvPr/>
          </p:nvSpPr>
          <p:spPr>
            <a:xfrm>
              <a:off x="2120075" y="4345675"/>
              <a:ext cx="103025" cy="73475"/>
            </a:xfrm>
            <a:custGeom>
              <a:avLst/>
              <a:gdLst/>
              <a:ahLst/>
              <a:cxnLst/>
              <a:rect l="l" t="t" r="r" b="b"/>
              <a:pathLst>
                <a:path w="4121" h="2939" extrusionOk="0">
                  <a:moveTo>
                    <a:pt x="388" y="0"/>
                  </a:moveTo>
                  <a:lnTo>
                    <a:pt x="0" y="2312"/>
                  </a:lnTo>
                  <a:lnTo>
                    <a:pt x="3734" y="2938"/>
                  </a:lnTo>
                  <a:lnTo>
                    <a:pt x="3734" y="2938"/>
                  </a:lnTo>
                  <a:lnTo>
                    <a:pt x="3033" y="1632"/>
                  </a:lnTo>
                  <a:lnTo>
                    <a:pt x="4121" y="6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6"/>
            <p:cNvSpPr/>
            <p:nvPr/>
          </p:nvSpPr>
          <p:spPr>
            <a:xfrm>
              <a:off x="2080450" y="4289525"/>
              <a:ext cx="62200" cy="326100"/>
            </a:xfrm>
            <a:custGeom>
              <a:avLst/>
              <a:gdLst/>
              <a:ahLst/>
              <a:cxnLst/>
              <a:rect l="l" t="t" r="r" b="b"/>
              <a:pathLst>
                <a:path w="2488" h="13044" extrusionOk="0">
                  <a:moveTo>
                    <a:pt x="2272" y="1"/>
                  </a:moveTo>
                  <a:cubicBezTo>
                    <a:pt x="2179" y="1"/>
                    <a:pt x="2096" y="72"/>
                    <a:pt x="2082" y="169"/>
                  </a:cubicBezTo>
                  <a:cubicBezTo>
                    <a:pt x="1765" y="2365"/>
                    <a:pt x="267" y="11379"/>
                    <a:pt x="20" y="12813"/>
                  </a:cubicBezTo>
                  <a:cubicBezTo>
                    <a:pt x="1" y="12921"/>
                    <a:pt x="72" y="13023"/>
                    <a:pt x="180" y="13041"/>
                  </a:cubicBezTo>
                  <a:cubicBezTo>
                    <a:pt x="191" y="13042"/>
                    <a:pt x="201" y="13044"/>
                    <a:pt x="213" y="13044"/>
                  </a:cubicBezTo>
                  <a:cubicBezTo>
                    <a:pt x="306" y="13044"/>
                    <a:pt x="388" y="12977"/>
                    <a:pt x="407" y="12881"/>
                  </a:cubicBezTo>
                  <a:cubicBezTo>
                    <a:pt x="655" y="11445"/>
                    <a:pt x="2154" y="2425"/>
                    <a:pt x="2472" y="226"/>
                  </a:cubicBezTo>
                  <a:cubicBezTo>
                    <a:pt x="2487" y="118"/>
                    <a:pt x="2412" y="19"/>
                    <a:pt x="2304" y="4"/>
                  </a:cubicBezTo>
                  <a:cubicBezTo>
                    <a:pt x="2294" y="2"/>
                    <a:pt x="2283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6"/>
            <p:cNvSpPr/>
            <p:nvPr/>
          </p:nvSpPr>
          <p:spPr>
            <a:xfrm>
              <a:off x="1861275" y="4085575"/>
              <a:ext cx="73425" cy="103050"/>
            </a:xfrm>
            <a:custGeom>
              <a:avLst/>
              <a:gdLst/>
              <a:ahLst/>
              <a:cxnLst/>
              <a:rect l="l" t="t" r="r" b="b"/>
              <a:pathLst>
                <a:path w="2937" h="4122" extrusionOk="0">
                  <a:moveTo>
                    <a:pt x="626" y="0"/>
                  </a:moveTo>
                  <a:lnTo>
                    <a:pt x="0" y="3732"/>
                  </a:lnTo>
                  <a:lnTo>
                    <a:pt x="2311" y="4122"/>
                  </a:lnTo>
                  <a:lnTo>
                    <a:pt x="2937" y="388"/>
                  </a:lnTo>
                  <a:lnTo>
                    <a:pt x="1632" y="1087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6"/>
            <p:cNvSpPr/>
            <p:nvPr/>
          </p:nvSpPr>
          <p:spPr>
            <a:xfrm>
              <a:off x="1966375" y="4138725"/>
              <a:ext cx="67475" cy="67525"/>
            </a:xfrm>
            <a:custGeom>
              <a:avLst/>
              <a:gdLst/>
              <a:ahLst/>
              <a:cxnLst/>
              <a:rect l="l" t="t" r="r" b="b"/>
              <a:pathLst>
                <a:path w="2699" h="2701" extrusionOk="0">
                  <a:moveTo>
                    <a:pt x="388" y="0"/>
                  </a:moveTo>
                  <a:lnTo>
                    <a:pt x="0" y="2312"/>
                  </a:lnTo>
                  <a:lnTo>
                    <a:pt x="2311" y="2700"/>
                  </a:lnTo>
                  <a:lnTo>
                    <a:pt x="2698" y="390"/>
                  </a:lnTo>
                  <a:lnTo>
                    <a:pt x="2698" y="390"/>
                  </a:lnTo>
                  <a:lnTo>
                    <a:pt x="1393" y="10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6"/>
            <p:cNvSpPr/>
            <p:nvPr/>
          </p:nvSpPr>
          <p:spPr>
            <a:xfrm>
              <a:off x="1544575" y="4335225"/>
              <a:ext cx="410325" cy="488475"/>
            </a:xfrm>
            <a:custGeom>
              <a:avLst/>
              <a:gdLst/>
              <a:ahLst/>
              <a:cxnLst/>
              <a:rect l="l" t="t" r="r" b="b"/>
              <a:pathLst>
                <a:path w="16413" h="19539" extrusionOk="0">
                  <a:moveTo>
                    <a:pt x="30" y="1"/>
                  </a:moveTo>
                  <a:cubicBezTo>
                    <a:pt x="12" y="1"/>
                    <a:pt x="0" y="14"/>
                    <a:pt x="0" y="31"/>
                  </a:cubicBezTo>
                  <a:lnTo>
                    <a:pt x="0" y="19508"/>
                  </a:lnTo>
                  <a:cubicBezTo>
                    <a:pt x="0" y="19526"/>
                    <a:pt x="12" y="19538"/>
                    <a:pt x="30" y="19538"/>
                  </a:cubicBezTo>
                  <a:lnTo>
                    <a:pt x="16382" y="19538"/>
                  </a:lnTo>
                  <a:cubicBezTo>
                    <a:pt x="16398" y="19538"/>
                    <a:pt x="16411" y="19526"/>
                    <a:pt x="16413" y="19508"/>
                  </a:cubicBezTo>
                  <a:lnTo>
                    <a:pt x="16413" y="31"/>
                  </a:lnTo>
                  <a:cubicBezTo>
                    <a:pt x="16413" y="14"/>
                    <a:pt x="1639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6"/>
            <p:cNvSpPr/>
            <p:nvPr/>
          </p:nvSpPr>
          <p:spPr>
            <a:xfrm>
              <a:off x="1559200" y="4346050"/>
              <a:ext cx="304025" cy="462000"/>
            </a:xfrm>
            <a:custGeom>
              <a:avLst/>
              <a:gdLst/>
              <a:ahLst/>
              <a:cxnLst/>
              <a:rect l="l" t="t" r="r" b="b"/>
              <a:pathLst>
                <a:path w="12161" h="18480" extrusionOk="0">
                  <a:moveTo>
                    <a:pt x="11959" y="1"/>
                  </a:moveTo>
                  <a:cubicBezTo>
                    <a:pt x="9614" y="63"/>
                    <a:pt x="7248" y="94"/>
                    <a:pt x="4884" y="94"/>
                  </a:cubicBezTo>
                  <a:cubicBezTo>
                    <a:pt x="3320" y="94"/>
                    <a:pt x="1757" y="80"/>
                    <a:pt x="202" y="53"/>
                  </a:cubicBezTo>
                  <a:cubicBezTo>
                    <a:pt x="92" y="64"/>
                    <a:pt x="5" y="138"/>
                    <a:pt x="4" y="247"/>
                  </a:cubicBezTo>
                  <a:cubicBezTo>
                    <a:pt x="1" y="353"/>
                    <a:pt x="87" y="444"/>
                    <a:pt x="196" y="445"/>
                  </a:cubicBezTo>
                  <a:cubicBezTo>
                    <a:pt x="1748" y="472"/>
                    <a:pt x="3309" y="485"/>
                    <a:pt x="4870" y="485"/>
                  </a:cubicBezTo>
                  <a:cubicBezTo>
                    <a:pt x="7174" y="485"/>
                    <a:pt x="9481" y="456"/>
                    <a:pt x="11768" y="397"/>
                  </a:cubicBezTo>
                  <a:lnTo>
                    <a:pt x="11768" y="397"/>
                  </a:lnTo>
                  <a:cubicBezTo>
                    <a:pt x="11765" y="3352"/>
                    <a:pt x="11738" y="6352"/>
                    <a:pt x="11712" y="9255"/>
                  </a:cubicBezTo>
                  <a:cubicBezTo>
                    <a:pt x="11684" y="12215"/>
                    <a:pt x="11658" y="15273"/>
                    <a:pt x="11657" y="18283"/>
                  </a:cubicBezTo>
                  <a:cubicBezTo>
                    <a:pt x="11657" y="18392"/>
                    <a:pt x="11744" y="18479"/>
                    <a:pt x="11853" y="18479"/>
                  </a:cubicBezTo>
                  <a:cubicBezTo>
                    <a:pt x="11961" y="18479"/>
                    <a:pt x="12049" y="18392"/>
                    <a:pt x="12049" y="18283"/>
                  </a:cubicBezTo>
                  <a:cubicBezTo>
                    <a:pt x="12050" y="15274"/>
                    <a:pt x="12079" y="12217"/>
                    <a:pt x="12105" y="9258"/>
                  </a:cubicBezTo>
                  <a:cubicBezTo>
                    <a:pt x="12132" y="6288"/>
                    <a:pt x="12159" y="3218"/>
                    <a:pt x="12161" y="197"/>
                  </a:cubicBezTo>
                  <a:cubicBezTo>
                    <a:pt x="12161" y="144"/>
                    <a:pt x="12138" y="94"/>
                    <a:pt x="12101" y="57"/>
                  </a:cubicBezTo>
                  <a:cubicBezTo>
                    <a:pt x="12064" y="20"/>
                    <a:pt x="12016" y="1"/>
                    <a:pt x="1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6"/>
            <p:cNvSpPr/>
            <p:nvPr/>
          </p:nvSpPr>
          <p:spPr>
            <a:xfrm>
              <a:off x="1879150" y="4355325"/>
              <a:ext cx="56675" cy="449250"/>
            </a:xfrm>
            <a:custGeom>
              <a:avLst/>
              <a:gdLst/>
              <a:ahLst/>
              <a:cxnLst/>
              <a:rect l="l" t="t" r="r" b="b"/>
              <a:pathLst>
                <a:path w="2267" h="17970" extrusionOk="0">
                  <a:moveTo>
                    <a:pt x="0" y="1"/>
                  </a:moveTo>
                  <a:lnTo>
                    <a:pt x="0" y="17970"/>
                  </a:lnTo>
                  <a:lnTo>
                    <a:pt x="2266" y="17970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6"/>
            <p:cNvSpPr/>
            <p:nvPr/>
          </p:nvSpPr>
          <p:spPr>
            <a:xfrm>
              <a:off x="1917425" y="4499825"/>
              <a:ext cx="54125" cy="54100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9" y="2163"/>
                  </a:lnTo>
                  <a:cubicBezTo>
                    <a:pt x="2149" y="2163"/>
                    <a:pt x="2165" y="2145"/>
                    <a:pt x="2165" y="2128"/>
                  </a:cubicBezTo>
                  <a:lnTo>
                    <a:pt x="2165" y="36"/>
                  </a:lnTo>
                  <a:cubicBezTo>
                    <a:pt x="2165" y="16"/>
                    <a:pt x="2147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6"/>
            <p:cNvSpPr/>
            <p:nvPr/>
          </p:nvSpPr>
          <p:spPr>
            <a:xfrm>
              <a:off x="1893650" y="439397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1"/>
                  </a:moveTo>
                  <a:lnTo>
                    <a:pt x="1" y="2164"/>
                  </a:lnTo>
                  <a:lnTo>
                    <a:pt x="2128" y="2164"/>
                  </a:lnTo>
                  <a:cubicBezTo>
                    <a:pt x="2148" y="2164"/>
                    <a:pt x="2164" y="2148"/>
                    <a:pt x="2166" y="2129"/>
                  </a:cubicBezTo>
                  <a:lnTo>
                    <a:pt x="2166" y="37"/>
                  </a:lnTo>
                  <a:cubicBezTo>
                    <a:pt x="2166" y="16"/>
                    <a:pt x="2148" y="1"/>
                    <a:pt x="2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6"/>
            <p:cNvSpPr/>
            <p:nvPr/>
          </p:nvSpPr>
          <p:spPr>
            <a:xfrm>
              <a:off x="1893650" y="465442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8" y="2163"/>
                  </a:lnTo>
                  <a:cubicBezTo>
                    <a:pt x="2148" y="2163"/>
                    <a:pt x="2164" y="2148"/>
                    <a:pt x="2166" y="2128"/>
                  </a:cubicBezTo>
                  <a:lnTo>
                    <a:pt x="2166" y="37"/>
                  </a:lnTo>
                  <a:cubicBezTo>
                    <a:pt x="2166" y="16"/>
                    <a:pt x="2148" y="0"/>
                    <a:pt x="2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6"/>
            <p:cNvSpPr/>
            <p:nvPr/>
          </p:nvSpPr>
          <p:spPr>
            <a:xfrm>
              <a:off x="1887875" y="4350825"/>
              <a:ext cx="13475" cy="115600"/>
            </a:xfrm>
            <a:custGeom>
              <a:avLst/>
              <a:gdLst/>
              <a:ahLst/>
              <a:cxnLst/>
              <a:rect l="l" t="t" r="r" b="b"/>
              <a:pathLst>
                <a:path w="539" h="4624" extrusionOk="0">
                  <a:moveTo>
                    <a:pt x="214" y="1"/>
                  </a:moveTo>
                  <a:cubicBezTo>
                    <a:pt x="207" y="1"/>
                    <a:pt x="200" y="1"/>
                    <a:pt x="193" y="2"/>
                  </a:cubicBezTo>
                  <a:cubicBezTo>
                    <a:pt x="85" y="6"/>
                    <a:pt x="0" y="97"/>
                    <a:pt x="3" y="204"/>
                  </a:cubicBezTo>
                  <a:lnTo>
                    <a:pt x="142" y="4433"/>
                  </a:lnTo>
                  <a:cubicBezTo>
                    <a:pt x="146" y="4540"/>
                    <a:pt x="233" y="4623"/>
                    <a:pt x="338" y="4623"/>
                  </a:cubicBezTo>
                  <a:lnTo>
                    <a:pt x="344" y="4623"/>
                  </a:lnTo>
                  <a:cubicBezTo>
                    <a:pt x="453" y="4619"/>
                    <a:pt x="538" y="4529"/>
                    <a:pt x="534" y="4421"/>
                  </a:cubicBezTo>
                  <a:lnTo>
                    <a:pt x="396" y="192"/>
                  </a:lnTo>
                  <a:cubicBezTo>
                    <a:pt x="393" y="90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6"/>
            <p:cNvSpPr/>
            <p:nvPr/>
          </p:nvSpPr>
          <p:spPr>
            <a:xfrm>
              <a:off x="1888250" y="4489325"/>
              <a:ext cx="12750" cy="262175"/>
            </a:xfrm>
            <a:custGeom>
              <a:avLst/>
              <a:gdLst/>
              <a:ahLst/>
              <a:cxnLst/>
              <a:rect l="l" t="t" r="r" b="b"/>
              <a:pathLst>
                <a:path w="510" h="10487" extrusionOk="0">
                  <a:moveTo>
                    <a:pt x="317" y="1"/>
                  </a:moveTo>
                  <a:cubicBezTo>
                    <a:pt x="213" y="6"/>
                    <a:pt x="117" y="81"/>
                    <a:pt x="115" y="190"/>
                  </a:cubicBezTo>
                  <a:cubicBezTo>
                    <a:pt x="16" y="3542"/>
                    <a:pt x="1" y="6942"/>
                    <a:pt x="70" y="10294"/>
                  </a:cubicBezTo>
                  <a:cubicBezTo>
                    <a:pt x="72" y="10400"/>
                    <a:pt x="161" y="10486"/>
                    <a:pt x="266" y="10486"/>
                  </a:cubicBezTo>
                  <a:lnTo>
                    <a:pt x="268" y="10486"/>
                  </a:lnTo>
                  <a:cubicBezTo>
                    <a:pt x="377" y="10483"/>
                    <a:pt x="463" y="10394"/>
                    <a:pt x="461" y="10286"/>
                  </a:cubicBezTo>
                  <a:cubicBezTo>
                    <a:pt x="392" y="6939"/>
                    <a:pt x="407" y="3547"/>
                    <a:pt x="506" y="202"/>
                  </a:cubicBezTo>
                  <a:cubicBezTo>
                    <a:pt x="510" y="94"/>
                    <a:pt x="425" y="4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6"/>
            <p:cNvSpPr/>
            <p:nvPr/>
          </p:nvSpPr>
          <p:spPr>
            <a:xfrm>
              <a:off x="1911025" y="4459000"/>
              <a:ext cx="10175" cy="171250"/>
            </a:xfrm>
            <a:custGeom>
              <a:avLst/>
              <a:gdLst/>
              <a:ahLst/>
              <a:cxnLst/>
              <a:rect l="l" t="t" r="r" b="b"/>
              <a:pathLst>
                <a:path w="407" h="6850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lnTo>
                    <a:pt x="12" y="6653"/>
                  </a:lnTo>
                  <a:cubicBezTo>
                    <a:pt x="12" y="6762"/>
                    <a:pt x="100" y="6849"/>
                    <a:pt x="208" y="6849"/>
                  </a:cubicBezTo>
                  <a:cubicBezTo>
                    <a:pt x="319" y="6849"/>
                    <a:pt x="407" y="6762"/>
                    <a:pt x="405" y="6653"/>
                  </a:cubicBezTo>
                  <a:lnTo>
                    <a:pt x="393" y="197"/>
                  </a:ln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6"/>
            <p:cNvSpPr/>
            <p:nvPr/>
          </p:nvSpPr>
          <p:spPr>
            <a:xfrm>
              <a:off x="1633625" y="4473075"/>
              <a:ext cx="156450" cy="156450"/>
            </a:xfrm>
            <a:custGeom>
              <a:avLst/>
              <a:gdLst/>
              <a:ahLst/>
              <a:cxnLst/>
              <a:rect l="l" t="t" r="r" b="b"/>
              <a:pathLst>
                <a:path w="6258" h="6258" extrusionOk="0">
                  <a:moveTo>
                    <a:pt x="1" y="1"/>
                  </a:moveTo>
                  <a:lnTo>
                    <a:pt x="1" y="6258"/>
                  </a:lnTo>
                  <a:lnTo>
                    <a:pt x="6257" y="6258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6"/>
            <p:cNvSpPr/>
            <p:nvPr/>
          </p:nvSpPr>
          <p:spPr>
            <a:xfrm>
              <a:off x="1659975" y="4504725"/>
              <a:ext cx="105800" cy="12725"/>
            </a:xfrm>
            <a:custGeom>
              <a:avLst/>
              <a:gdLst/>
              <a:ahLst/>
              <a:cxnLst/>
              <a:rect l="l" t="t" r="r" b="b"/>
              <a:pathLst>
                <a:path w="4232" h="509" extrusionOk="0">
                  <a:moveTo>
                    <a:pt x="4026" y="0"/>
                  </a:moveTo>
                  <a:lnTo>
                    <a:pt x="192" y="117"/>
                  </a:lnTo>
                  <a:cubicBezTo>
                    <a:pt x="84" y="120"/>
                    <a:pt x="0" y="211"/>
                    <a:pt x="2" y="319"/>
                  </a:cubicBezTo>
                  <a:cubicBezTo>
                    <a:pt x="7" y="425"/>
                    <a:pt x="93" y="509"/>
                    <a:pt x="199" y="509"/>
                  </a:cubicBezTo>
                  <a:lnTo>
                    <a:pt x="205" y="509"/>
                  </a:lnTo>
                  <a:lnTo>
                    <a:pt x="4038" y="392"/>
                  </a:lnTo>
                  <a:cubicBezTo>
                    <a:pt x="4148" y="389"/>
                    <a:pt x="4231" y="298"/>
                    <a:pt x="4228" y="190"/>
                  </a:cubicBezTo>
                  <a:cubicBezTo>
                    <a:pt x="4225" y="84"/>
                    <a:pt x="4138" y="0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6"/>
            <p:cNvSpPr/>
            <p:nvPr/>
          </p:nvSpPr>
          <p:spPr>
            <a:xfrm>
              <a:off x="1660000" y="4542225"/>
              <a:ext cx="104900" cy="11325"/>
            </a:xfrm>
            <a:custGeom>
              <a:avLst/>
              <a:gdLst/>
              <a:ahLst/>
              <a:cxnLst/>
              <a:rect l="l" t="t" r="r" b="b"/>
              <a:pathLst>
                <a:path w="4196" h="453" extrusionOk="0">
                  <a:moveTo>
                    <a:pt x="3995" y="0"/>
                  </a:moveTo>
                  <a:lnTo>
                    <a:pt x="194" y="61"/>
                  </a:lnTo>
                  <a:cubicBezTo>
                    <a:pt x="86" y="62"/>
                    <a:pt x="0" y="152"/>
                    <a:pt x="1" y="260"/>
                  </a:cubicBezTo>
                  <a:cubicBezTo>
                    <a:pt x="4" y="367"/>
                    <a:pt x="90" y="453"/>
                    <a:pt x="198" y="453"/>
                  </a:cubicBezTo>
                  <a:lnTo>
                    <a:pt x="201" y="453"/>
                  </a:lnTo>
                  <a:lnTo>
                    <a:pt x="4002" y="392"/>
                  </a:lnTo>
                  <a:cubicBezTo>
                    <a:pt x="4108" y="391"/>
                    <a:pt x="4195" y="302"/>
                    <a:pt x="4194" y="193"/>
                  </a:cubicBezTo>
                  <a:cubicBezTo>
                    <a:pt x="4193" y="86"/>
                    <a:pt x="4098" y="7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6"/>
            <p:cNvSpPr/>
            <p:nvPr/>
          </p:nvSpPr>
          <p:spPr>
            <a:xfrm>
              <a:off x="1658300" y="4579625"/>
              <a:ext cx="107500" cy="13925"/>
            </a:xfrm>
            <a:custGeom>
              <a:avLst/>
              <a:gdLst/>
              <a:ahLst/>
              <a:cxnLst/>
              <a:rect l="l" t="t" r="r" b="b"/>
              <a:pathLst>
                <a:path w="4300" h="557" extrusionOk="0">
                  <a:moveTo>
                    <a:pt x="189" y="1"/>
                  </a:moveTo>
                  <a:cubicBezTo>
                    <a:pt x="89" y="1"/>
                    <a:pt x="8" y="88"/>
                    <a:pt x="3" y="190"/>
                  </a:cubicBezTo>
                  <a:cubicBezTo>
                    <a:pt x="0" y="298"/>
                    <a:pt x="84" y="388"/>
                    <a:pt x="192" y="393"/>
                  </a:cubicBezTo>
                  <a:lnTo>
                    <a:pt x="4092" y="557"/>
                  </a:lnTo>
                  <a:lnTo>
                    <a:pt x="4099" y="557"/>
                  </a:lnTo>
                  <a:cubicBezTo>
                    <a:pt x="4204" y="557"/>
                    <a:pt x="4290" y="474"/>
                    <a:pt x="4295" y="369"/>
                  </a:cubicBezTo>
                  <a:cubicBezTo>
                    <a:pt x="4299" y="260"/>
                    <a:pt x="4216" y="170"/>
                    <a:pt x="4107" y="165"/>
                  </a:cubicBezTo>
                  <a:lnTo>
                    <a:pt x="208" y="2"/>
                  </a:lnTo>
                  <a:cubicBezTo>
                    <a:pt x="202" y="1"/>
                    <a:pt x="19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6"/>
            <p:cNvSpPr/>
            <p:nvPr/>
          </p:nvSpPr>
          <p:spPr>
            <a:xfrm>
              <a:off x="1956200" y="4633775"/>
              <a:ext cx="364750" cy="250400"/>
            </a:xfrm>
            <a:custGeom>
              <a:avLst/>
              <a:gdLst/>
              <a:ahLst/>
              <a:cxnLst/>
              <a:rect l="l" t="t" r="r" b="b"/>
              <a:pathLst>
                <a:path w="14590" h="10016" extrusionOk="0">
                  <a:moveTo>
                    <a:pt x="4628" y="1"/>
                  </a:moveTo>
                  <a:cubicBezTo>
                    <a:pt x="626" y="1"/>
                    <a:pt x="0" y="9295"/>
                    <a:pt x="6189" y="9972"/>
                  </a:cubicBezTo>
                  <a:cubicBezTo>
                    <a:pt x="6457" y="10002"/>
                    <a:pt x="6718" y="10016"/>
                    <a:pt x="6971" y="10016"/>
                  </a:cubicBezTo>
                  <a:cubicBezTo>
                    <a:pt x="13458" y="10016"/>
                    <a:pt x="14590" y="695"/>
                    <a:pt x="9323" y="695"/>
                  </a:cubicBezTo>
                  <a:cubicBezTo>
                    <a:pt x="8979" y="695"/>
                    <a:pt x="8608" y="734"/>
                    <a:pt x="8209" y="819"/>
                  </a:cubicBezTo>
                  <a:cubicBezTo>
                    <a:pt x="8036" y="856"/>
                    <a:pt x="7860" y="874"/>
                    <a:pt x="7684" y="874"/>
                  </a:cubicBezTo>
                  <a:cubicBezTo>
                    <a:pt x="7228" y="874"/>
                    <a:pt x="6774" y="752"/>
                    <a:pt x="6374" y="524"/>
                  </a:cubicBezTo>
                  <a:cubicBezTo>
                    <a:pt x="5738" y="162"/>
                    <a:pt x="5154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6"/>
            <p:cNvSpPr/>
            <p:nvPr/>
          </p:nvSpPr>
          <p:spPr>
            <a:xfrm>
              <a:off x="2134375" y="4592925"/>
              <a:ext cx="74150" cy="80975"/>
            </a:xfrm>
            <a:custGeom>
              <a:avLst/>
              <a:gdLst/>
              <a:ahLst/>
              <a:cxnLst/>
              <a:rect l="l" t="t" r="r" b="b"/>
              <a:pathLst>
                <a:path w="2966" h="3239" extrusionOk="0">
                  <a:moveTo>
                    <a:pt x="2742" y="0"/>
                  </a:moveTo>
                  <a:cubicBezTo>
                    <a:pt x="2715" y="0"/>
                    <a:pt x="2688" y="6"/>
                    <a:pt x="2662" y="17"/>
                  </a:cubicBezTo>
                  <a:cubicBezTo>
                    <a:pt x="1421" y="575"/>
                    <a:pt x="439" y="1685"/>
                    <a:pt x="33" y="2984"/>
                  </a:cubicBezTo>
                  <a:cubicBezTo>
                    <a:pt x="1" y="3087"/>
                    <a:pt x="59" y="3197"/>
                    <a:pt x="162" y="3229"/>
                  </a:cubicBezTo>
                  <a:cubicBezTo>
                    <a:pt x="181" y="3235"/>
                    <a:pt x="201" y="3238"/>
                    <a:pt x="220" y="3238"/>
                  </a:cubicBezTo>
                  <a:cubicBezTo>
                    <a:pt x="304" y="3238"/>
                    <a:pt x="382" y="3183"/>
                    <a:pt x="408" y="3101"/>
                  </a:cubicBezTo>
                  <a:cubicBezTo>
                    <a:pt x="781" y="1907"/>
                    <a:pt x="1682" y="888"/>
                    <a:pt x="2823" y="376"/>
                  </a:cubicBezTo>
                  <a:cubicBezTo>
                    <a:pt x="2921" y="330"/>
                    <a:pt x="2965" y="214"/>
                    <a:pt x="2921" y="116"/>
                  </a:cubicBezTo>
                  <a:cubicBezTo>
                    <a:pt x="2888" y="43"/>
                    <a:pt x="2817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6"/>
            <p:cNvSpPr/>
            <p:nvPr/>
          </p:nvSpPr>
          <p:spPr>
            <a:xfrm>
              <a:off x="2084800" y="4652325"/>
              <a:ext cx="66450" cy="40450"/>
            </a:xfrm>
            <a:custGeom>
              <a:avLst/>
              <a:gdLst/>
              <a:ahLst/>
              <a:cxnLst/>
              <a:rect l="l" t="t" r="r" b="b"/>
              <a:pathLst>
                <a:path w="2658" h="1618" extrusionOk="0">
                  <a:moveTo>
                    <a:pt x="642" y="0"/>
                  </a:moveTo>
                  <a:cubicBezTo>
                    <a:pt x="484" y="0"/>
                    <a:pt x="325" y="18"/>
                    <a:pt x="172" y="53"/>
                  </a:cubicBezTo>
                  <a:cubicBezTo>
                    <a:pt x="67" y="78"/>
                    <a:pt x="0" y="182"/>
                    <a:pt x="25" y="289"/>
                  </a:cubicBezTo>
                  <a:cubicBezTo>
                    <a:pt x="46" y="378"/>
                    <a:pt x="124" y="440"/>
                    <a:pt x="213" y="440"/>
                  </a:cubicBezTo>
                  <a:cubicBezTo>
                    <a:pt x="229" y="440"/>
                    <a:pt x="244" y="438"/>
                    <a:pt x="260" y="435"/>
                  </a:cubicBezTo>
                  <a:cubicBezTo>
                    <a:pt x="385" y="406"/>
                    <a:pt x="513" y="391"/>
                    <a:pt x="642" y="391"/>
                  </a:cubicBezTo>
                  <a:cubicBezTo>
                    <a:pt x="923" y="391"/>
                    <a:pt x="1206" y="459"/>
                    <a:pt x="1454" y="591"/>
                  </a:cubicBezTo>
                  <a:cubicBezTo>
                    <a:pt x="1814" y="782"/>
                    <a:pt x="2105" y="1111"/>
                    <a:pt x="2252" y="1492"/>
                  </a:cubicBezTo>
                  <a:cubicBezTo>
                    <a:pt x="2282" y="1570"/>
                    <a:pt x="2357" y="1617"/>
                    <a:pt x="2435" y="1617"/>
                  </a:cubicBezTo>
                  <a:cubicBezTo>
                    <a:pt x="2459" y="1617"/>
                    <a:pt x="2482" y="1613"/>
                    <a:pt x="2506" y="1606"/>
                  </a:cubicBezTo>
                  <a:cubicBezTo>
                    <a:pt x="2608" y="1567"/>
                    <a:pt x="2657" y="1453"/>
                    <a:pt x="2619" y="1353"/>
                  </a:cubicBezTo>
                  <a:cubicBezTo>
                    <a:pt x="2439" y="884"/>
                    <a:pt x="2082" y="480"/>
                    <a:pt x="1639" y="244"/>
                  </a:cubicBezTo>
                  <a:cubicBezTo>
                    <a:pt x="1335" y="84"/>
                    <a:pt x="988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 Box 23"/>
          <p:cNvSpPr txBox="1">
            <a:spLocks noChangeArrowheads="1"/>
          </p:cNvSpPr>
          <p:nvPr/>
        </p:nvSpPr>
        <p:spPr bwMode="auto">
          <a:xfrm>
            <a:off x="1085852" y="2148824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a) Độ dài các đường chéo là 5dm và </a:t>
            </a:r>
            <a:r>
              <a:rPr lang="en-US" sz="2800" dirty="0" smtClean="0"/>
              <a:t>20dm;</a:t>
            </a:r>
            <a:endParaRPr lang="en-US" sz="2800" dirty="0"/>
          </a:p>
        </p:txBody>
      </p:sp>
      <p:sp>
        <p:nvSpPr>
          <p:cNvPr id="184" name="Text Box 24"/>
          <p:cNvSpPr txBox="1">
            <a:spLocks noChangeArrowheads="1"/>
          </p:cNvSpPr>
          <p:nvPr/>
        </p:nvSpPr>
        <p:spPr bwMode="auto">
          <a:xfrm>
            <a:off x="521215" y="359289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185" name="Text Box 27"/>
          <p:cNvSpPr txBox="1">
            <a:spLocks noChangeArrowheads="1"/>
          </p:cNvSpPr>
          <p:nvPr/>
        </p:nvSpPr>
        <p:spPr bwMode="auto">
          <a:xfrm>
            <a:off x="1026319" y="1308409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/>
              <a:t>Bài</a:t>
            </a:r>
            <a:r>
              <a:rPr lang="en-US" sz="2800" b="1" u="sng" dirty="0"/>
              <a:t> 2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thoi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86" name="Text Box 42"/>
          <p:cNvSpPr txBox="1">
            <a:spLocks noChangeArrowheads="1"/>
          </p:cNvSpPr>
          <p:nvPr/>
        </p:nvSpPr>
        <p:spPr bwMode="auto">
          <a:xfrm>
            <a:off x="3524602" y="4915387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 err="1"/>
              <a:t>Đáp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dirty="0"/>
              <a:t>: 50 dm</a:t>
            </a:r>
            <a:r>
              <a:rPr lang="en-US" sz="2800" baseline="30000" dirty="0"/>
              <a:t>2</a:t>
            </a:r>
            <a:endParaRPr lang="en-US" sz="2800" dirty="0"/>
          </a:p>
        </p:txBody>
      </p:sp>
      <p:sp>
        <p:nvSpPr>
          <p:cNvPr id="187" name="TextBox 186"/>
          <p:cNvSpPr txBox="1"/>
          <p:nvPr/>
        </p:nvSpPr>
        <p:spPr>
          <a:xfrm>
            <a:off x="3649879" y="298499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Bài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giải</a:t>
            </a:r>
            <a:endParaRPr lang="vi-VN" sz="2800" u="sng" dirty="0"/>
          </a:p>
        </p:txBody>
      </p:sp>
      <p:sp>
        <p:nvSpPr>
          <p:cNvPr id="188" name="Text Box 85"/>
          <p:cNvSpPr txBox="1">
            <a:spLocks noChangeArrowheads="1"/>
          </p:cNvSpPr>
          <p:nvPr/>
        </p:nvSpPr>
        <p:spPr bwMode="auto">
          <a:xfrm>
            <a:off x="3591414" y="4017592"/>
            <a:ext cx="1153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5 x 20 </a:t>
            </a:r>
            <a:endParaRPr lang="en-US" sz="2800" dirty="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3638902" y="4544567"/>
            <a:ext cx="921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943702" y="4471792"/>
            <a:ext cx="2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4553302" y="424319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4945279" y="4225921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 (dm</a:t>
            </a:r>
            <a:r>
              <a:rPr lang="en-US" sz="2800" baseline="30000" dirty="0" smtClean="0"/>
              <a:t>2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1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  <p:bldP spid="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751;p56"/>
          <p:cNvGrpSpPr/>
          <p:nvPr/>
        </p:nvGrpSpPr>
        <p:grpSpPr>
          <a:xfrm>
            <a:off x="0" y="5240982"/>
            <a:ext cx="1996125" cy="1855057"/>
            <a:chOff x="1498700" y="389275"/>
            <a:chExt cx="1065825" cy="1185325"/>
          </a:xfrm>
        </p:grpSpPr>
        <p:sp>
          <p:nvSpPr>
            <p:cNvPr id="4" name="Google Shape;3752;p56"/>
            <p:cNvSpPr/>
            <p:nvPr/>
          </p:nvSpPr>
          <p:spPr>
            <a:xfrm>
              <a:off x="1839000" y="660250"/>
              <a:ext cx="316750" cy="442100"/>
            </a:xfrm>
            <a:custGeom>
              <a:avLst/>
              <a:gdLst/>
              <a:ahLst/>
              <a:cxnLst/>
              <a:rect l="l" t="t" r="r" b="b"/>
              <a:pathLst>
                <a:path w="12670" h="17684" extrusionOk="0">
                  <a:moveTo>
                    <a:pt x="0" y="1"/>
                  </a:moveTo>
                  <a:lnTo>
                    <a:pt x="0" y="17684"/>
                  </a:lnTo>
                  <a:lnTo>
                    <a:pt x="12640" y="17684"/>
                  </a:lnTo>
                  <a:cubicBezTo>
                    <a:pt x="12657" y="17684"/>
                    <a:pt x="12669" y="17669"/>
                    <a:pt x="12669" y="17653"/>
                  </a:cubicBezTo>
                  <a:lnTo>
                    <a:pt x="12669" y="30"/>
                  </a:lnTo>
                  <a:cubicBezTo>
                    <a:pt x="12669" y="13"/>
                    <a:pt x="12657" y="1"/>
                    <a:pt x="1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753;p56"/>
            <p:cNvSpPr/>
            <p:nvPr/>
          </p:nvSpPr>
          <p:spPr>
            <a:xfrm>
              <a:off x="1839000" y="644050"/>
              <a:ext cx="300350" cy="438350"/>
            </a:xfrm>
            <a:custGeom>
              <a:avLst/>
              <a:gdLst/>
              <a:ahLst/>
              <a:cxnLst/>
              <a:rect l="l" t="t" r="r" b="b"/>
              <a:pathLst>
                <a:path w="12014" h="17534" extrusionOk="0">
                  <a:moveTo>
                    <a:pt x="0" y="1"/>
                  </a:moveTo>
                  <a:lnTo>
                    <a:pt x="0" y="17533"/>
                  </a:lnTo>
                  <a:lnTo>
                    <a:pt x="12013" y="17533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754;p56"/>
            <p:cNvSpPr/>
            <p:nvPr/>
          </p:nvSpPr>
          <p:spPr>
            <a:xfrm>
              <a:off x="1836200" y="1042100"/>
              <a:ext cx="305575" cy="43875"/>
            </a:xfrm>
            <a:custGeom>
              <a:avLst/>
              <a:gdLst/>
              <a:ahLst/>
              <a:cxnLst/>
              <a:rect l="l" t="t" r="r" b="b"/>
              <a:pathLst>
                <a:path w="12223" h="1755" extrusionOk="0">
                  <a:moveTo>
                    <a:pt x="112" y="0"/>
                  </a:moveTo>
                  <a:cubicBezTo>
                    <a:pt x="51" y="0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11871" y="223"/>
                  </a:lnTo>
                  <a:cubicBezTo>
                    <a:pt x="11746" y="416"/>
                    <a:pt x="11676" y="643"/>
                    <a:pt x="11674" y="872"/>
                  </a:cubicBezTo>
                  <a:cubicBezTo>
                    <a:pt x="11671" y="1183"/>
                    <a:pt x="11792" y="1492"/>
                    <a:pt x="12004" y="1720"/>
                  </a:cubicBezTo>
                  <a:cubicBezTo>
                    <a:pt x="12026" y="1743"/>
                    <a:pt x="12056" y="1755"/>
                    <a:pt x="12086" y="1755"/>
                  </a:cubicBezTo>
                  <a:cubicBezTo>
                    <a:pt x="12113" y="1755"/>
                    <a:pt x="12140" y="1745"/>
                    <a:pt x="12161" y="1725"/>
                  </a:cubicBezTo>
                  <a:cubicBezTo>
                    <a:pt x="12207" y="1684"/>
                    <a:pt x="12210" y="1612"/>
                    <a:pt x="12167" y="1568"/>
                  </a:cubicBezTo>
                  <a:cubicBezTo>
                    <a:pt x="11993" y="1383"/>
                    <a:pt x="11895" y="1131"/>
                    <a:pt x="11897" y="877"/>
                  </a:cubicBezTo>
                  <a:cubicBezTo>
                    <a:pt x="11900" y="622"/>
                    <a:pt x="12004" y="371"/>
                    <a:pt x="12182" y="191"/>
                  </a:cubicBezTo>
                  <a:cubicBezTo>
                    <a:pt x="12213" y="159"/>
                    <a:pt x="12222" y="111"/>
                    <a:pt x="12206" y="70"/>
                  </a:cubicBezTo>
                  <a:cubicBezTo>
                    <a:pt x="12187" y="28"/>
                    <a:pt x="12148" y="0"/>
                    <a:pt x="1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755;p56"/>
            <p:cNvSpPr/>
            <p:nvPr/>
          </p:nvSpPr>
          <p:spPr>
            <a:xfrm>
              <a:off x="1853725" y="1058025"/>
              <a:ext cx="112250" cy="5775"/>
            </a:xfrm>
            <a:custGeom>
              <a:avLst/>
              <a:gdLst/>
              <a:ahLst/>
              <a:cxnLst/>
              <a:rect l="l" t="t" r="r" b="b"/>
              <a:pathLst>
                <a:path w="4490" h="231" extrusionOk="0">
                  <a:moveTo>
                    <a:pt x="4378" y="1"/>
                  </a:moveTo>
                  <a:lnTo>
                    <a:pt x="111" y="7"/>
                  </a:lnTo>
                  <a:cubicBezTo>
                    <a:pt x="51" y="7"/>
                    <a:pt x="0" y="57"/>
                    <a:pt x="0" y="120"/>
                  </a:cubicBezTo>
                  <a:cubicBezTo>
                    <a:pt x="0" y="180"/>
                    <a:pt x="49" y="230"/>
                    <a:pt x="111" y="230"/>
                  </a:cubicBezTo>
                  <a:lnTo>
                    <a:pt x="4378" y="224"/>
                  </a:lnTo>
                  <a:cubicBezTo>
                    <a:pt x="4439" y="224"/>
                    <a:pt x="4489" y="173"/>
                    <a:pt x="4489" y="112"/>
                  </a:cubicBezTo>
                  <a:cubicBezTo>
                    <a:pt x="4489" y="51"/>
                    <a:pt x="4440" y="1"/>
                    <a:pt x="4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756;p56"/>
            <p:cNvSpPr/>
            <p:nvPr/>
          </p:nvSpPr>
          <p:spPr>
            <a:xfrm>
              <a:off x="1935700" y="1070650"/>
              <a:ext cx="128325" cy="7850"/>
            </a:xfrm>
            <a:custGeom>
              <a:avLst/>
              <a:gdLst/>
              <a:ahLst/>
              <a:cxnLst/>
              <a:rect l="l" t="t" r="r" b="b"/>
              <a:pathLst>
                <a:path w="5133" h="314" extrusionOk="0">
                  <a:moveTo>
                    <a:pt x="5018" y="0"/>
                  </a:moveTo>
                  <a:lnTo>
                    <a:pt x="111" y="89"/>
                  </a:lnTo>
                  <a:cubicBezTo>
                    <a:pt x="49" y="91"/>
                    <a:pt x="1" y="141"/>
                    <a:pt x="2" y="203"/>
                  </a:cubicBezTo>
                  <a:cubicBezTo>
                    <a:pt x="2" y="264"/>
                    <a:pt x="52" y="313"/>
                    <a:pt x="112" y="313"/>
                  </a:cubicBezTo>
                  <a:lnTo>
                    <a:pt x="114" y="313"/>
                  </a:lnTo>
                  <a:lnTo>
                    <a:pt x="5022" y="223"/>
                  </a:lnTo>
                  <a:cubicBezTo>
                    <a:pt x="5084" y="222"/>
                    <a:pt x="5132" y="172"/>
                    <a:pt x="5131" y="110"/>
                  </a:cubicBezTo>
                  <a:cubicBezTo>
                    <a:pt x="5131" y="50"/>
                    <a:pt x="5081" y="0"/>
                    <a:pt x="5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757;p56"/>
            <p:cNvSpPr/>
            <p:nvPr/>
          </p:nvSpPr>
          <p:spPr>
            <a:xfrm>
              <a:off x="2031300" y="1056350"/>
              <a:ext cx="102425" cy="6350"/>
            </a:xfrm>
            <a:custGeom>
              <a:avLst/>
              <a:gdLst/>
              <a:ahLst/>
              <a:cxnLst/>
              <a:rect l="l" t="t" r="r" b="b"/>
              <a:pathLst>
                <a:path w="4097" h="254" extrusionOk="0">
                  <a:moveTo>
                    <a:pt x="3983" y="1"/>
                  </a:moveTo>
                  <a:lnTo>
                    <a:pt x="111" y="30"/>
                  </a:lnTo>
                  <a:cubicBezTo>
                    <a:pt x="49" y="30"/>
                    <a:pt x="0" y="80"/>
                    <a:pt x="0" y="142"/>
                  </a:cubicBezTo>
                  <a:cubicBezTo>
                    <a:pt x="0" y="204"/>
                    <a:pt x="51" y="254"/>
                    <a:pt x="111" y="254"/>
                  </a:cubicBezTo>
                  <a:lnTo>
                    <a:pt x="3984" y="224"/>
                  </a:lnTo>
                  <a:cubicBezTo>
                    <a:pt x="4046" y="224"/>
                    <a:pt x="4096" y="173"/>
                    <a:pt x="4096" y="111"/>
                  </a:cubicBezTo>
                  <a:cubicBezTo>
                    <a:pt x="4096" y="49"/>
                    <a:pt x="4045" y="1"/>
                    <a:pt x="3984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758;p56"/>
            <p:cNvSpPr/>
            <p:nvPr/>
          </p:nvSpPr>
          <p:spPr>
            <a:xfrm>
              <a:off x="1887725" y="6833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0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59;p56"/>
            <p:cNvSpPr/>
            <p:nvPr/>
          </p:nvSpPr>
          <p:spPr>
            <a:xfrm>
              <a:off x="1887725" y="7220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60;p56"/>
            <p:cNvSpPr/>
            <p:nvPr/>
          </p:nvSpPr>
          <p:spPr>
            <a:xfrm>
              <a:off x="1887725" y="7607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1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61;p56"/>
            <p:cNvSpPr/>
            <p:nvPr/>
          </p:nvSpPr>
          <p:spPr>
            <a:xfrm>
              <a:off x="1887725" y="7994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62;p56"/>
            <p:cNvSpPr/>
            <p:nvPr/>
          </p:nvSpPr>
          <p:spPr>
            <a:xfrm>
              <a:off x="1887725" y="8381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63;p56"/>
            <p:cNvSpPr/>
            <p:nvPr/>
          </p:nvSpPr>
          <p:spPr>
            <a:xfrm>
              <a:off x="1887725" y="8768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64;p56"/>
            <p:cNvSpPr/>
            <p:nvPr/>
          </p:nvSpPr>
          <p:spPr>
            <a:xfrm>
              <a:off x="1887725" y="9155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65;p56"/>
            <p:cNvSpPr/>
            <p:nvPr/>
          </p:nvSpPr>
          <p:spPr>
            <a:xfrm>
              <a:off x="1887725" y="9542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66;p56"/>
            <p:cNvSpPr/>
            <p:nvPr/>
          </p:nvSpPr>
          <p:spPr>
            <a:xfrm>
              <a:off x="1887725" y="9928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67;p56"/>
            <p:cNvSpPr/>
            <p:nvPr/>
          </p:nvSpPr>
          <p:spPr>
            <a:xfrm>
              <a:off x="2066425" y="651775"/>
              <a:ext cx="5600" cy="384450"/>
            </a:xfrm>
            <a:custGeom>
              <a:avLst/>
              <a:gdLst/>
              <a:ahLst/>
              <a:cxnLst/>
              <a:rect l="l" t="t" r="r" b="b"/>
              <a:pathLst>
                <a:path w="224" h="15378" extrusionOk="0">
                  <a:moveTo>
                    <a:pt x="111" y="1"/>
                  </a:moveTo>
                  <a:cubicBezTo>
                    <a:pt x="51" y="1"/>
                    <a:pt x="1" y="50"/>
                    <a:pt x="1" y="112"/>
                  </a:cubicBezTo>
                  <a:lnTo>
                    <a:pt x="1" y="15266"/>
                  </a:lnTo>
                  <a:cubicBezTo>
                    <a:pt x="1" y="15327"/>
                    <a:pt x="49" y="15378"/>
                    <a:pt x="111" y="15378"/>
                  </a:cubicBezTo>
                  <a:cubicBezTo>
                    <a:pt x="173" y="15378"/>
                    <a:pt x="224" y="15328"/>
                    <a:pt x="223" y="15266"/>
                  </a:cubicBezTo>
                  <a:lnTo>
                    <a:pt x="223" y="112"/>
                  </a:lnTo>
                  <a:cubicBezTo>
                    <a:pt x="223" y="51"/>
                    <a:pt x="17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68;p56"/>
            <p:cNvSpPr/>
            <p:nvPr/>
          </p:nvSpPr>
          <p:spPr>
            <a:xfrm>
              <a:off x="1805700" y="6578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2" y="2155"/>
                  </a:cubicBezTo>
                  <a:cubicBezTo>
                    <a:pt x="1285" y="2095"/>
                    <a:pt x="1236" y="2043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3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69;p56"/>
            <p:cNvSpPr/>
            <p:nvPr/>
          </p:nvSpPr>
          <p:spPr>
            <a:xfrm>
              <a:off x="1805700" y="6927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4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4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70;p56"/>
            <p:cNvSpPr/>
            <p:nvPr/>
          </p:nvSpPr>
          <p:spPr>
            <a:xfrm>
              <a:off x="1805700" y="727550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5" y="0"/>
                  </a:moveTo>
                  <a:cubicBezTo>
                    <a:pt x="1050" y="0"/>
                    <a:pt x="917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2" y="2155"/>
                  </a:cubicBezTo>
                  <a:cubicBezTo>
                    <a:pt x="1285" y="2094"/>
                    <a:pt x="1236" y="2043"/>
                    <a:pt x="1174" y="2041"/>
                  </a:cubicBezTo>
                  <a:cubicBezTo>
                    <a:pt x="759" y="2026"/>
                    <a:pt x="378" y="1693"/>
                    <a:pt x="308" y="1283"/>
                  </a:cubicBezTo>
                  <a:cubicBezTo>
                    <a:pt x="237" y="873"/>
                    <a:pt x="485" y="434"/>
                    <a:pt x="872" y="281"/>
                  </a:cubicBezTo>
                  <a:cubicBezTo>
                    <a:pt x="973" y="242"/>
                    <a:pt x="1080" y="223"/>
                    <a:pt x="1187" y="223"/>
                  </a:cubicBezTo>
                  <a:cubicBezTo>
                    <a:pt x="1492" y="223"/>
                    <a:pt x="1799" y="374"/>
                    <a:pt x="1968" y="631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3"/>
                  </a:cubicBezTo>
                  <a:cubicBezTo>
                    <a:pt x="2174" y="630"/>
                    <a:pt x="2189" y="560"/>
                    <a:pt x="2155" y="508"/>
                  </a:cubicBezTo>
                  <a:cubicBezTo>
                    <a:pt x="1946" y="189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771;p56"/>
            <p:cNvSpPr/>
            <p:nvPr/>
          </p:nvSpPr>
          <p:spPr>
            <a:xfrm>
              <a:off x="1805700" y="762400"/>
              <a:ext cx="54750" cy="56550"/>
            </a:xfrm>
            <a:custGeom>
              <a:avLst/>
              <a:gdLst/>
              <a:ahLst/>
              <a:cxnLst/>
              <a:rect l="l" t="t" r="r" b="b"/>
              <a:pathLst>
                <a:path w="2190" h="2262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2"/>
                    <a:pt x="0" y="810"/>
                    <a:pt x="88" y="1320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4"/>
                    <a:pt x="1283" y="2155"/>
                  </a:cubicBezTo>
                  <a:cubicBezTo>
                    <a:pt x="1286" y="2094"/>
                    <a:pt x="1237" y="2043"/>
                    <a:pt x="1175" y="2039"/>
                  </a:cubicBezTo>
                  <a:cubicBezTo>
                    <a:pt x="760" y="2026"/>
                    <a:pt x="379" y="1692"/>
                    <a:pt x="309" y="1283"/>
                  </a:cubicBezTo>
                  <a:cubicBezTo>
                    <a:pt x="238" y="872"/>
                    <a:pt x="486" y="433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1"/>
                  </a:cubicBezTo>
                  <a:cubicBezTo>
                    <a:pt x="1990" y="664"/>
                    <a:pt x="2025" y="681"/>
                    <a:pt x="2062" y="681"/>
                  </a:cubicBezTo>
                  <a:cubicBezTo>
                    <a:pt x="2083" y="681"/>
                    <a:pt x="2105" y="675"/>
                    <a:pt x="2124" y="663"/>
                  </a:cubicBezTo>
                  <a:cubicBezTo>
                    <a:pt x="2175" y="629"/>
                    <a:pt x="2190" y="560"/>
                    <a:pt x="2156" y="508"/>
                  </a:cubicBezTo>
                  <a:cubicBezTo>
                    <a:pt x="1947" y="188"/>
                    <a:pt x="1566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72;p56"/>
            <p:cNvSpPr/>
            <p:nvPr/>
          </p:nvSpPr>
          <p:spPr>
            <a:xfrm>
              <a:off x="1805700" y="7972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5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3"/>
                    <a:pt x="1189" y="223"/>
                  </a:cubicBezTo>
                  <a:cubicBezTo>
                    <a:pt x="1494" y="223"/>
                    <a:pt x="1801" y="374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6" y="188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773;p56"/>
            <p:cNvSpPr/>
            <p:nvPr/>
          </p:nvSpPr>
          <p:spPr>
            <a:xfrm>
              <a:off x="1805700" y="832050"/>
              <a:ext cx="54725" cy="56600"/>
            </a:xfrm>
            <a:custGeom>
              <a:avLst/>
              <a:gdLst/>
              <a:ahLst/>
              <a:cxnLst/>
              <a:rect l="l" t="t" r="r" b="b"/>
              <a:pathLst>
                <a:path w="2189" h="2264" extrusionOk="0">
                  <a:moveTo>
                    <a:pt x="1185" y="0"/>
                  </a:moveTo>
                  <a:cubicBezTo>
                    <a:pt x="1051" y="0"/>
                    <a:pt x="917" y="24"/>
                    <a:pt x="791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2" y="2156"/>
                  </a:cubicBezTo>
                  <a:cubicBezTo>
                    <a:pt x="1285" y="2095"/>
                    <a:pt x="1236" y="2043"/>
                    <a:pt x="1174" y="2041"/>
                  </a:cubicBezTo>
                  <a:cubicBezTo>
                    <a:pt x="759" y="2027"/>
                    <a:pt x="378" y="1694"/>
                    <a:pt x="308" y="1284"/>
                  </a:cubicBezTo>
                  <a:cubicBezTo>
                    <a:pt x="237" y="874"/>
                    <a:pt x="485" y="434"/>
                    <a:pt x="872" y="281"/>
                  </a:cubicBezTo>
                  <a:cubicBezTo>
                    <a:pt x="973" y="242"/>
                    <a:pt x="1080" y="224"/>
                    <a:pt x="1187" y="224"/>
                  </a:cubicBezTo>
                  <a:cubicBezTo>
                    <a:pt x="1492" y="224"/>
                    <a:pt x="1799" y="375"/>
                    <a:pt x="1968" y="632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4"/>
                  </a:cubicBezTo>
                  <a:cubicBezTo>
                    <a:pt x="2174" y="631"/>
                    <a:pt x="2189" y="560"/>
                    <a:pt x="2155" y="509"/>
                  </a:cubicBezTo>
                  <a:cubicBezTo>
                    <a:pt x="1946" y="188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774;p56"/>
            <p:cNvSpPr/>
            <p:nvPr/>
          </p:nvSpPr>
          <p:spPr>
            <a:xfrm>
              <a:off x="1805700" y="86690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3"/>
                    <a:pt x="309" y="1283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8" y="223"/>
                  </a:cubicBezTo>
                  <a:cubicBezTo>
                    <a:pt x="1493" y="223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9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775;p56"/>
            <p:cNvSpPr/>
            <p:nvPr/>
          </p:nvSpPr>
          <p:spPr>
            <a:xfrm>
              <a:off x="1805700" y="9017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1"/>
                  </a:moveTo>
                  <a:cubicBezTo>
                    <a:pt x="1052" y="1"/>
                    <a:pt x="918" y="25"/>
                    <a:pt x="792" y="74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3" y="2155"/>
                  </a:cubicBezTo>
                  <a:cubicBezTo>
                    <a:pt x="1286" y="2095"/>
                    <a:pt x="1237" y="2044"/>
                    <a:pt x="1175" y="2041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4"/>
                    <a:pt x="1189" y="224"/>
                  </a:cubicBezTo>
                  <a:cubicBezTo>
                    <a:pt x="1494" y="224"/>
                    <a:pt x="1801" y="375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776;p56"/>
            <p:cNvSpPr/>
            <p:nvPr/>
          </p:nvSpPr>
          <p:spPr>
            <a:xfrm>
              <a:off x="1805700" y="9365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2" y="2155"/>
                  </a:cubicBezTo>
                  <a:cubicBezTo>
                    <a:pt x="1285" y="2094"/>
                    <a:pt x="1236" y="2042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4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777;p56"/>
            <p:cNvSpPr/>
            <p:nvPr/>
          </p:nvSpPr>
          <p:spPr>
            <a:xfrm>
              <a:off x="1805700" y="9714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1"/>
                  </a:moveTo>
                  <a:cubicBezTo>
                    <a:pt x="1052" y="1"/>
                    <a:pt x="918" y="24"/>
                    <a:pt x="792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7"/>
                    <a:pt x="379" y="1693"/>
                    <a:pt x="309" y="1284"/>
                  </a:cubicBezTo>
                  <a:cubicBezTo>
                    <a:pt x="238" y="874"/>
                    <a:pt x="486" y="435"/>
                    <a:pt x="874" y="282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5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778;p56"/>
            <p:cNvSpPr/>
            <p:nvPr/>
          </p:nvSpPr>
          <p:spPr>
            <a:xfrm>
              <a:off x="1805700" y="100625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6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6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0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779;p56"/>
            <p:cNvSpPr/>
            <p:nvPr/>
          </p:nvSpPr>
          <p:spPr>
            <a:xfrm>
              <a:off x="1641700" y="1175900"/>
              <a:ext cx="595150" cy="398700"/>
            </a:xfrm>
            <a:custGeom>
              <a:avLst/>
              <a:gdLst/>
              <a:ahLst/>
              <a:cxnLst/>
              <a:rect l="l" t="t" r="r" b="b"/>
              <a:pathLst>
                <a:path w="23806" h="15948" extrusionOk="0">
                  <a:moveTo>
                    <a:pt x="20167" y="1"/>
                  </a:moveTo>
                  <a:cubicBezTo>
                    <a:pt x="20071" y="1"/>
                    <a:pt x="19975" y="6"/>
                    <a:pt x="19877" y="18"/>
                  </a:cubicBezTo>
                  <a:lnTo>
                    <a:pt x="2131" y="2128"/>
                  </a:lnTo>
                  <a:cubicBezTo>
                    <a:pt x="917" y="2272"/>
                    <a:pt x="3" y="3302"/>
                    <a:pt x="1" y="4524"/>
                  </a:cubicBezTo>
                  <a:lnTo>
                    <a:pt x="1" y="13534"/>
                  </a:lnTo>
                  <a:cubicBezTo>
                    <a:pt x="1" y="14888"/>
                    <a:pt x="1105" y="15948"/>
                    <a:pt x="2410" y="15948"/>
                  </a:cubicBezTo>
                  <a:cubicBezTo>
                    <a:pt x="2540" y="15948"/>
                    <a:pt x="2671" y="15938"/>
                    <a:pt x="2804" y="15916"/>
                  </a:cubicBezTo>
                  <a:lnTo>
                    <a:pt x="21630" y="12842"/>
                  </a:lnTo>
                  <a:cubicBezTo>
                    <a:pt x="22919" y="12632"/>
                    <a:pt x="23806" y="11434"/>
                    <a:pt x="23633" y="10140"/>
                  </a:cubicBezTo>
                  <a:lnTo>
                    <a:pt x="22553" y="2093"/>
                  </a:lnTo>
                  <a:cubicBezTo>
                    <a:pt x="22392" y="883"/>
                    <a:pt x="21358" y="1"/>
                    <a:pt x="20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780;p56"/>
            <p:cNvSpPr/>
            <p:nvPr/>
          </p:nvSpPr>
          <p:spPr>
            <a:xfrm>
              <a:off x="1802925" y="1251825"/>
              <a:ext cx="66350" cy="68425"/>
            </a:xfrm>
            <a:custGeom>
              <a:avLst/>
              <a:gdLst/>
              <a:ahLst/>
              <a:cxnLst/>
              <a:rect l="l" t="t" r="r" b="b"/>
              <a:pathLst>
                <a:path w="2654" h="2737" extrusionOk="0">
                  <a:moveTo>
                    <a:pt x="1497" y="559"/>
                  </a:moveTo>
                  <a:cubicBezTo>
                    <a:pt x="1625" y="559"/>
                    <a:pt x="1735" y="573"/>
                    <a:pt x="1828" y="604"/>
                  </a:cubicBezTo>
                  <a:cubicBezTo>
                    <a:pt x="1931" y="639"/>
                    <a:pt x="1983" y="683"/>
                    <a:pt x="1983" y="740"/>
                  </a:cubicBezTo>
                  <a:cubicBezTo>
                    <a:pt x="1983" y="819"/>
                    <a:pt x="1894" y="894"/>
                    <a:pt x="1718" y="964"/>
                  </a:cubicBezTo>
                  <a:cubicBezTo>
                    <a:pt x="1561" y="1024"/>
                    <a:pt x="1414" y="1055"/>
                    <a:pt x="1280" y="1055"/>
                  </a:cubicBezTo>
                  <a:cubicBezTo>
                    <a:pt x="1160" y="1055"/>
                    <a:pt x="1046" y="1034"/>
                    <a:pt x="938" y="996"/>
                  </a:cubicBezTo>
                  <a:cubicBezTo>
                    <a:pt x="827" y="955"/>
                    <a:pt x="772" y="909"/>
                    <a:pt x="772" y="859"/>
                  </a:cubicBezTo>
                  <a:cubicBezTo>
                    <a:pt x="772" y="790"/>
                    <a:pt x="855" y="723"/>
                    <a:pt x="1024" y="656"/>
                  </a:cubicBezTo>
                  <a:cubicBezTo>
                    <a:pt x="1186" y="592"/>
                    <a:pt x="1345" y="559"/>
                    <a:pt x="1497" y="559"/>
                  </a:cubicBezTo>
                  <a:close/>
                  <a:moveTo>
                    <a:pt x="1529" y="1621"/>
                  </a:moveTo>
                  <a:cubicBezTo>
                    <a:pt x="1708" y="1621"/>
                    <a:pt x="1874" y="1649"/>
                    <a:pt x="2030" y="1708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2"/>
                    <a:pt x="2223" y="2049"/>
                    <a:pt x="2106" y="2091"/>
                  </a:cubicBezTo>
                  <a:cubicBezTo>
                    <a:pt x="1991" y="2134"/>
                    <a:pt x="1846" y="2155"/>
                    <a:pt x="1673" y="2155"/>
                  </a:cubicBezTo>
                  <a:cubicBezTo>
                    <a:pt x="1502" y="2155"/>
                    <a:pt x="1335" y="2117"/>
                    <a:pt x="1169" y="2041"/>
                  </a:cubicBezTo>
                  <a:cubicBezTo>
                    <a:pt x="1009" y="1967"/>
                    <a:pt x="929" y="1894"/>
                    <a:pt x="929" y="1820"/>
                  </a:cubicBezTo>
                  <a:cubicBezTo>
                    <a:pt x="929" y="1761"/>
                    <a:pt x="999" y="1710"/>
                    <a:pt x="1138" y="1672"/>
                  </a:cubicBezTo>
                  <a:cubicBezTo>
                    <a:pt x="1259" y="1638"/>
                    <a:pt x="1390" y="1621"/>
                    <a:pt x="1529" y="1621"/>
                  </a:cubicBezTo>
                  <a:close/>
                  <a:moveTo>
                    <a:pt x="17" y="0"/>
                  </a:moveTo>
                  <a:cubicBezTo>
                    <a:pt x="6" y="45"/>
                    <a:pt x="1" y="118"/>
                    <a:pt x="1" y="220"/>
                  </a:cubicBezTo>
                  <a:cubicBezTo>
                    <a:pt x="1" y="314"/>
                    <a:pt x="11" y="365"/>
                    <a:pt x="30" y="371"/>
                  </a:cubicBezTo>
                  <a:cubicBezTo>
                    <a:pt x="100" y="381"/>
                    <a:pt x="169" y="391"/>
                    <a:pt x="241" y="401"/>
                  </a:cubicBezTo>
                  <a:cubicBezTo>
                    <a:pt x="311" y="416"/>
                    <a:pt x="345" y="461"/>
                    <a:pt x="345" y="535"/>
                  </a:cubicBezTo>
                  <a:cubicBezTo>
                    <a:pt x="345" y="542"/>
                    <a:pt x="345" y="557"/>
                    <a:pt x="344" y="577"/>
                  </a:cubicBezTo>
                  <a:cubicBezTo>
                    <a:pt x="343" y="595"/>
                    <a:pt x="343" y="609"/>
                    <a:pt x="343" y="618"/>
                  </a:cubicBezTo>
                  <a:cubicBezTo>
                    <a:pt x="343" y="1234"/>
                    <a:pt x="414" y="1794"/>
                    <a:pt x="557" y="2299"/>
                  </a:cubicBezTo>
                  <a:cubicBezTo>
                    <a:pt x="472" y="2257"/>
                    <a:pt x="388" y="2236"/>
                    <a:pt x="308" y="2236"/>
                  </a:cubicBezTo>
                  <a:cubicBezTo>
                    <a:pt x="257" y="2236"/>
                    <a:pt x="216" y="2242"/>
                    <a:pt x="184" y="2257"/>
                  </a:cubicBezTo>
                  <a:lnTo>
                    <a:pt x="178" y="2672"/>
                  </a:lnTo>
                  <a:cubicBezTo>
                    <a:pt x="257" y="2619"/>
                    <a:pt x="371" y="2592"/>
                    <a:pt x="515" y="2592"/>
                  </a:cubicBezTo>
                  <a:cubicBezTo>
                    <a:pt x="623" y="2592"/>
                    <a:pt x="818" y="2617"/>
                    <a:pt x="1102" y="2665"/>
                  </a:cubicBezTo>
                  <a:cubicBezTo>
                    <a:pt x="1386" y="2712"/>
                    <a:pt x="1604" y="2737"/>
                    <a:pt x="1755" y="2737"/>
                  </a:cubicBezTo>
                  <a:cubicBezTo>
                    <a:pt x="2055" y="2737"/>
                    <a:pt x="2286" y="2639"/>
                    <a:pt x="2451" y="2441"/>
                  </a:cubicBezTo>
                  <a:cubicBezTo>
                    <a:pt x="2586" y="2277"/>
                    <a:pt x="2653" y="2081"/>
                    <a:pt x="2653" y="1853"/>
                  </a:cubicBezTo>
                  <a:cubicBezTo>
                    <a:pt x="2653" y="1692"/>
                    <a:pt x="2607" y="1556"/>
                    <a:pt x="2514" y="1445"/>
                  </a:cubicBezTo>
                  <a:cubicBezTo>
                    <a:pt x="2401" y="1315"/>
                    <a:pt x="2240" y="1249"/>
                    <a:pt x="2030" y="1249"/>
                  </a:cubicBezTo>
                  <a:cubicBezTo>
                    <a:pt x="1997" y="1249"/>
                    <a:pt x="1972" y="1250"/>
                    <a:pt x="1957" y="1253"/>
                  </a:cubicBezTo>
                  <a:cubicBezTo>
                    <a:pt x="2245" y="1160"/>
                    <a:pt x="2389" y="943"/>
                    <a:pt x="2389" y="603"/>
                  </a:cubicBezTo>
                  <a:cubicBezTo>
                    <a:pt x="2389" y="475"/>
                    <a:pt x="2349" y="371"/>
                    <a:pt x="2271" y="289"/>
                  </a:cubicBezTo>
                  <a:cubicBezTo>
                    <a:pt x="2166" y="180"/>
                    <a:pt x="2000" y="124"/>
                    <a:pt x="1773" y="124"/>
                  </a:cubicBezTo>
                  <a:cubicBezTo>
                    <a:pt x="1667" y="124"/>
                    <a:pt x="1542" y="138"/>
                    <a:pt x="1398" y="165"/>
                  </a:cubicBezTo>
                  <a:cubicBezTo>
                    <a:pt x="1205" y="202"/>
                    <a:pt x="1026" y="220"/>
                    <a:pt x="865" y="220"/>
                  </a:cubicBezTo>
                  <a:cubicBezTo>
                    <a:pt x="536" y="220"/>
                    <a:pt x="254" y="14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781;p56"/>
            <p:cNvSpPr/>
            <p:nvPr/>
          </p:nvSpPr>
          <p:spPr>
            <a:xfrm>
              <a:off x="1873000" y="1265750"/>
              <a:ext cx="68875" cy="56350"/>
            </a:xfrm>
            <a:custGeom>
              <a:avLst/>
              <a:gdLst/>
              <a:ahLst/>
              <a:cxnLst/>
              <a:rect l="l" t="t" r="r" b="b"/>
              <a:pathLst>
                <a:path w="2755" h="2254" extrusionOk="0">
                  <a:moveTo>
                    <a:pt x="1287" y="1001"/>
                  </a:moveTo>
                  <a:cubicBezTo>
                    <a:pt x="1444" y="1001"/>
                    <a:pt x="1570" y="1018"/>
                    <a:pt x="1668" y="1050"/>
                  </a:cubicBezTo>
                  <a:cubicBezTo>
                    <a:pt x="1759" y="1081"/>
                    <a:pt x="1804" y="1120"/>
                    <a:pt x="1804" y="1164"/>
                  </a:cubicBezTo>
                  <a:cubicBezTo>
                    <a:pt x="1804" y="1242"/>
                    <a:pt x="1723" y="1323"/>
                    <a:pt x="1563" y="1409"/>
                  </a:cubicBezTo>
                  <a:cubicBezTo>
                    <a:pt x="1392" y="1495"/>
                    <a:pt x="1216" y="1539"/>
                    <a:pt x="1034" y="1539"/>
                  </a:cubicBezTo>
                  <a:cubicBezTo>
                    <a:pt x="874" y="1539"/>
                    <a:pt x="735" y="1523"/>
                    <a:pt x="619" y="1490"/>
                  </a:cubicBezTo>
                  <a:cubicBezTo>
                    <a:pt x="489" y="1453"/>
                    <a:pt x="424" y="1403"/>
                    <a:pt x="424" y="1343"/>
                  </a:cubicBezTo>
                  <a:cubicBezTo>
                    <a:pt x="424" y="1267"/>
                    <a:pt x="516" y="1190"/>
                    <a:pt x="698" y="1116"/>
                  </a:cubicBezTo>
                  <a:cubicBezTo>
                    <a:pt x="887" y="1039"/>
                    <a:pt x="1084" y="1001"/>
                    <a:pt x="1287" y="1001"/>
                  </a:cubicBezTo>
                  <a:close/>
                  <a:moveTo>
                    <a:pt x="2661" y="1"/>
                  </a:moveTo>
                  <a:cubicBezTo>
                    <a:pt x="2458" y="76"/>
                    <a:pt x="2086" y="155"/>
                    <a:pt x="1550" y="237"/>
                  </a:cubicBezTo>
                  <a:cubicBezTo>
                    <a:pt x="1592" y="302"/>
                    <a:pt x="1631" y="388"/>
                    <a:pt x="1664" y="495"/>
                  </a:cubicBezTo>
                  <a:cubicBezTo>
                    <a:pt x="1694" y="594"/>
                    <a:pt x="1710" y="672"/>
                    <a:pt x="1710" y="725"/>
                  </a:cubicBezTo>
                  <a:cubicBezTo>
                    <a:pt x="1452" y="475"/>
                    <a:pt x="1185" y="350"/>
                    <a:pt x="913" y="350"/>
                  </a:cubicBezTo>
                  <a:cubicBezTo>
                    <a:pt x="661" y="350"/>
                    <a:pt x="455" y="444"/>
                    <a:pt x="293" y="632"/>
                  </a:cubicBezTo>
                  <a:cubicBezTo>
                    <a:pt x="159" y="792"/>
                    <a:pt x="71" y="994"/>
                    <a:pt x="31" y="1239"/>
                  </a:cubicBezTo>
                  <a:cubicBezTo>
                    <a:pt x="11" y="1361"/>
                    <a:pt x="1" y="1474"/>
                    <a:pt x="1" y="1577"/>
                  </a:cubicBezTo>
                  <a:cubicBezTo>
                    <a:pt x="1" y="1773"/>
                    <a:pt x="51" y="1919"/>
                    <a:pt x="147" y="2014"/>
                  </a:cubicBezTo>
                  <a:cubicBezTo>
                    <a:pt x="254" y="2119"/>
                    <a:pt x="433" y="2172"/>
                    <a:pt x="682" y="2172"/>
                  </a:cubicBezTo>
                  <a:cubicBezTo>
                    <a:pt x="766" y="2172"/>
                    <a:pt x="868" y="2164"/>
                    <a:pt x="989" y="2149"/>
                  </a:cubicBezTo>
                  <a:cubicBezTo>
                    <a:pt x="1244" y="2115"/>
                    <a:pt x="1462" y="2025"/>
                    <a:pt x="1646" y="1874"/>
                  </a:cubicBezTo>
                  <a:cubicBezTo>
                    <a:pt x="1654" y="1866"/>
                    <a:pt x="1662" y="1862"/>
                    <a:pt x="1666" y="1861"/>
                  </a:cubicBezTo>
                  <a:cubicBezTo>
                    <a:pt x="1667" y="1861"/>
                    <a:pt x="1667" y="1861"/>
                    <a:pt x="1667" y="1861"/>
                  </a:cubicBezTo>
                  <a:cubicBezTo>
                    <a:pt x="1673" y="1861"/>
                    <a:pt x="1677" y="1870"/>
                    <a:pt x="1677" y="1887"/>
                  </a:cubicBezTo>
                  <a:cubicBezTo>
                    <a:pt x="1677" y="1949"/>
                    <a:pt x="1658" y="2070"/>
                    <a:pt x="1620" y="2253"/>
                  </a:cubicBezTo>
                  <a:cubicBezTo>
                    <a:pt x="1719" y="2192"/>
                    <a:pt x="1856" y="2139"/>
                    <a:pt x="2031" y="2093"/>
                  </a:cubicBezTo>
                  <a:cubicBezTo>
                    <a:pt x="2207" y="2048"/>
                    <a:pt x="2365" y="2025"/>
                    <a:pt x="2504" y="2025"/>
                  </a:cubicBezTo>
                  <a:cubicBezTo>
                    <a:pt x="2620" y="2025"/>
                    <a:pt x="2703" y="2043"/>
                    <a:pt x="2754" y="2079"/>
                  </a:cubicBezTo>
                  <a:lnTo>
                    <a:pt x="2711" y="1631"/>
                  </a:lnTo>
                  <a:cubicBezTo>
                    <a:pt x="2666" y="1619"/>
                    <a:pt x="2618" y="1613"/>
                    <a:pt x="2564" y="1613"/>
                  </a:cubicBezTo>
                  <a:cubicBezTo>
                    <a:pt x="2465" y="1613"/>
                    <a:pt x="2380" y="1634"/>
                    <a:pt x="2308" y="1680"/>
                  </a:cubicBezTo>
                  <a:cubicBezTo>
                    <a:pt x="2397" y="1453"/>
                    <a:pt x="2442" y="1163"/>
                    <a:pt x="2442" y="813"/>
                  </a:cubicBezTo>
                  <a:cubicBezTo>
                    <a:pt x="2442" y="772"/>
                    <a:pt x="2441" y="713"/>
                    <a:pt x="2437" y="635"/>
                  </a:cubicBezTo>
                  <a:cubicBezTo>
                    <a:pt x="2433" y="558"/>
                    <a:pt x="2432" y="501"/>
                    <a:pt x="2432" y="465"/>
                  </a:cubicBezTo>
                  <a:lnTo>
                    <a:pt x="2432" y="461"/>
                  </a:lnTo>
                  <a:cubicBezTo>
                    <a:pt x="2432" y="417"/>
                    <a:pt x="2512" y="368"/>
                    <a:pt x="2672" y="314"/>
                  </a:cubicBezTo>
                  <a:cubicBezTo>
                    <a:pt x="2685" y="301"/>
                    <a:pt x="2691" y="265"/>
                    <a:pt x="2691" y="209"/>
                  </a:cubicBezTo>
                  <a:cubicBezTo>
                    <a:pt x="2691" y="139"/>
                    <a:pt x="2681" y="69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782;p56"/>
            <p:cNvSpPr/>
            <p:nvPr/>
          </p:nvSpPr>
          <p:spPr>
            <a:xfrm>
              <a:off x="1942975" y="1271850"/>
              <a:ext cx="59950" cy="49700"/>
            </a:xfrm>
            <a:custGeom>
              <a:avLst/>
              <a:gdLst/>
              <a:ahLst/>
              <a:cxnLst/>
              <a:rect l="l" t="t" r="r" b="b"/>
              <a:pathLst>
                <a:path w="2398" h="1988" extrusionOk="0">
                  <a:moveTo>
                    <a:pt x="1324" y="1"/>
                  </a:moveTo>
                  <a:cubicBezTo>
                    <a:pt x="1240" y="1"/>
                    <a:pt x="1152" y="5"/>
                    <a:pt x="1063" y="14"/>
                  </a:cubicBezTo>
                  <a:cubicBezTo>
                    <a:pt x="694" y="51"/>
                    <a:pt x="429" y="143"/>
                    <a:pt x="263" y="288"/>
                  </a:cubicBezTo>
                  <a:cubicBezTo>
                    <a:pt x="89" y="442"/>
                    <a:pt x="1" y="679"/>
                    <a:pt x="1" y="999"/>
                  </a:cubicBezTo>
                  <a:cubicBezTo>
                    <a:pt x="1" y="1658"/>
                    <a:pt x="354" y="1988"/>
                    <a:pt x="1063" y="1988"/>
                  </a:cubicBezTo>
                  <a:cubicBezTo>
                    <a:pt x="1168" y="1988"/>
                    <a:pt x="1272" y="1980"/>
                    <a:pt x="1374" y="1968"/>
                  </a:cubicBezTo>
                  <a:cubicBezTo>
                    <a:pt x="1777" y="1915"/>
                    <a:pt x="2028" y="1674"/>
                    <a:pt x="2130" y="1245"/>
                  </a:cubicBezTo>
                  <a:cubicBezTo>
                    <a:pt x="2129" y="1238"/>
                    <a:pt x="2124" y="1234"/>
                    <a:pt x="2120" y="1234"/>
                  </a:cubicBezTo>
                  <a:cubicBezTo>
                    <a:pt x="2119" y="1234"/>
                    <a:pt x="2119" y="1234"/>
                    <a:pt x="2118" y="1234"/>
                  </a:cubicBezTo>
                  <a:cubicBezTo>
                    <a:pt x="2032" y="1337"/>
                    <a:pt x="1916" y="1419"/>
                    <a:pt x="1773" y="1483"/>
                  </a:cubicBezTo>
                  <a:cubicBezTo>
                    <a:pt x="1612" y="1557"/>
                    <a:pt x="1438" y="1593"/>
                    <a:pt x="1254" y="1593"/>
                  </a:cubicBezTo>
                  <a:cubicBezTo>
                    <a:pt x="1133" y="1593"/>
                    <a:pt x="1043" y="1555"/>
                    <a:pt x="980" y="1478"/>
                  </a:cubicBezTo>
                  <a:cubicBezTo>
                    <a:pt x="895" y="1375"/>
                    <a:pt x="836" y="1185"/>
                    <a:pt x="803" y="909"/>
                  </a:cubicBezTo>
                  <a:cubicBezTo>
                    <a:pt x="796" y="851"/>
                    <a:pt x="792" y="800"/>
                    <a:pt x="792" y="758"/>
                  </a:cubicBezTo>
                  <a:cubicBezTo>
                    <a:pt x="792" y="361"/>
                    <a:pt x="1013" y="164"/>
                    <a:pt x="1454" y="164"/>
                  </a:cubicBezTo>
                  <a:cubicBezTo>
                    <a:pt x="1554" y="164"/>
                    <a:pt x="1649" y="181"/>
                    <a:pt x="1743" y="212"/>
                  </a:cubicBezTo>
                  <a:cubicBezTo>
                    <a:pt x="1824" y="237"/>
                    <a:pt x="1865" y="258"/>
                    <a:pt x="1865" y="275"/>
                  </a:cubicBezTo>
                  <a:cubicBezTo>
                    <a:pt x="1865" y="279"/>
                    <a:pt x="1859" y="281"/>
                    <a:pt x="1848" y="281"/>
                  </a:cubicBezTo>
                  <a:cubicBezTo>
                    <a:pt x="1673" y="281"/>
                    <a:pt x="1521" y="316"/>
                    <a:pt x="1396" y="384"/>
                  </a:cubicBezTo>
                  <a:cubicBezTo>
                    <a:pt x="1252" y="464"/>
                    <a:pt x="1182" y="571"/>
                    <a:pt x="1182" y="708"/>
                  </a:cubicBezTo>
                  <a:cubicBezTo>
                    <a:pt x="1182" y="794"/>
                    <a:pt x="1241" y="869"/>
                    <a:pt x="1357" y="933"/>
                  </a:cubicBezTo>
                  <a:cubicBezTo>
                    <a:pt x="1481" y="1001"/>
                    <a:pt x="1639" y="1034"/>
                    <a:pt x="1829" y="1034"/>
                  </a:cubicBezTo>
                  <a:cubicBezTo>
                    <a:pt x="2208" y="1034"/>
                    <a:pt x="2398" y="909"/>
                    <a:pt x="2398" y="659"/>
                  </a:cubicBezTo>
                  <a:cubicBezTo>
                    <a:pt x="2398" y="605"/>
                    <a:pt x="2394" y="557"/>
                    <a:pt x="2391" y="510"/>
                  </a:cubicBezTo>
                  <a:cubicBezTo>
                    <a:pt x="2371" y="377"/>
                    <a:pt x="2270" y="262"/>
                    <a:pt x="2091" y="165"/>
                  </a:cubicBezTo>
                  <a:cubicBezTo>
                    <a:pt x="1888" y="56"/>
                    <a:pt x="1632" y="1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783;p56"/>
            <p:cNvSpPr/>
            <p:nvPr/>
          </p:nvSpPr>
          <p:spPr>
            <a:xfrm>
              <a:off x="2000375" y="1250525"/>
              <a:ext cx="72675" cy="70675"/>
            </a:xfrm>
            <a:custGeom>
              <a:avLst/>
              <a:gdLst/>
              <a:ahLst/>
              <a:cxnLst/>
              <a:rect l="l" t="t" r="r" b="b"/>
              <a:pathLst>
                <a:path w="2907" h="2827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52"/>
                    <a:pt x="453" y="89"/>
                    <a:pt x="1" y="113"/>
                  </a:cubicBezTo>
                  <a:cubicBezTo>
                    <a:pt x="1" y="229"/>
                    <a:pt x="9" y="288"/>
                    <a:pt x="27" y="289"/>
                  </a:cubicBezTo>
                  <a:cubicBezTo>
                    <a:pt x="109" y="294"/>
                    <a:pt x="180" y="311"/>
                    <a:pt x="240" y="342"/>
                  </a:cubicBezTo>
                  <a:cubicBezTo>
                    <a:pt x="299" y="373"/>
                    <a:pt x="329" y="414"/>
                    <a:pt x="329" y="461"/>
                  </a:cubicBezTo>
                  <a:cubicBezTo>
                    <a:pt x="329" y="476"/>
                    <a:pt x="329" y="495"/>
                    <a:pt x="328" y="518"/>
                  </a:cubicBezTo>
                  <a:cubicBezTo>
                    <a:pt x="326" y="542"/>
                    <a:pt x="326" y="556"/>
                    <a:pt x="326" y="562"/>
                  </a:cubicBezTo>
                  <a:cubicBezTo>
                    <a:pt x="326" y="817"/>
                    <a:pt x="350" y="1109"/>
                    <a:pt x="396" y="1440"/>
                  </a:cubicBezTo>
                  <a:cubicBezTo>
                    <a:pt x="447" y="1799"/>
                    <a:pt x="510" y="2086"/>
                    <a:pt x="586" y="2298"/>
                  </a:cubicBezTo>
                  <a:cubicBezTo>
                    <a:pt x="500" y="2256"/>
                    <a:pt x="414" y="2235"/>
                    <a:pt x="333" y="2235"/>
                  </a:cubicBezTo>
                  <a:cubicBezTo>
                    <a:pt x="285" y="2235"/>
                    <a:pt x="243" y="2241"/>
                    <a:pt x="209" y="2254"/>
                  </a:cubicBezTo>
                  <a:lnTo>
                    <a:pt x="199" y="2639"/>
                  </a:lnTo>
                  <a:cubicBezTo>
                    <a:pt x="241" y="2599"/>
                    <a:pt x="323" y="2579"/>
                    <a:pt x="445" y="2579"/>
                  </a:cubicBezTo>
                  <a:cubicBezTo>
                    <a:pt x="586" y="2579"/>
                    <a:pt x="755" y="2604"/>
                    <a:pt x="953" y="2654"/>
                  </a:cubicBezTo>
                  <a:cubicBezTo>
                    <a:pt x="1144" y="2701"/>
                    <a:pt x="1310" y="2759"/>
                    <a:pt x="1449" y="2826"/>
                  </a:cubicBezTo>
                  <a:cubicBezTo>
                    <a:pt x="1409" y="2744"/>
                    <a:pt x="1353" y="2602"/>
                    <a:pt x="1284" y="2402"/>
                  </a:cubicBezTo>
                  <a:cubicBezTo>
                    <a:pt x="1204" y="2175"/>
                    <a:pt x="1165" y="2035"/>
                    <a:pt x="1165" y="1979"/>
                  </a:cubicBezTo>
                  <a:lnTo>
                    <a:pt x="1224" y="1979"/>
                  </a:lnTo>
                  <a:cubicBezTo>
                    <a:pt x="1377" y="1979"/>
                    <a:pt x="1517" y="2004"/>
                    <a:pt x="1647" y="2052"/>
                  </a:cubicBezTo>
                  <a:cubicBezTo>
                    <a:pt x="1813" y="2114"/>
                    <a:pt x="1921" y="2207"/>
                    <a:pt x="1972" y="2330"/>
                  </a:cubicBezTo>
                  <a:cubicBezTo>
                    <a:pt x="1978" y="2347"/>
                    <a:pt x="1982" y="2361"/>
                    <a:pt x="1982" y="2372"/>
                  </a:cubicBezTo>
                  <a:cubicBezTo>
                    <a:pt x="1982" y="2409"/>
                    <a:pt x="1953" y="2442"/>
                    <a:pt x="1896" y="2466"/>
                  </a:cubicBezTo>
                  <a:cubicBezTo>
                    <a:pt x="1880" y="2474"/>
                    <a:pt x="1826" y="2491"/>
                    <a:pt x="1731" y="2519"/>
                  </a:cubicBezTo>
                  <a:cubicBezTo>
                    <a:pt x="1709" y="2526"/>
                    <a:pt x="1697" y="2552"/>
                    <a:pt x="1697" y="2599"/>
                  </a:cubicBezTo>
                  <a:cubicBezTo>
                    <a:pt x="1697" y="2635"/>
                    <a:pt x="1701" y="2664"/>
                    <a:pt x="1710" y="2686"/>
                  </a:cubicBezTo>
                  <a:lnTo>
                    <a:pt x="2896" y="2692"/>
                  </a:lnTo>
                  <a:cubicBezTo>
                    <a:pt x="2880" y="2409"/>
                    <a:pt x="2705" y="2173"/>
                    <a:pt x="2369" y="1981"/>
                  </a:cubicBezTo>
                  <a:cubicBezTo>
                    <a:pt x="2071" y="1811"/>
                    <a:pt x="1759" y="1726"/>
                    <a:pt x="1431" y="1726"/>
                  </a:cubicBezTo>
                  <a:cubicBezTo>
                    <a:pt x="1405" y="1726"/>
                    <a:pt x="1368" y="1728"/>
                    <a:pt x="1318" y="1732"/>
                  </a:cubicBezTo>
                  <a:cubicBezTo>
                    <a:pt x="1359" y="1608"/>
                    <a:pt x="1434" y="1479"/>
                    <a:pt x="1538" y="1344"/>
                  </a:cubicBezTo>
                  <a:cubicBezTo>
                    <a:pt x="1694" y="1142"/>
                    <a:pt x="1869" y="1020"/>
                    <a:pt x="2061" y="981"/>
                  </a:cubicBezTo>
                  <a:cubicBezTo>
                    <a:pt x="2115" y="968"/>
                    <a:pt x="2162" y="962"/>
                    <a:pt x="2204" y="962"/>
                  </a:cubicBezTo>
                  <a:cubicBezTo>
                    <a:pt x="2273" y="962"/>
                    <a:pt x="2307" y="974"/>
                    <a:pt x="2307" y="997"/>
                  </a:cubicBezTo>
                  <a:cubicBezTo>
                    <a:pt x="2307" y="1012"/>
                    <a:pt x="2293" y="1024"/>
                    <a:pt x="2270" y="1036"/>
                  </a:cubicBezTo>
                  <a:cubicBezTo>
                    <a:pt x="2250" y="1045"/>
                    <a:pt x="2195" y="1069"/>
                    <a:pt x="2105" y="1105"/>
                  </a:cubicBezTo>
                  <a:cubicBezTo>
                    <a:pt x="2039" y="1132"/>
                    <a:pt x="1985" y="1159"/>
                    <a:pt x="1945" y="1189"/>
                  </a:cubicBezTo>
                  <a:cubicBezTo>
                    <a:pt x="1826" y="1271"/>
                    <a:pt x="1766" y="1368"/>
                    <a:pt x="1766" y="1479"/>
                  </a:cubicBezTo>
                  <a:cubicBezTo>
                    <a:pt x="1766" y="1624"/>
                    <a:pt x="1900" y="1696"/>
                    <a:pt x="2166" y="1696"/>
                  </a:cubicBezTo>
                  <a:cubicBezTo>
                    <a:pt x="2266" y="1696"/>
                    <a:pt x="2376" y="1682"/>
                    <a:pt x="2495" y="1655"/>
                  </a:cubicBezTo>
                  <a:cubicBezTo>
                    <a:pt x="2769" y="1593"/>
                    <a:pt x="2906" y="1472"/>
                    <a:pt x="2906" y="1293"/>
                  </a:cubicBezTo>
                  <a:cubicBezTo>
                    <a:pt x="2906" y="1236"/>
                    <a:pt x="2889" y="1177"/>
                    <a:pt x="2856" y="1115"/>
                  </a:cubicBezTo>
                  <a:cubicBezTo>
                    <a:pt x="2798" y="1003"/>
                    <a:pt x="2732" y="920"/>
                    <a:pt x="2660" y="866"/>
                  </a:cubicBezTo>
                  <a:cubicBezTo>
                    <a:pt x="2546" y="779"/>
                    <a:pt x="2398" y="735"/>
                    <a:pt x="2214" y="735"/>
                  </a:cubicBezTo>
                  <a:cubicBezTo>
                    <a:pt x="2155" y="735"/>
                    <a:pt x="2087" y="742"/>
                    <a:pt x="2009" y="753"/>
                  </a:cubicBezTo>
                  <a:cubicBezTo>
                    <a:pt x="1721" y="795"/>
                    <a:pt x="1481" y="962"/>
                    <a:pt x="1290" y="1256"/>
                  </a:cubicBezTo>
                  <a:cubicBezTo>
                    <a:pt x="1210" y="1379"/>
                    <a:pt x="1142" y="1520"/>
                    <a:pt x="1090" y="1684"/>
                  </a:cubicBezTo>
                  <a:cubicBezTo>
                    <a:pt x="1078" y="1605"/>
                    <a:pt x="1073" y="1508"/>
                    <a:pt x="1073" y="1394"/>
                  </a:cubicBezTo>
                  <a:cubicBezTo>
                    <a:pt x="1073" y="941"/>
                    <a:pt x="1167" y="476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784;p56"/>
            <p:cNvSpPr/>
            <p:nvPr/>
          </p:nvSpPr>
          <p:spPr>
            <a:xfrm>
              <a:off x="1689300" y="137552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1" y="1"/>
                    <a:pt x="1640" y="2"/>
                  </a:cubicBezTo>
                  <a:cubicBezTo>
                    <a:pt x="1503" y="21"/>
                    <a:pt x="1300" y="40"/>
                    <a:pt x="1033" y="62"/>
                  </a:cubicBezTo>
                  <a:cubicBezTo>
                    <a:pt x="765" y="84"/>
                    <a:pt x="596" y="94"/>
                    <a:pt x="524" y="94"/>
                  </a:cubicBezTo>
                  <a:cubicBezTo>
                    <a:pt x="518" y="94"/>
                    <a:pt x="514" y="95"/>
                    <a:pt x="511" y="97"/>
                  </a:cubicBezTo>
                  <a:cubicBezTo>
                    <a:pt x="507" y="98"/>
                    <a:pt x="506" y="103"/>
                    <a:pt x="506" y="114"/>
                  </a:cubicBezTo>
                  <a:cubicBezTo>
                    <a:pt x="506" y="118"/>
                    <a:pt x="518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5"/>
                    <a:pt x="183" y="529"/>
                    <a:pt x="44" y="470"/>
                  </a:cubicBezTo>
                  <a:cubicBezTo>
                    <a:pt x="15" y="560"/>
                    <a:pt x="1" y="679"/>
                    <a:pt x="1" y="826"/>
                  </a:cubicBezTo>
                  <a:cubicBezTo>
                    <a:pt x="1" y="877"/>
                    <a:pt x="2" y="906"/>
                    <a:pt x="5" y="915"/>
                  </a:cubicBezTo>
                  <a:cubicBezTo>
                    <a:pt x="8" y="929"/>
                    <a:pt x="15" y="937"/>
                    <a:pt x="25" y="937"/>
                  </a:cubicBezTo>
                  <a:cubicBezTo>
                    <a:pt x="27" y="937"/>
                    <a:pt x="29" y="937"/>
                    <a:pt x="31" y="936"/>
                  </a:cubicBezTo>
                  <a:cubicBezTo>
                    <a:pt x="254" y="885"/>
                    <a:pt x="437" y="858"/>
                    <a:pt x="580" y="851"/>
                  </a:cubicBezTo>
                  <a:lnTo>
                    <a:pt x="580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40"/>
                    <a:pt x="404" y="2326"/>
                    <a:pt x="551" y="2433"/>
                  </a:cubicBezTo>
                  <a:cubicBezTo>
                    <a:pt x="671" y="2520"/>
                    <a:pt x="857" y="2563"/>
                    <a:pt x="1111" y="2563"/>
                  </a:cubicBezTo>
                  <a:cubicBezTo>
                    <a:pt x="1127" y="2563"/>
                    <a:pt x="1181" y="2561"/>
                    <a:pt x="1274" y="2557"/>
                  </a:cubicBezTo>
                  <a:cubicBezTo>
                    <a:pt x="1914" y="2526"/>
                    <a:pt x="2319" y="2360"/>
                    <a:pt x="2488" y="2055"/>
                  </a:cubicBezTo>
                  <a:cubicBezTo>
                    <a:pt x="2544" y="1953"/>
                    <a:pt x="2572" y="1867"/>
                    <a:pt x="2572" y="1799"/>
                  </a:cubicBezTo>
                  <a:cubicBezTo>
                    <a:pt x="2572" y="1643"/>
                    <a:pt x="2425" y="1533"/>
                    <a:pt x="2130" y="1470"/>
                  </a:cubicBezTo>
                  <a:cubicBezTo>
                    <a:pt x="1995" y="1442"/>
                    <a:pt x="1873" y="1428"/>
                    <a:pt x="1768" y="1428"/>
                  </a:cubicBezTo>
                  <a:cubicBezTo>
                    <a:pt x="1625" y="1428"/>
                    <a:pt x="1511" y="1452"/>
                    <a:pt x="1429" y="1496"/>
                  </a:cubicBezTo>
                  <a:cubicBezTo>
                    <a:pt x="1351" y="1540"/>
                    <a:pt x="1313" y="1596"/>
                    <a:pt x="1313" y="1665"/>
                  </a:cubicBezTo>
                  <a:cubicBezTo>
                    <a:pt x="1313" y="1813"/>
                    <a:pt x="1385" y="1929"/>
                    <a:pt x="1530" y="2016"/>
                  </a:cubicBezTo>
                  <a:cubicBezTo>
                    <a:pt x="1686" y="2085"/>
                    <a:pt x="1796" y="2128"/>
                    <a:pt x="1862" y="2144"/>
                  </a:cubicBezTo>
                  <a:cubicBezTo>
                    <a:pt x="1873" y="2150"/>
                    <a:pt x="1878" y="2159"/>
                    <a:pt x="1878" y="2170"/>
                  </a:cubicBezTo>
                  <a:cubicBezTo>
                    <a:pt x="1878" y="2206"/>
                    <a:pt x="1820" y="2248"/>
                    <a:pt x="1705" y="2299"/>
                  </a:cubicBezTo>
                  <a:cubicBezTo>
                    <a:pt x="1588" y="2349"/>
                    <a:pt x="1485" y="2373"/>
                    <a:pt x="1393" y="2373"/>
                  </a:cubicBezTo>
                  <a:cubicBezTo>
                    <a:pt x="1219" y="2373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4"/>
                  </a:cubicBezTo>
                  <a:cubicBezTo>
                    <a:pt x="1220" y="1002"/>
                    <a:pt x="1247" y="898"/>
                    <a:pt x="1268" y="880"/>
                  </a:cubicBezTo>
                  <a:cubicBezTo>
                    <a:pt x="1582" y="880"/>
                    <a:pt x="1753" y="882"/>
                    <a:pt x="1782" y="884"/>
                  </a:cubicBezTo>
                  <a:cubicBezTo>
                    <a:pt x="1839" y="889"/>
                    <a:pt x="1887" y="942"/>
                    <a:pt x="1933" y="1045"/>
                  </a:cubicBezTo>
                  <a:cubicBezTo>
                    <a:pt x="1980" y="1154"/>
                    <a:pt x="2010" y="1214"/>
                    <a:pt x="2023" y="1223"/>
                  </a:cubicBezTo>
                  <a:cubicBezTo>
                    <a:pt x="2032" y="1232"/>
                    <a:pt x="2047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3" y="1168"/>
                    <a:pt x="2319" y="1147"/>
                    <a:pt x="2364" y="1125"/>
                  </a:cubicBezTo>
                  <a:cubicBezTo>
                    <a:pt x="2322" y="1043"/>
                    <a:pt x="2285" y="939"/>
                    <a:pt x="2249" y="815"/>
                  </a:cubicBezTo>
                  <a:cubicBezTo>
                    <a:pt x="2213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1" y="417"/>
                  </a:cubicBezTo>
                  <a:cubicBezTo>
                    <a:pt x="2203" y="361"/>
                    <a:pt x="2206" y="317"/>
                    <a:pt x="2206" y="288"/>
                  </a:cubicBezTo>
                  <a:cubicBezTo>
                    <a:pt x="2206" y="218"/>
                    <a:pt x="2195" y="165"/>
                    <a:pt x="2175" y="130"/>
                  </a:cubicBezTo>
                  <a:cubicBezTo>
                    <a:pt x="2104" y="135"/>
                    <a:pt x="1971" y="193"/>
                    <a:pt x="1772" y="302"/>
                  </a:cubicBezTo>
                  <a:cubicBezTo>
                    <a:pt x="1852" y="363"/>
                    <a:pt x="1893" y="429"/>
                    <a:pt x="1893" y="502"/>
                  </a:cubicBezTo>
                  <a:cubicBezTo>
                    <a:pt x="1893" y="527"/>
                    <a:pt x="1887" y="552"/>
                    <a:pt x="1880" y="575"/>
                  </a:cubicBezTo>
                  <a:cubicBezTo>
                    <a:pt x="1872" y="598"/>
                    <a:pt x="1728" y="611"/>
                    <a:pt x="1451" y="614"/>
                  </a:cubicBezTo>
                  <a:lnTo>
                    <a:pt x="1340" y="614"/>
                  </a:lnTo>
                  <a:cubicBezTo>
                    <a:pt x="1387" y="498"/>
                    <a:pt x="1460" y="364"/>
                    <a:pt x="1555" y="209"/>
                  </a:cubicBezTo>
                  <a:cubicBezTo>
                    <a:pt x="1635" y="76"/>
                    <a:pt x="1676" y="7"/>
                    <a:pt x="1676" y="2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85;p56"/>
            <p:cNvSpPr/>
            <p:nvPr/>
          </p:nvSpPr>
          <p:spPr>
            <a:xfrm>
              <a:off x="17566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5" y="661"/>
                    <a:pt x="1762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8" y="1229"/>
                  </a:cubicBezTo>
                  <a:cubicBezTo>
                    <a:pt x="1432" y="1335"/>
                    <a:pt x="1211" y="1388"/>
                    <a:pt x="987" y="1388"/>
                  </a:cubicBezTo>
                  <a:cubicBezTo>
                    <a:pt x="808" y="1388"/>
                    <a:pt x="657" y="1364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8" y="820"/>
                  </a:cubicBezTo>
                  <a:cubicBezTo>
                    <a:pt x="844" y="699"/>
                    <a:pt x="1056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1" y="0"/>
                    <a:pt x="1208" y="8"/>
                    <a:pt x="1099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9" y="2013"/>
                  </a:cubicBezTo>
                  <a:cubicBezTo>
                    <a:pt x="1478" y="2013"/>
                    <a:pt x="1733" y="1901"/>
                    <a:pt x="1926" y="1679"/>
                  </a:cubicBezTo>
                  <a:cubicBezTo>
                    <a:pt x="2074" y="1508"/>
                    <a:pt x="2170" y="1292"/>
                    <a:pt x="2213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786;p56"/>
            <p:cNvSpPr/>
            <p:nvPr/>
          </p:nvSpPr>
          <p:spPr>
            <a:xfrm>
              <a:off x="1847675" y="1391650"/>
              <a:ext cx="59900" cy="51075"/>
            </a:xfrm>
            <a:custGeom>
              <a:avLst/>
              <a:gdLst/>
              <a:ahLst/>
              <a:cxnLst/>
              <a:rect l="l" t="t" r="r" b="b"/>
              <a:pathLst>
                <a:path w="2396" h="2043" extrusionOk="0">
                  <a:moveTo>
                    <a:pt x="1240" y="1"/>
                  </a:moveTo>
                  <a:cubicBezTo>
                    <a:pt x="924" y="1"/>
                    <a:pt x="673" y="60"/>
                    <a:pt x="487" y="179"/>
                  </a:cubicBezTo>
                  <a:cubicBezTo>
                    <a:pt x="326" y="282"/>
                    <a:pt x="228" y="421"/>
                    <a:pt x="192" y="595"/>
                  </a:cubicBezTo>
                  <a:cubicBezTo>
                    <a:pt x="182" y="636"/>
                    <a:pt x="177" y="685"/>
                    <a:pt x="177" y="738"/>
                  </a:cubicBezTo>
                  <a:cubicBezTo>
                    <a:pt x="177" y="964"/>
                    <a:pt x="342" y="1076"/>
                    <a:pt x="672" y="1076"/>
                  </a:cubicBezTo>
                  <a:cubicBezTo>
                    <a:pt x="712" y="1076"/>
                    <a:pt x="780" y="1072"/>
                    <a:pt x="878" y="1065"/>
                  </a:cubicBezTo>
                  <a:cubicBezTo>
                    <a:pt x="975" y="1057"/>
                    <a:pt x="1039" y="1054"/>
                    <a:pt x="1070" y="1054"/>
                  </a:cubicBezTo>
                  <a:cubicBezTo>
                    <a:pt x="1384" y="1054"/>
                    <a:pt x="1548" y="1219"/>
                    <a:pt x="1562" y="1552"/>
                  </a:cubicBezTo>
                  <a:cubicBezTo>
                    <a:pt x="1566" y="1655"/>
                    <a:pt x="1513" y="1731"/>
                    <a:pt x="1405" y="1783"/>
                  </a:cubicBezTo>
                  <a:cubicBezTo>
                    <a:pt x="1332" y="1818"/>
                    <a:pt x="1220" y="1845"/>
                    <a:pt x="1066" y="1863"/>
                  </a:cubicBezTo>
                  <a:cubicBezTo>
                    <a:pt x="1012" y="1870"/>
                    <a:pt x="951" y="1873"/>
                    <a:pt x="883" y="1873"/>
                  </a:cubicBezTo>
                  <a:cubicBezTo>
                    <a:pt x="706" y="1873"/>
                    <a:pt x="618" y="1860"/>
                    <a:pt x="618" y="1829"/>
                  </a:cubicBezTo>
                  <a:cubicBezTo>
                    <a:pt x="618" y="1800"/>
                    <a:pt x="668" y="1779"/>
                    <a:pt x="769" y="1764"/>
                  </a:cubicBezTo>
                  <a:cubicBezTo>
                    <a:pt x="936" y="1741"/>
                    <a:pt x="1063" y="1694"/>
                    <a:pt x="1145" y="1624"/>
                  </a:cubicBezTo>
                  <a:cubicBezTo>
                    <a:pt x="1210" y="1568"/>
                    <a:pt x="1244" y="1505"/>
                    <a:pt x="1244" y="1433"/>
                  </a:cubicBezTo>
                  <a:cubicBezTo>
                    <a:pt x="1244" y="1365"/>
                    <a:pt x="1199" y="1310"/>
                    <a:pt x="1107" y="1272"/>
                  </a:cubicBezTo>
                  <a:cubicBezTo>
                    <a:pt x="1016" y="1231"/>
                    <a:pt x="891" y="1212"/>
                    <a:pt x="734" y="1212"/>
                  </a:cubicBezTo>
                  <a:cubicBezTo>
                    <a:pt x="647" y="1212"/>
                    <a:pt x="554" y="1219"/>
                    <a:pt x="452" y="1231"/>
                  </a:cubicBezTo>
                  <a:cubicBezTo>
                    <a:pt x="151" y="1273"/>
                    <a:pt x="0" y="1372"/>
                    <a:pt x="0" y="1530"/>
                  </a:cubicBezTo>
                  <a:cubicBezTo>
                    <a:pt x="0" y="1575"/>
                    <a:pt x="11" y="1630"/>
                    <a:pt x="32" y="1697"/>
                  </a:cubicBezTo>
                  <a:cubicBezTo>
                    <a:pt x="63" y="1790"/>
                    <a:pt x="153" y="1868"/>
                    <a:pt x="297" y="1932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3" y="2042"/>
                    <a:pt x="1666" y="1990"/>
                    <a:pt x="1922" y="1881"/>
                  </a:cubicBezTo>
                  <a:cubicBezTo>
                    <a:pt x="2198" y="1767"/>
                    <a:pt x="2353" y="1603"/>
                    <a:pt x="2384" y="1396"/>
                  </a:cubicBezTo>
                  <a:cubicBezTo>
                    <a:pt x="2391" y="1351"/>
                    <a:pt x="2395" y="1308"/>
                    <a:pt x="2395" y="1262"/>
                  </a:cubicBezTo>
                  <a:cubicBezTo>
                    <a:pt x="2395" y="1100"/>
                    <a:pt x="2340" y="984"/>
                    <a:pt x="2231" y="920"/>
                  </a:cubicBezTo>
                  <a:cubicBezTo>
                    <a:pt x="2139" y="865"/>
                    <a:pt x="2002" y="837"/>
                    <a:pt x="1819" y="837"/>
                  </a:cubicBezTo>
                  <a:cubicBezTo>
                    <a:pt x="1771" y="837"/>
                    <a:pt x="1700" y="839"/>
                    <a:pt x="1606" y="845"/>
                  </a:cubicBezTo>
                  <a:cubicBezTo>
                    <a:pt x="1510" y="852"/>
                    <a:pt x="1442" y="854"/>
                    <a:pt x="1399" y="854"/>
                  </a:cubicBezTo>
                  <a:cubicBezTo>
                    <a:pt x="1273" y="854"/>
                    <a:pt x="1177" y="837"/>
                    <a:pt x="1106" y="797"/>
                  </a:cubicBezTo>
                  <a:cubicBezTo>
                    <a:pt x="1019" y="752"/>
                    <a:pt x="956" y="672"/>
                    <a:pt x="916" y="556"/>
                  </a:cubicBezTo>
                  <a:cubicBezTo>
                    <a:pt x="899" y="506"/>
                    <a:pt x="890" y="457"/>
                    <a:pt x="890" y="413"/>
                  </a:cubicBezTo>
                  <a:cubicBezTo>
                    <a:pt x="890" y="220"/>
                    <a:pt x="1051" y="125"/>
                    <a:pt x="1374" y="125"/>
                  </a:cubicBezTo>
                  <a:cubicBezTo>
                    <a:pt x="1542" y="125"/>
                    <a:pt x="1627" y="142"/>
                    <a:pt x="1627" y="182"/>
                  </a:cubicBezTo>
                  <a:cubicBezTo>
                    <a:pt x="1627" y="193"/>
                    <a:pt x="1616" y="201"/>
                    <a:pt x="1597" y="204"/>
                  </a:cubicBezTo>
                  <a:cubicBezTo>
                    <a:pt x="1431" y="245"/>
                    <a:pt x="1340" y="268"/>
                    <a:pt x="1325" y="275"/>
                  </a:cubicBezTo>
                  <a:cubicBezTo>
                    <a:pt x="1204" y="326"/>
                    <a:pt x="1143" y="405"/>
                    <a:pt x="1143" y="509"/>
                  </a:cubicBezTo>
                  <a:cubicBezTo>
                    <a:pt x="1143" y="630"/>
                    <a:pt x="1317" y="689"/>
                    <a:pt x="1664" y="689"/>
                  </a:cubicBezTo>
                  <a:cubicBezTo>
                    <a:pt x="1722" y="689"/>
                    <a:pt x="1774" y="688"/>
                    <a:pt x="1824" y="685"/>
                  </a:cubicBezTo>
                  <a:cubicBezTo>
                    <a:pt x="2086" y="668"/>
                    <a:pt x="2217" y="597"/>
                    <a:pt x="2217" y="475"/>
                  </a:cubicBezTo>
                  <a:cubicBezTo>
                    <a:pt x="2217" y="436"/>
                    <a:pt x="2202" y="384"/>
                    <a:pt x="2175" y="317"/>
                  </a:cubicBezTo>
                  <a:cubicBezTo>
                    <a:pt x="2133" y="209"/>
                    <a:pt x="2047" y="132"/>
                    <a:pt x="1919" y="84"/>
                  </a:cubicBezTo>
                  <a:cubicBezTo>
                    <a:pt x="1773" y="29"/>
                    <a:pt x="1546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787;p56"/>
            <p:cNvSpPr/>
            <p:nvPr/>
          </p:nvSpPr>
          <p:spPr>
            <a:xfrm>
              <a:off x="1911375" y="1392400"/>
              <a:ext cx="59950" cy="49675"/>
            </a:xfrm>
            <a:custGeom>
              <a:avLst/>
              <a:gdLst/>
              <a:ahLst/>
              <a:cxnLst/>
              <a:rect l="l" t="t" r="r" b="b"/>
              <a:pathLst>
                <a:path w="2398" h="1987" extrusionOk="0">
                  <a:moveTo>
                    <a:pt x="1325" y="1"/>
                  </a:moveTo>
                  <a:cubicBezTo>
                    <a:pt x="1239" y="1"/>
                    <a:pt x="1151" y="4"/>
                    <a:pt x="1062" y="13"/>
                  </a:cubicBezTo>
                  <a:cubicBezTo>
                    <a:pt x="695" y="50"/>
                    <a:pt x="428" y="142"/>
                    <a:pt x="263" y="287"/>
                  </a:cubicBezTo>
                  <a:cubicBezTo>
                    <a:pt x="88" y="441"/>
                    <a:pt x="0" y="679"/>
                    <a:pt x="0" y="999"/>
                  </a:cubicBezTo>
                  <a:cubicBezTo>
                    <a:pt x="0" y="1657"/>
                    <a:pt x="355" y="1987"/>
                    <a:pt x="1062" y="1987"/>
                  </a:cubicBezTo>
                  <a:cubicBezTo>
                    <a:pt x="1168" y="1987"/>
                    <a:pt x="1271" y="1980"/>
                    <a:pt x="1373" y="1967"/>
                  </a:cubicBezTo>
                  <a:cubicBezTo>
                    <a:pt x="1776" y="1914"/>
                    <a:pt x="2028" y="1672"/>
                    <a:pt x="2130" y="1244"/>
                  </a:cubicBezTo>
                  <a:cubicBezTo>
                    <a:pt x="2128" y="1237"/>
                    <a:pt x="2123" y="1233"/>
                    <a:pt x="2119" y="1233"/>
                  </a:cubicBezTo>
                  <a:cubicBezTo>
                    <a:pt x="2118" y="1233"/>
                    <a:pt x="2118" y="1233"/>
                    <a:pt x="2117" y="1233"/>
                  </a:cubicBezTo>
                  <a:cubicBezTo>
                    <a:pt x="2032" y="1336"/>
                    <a:pt x="1916" y="1418"/>
                    <a:pt x="1772" y="1483"/>
                  </a:cubicBezTo>
                  <a:cubicBezTo>
                    <a:pt x="1611" y="1557"/>
                    <a:pt x="1438" y="1593"/>
                    <a:pt x="1254" y="1593"/>
                  </a:cubicBezTo>
                  <a:cubicBezTo>
                    <a:pt x="1134" y="1593"/>
                    <a:pt x="1043" y="1554"/>
                    <a:pt x="980" y="1477"/>
                  </a:cubicBezTo>
                  <a:cubicBezTo>
                    <a:pt x="894" y="1374"/>
                    <a:pt x="835" y="1185"/>
                    <a:pt x="803" y="908"/>
                  </a:cubicBezTo>
                  <a:cubicBezTo>
                    <a:pt x="796" y="850"/>
                    <a:pt x="793" y="799"/>
                    <a:pt x="793" y="757"/>
                  </a:cubicBezTo>
                  <a:cubicBezTo>
                    <a:pt x="793" y="360"/>
                    <a:pt x="1013" y="163"/>
                    <a:pt x="1454" y="163"/>
                  </a:cubicBezTo>
                  <a:cubicBezTo>
                    <a:pt x="1553" y="163"/>
                    <a:pt x="1648" y="179"/>
                    <a:pt x="1743" y="210"/>
                  </a:cubicBezTo>
                  <a:cubicBezTo>
                    <a:pt x="1824" y="236"/>
                    <a:pt x="1864" y="257"/>
                    <a:pt x="1864" y="275"/>
                  </a:cubicBezTo>
                  <a:cubicBezTo>
                    <a:pt x="1864" y="278"/>
                    <a:pt x="1858" y="281"/>
                    <a:pt x="1848" y="281"/>
                  </a:cubicBezTo>
                  <a:cubicBezTo>
                    <a:pt x="1672" y="281"/>
                    <a:pt x="1520" y="315"/>
                    <a:pt x="1395" y="384"/>
                  </a:cubicBezTo>
                  <a:cubicBezTo>
                    <a:pt x="1253" y="463"/>
                    <a:pt x="1181" y="570"/>
                    <a:pt x="1181" y="706"/>
                  </a:cubicBezTo>
                  <a:cubicBezTo>
                    <a:pt x="1181" y="793"/>
                    <a:pt x="1240" y="869"/>
                    <a:pt x="1357" y="932"/>
                  </a:cubicBezTo>
                  <a:cubicBezTo>
                    <a:pt x="1481" y="1000"/>
                    <a:pt x="1638" y="1034"/>
                    <a:pt x="1828" y="1034"/>
                  </a:cubicBezTo>
                  <a:cubicBezTo>
                    <a:pt x="2208" y="1034"/>
                    <a:pt x="2397" y="908"/>
                    <a:pt x="2397" y="658"/>
                  </a:cubicBezTo>
                  <a:cubicBezTo>
                    <a:pt x="2397" y="606"/>
                    <a:pt x="2394" y="557"/>
                    <a:pt x="2390" y="509"/>
                  </a:cubicBezTo>
                  <a:cubicBezTo>
                    <a:pt x="2370" y="376"/>
                    <a:pt x="2270" y="261"/>
                    <a:pt x="2090" y="164"/>
                  </a:cubicBezTo>
                  <a:cubicBezTo>
                    <a:pt x="1888" y="54"/>
                    <a:pt x="1632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788;p56"/>
            <p:cNvSpPr/>
            <p:nvPr/>
          </p:nvSpPr>
          <p:spPr>
            <a:xfrm>
              <a:off x="1969050" y="1370150"/>
              <a:ext cx="66375" cy="75650"/>
            </a:xfrm>
            <a:custGeom>
              <a:avLst/>
              <a:gdLst/>
              <a:ahLst/>
              <a:cxnLst/>
              <a:rect l="l" t="t" r="r" b="b"/>
              <a:pathLst>
                <a:path w="2655" h="3026" extrusionOk="0">
                  <a:moveTo>
                    <a:pt x="7" y="0"/>
                  </a:moveTo>
                  <a:cubicBezTo>
                    <a:pt x="2" y="9"/>
                    <a:pt x="0" y="31"/>
                    <a:pt x="0" y="67"/>
                  </a:cubicBezTo>
                  <a:cubicBezTo>
                    <a:pt x="0" y="158"/>
                    <a:pt x="15" y="206"/>
                    <a:pt x="42" y="211"/>
                  </a:cubicBezTo>
                  <a:cubicBezTo>
                    <a:pt x="85" y="218"/>
                    <a:pt x="124" y="225"/>
                    <a:pt x="157" y="231"/>
                  </a:cubicBezTo>
                  <a:cubicBezTo>
                    <a:pt x="225" y="241"/>
                    <a:pt x="269" y="253"/>
                    <a:pt x="292" y="269"/>
                  </a:cubicBezTo>
                  <a:cubicBezTo>
                    <a:pt x="330" y="294"/>
                    <a:pt x="349" y="334"/>
                    <a:pt x="349" y="392"/>
                  </a:cubicBezTo>
                  <a:cubicBezTo>
                    <a:pt x="349" y="651"/>
                    <a:pt x="371" y="970"/>
                    <a:pt x="416" y="1348"/>
                  </a:cubicBezTo>
                  <a:cubicBezTo>
                    <a:pt x="467" y="1788"/>
                    <a:pt x="532" y="2134"/>
                    <a:pt x="611" y="2387"/>
                  </a:cubicBezTo>
                  <a:cubicBezTo>
                    <a:pt x="524" y="2347"/>
                    <a:pt x="444" y="2326"/>
                    <a:pt x="366" y="2326"/>
                  </a:cubicBezTo>
                  <a:cubicBezTo>
                    <a:pt x="311" y="2326"/>
                    <a:pt x="268" y="2334"/>
                    <a:pt x="232" y="2351"/>
                  </a:cubicBezTo>
                  <a:lnTo>
                    <a:pt x="228" y="2738"/>
                  </a:lnTo>
                  <a:cubicBezTo>
                    <a:pt x="317" y="2680"/>
                    <a:pt x="440" y="2651"/>
                    <a:pt x="596" y="2651"/>
                  </a:cubicBezTo>
                  <a:cubicBezTo>
                    <a:pt x="827" y="2651"/>
                    <a:pt x="1061" y="2705"/>
                    <a:pt x="1297" y="2811"/>
                  </a:cubicBezTo>
                  <a:cubicBezTo>
                    <a:pt x="1198" y="2517"/>
                    <a:pt x="1147" y="2319"/>
                    <a:pt x="1144" y="2212"/>
                  </a:cubicBezTo>
                  <a:cubicBezTo>
                    <a:pt x="1180" y="2035"/>
                    <a:pt x="1250" y="1884"/>
                    <a:pt x="1349" y="1758"/>
                  </a:cubicBezTo>
                  <a:cubicBezTo>
                    <a:pt x="1446" y="1637"/>
                    <a:pt x="1542" y="1576"/>
                    <a:pt x="1639" y="1576"/>
                  </a:cubicBezTo>
                  <a:cubicBezTo>
                    <a:pt x="1697" y="1576"/>
                    <a:pt x="1736" y="1607"/>
                    <a:pt x="1757" y="1670"/>
                  </a:cubicBezTo>
                  <a:cubicBezTo>
                    <a:pt x="1780" y="1739"/>
                    <a:pt x="1792" y="1866"/>
                    <a:pt x="1792" y="2055"/>
                  </a:cubicBezTo>
                  <a:cubicBezTo>
                    <a:pt x="1792" y="2362"/>
                    <a:pt x="1741" y="2613"/>
                    <a:pt x="1639" y="2808"/>
                  </a:cubicBezTo>
                  <a:cubicBezTo>
                    <a:pt x="2072" y="2904"/>
                    <a:pt x="2390" y="2978"/>
                    <a:pt x="2597" y="3025"/>
                  </a:cubicBezTo>
                  <a:cubicBezTo>
                    <a:pt x="2622" y="2952"/>
                    <a:pt x="2641" y="2897"/>
                    <a:pt x="2655" y="2861"/>
                  </a:cubicBezTo>
                  <a:cubicBezTo>
                    <a:pt x="2569" y="2846"/>
                    <a:pt x="2485" y="2821"/>
                    <a:pt x="2407" y="2793"/>
                  </a:cubicBezTo>
                  <a:cubicBezTo>
                    <a:pt x="2377" y="2729"/>
                    <a:pt x="2361" y="2622"/>
                    <a:pt x="2361" y="2469"/>
                  </a:cubicBezTo>
                  <a:cubicBezTo>
                    <a:pt x="2361" y="2349"/>
                    <a:pt x="2379" y="2118"/>
                    <a:pt x="2415" y="1781"/>
                  </a:cubicBezTo>
                  <a:cubicBezTo>
                    <a:pt x="2422" y="1716"/>
                    <a:pt x="2425" y="1632"/>
                    <a:pt x="2425" y="1525"/>
                  </a:cubicBezTo>
                  <a:cubicBezTo>
                    <a:pt x="2425" y="1302"/>
                    <a:pt x="2399" y="1119"/>
                    <a:pt x="2348" y="975"/>
                  </a:cubicBezTo>
                  <a:cubicBezTo>
                    <a:pt x="2286" y="799"/>
                    <a:pt x="2193" y="711"/>
                    <a:pt x="2071" y="711"/>
                  </a:cubicBezTo>
                  <a:cubicBezTo>
                    <a:pt x="2001" y="711"/>
                    <a:pt x="1923" y="739"/>
                    <a:pt x="1835" y="795"/>
                  </a:cubicBezTo>
                  <a:cubicBezTo>
                    <a:pt x="1707" y="877"/>
                    <a:pt x="1580" y="1002"/>
                    <a:pt x="1453" y="1171"/>
                  </a:cubicBezTo>
                  <a:cubicBezTo>
                    <a:pt x="1294" y="1385"/>
                    <a:pt x="1175" y="1623"/>
                    <a:pt x="1097" y="1887"/>
                  </a:cubicBezTo>
                  <a:cubicBezTo>
                    <a:pt x="1092" y="1817"/>
                    <a:pt x="1090" y="1745"/>
                    <a:pt x="1090" y="1673"/>
                  </a:cubicBezTo>
                  <a:cubicBezTo>
                    <a:pt x="1090" y="1133"/>
                    <a:pt x="1191" y="610"/>
                    <a:pt x="1391" y="104"/>
                  </a:cubicBezTo>
                  <a:lnTo>
                    <a:pt x="681" y="57"/>
                  </a:lnTo>
                  <a:cubicBezTo>
                    <a:pt x="309" y="32"/>
                    <a:pt x="84" y="14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789;p56"/>
            <p:cNvSpPr/>
            <p:nvPr/>
          </p:nvSpPr>
          <p:spPr>
            <a:xfrm>
              <a:off x="20368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4" y="640"/>
                  </a:moveTo>
                  <a:cubicBezTo>
                    <a:pt x="1472" y="640"/>
                    <a:pt x="1635" y="661"/>
                    <a:pt x="1761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7" y="1229"/>
                  </a:cubicBezTo>
                  <a:cubicBezTo>
                    <a:pt x="1432" y="1335"/>
                    <a:pt x="1211" y="1388"/>
                    <a:pt x="986" y="1388"/>
                  </a:cubicBezTo>
                  <a:cubicBezTo>
                    <a:pt x="808" y="1388"/>
                    <a:pt x="658" y="1365"/>
                    <a:pt x="534" y="1318"/>
                  </a:cubicBezTo>
                  <a:cubicBezTo>
                    <a:pt x="410" y="1270"/>
                    <a:pt x="348" y="1212"/>
                    <a:pt x="348" y="1142"/>
                  </a:cubicBezTo>
                  <a:cubicBezTo>
                    <a:pt x="348" y="1040"/>
                    <a:pt x="444" y="933"/>
                    <a:pt x="638" y="820"/>
                  </a:cubicBezTo>
                  <a:cubicBezTo>
                    <a:pt x="845" y="699"/>
                    <a:pt x="1056" y="640"/>
                    <a:pt x="1274" y="640"/>
                  </a:cubicBezTo>
                  <a:close/>
                  <a:moveTo>
                    <a:pt x="1475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3" y="62"/>
                    <a:pt x="489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5" y="1539"/>
                    <a:pt x="373" y="1735"/>
                  </a:cubicBezTo>
                  <a:cubicBezTo>
                    <a:pt x="607" y="1920"/>
                    <a:pt x="869" y="2013"/>
                    <a:pt x="1160" y="2013"/>
                  </a:cubicBezTo>
                  <a:cubicBezTo>
                    <a:pt x="1479" y="2013"/>
                    <a:pt x="1734" y="1901"/>
                    <a:pt x="1926" y="1679"/>
                  </a:cubicBezTo>
                  <a:cubicBezTo>
                    <a:pt x="2075" y="1508"/>
                    <a:pt x="2171" y="1292"/>
                    <a:pt x="2215" y="1036"/>
                  </a:cubicBezTo>
                  <a:cubicBezTo>
                    <a:pt x="2239" y="889"/>
                    <a:pt x="2252" y="765"/>
                    <a:pt x="2252" y="664"/>
                  </a:cubicBezTo>
                  <a:cubicBezTo>
                    <a:pt x="2252" y="442"/>
                    <a:pt x="2197" y="277"/>
                    <a:pt x="2084" y="174"/>
                  </a:cubicBezTo>
                  <a:cubicBezTo>
                    <a:pt x="1961" y="59"/>
                    <a:pt x="175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790;p56"/>
            <p:cNvSpPr/>
            <p:nvPr/>
          </p:nvSpPr>
          <p:spPr>
            <a:xfrm>
              <a:off x="2095775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6" y="661"/>
                    <a:pt x="1762" y="703"/>
                  </a:cubicBezTo>
                  <a:cubicBezTo>
                    <a:pt x="1901" y="751"/>
                    <a:pt x="1972" y="817"/>
                    <a:pt x="1972" y="901"/>
                  </a:cubicBezTo>
                  <a:cubicBezTo>
                    <a:pt x="1972" y="1013"/>
                    <a:pt x="1863" y="1121"/>
                    <a:pt x="1648" y="1229"/>
                  </a:cubicBezTo>
                  <a:cubicBezTo>
                    <a:pt x="1432" y="1335"/>
                    <a:pt x="1212" y="1388"/>
                    <a:pt x="987" y="1388"/>
                  </a:cubicBezTo>
                  <a:cubicBezTo>
                    <a:pt x="809" y="1388"/>
                    <a:pt x="657" y="1365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9" y="820"/>
                  </a:cubicBezTo>
                  <a:cubicBezTo>
                    <a:pt x="845" y="699"/>
                    <a:pt x="1057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8" y="2013"/>
                  </a:cubicBezTo>
                  <a:cubicBezTo>
                    <a:pt x="1478" y="2013"/>
                    <a:pt x="1734" y="1901"/>
                    <a:pt x="1926" y="1679"/>
                  </a:cubicBezTo>
                  <a:cubicBezTo>
                    <a:pt x="2075" y="1508"/>
                    <a:pt x="2170" y="1292"/>
                    <a:pt x="2214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791;p56"/>
            <p:cNvSpPr/>
            <p:nvPr/>
          </p:nvSpPr>
          <p:spPr>
            <a:xfrm>
              <a:off x="2151550" y="1370650"/>
              <a:ext cx="32875" cy="71775"/>
            </a:xfrm>
            <a:custGeom>
              <a:avLst/>
              <a:gdLst/>
              <a:ahLst/>
              <a:cxnLst/>
              <a:rect l="l" t="t" r="r" b="b"/>
              <a:pathLst>
                <a:path w="1315" h="2871" extrusionOk="0">
                  <a:moveTo>
                    <a:pt x="1133" y="1"/>
                  </a:moveTo>
                  <a:cubicBezTo>
                    <a:pt x="584" y="62"/>
                    <a:pt x="227" y="93"/>
                    <a:pt x="66" y="93"/>
                  </a:cubicBezTo>
                  <a:cubicBezTo>
                    <a:pt x="35" y="93"/>
                    <a:pt x="15" y="92"/>
                    <a:pt x="9" y="89"/>
                  </a:cubicBezTo>
                  <a:lnTo>
                    <a:pt x="9" y="89"/>
                  </a:lnTo>
                  <a:cubicBezTo>
                    <a:pt x="1" y="228"/>
                    <a:pt x="18" y="317"/>
                    <a:pt x="59" y="355"/>
                  </a:cubicBezTo>
                  <a:cubicBezTo>
                    <a:pt x="149" y="361"/>
                    <a:pt x="212" y="372"/>
                    <a:pt x="249" y="384"/>
                  </a:cubicBezTo>
                  <a:cubicBezTo>
                    <a:pt x="296" y="403"/>
                    <a:pt x="327" y="434"/>
                    <a:pt x="341" y="479"/>
                  </a:cubicBezTo>
                  <a:cubicBezTo>
                    <a:pt x="424" y="778"/>
                    <a:pt x="465" y="1088"/>
                    <a:pt x="465" y="1411"/>
                  </a:cubicBezTo>
                  <a:cubicBezTo>
                    <a:pt x="465" y="1783"/>
                    <a:pt x="393" y="2258"/>
                    <a:pt x="249" y="2838"/>
                  </a:cubicBezTo>
                  <a:cubicBezTo>
                    <a:pt x="244" y="2856"/>
                    <a:pt x="245" y="2866"/>
                    <a:pt x="250" y="2870"/>
                  </a:cubicBezTo>
                  <a:cubicBezTo>
                    <a:pt x="251" y="2870"/>
                    <a:pt x="253" y="2871"/>
                    <a:pt x="254" y="2871"/>
                  </a:cubicBezTo>
                  <a:cubicBezTo>
                    <a:pt x="260" y="2871"/>
                    <a:pt x="268" y="2868"/>
                    <a:pt x="280" y="2862"/>
                  </a:cubicBezTo>
                  <a:cubicBezTo>
                    <a:pt x="491" y="2759"/>
                    <a:pt x="692" y="2708"/>
                    <a:pt x="883" y="2708"/>
                  </a:cubicBezTo>
                  <a:cubicBezTo>
                    <a:pt x="1025" y="2708"/>
                    <a:pt x="1170" y="2739"/>
                    <a:pt x="1314" y="2803"/>
                  </a:cubicBezTo>
                  <a:lnTo>
                    <a:pt x="1314" y="2367"/>
                  </a:lnTo>
                  <a:cubicBezTo>
                    <a:pt x="1271" y="2348"/>
                    <a:pt x="1216" y="2338"/>
                    <a:pt x="1153" y="2338"/>
                  </a:cubicBezTo>
                  <a:cubicBezTo>
                    <a:pt x="1072" y="2338"/>
                    <a:pt x="994" y="2355"/>
                    <a:pt x="915" y="2395"/>
                  </a:cubicBezTo>
                  <a:cubicBezTo>
                    <a:pt x="1135" y="1960"/>
                    <a:pt x="1245" y="1451"/>
                    <a:pt x="1245" y="867"/>
                  </a:cubicBezTo>
                  <a:cubicBezTo>
                    <a:pt x="1245" y="548"/>
                    <a:pt x="1208" y="26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792;p56"/>
            <p:cNvSpPr/>
            <p:nvPr/>
          </p:nvSpPr>
          <p:spPr>
            <a:xfrm>
              <a:off x="2007275" y="389275"/>
              <a:ext cx="151650" cy="230300"/>
            </a:xfrm>
            <a:custGeom>
              <a:avLst/>
              <a:gdLst/>
              <a:ahLst/>
              <a:cxnLst/>
              <a:rect l="l" t="t" r="r" b="b"/>
              <a:pathLst>
                <a:path w="6066" h="9212" extrusionOk="0">
                  <a:moveTo>
                    <a:pt x="3727" y="2948"/>
                  </a:moveTo>
                  <a:lnTo>
                    <a:pt x="3846" y="5891"/>
                  </a:lnTo>
                  <a:lnTo>
                    <a:pt x="2878" y="5679"/>
                  </a:lnTo>
                  <a:lnTo>
                    <a:pt x="3727" y="2948"/>
                  </a:lnTo>
                  <a:close/>
                  <a:moveTo>
                    <a:pt x="2647" y="0"/>
                  </a:moveTo>
                  <a:lnTo>
                    <a:pt x="1" y="8490"/>
                  </a:lnTo>
                  <a:lnTo>
                    <a:pt x="1906" y="8798"/>
                  </a:lnTo>
                  <a:lnTo>
                    <a:pt x="2231" y="7751"/>
                  </a:lnTo>
                  <a:lnTo>
                    <a:pt x="3920" y="7751"/>
                  </a:lnTo>
                  <a:lnTo>
                    <a:pt x="3973" y="9029"/>
                  </a:lnTo>
                  <a:lnTo>
                    <a:pt x="6065" y="9211"/>
                  </a:lnTo>
                  <a:lnTo>
                    <a:pt x="5269" y="263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793;p56"/>
            <p:cNvSpPr/>
            <p:nvPr/>
          </p:nvSpPr>
          <p:spPr>
            <a:xfrm>
              <a:off x="2191925" y="538125"/>
              <a:ext cx="208725" cy="244225"/>
            </a:xfrm>
            <a:custGeom>
              <a:avLst/>
              <a:gdLst/>
              <a:ahLst/>
              <a:cxnLst/>
              <a:rect l="l" t="t" r="r" b="b"/>
              <a:pathLst>
                <a:path w="8349" h="9769" extrusionOk="0">
                  <a:moveTo>
                    <a:pt x="1765" y="1504"/>
                  </a:moveTo>
                  <a:cubicBezTo>
                    <a:pt x="2832" y="1504"/>
                    <a:pt x="3148" y="3049"/>
                    <a:pt x="1842" y="3554"/>
                  </a:cubicBezTo>
                  <a:lnTo>
                    <a:pt x="1525" y="1529"/>
                  </a:lnTo>
                  <a:cubicBezTo>
                    <a:pt x="1609" y="1512"/>
                    <a:pt x="1689" y="1504"/>
                    <a:pt x="1765" y="1504"/>
                  </a:cubicBezTo>
                  <a:close/>
                  <a:moveTo>
                    <a:pt x="3630" y="5743"/>
                  </a:moveTo>
                  <a:cubicBezTo>
                    <a:pt x="4878" y="5743"/>
                    <a:pt x="4948" y="7624"/>
                    <a:pt x="2513" y="7811"/>
                  </a:cubicBezTo>
                  <a:lnTo>
                    <a:pt x="2276" y="6307"/>
                  </a:lnTo>
                  <a:cubicBezTo>
                    <a:pt x="2805" y="5902"/>
                    <a:pt x="3267" y="5743"/>
                    <a:pt x="3630" y="5743"/>
                  </a:cubicBezTo>
                  <a:close/>
                  <a:moveTo>
                    <a:pt x="1716" y="1"/>
                  </a:moveTo>
                  <a:cubicBezTo>
                    <a:pt x="1206" y="1"/>
                    <a:pt x="630" y="131"/>
                    <a:pt x="1" y="434"/>
                  </a:cubicBezTo>
                  <a:lnTo>
                    <a:pt x="1114" y="9769"/>
                  </a:lnTo>
                  <a:cubicBezTo>
                    <a:pt x="8348" y="9655"/>
                    <a:pt x="7054" y="4047"/>
                    <a:pt x="4083" y="4047"/>
                  </a:cubicBezTo>
                  <a:cubicBezTo>
                    <a:pt x="3865" y="4047"/>
                    <a:pt x="3639" y="4077"/>
                    <a:pt x="3405" y="4142"/>
                  </a:cubicBezTo>
                  <a:cubicBezTo>
                    <a:pt x="4940" y="2606"/>
                    <a:pt x="3992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794;p56"/>
            <p:cNvSpPr/>
            <p:nvPr/>
          </p:nvSpPr>
          <p:spPr>
            <a:xfrm>
              <a:off x="2294650" y="425300"/>
              <a:ext cx="207700" cy="189025"/>
            </a:xfrm>
            <a:custGeom>
              <a:avLst/>
              <a:gdLst/>
              <a:ahLst/>
              <a:cxnLst/>
              <a:rect l="l" t="t" r="r" b="b"/>
              <a:pathLst>
                <a:path w="8308" h="7561" extrusionOk="0">
                  <a:moveTo>
                    <a:pt x="4072" y="1"/>
                  </a:moveTo>
                  <a:cubicBezTo>
                    <a:pt x="1405" y="1"/>
                    <a:pt x="0" y="2861"/>
                    <a:pt x="1675" y="5615"/>
                  </a:cubicBezTo>
                  <a:cubicBezTo>
                    <a:pt x="2485" y="6949"/>
                    <a:pt x="3722" y="7561"/>
                    <a:pt x="4914" y="7561"/>
                  </a:cubicBezTo>
                  <a:cubicBezTo>
                    <a:pt x="6479" y="7561"/>
                    <a:pt x="7967" y="6505"/>
                    <a:pt x="8308" y="4643"/>
                  </a:cubicBezTo>
                  <a:lnTo>
                    <a:pt x="6714" y="3967"/>
                  </a:lnTo>
                  <a:cubicBezTo>
                    <a:pt x="6395" y="5034"/>
                    <a:pt x="5614" y="5612"/>
                    <a:pt x="4816" y="5612"/>
                  </a:cubicBezTo>
                  <a:cubicBezTo>
                    <a:pt x="4233" y="5612"/>
                    <a:pt x="3640" y="5302"/>
                    <a:pt x="3214" y="4646"/>
                  </a:cubicBezTo>
                  <a:cubicBezTo>
                    <a:pt x="2358" y="3326"/>
                    <a:pt x="2933" y="1642"/>
                    <a:pt x="4328" y="1642"/>
                  </a:cubicBezTo>
                  <a:cubicBezTo>
                    <a:pt x="4575" y="1642"/>
                    <a:pt x="4847" y="1695"/>
                    <a:pt x="5142" y="1812"/>
                  </a:cubicBezTo>
                  <a:lnTo>
                    <a:pt x="5276" y="181"/>
                  </a:lnTo>
                  <a:cubicBezTo>
                    <a:pt x="4853" y="58"/>
                    <a:pt x="4450" y="1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795;p56"/>
            <p:cNvSpPr/>
            <p:nvPr/>
          </p:nvSpPr>
          <p:spPr>
            <a:xfrm>
              <a:off x="2322500" y="800025"/>
              <a:ext cx="129775" cy="100475"/>
            </a:xfrm>
            <a:custGeom>
              <a:avLst/>
              <a:gdLst/>
              <a:ahLst/>
              <a:cxnLst/>
              <a:rect l="l" t="t" r="r" b="b"/>
              <a:pathLst>
                <a:path w="5191" h="4019" extrusionOk="0">
                  <a:moveTo>
                    <a:pt x="2601" y="1"/>
                  </a:moveTo>
                  <a:cubicBezTo>
                    <a:pt x="1526" y="1"/>
                    <a:pt x="554" y="732"/>
                    <a:pt x="288" y="1818"/>
                  </a:cubicBezTo>
                  <a:lnTo>
                    <a:pt x="1" y="2992"/>
                  </a:lnTo>
                  <a:lnTo>
                    <a:pt x="4705" y="4018"/>
                  </a:lnTo>
                  <a:lnTo>
                    <a:pt x="4937" y="2847"/>
                  </a:lnTo>
                  <a:cubicBezTo>
                    <a:pt x="5190" y="1571"/>
                    <a:pt x="4373" y="327"/>
                    <a:pt x="3102" y="54"/>
                  </a:cubicBezTo>
                  <a:cubicBezTo>
                    <a:pt x="2934" y="18"/>
                    <a:pt x="2766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796;p56"/>
            <p:cNvSpPr/>
            <p:nvPr/>
          </p:nvSpPr>
          <p:spPr>
            <a:xfrm>
              <a:off x="2363050" y="833525"/>
              <a:ext cx="50100" cy="33275"/>
            </a:xfrm>
            <a:custGeom>
              <a:avLst/>
              <a:gdLst/>
              <a:ahLst/>
              <a:cxnLst/>
              <a:rect l="l" t="t" r="r" b="b"/>
              <a:pathLst>
                <a:path w="2004" h="1331" extrusionOk="0">
                  <a:moveTo>
                    <a:pt x="965" y="1"/>
                  </a:moveTo>
                  <a:cubicBezTo>
                    <a:pt x="843" y="1"/>
                    <a:pt x="721" y="23"/>
                    <a:pt x="607" y="70"/>
                  </a:cubicBezTo>
                  <a:cubicBezTo>
                    <a:pt x="269" y="207"/>
                    <a:pt x="27" y="544"/>
                    <a:pt x="4" y="910"/>
                  </a:cubicBezTo>
                  <a:cubicBezTo>
                    <a:pt x="1" y="971"/>
                    <a:pt x="47" y="1023"/>
                    <a:pt x="109" y="1027"/>
                  </a:cubicBezTo>
                  <a:cubicBezTo>
                    <a:pt x="112" y="1028"/>
                    <a:pt x="114" y="1028"/>
                    <a:pt x="116" y="1028"/>
                  </a:cubicBezTo>
                  <a:cubicBezTo>
                    <a:pt x="172" y="1028"/>
                    <a:pt x="223" y="982"/>
                    <a:pt x="226" y="923"/>
                  </a:cubicBezTo>
                  <a:cubicBezTo>
                    <a:pt x="242" y="645"/>
                    <a:pt x="433" y="381"/>
                    <a:pt x="690" y="276"/>
                  </a:cubicBezTo>
                  <a:cubicBezTo>
                    <a:pt x="775" y="241"/>
                    <a:pt x="868" y="224"/>
                    <a:pt x="961" y="224"/>
                  </a:cubicBezTo>
                  <a:cubicBezTo>
                    <a:pt x="1148" y="224"/>
                    <a:pt x="1337" y="292"/>
                    <a:pt x="1473" y="417"/>
                  </a:cubicBezTo>
                  <a:cubicBezTo>
                    <a:pt x="1677" y="604"/>
                    <a:pt x="1763" y="920"/>
                    <a:pt x="1682" y="1185"/>
                  </a:cubicBezTo>
                  <a:cubicBezTo>
                    <a:pt x="1664" y="1244"/>
                    <a:pt x="1696" y="1306"/>
                    <a:pt x="1755" y="1325"/>
                  </a:cubicBezTo>
                  <a:cubicBezTo>
                    <a:pt x="1766" y="1328"/>
                    <a:pt x="1778" y="1330"/>
                    <a:pt x="1788" y="1330"/>
                  </a:cubicBezTo>
                  <a:cubicBezTo>
                    <a:pt x="1836" y="1330"/>
                    <a:pt x="1881" y="1299"/>
                    <a:pt x="1897" y="1251"/>
                  </a:cubicBezTo>
                  <a:cubicBezTo>
                    <a:pt x="2003" y="901"/>
                    <a:pt x="1895" y="499"/>
                    <a:pt x="1625" y="252"/>
                  </a:cubicBezTo>
                  <a:cubicBezTo>
                    <a:pt x="1446" y="88"/>
                    <a:pt x="1206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797;p56"/>
            <p:cNvSpPr/>
            <p:nvPr/>
          </p:nvSpPr>
          <p:spPr>
            <a:xfrm>
              <a:off x="2138275" y="827375"/>
              <a:ext cx="426250" cy="343550"/>
            </a:xfrm>
            <a:custGeom>
              <a:avLst/>
              <a:gdLst/>
              <a:ahLst/>
              <a:cxnLst/>
              <a:rect l="l" t="t" r="r" b="b"/>
              <a:pathLst>
                <a:path w="17050" h="13742" extrusionOk="0">
                  <a:moveTo>
                    <a:pt x="3649" y="0"/>
                  </a:moveTo>
                  <a:cubicBezTo>
                    <a:pt x="2965" y="0"/>
                    <a:pt x="2346" y="467"/>
                    <a:pt x="2178" y="1158"/>
                  </a:cubicBezTo>
                  <a:lnTo>
                    <a:pt x="204" y="9225"/>
                  </a:lnTo>
                  <a:cubicBezTo>
                    <a:pt x="1" y="10055"/>
                    <a:pt x="522" y="10886"/>
                    <a:pt x="1354" y="11068"/>
                  </a:cubicBezTo>
                  <a:lnTo>
                    <a:pt x="13453" y="13706"/>
                  </a:lnTo>
                  <a:cubicBezTo>
                    <a:pt x="13562" y="13730"/>
                    <a:pt x="13671" y="13741"/>
                    <a:pt x="13778" y="13741"/>
                  </a:cubicBezTo>
                  <a:cubicBezTo>
                    <a:pt x="14486" y="13741"/>
                    <a:pt x="15121" y="13242"/>
                    <a:pt x="15264" y="12519"/>
                  </a:cubicBezTo>
                  <a:lnTo>
                    <a:pt x="16889" y="4337"/>
                  </a:lnTo>
                  <a:cubicBezTo>
                    <a:pt x="17050" y="3525"/>
                    <a:pt x="16530" y="2733"/>
                    <a:pt x="15718" y="2559"/>
                  </a:cubicBezTo>
                  <a:lnTo>
                    <a:pt x="3968" y="35"/>
                  </a:lnTo>
                  <a:cubicBezTo>
                    <a:pt x="3861" y="11"/>
                    <a:pt x="3754" y="0"/>
                    <a:pt x="3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798;p56"/>
            <p:cNvSpPr/>
            <p:nvPr/>
          </p:nvSpPr>
          <p:spPr>
            <a:xfrm>
              <a:off x="2190125" y="844475"/>
              <a:ext cx="337875" cy="302825"/>
            </a:xfrm>
            <a:custGeom>
              <a:avLst/>
              <a:gdLst/>
              <a:ahLst/>
              <a:cxnLst/>
              <a:rect l="l" t="t" r="r" b="b"/>
              <a:pathLst>
                <a:path w="13515" h="12113" extrusionOk="0">
                  <a:moveTo>
                    <a:pt x="1458" y="1"/>
                  </a:moveTo>
                  <a:cubicBezTo>
                    <a:pt x="1086" y="1"/>
                    <a:pt x="747" y="260"/>
                    <a:pt x="659" y="636"/>
                  </a:cubicBezTo>
                  <a:lnTo>
                    <a:pt x="13" y="3418"/>
                  </a:lnTo>
                  <a:cubicBezTo>
                    <a:pt x="1" y="3478"/>
                    <a:pt x="37" y="3538"/>
                    <a:pt x="97" y="3553"/>
                  </a:cubicBezTo>
                  <a:cubicBezTo>
                    <a:pt x="105" y="3554"/>
                    <a:pt x="113" y="3555"/>
                    <a:pt x="121" y="3555"/>
                  </a:cubicBezTo>
                  <a:cubicBezTo>
                    <a:pt x="172" y="3555"/>
                    <a:pt x="219" y="3520"/>
                    <a:pt x="231" y="3468"/>
                  </a:cubicBezTo>
                  <a:lnTo>
                    <a:pt x="877" y="686"/>
                  </a:lnTo>
                  <a:cubicBezTo>
                    <a:pt x="941" y="413"/>
                    <a:pt x="1188" y="224"/>
                    <a:pt x="1459" y="224"/>
                  </a:cubicBezTo>
                  <a:cubicBezTo>
                    <a:pt x="1500" y="224"/>
                    <a:pt x="1542" y="228"/>
                    <a:pt x="1583" y="237"/>
                  </a:cubicBezTo>
                  <a:lnTo>
                    <a:pt x="12742" y="2600"/>
                  </a:lnTo>
                  <a:cubicBezTo>
                    <a:pt x="13063" y="2669"/>
                    <a:pt x="13270" y="2986"/>
                    <a:pt x="13203" y="3308"/>
                  </a:cubicBezTo>
                  <a:lnTo>
                    <a:pt x="11505" y="11412"/>
                  </a:lnTo>
                  <a:cubicBezTo>
                    <a:pt x="11470" y="11573"/>
                    <a:pt x="11374" y="11712"/>
                    <a:pt x="11233" y="11799"/>
                  </a:cubicBezTo>
                  <a:cubicBezTo>
                    <a:pt x="11138" y="11858"/>
                    <a:pt x="11031" y="11888"/>
                    <a:pt x="10922" y="11888"/>
                  </a:cubicBezTo>
                  <a:cubicBezTo>
                    <a:pt x="10870" y="11888"/>
                    <a:pt x="10819" y="11882"/>
                    <a:pt x="10768" y="11868"/>
                  </a:cubicBezTo>
                  <a:lnTo>
                    <a:pt x="10453" y="11785"/>
                  </a:lnTo>
                  <a:cubicBezTo>
                    <a:pt x="10444" y="11783"/>
                    <a:pt x="10434" y="11782"/>
                    <a:pt x="10425" y="11782"/>
                  </a:cubicBezTo>
                  <a:cubicBezTo>
                    <a:pt x="10375" y="11782"/>
                    <a:pt x="10330" y="11815"/>
                    <a:pt x="10317" y="11866"/>
                  </a:cubicBezTo>
                  <a:cubicBezTo>
                    <a:pt x="10301" y="11927"/>
                    <a:pt x="10338" y="11987"/>
                    <a:pt x="10397" y="12002"/>
                  </a:cubicBezTo>
                  <a:lnTo>
                    <a:pt x="10711" y="12085"/>
                  </a:lnTo>
                  <a:cubicBezTo>
                    <a:pt x="10780" y="12103"/>
                    <a:pt x="10851" y="12113"/>
                    <a:pt x="10921" y="12113"/>
                  </a:cubicBezTo>
                  <a:cubicBezTo>
                    <a:pt x="11072" y="12113"/>
                    <a:pt x="11219" y="12069"/>
                    <a:pt x="11351" y="11990"/>
                  </a:cubicBezTo>
                  <a:cubicBezTo>
                    <a:pt x="11544" y="11870"/>
                    <a:pt x="11677" y="11681"/>
                    <a:pt x="11723" y="11459"/>
                  </a:cubicBezTo>
                  <a:lnTo>
                    <a:pt x="13422" y="3354"/>
                  </a:lnTo>
                  <a:cubicBezTo>
                    <a:pt x="13515" y="2911"/>
                    <a:pt x="13229" y="2475"/>
                    <a:pt x="12787" y="2382"/>
                  </a:cubicBezTo>
                  <a:lnTo>
                    <a:pt x="1629" y="19"/>
                  </a:lnTo>
                  <a:cubicBezTo>
                    <a:pt x="1572" y="7"/>
                    <a:pt x="151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799;p56"/>
            <p:cNvSpPr/>
            <p:nvPr/>
          </p:nvSpPr>
          <p:spPr>
            <a:xfrm>
              <a:off x="2495875" y="924975"/>
              <a:ext cx="51050" cy="220000"/>
            </a:xfrm>
            <a:custGeom>
              <a:avLst/>
              <a:gdLst/>
              <a:ahLst/>
              <a:cxnLst/>
              <a:rect l="l" t="t" r="r" b="b"/>
              <a:pathLst>
                <a:path w="2042" h="8800" extrusionOk="0">
                  <a:moveTo>
                    <a:pt x="1918" y="0"/>
                  </a:moveTo>
                  <a:cubicBezTo>
                    <a:pt x="1867" y="0"/>
                    <a:pt x="1821" y="37"/>
                    <a:pt x="1810" y="90"/>
                  </a:cubicBezTo>
                  <a:lnTo>
                    <a:pt x="14" y="8665"/>
                  </a:lnTo>
                  <a:cubicBezTo>
                    <a:pt x="1" y="8724"/>
                    <a:pt x="40" y="8784"/>
                    <a:pt x="100" y="8797"/>
                  </a:cubicBezTo>
                  <a:cubicBezTo>
                    <a:pt x="108" y="8798"/>
                    <a:pt x="115" y="8800"/>
                    <a:pt x="123" y="8800"/>
                  </a:cubicBezTo>
                  <a:cubicBezTo>
                    <a:pt x="175" y="8800"/>
                    <a:pt x="222" y="8764"/>
                    <a:pt x="232" y="8710"/>
                  </a:cubicBezTo>
                  <a:lnTo>
                    <a:pt x="2029" y="134"/>
                  </a:lnTo>
                  <a:cubicBezTo>
                    <a:pt x="2041" y="75"/>
                    <a:pt x="2003" y="15"/>
                    <a:pt x="1942" y="3"/>
                  </a:cubicBezTo>
                  <a:cubicBezTo>
                    <a:pt x="1934" y="1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0;p56"/>
            <p:cNvSpPr/>
            <p:nvPr/>
          </p:nvSpPr>
          <p:spPr>
            <a:xfrm>
              <a:off x="2007425" y="964575"/>
              <a:ext cx="445925" cy="285775"/>
            </a:xfrm>
            <a:custGeom>
              <a:avLst/>
              <a:gdLst/>
              <a:ahLst/>
              <a:cxnLst/>
              <a:rect l="l" t="t" r="r" b="b"/>
              <a:pathLst>
                <a:path w="17837" h="11431" extrusionOk="0">
                  <a:moveTo>
                    <a:pt x="9223" y="1"/>
                  </a:moveTo>
                  <a:cubicBezTo>
                    <a:pt x="9181" y="1"/>
                    <a:pt x="9140" y="1"/>
                    <a:pt x="9098" y="3"/>
                  </a:cubicBezTo>
                  <a:lnTo>
                    <a:pt x="893" y="266"/>
                  </a:lnTo>
                  <a:cubicBezTo>
                    <a:pt x="394" y="284"/>
                    <a:pt x="1" y="692"/>
                    <a:pt x="1" y="1189"/>
                  </a:cubicBezTo>
                  <a:lnTo>
                    <a:pt x="1" y="7735"/>
                  </a:lnTo>
                  <a:cubicBezTo>
                    <a:pt x="1" y="8343"/>
                    <a:pt x="326" y="8904"/>
                    <a:pt x="854" y="9207"/>
                  </a:cubicBezTo>
                  <a:lnTo>
                    <a:pt x="1998" y="9860"/>
                  </a:lnTo>
                  <a:lnTo>
                    <a:pt x="3741" y="10860"/>
                  </a:lnTo>
                  <a:cubicBezTo>
                    <a:pt x="4397" y="11234"/>
                    <a:pt x="5136" y="11431"/>
                    <a:pt x="5890" y="11431"/>
                  </a:cubicBezTo>
                  <a:cubicBezTo>
                    <a:pt x="5958" y="11431"/>
                    <a:pt x="6027" y="11429"/>
                    <a:pt x="6096" y="11426"/>
                  </a:cubicBezTo>
                  <a:lnTo>
                    <a:pt x="11401" y="11178"/>
                  </a:lnTo>
                  <a:lnTo>
                    <a:pt x="16440" y="10941"/>
                  </a:lnTo>
                  <a:cubicBezTo>
                    <a:pt x="17222" y="10906"/>
                    <a:pt x="17837" y="10262"/>
                    <a:pt x="17837" y="9480"/>
                  </a:cubicBezTo>
                  <a:lnTo>
                    <a:pt x="17837" y="3054"/>
                  </a:lnTo>
                  <a:cubicBezTo>
                    <a:pt x="17837" y="2487"/>
                    <a:pt x="17452" y="1995"/>
                    <a:pt x="16903" y="1856"/>
                  </a:cubicBezTo>
                  <a:lnTo>
                    <a:pt x="10080" y="110"/>
                  </a:lnTo>
                  <a:cubicBezTo>
                    <a:pt x="9800" y="38"/>
                    <a:pt x="9512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01;p56"/>
            <p:cNvSpPr/>
            <p:nvPr/>
          </p:nvSpPr>
          <p:spPr>
            <a:xfrm>
              <a:off x="2111525" y="830925"/>
              <a:ext cx="91100" cy="140475"/>
            </a:xfrm>
            <a:custGeom>
              <a:avLst/>
              <a:gdLst/>
              <a:ahLst/>
              <a:cxnLst/>
              <a:rect l="l" t="t" r="r" b="b"/>
              <a:pathLst>
                <a:path w="3644" h="5619" extrusionOk="0">
                  <a:moveTo>
                    <a:pt x="432" y="1"/>
                  </a:moveTo>
                  <a:cubicBezTo>
                    <a:pt x="320" y="1"/>
                    <a:pt x="214" y="29"/>
                    <a:pt x="145" y="114"/>
                  </a:cubicBezTo>
                  <a:cubicBezTo>
                    <a:pt x="81" y="195"/>
                    <a:pt x="71" y="305"/>
                    <a:pt x="66" y="408"/>
                  </a:cubicBezTo>
                  <a:cubicBezTo>
                    <a:pt x="1" y="1809"/>
                    <a:pt x="482" y="3222"/>
                    <a:pt x="1354" y="4317"/>
                  </a:cubicBezTo>
                  <a:cubicBezTo>
                    <a:pt x="1704" y="4756"/>
                    <a:pt x="2404" y="5619"/>
                    <a:pt x="3025" y="5619"/>
                  </a:cubicBezTo>
                  <a:cubicBezTo>
                    <a:pt x="3027" y="5619"/>
                    <a:pt x="3028" y="5619"/>
                    <a:pt x="3029" y="5619"/>
                  </a:cubicBezTo>
                  <a:cubicBezTo>
                    <a:pt x="3644" y="5614"/>
                    <a:pt x="3456" y="4896"/>
                    <a:pt x="3478" y="4473"/>
                  </a:cubicBezTo>
                  <a:cubicBezTo>
                    <a:pt x="3530" y="3553"/>
                    <a:pt x="3563" y="2742"/>
                    <a:pt x="3110" y="1897"/>
                  </a:cubicBezTo>
                  <a:cubicBezTo>
                    <a:pt x="2608" y="960"/>
                    <a:pt x="1684" y="258"/>
                    <a:pt x="644" y="27"/>
                  </a:cubicBezTo>
                  <a:cubicBezTo>
                    <a:pt x="577" y="12"/>
                    <a:pt x="503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802;p56"/>
            <p:cNvSpPr/>
            <p:nvPr/>
          </p:nvSpPr>
          <p:spPr>
            <a:xfrm>
              <a:off x="2149225" y="868250"/>
              <a:ext cx="41125" cy="84350"/>
            </a:xfrm>
            <a:custGeom>
              <a:avLst/>
              <a:gdLst/>
              <a:ahLst/>
              <a:cxnLst/>
              <a:rect l="l" t="t" r="r" b="b"/>
              <a:pathLst>
                <a:path w="1645" h="3374" extrusionOk="0">
                  <a:moveTo>
                    <a:pt x="129" y="0"/>
                  </a:moveTo>
                  <a:cubicBezTo>
                    <a:pt x="108" y="0"/>
                    <a:pt x="87" y="6"/>
                    <a:pt x="68" y="19"/>
                  </a:cubicBezTo>
                  <a:cubicBezTo>
                    <a:pt x="16" y="51"/>
                    <a:pt x="1" y="120"/>
                    <a:pt x="35" y="171"/>
                  </a:cubicBezTo>
                  <a:cubicBezTo>
                    <a:pt x="653" y="1135"/>
                    <a:pt x="1117" y="2185"/>
                    <a:pt x="1414" y="3291"/>
                  </a:cubicBezTo>
                  <a:cubicBezTo>
                    <a:pt x="1427" y="3341"/>
                    <a:pt x="1472" y="3373"/>
                    <a:pt x="1521" y="3373"/>
                  </a:cubicBezTo>
                  <a:cubicBezTo>
                    <a:pt x="1531" y="3373"/>
                    <a:pt x="1540" y="3372"/>
                    <a:pt x="1551" y="3369"/>
                  </a:cubicBezTo>
                  <a:cubicBezTo>
                    <a:pt x="1611" y="3354"/>
                    <a:pt x="1645" y="3292"/>
                    <a:pt x="1629" y="3233"/>
                  </a:cubicBezTo>
                  <a:cubicBezTo>
                    <a:pt x="1328" y="2106"/>
                    <a:pt x="853" y="1034"/>
                    <a:pt x="222" y="52"/>
                  </a:cubicBezTo>
                  <a:cubicBezTo>
                    <a:pt x="202" y="19"/>
                    <a:pt x="16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803;p56"/>
            <p:cNvSpPr/>
            <p:nvPr/>
          </p:nvSpPr>
          <p:spPr>
            <a:xfrm>
              <a:off x="2064750" y="927175"/>
              <a:ext cx="223425" cy="207975"/>
            </a:xfrm>
            <a:custGeom>
              <a:avLst/>
              <a:gdLst/>
              <a:ahLst/>
              <a:cxnLst/>
              <a:rect l="l" t="t" r="r" b="b"/>
              <a:pathLst>
                <a:path w="8937" h="8319" extrusionOk="0">
                  <a:moveTo>
                    <a:pt x="2659" y="1"/>
                  </a:moveTo>
                  <a:cubicBezTo>
                    <a:pt x="2151" y="1"/>
                    <a:pt x="1637" y="171"/>
                    <a:pt x="1229" y="476"/>
                  </a:cubicBezTo>
                  <a:cubicBezTo>
                    <a:pt x="550" y="982"/>
                    <a:pt x="155" y="1812"/>
                    <a:pt x="78" y="2655"/>
                  </a:cubicBezTo>
                  <a:cubicBezTo>
                    <a:pt x="0" y="3497"/>
                    <a:pt x="219" y="4348"/>
                    <a:pt x="593" y="5108"/>
                  </a:cubicBezTo>
                  <a:cubicBezTo>
                    <a:pt x="1270" y="6483"/>
                    <a:pt x="2174" y="7805"/>
                    <a:pt x="3655" y="8199"/>
                  </a:cubicBezTo>
                  <a:cubicBezTo>
                    <a:pt x="3958" y="8279"/>
                    <a:pt x="4271" y="8318"/>
                    <a:pt x="4584" y="8318"/>
                  </a:cubicBezTo>
                  <a:cubicBezTo>
                    <a:pt x="5798" y="8318"/>
                    <a:pt x="7013" y="7732"/>
                    <a:pt x="7656" y="6695"/>
                  </a:cubicBezTo>
                  <a:cubicBezTo>
                    <a:pt x="8134" y="5924"/>
                    <a:pt x="8566" y="5108"/>
                    <a:pt x="8752" y="4220"/>
                  </a:cubicBezTo>
                  <a:cubicBezTo>
                    <a:pt x="8937" y="3334"/>
                    <a:pt x="8852" y="2360"/>
                    <a:pt x="8356" y="1600"/>
                  </a:cubicBezTo>
                  <a:cubicBezTo>
                    <a:pt x="7936" y="958"/>
                    <a:pt x="7191" y="511"/>
                    <a:pt x="6436" y="511"/>
                  </a:cubicBezTo>
                  <a:cubicBezTo>
                    <a:pt x="6299" y="511"/>
                    <a:pt x="6161" y="525"/>
                    <a:pt x="6025" y="557"/>
                  </a:cubicBezTo>
                  <a:cubicBezTo>
                    <a:pt x="5651" y="642"/>
                    <a:pt x="5291" y="843"/>
                    <a:pt x="4913" y="843"/>
                  </a:cubicBezTo>
                  <a:cubicBezTo>
                    <a:pt x="4876" y="843"/>
                    <a:pt x="4839" y="841"/>
                    <a:pt x="4802" y="837"/>
                  </a:cubicBezTo>
                  <a:cubicBezTo>
                    <a:pt x="4357" y="788"/>
                    <a:pt x="4015" y="439"/>
                    <a:pt x="3621" y="231"/>
                  </a:cubicBezTo>
                  <a:cubicBezTo>
                    <a:pt x="3324" y="74"/>
                    <a:pt x="2993" y="1"/>
                    <a:pt x="2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804;p56"/>
            <p:cNvSpPr/>
            <p:nvPr/>
          </p:nvSpPr>
          <p:spPr>
            <a:xfrm>
              <a:off x="2159050" y="997650"/>
              <a:ext cx="109875" cy="98200"/>
            </a:xfrm>
            <a:custGeom>
              <a:avLst/>
              <a:gdLst/>
              <a:ahLst/>
              <a:cxnLst/>
              <a:rect l="l" t="t" r="r" b="b"/>
              <a:pathLst>
                <a:path w="4395" h="3928" extrusionOk="0">
                  <a:moveTo>
                    <a:pt x="2274" y="1"/>
                  </a:moveTo>
                  <a:cubicBezTo>
                    <a:pt x="1965" y="1"/>
                    <a:pt x="1656" y="70"/>
                    <a:pt x="1381" y="213"/>
                  </a:cubicBezTo>
                  <a:cubicBezTo>
                    <a:pt x="635" y="601"/>
                    <a:pt x="1" y="1744"/>
                    <a:pt x="269" y="2590"/>
                  </a:cubicBezTo>
                  <a:cubicBezTo>
                    <a:pt x="540" y="3440"/>
                    <a:pt x="1285" y="3927"/>
                    <a:pt x="2096" y="3927"/>
                  </a:cubicBezTo>
                  <a:cubicBezTo>
                    <a:pt x="2336" y="3927"/>
                    <a:pt x="2582" y="3885"/>
                    <a:pt x="2822" y="3796"/>
                  </a:cubicBezTo>
                  <a:cubicBezTo>
                    <a:pt x="3334" y="3607"/>
                    <a:pt x="3790" y="3240"/>
                    <a:pt x="4034" y="2753"/>
                  </a:cubicBezTo>
                  <a:cubicBezTo>
                    <a:pt x="4395" y="2028"/>
                    <a:pt x="4220" y="1080"/>
                    <a:pt x="3633" y="523"/>
                  </a:cubicBezTo>
                  <a:cubicBezTo>
                    <a:pt x="3271" y="180"/>
                    <a:pt x="2772" y="1"/>
                    <a:pt x="2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805;p56"/>
            <p:cNvSpPr/>
            <p:nvPr/>
          </p:nvSpPr>
          <p:spPr>
            <a:xfrm>
              <a:off x="2179600" y="999425"/>
              <a:ext cx="49950" cy="42450"/>
            </a:xfrm>
            <a:custGeom>
              <a:avLst/>
              <a:gdLst/>
              <a:ahLst/>
              <a:cxnLst/>
              <a:rect l="l" t="t" r="r" b="b"/>
              <a:pathLst>
                <a:path w="1998" h="1698" extrusionOk="0">
                  <a:moveTo>
                    <a:pt x="1745" y="1"/>
                  </a:moveTo>
                  <a:cubicBezTo>
                    <a:pt x="1338" y="1"/>
                    <a:pt x="938" y="144"/>
                    <a:pt x="625" y="405"/>
                  </a:cubicBezTo>
                  <a:cubicBezTo>
                    <a:pt x="275" y="697"/>
                    <a:pt x="50" y="1123"/>
                    <a:pt x="5" y="1576"/>
                  </a:cubicBezTo>
                  <a:cubicBezTo>
                    <a:pt x="0" y="1637"/>
                    <a:pt x="44" y="1691"/>
                    <a:pt x="106" y="1697"/>
                  </a:cubicBezTo>
                  <a:lnTo>
                    <a:pt x="118" y="1697"/>
                  </a:lnTo>
                  <a:cubicBezTo>
                    <a:pt x="175" y="1697"/>
                    <a:pt x="223" y="1655"/>
                    <a:pt x="227" y="1598"/>
                  </a:cubicBezTo>
                  <a:cubicBezTo>
                    <a:pt x="267" y="1203"/>
                    <a:pt x="464" y="831"/>
                    <a:pt x="769" y="576"/>
                  </a:cubicBezTo>
                  <a:cubicBezTo>
                    <a:pt x="1042" y="349"/>
                    <a:pt x="1394" y="224"/>
                    <a:pt x="1747" y="224"/>
                  </a:cubicBezTo>
                  <a:cubicBezTo>
                    <a:pt x="1788" y="224"/>
                    <a:pt x="1830" y="225"/>
                    <a:pt x="1871" y="229"/>
                  </a:cubicBezTo>
                  <a:cubicBezTo>
                    <a:pt x="1874" y="229"/>
                    <a:pt x="1878" y="229"/>
                    <a:pt x="1881" y="229"/>
                  </a:cubicBezTo>
                  <a:cubicBezTo>
                    <a:pt x="1939" y="229"/>
                    <a:pt x="1987" y="185"/>
                    <a:pt x="1992" y="127"/>
                  </a:cubicBezTo>
                  <a:cubicBezTo>
                    <a:pt x="1997" y="67"/>
                    <a:pt x="1952" y="12"/>
                    <a:pt x="1890" y="7"/>
                  </a:cubicBezTo>
                  <a:cubicBezTo>
                    <a:pt x="1842" y="3"/>
                    <a:pt x="1793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806;p56"/>
            <p:cNvSpPr/>
            <p:nvPr/>
          </p:nvSpPr>
          <p:spPr>
            <a:xfrm>
              <a:off x="2208325" y="959825"/>
              <a:ext cx="189525" cy="167100"/>
            </a:xfrm>
            <a:custGeom>
              <a:avLst/>
              <a:gdLst/>
              <a:ahLst/>
              <a:cxnLst/>
              <a:rect l="l" t="t" r="r" b="b"/>
              <a:pathLst>
                <a:path w="7581" h="6684" extrusionOk="0">
                  <a:moveTo>
                    <a:pt x="3983" y="1"/>
                  </a:moveTo>
                  <a:cubicBezTo>
                    <a:pt x="3640" y="1"/>
                    <a:pt x="3297" y="53"/>
                    <a:pt x="2969" y="163"/>
                  </a:cubicBezTo>
                  <a:cubicBezTo>
                    <a:pt x="2372" y="364"/>
                    <a:pt x="1846" y="750"/>
                    <a:pt x="1449" y="1240"/>
                  </a:cubicBezTo>
                  <a:cubicBezTo>
                    <a:pt x="1" y="3034"/>
                    <a:pt x="794" y="5837"/>
                    <a:pt x="3028" y="6540"/>
                  </a:cubicBezTo>
                  <a:cubicBezTo>
                    <a:pt x="3338" y="6637"/>
                    <a:pt x="3660" y="6684"/>
                    <a:pt x="3983" y="6684"/>
                  </a:cubicBezTo>
                  <a:cubicBezTo>
                    <a:pt x="5058" y="6684"/>
                    <a:pt x="6138" y="6167"/>
                    <a:pt x="6765" y="5288"/>
                  </a:cubicBezTo>
                  <a:cubicBezTo>
                    <a:pt x="7580" y="4143"/>
                    <a:pt x="7565" y="2474"/>
                    <a:pt x="6729" y="1346"/>
                  </a:cubicBezTo>
                  <a:cubicBezTo>
                    <a:pt x="6099" y="495"/>
                    <a:pt x="5038" y="1"/>
                    <a:pt x="3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807;p56"/>
            <p:cNvSpPr/>
            <p:nvPr/>
          </p:nvSpPr>
          <p:spPr>
            <a:xfrm>
              <a:off x="2229425" y="964900"/>
              <a:ext cx="145700" cy="75750"/>
            </a:xfrm>
            <a:custGeom>
              <a:avLst/>
              <a:gdLst/>
              <a:ahLst/>
              <a:cxnLst/>
              <a:rect l="l" t="t" r="r" b="b"/>
              <a:pathLst>
                <a:path w="5828" h="3030" extrusionOk="0">
                  <a:moveTo>
                    <a:pt x="2876" y="0"/>
                  </a:moveTo>
                  <a:cubicBezTo>
                    <a:pt x="2641" y="0"/>
                    <a:pt x="2412" y="143"/>
                    <a:pt x="2295" y="342"/>
                  </a:cubicBezTo>
                  <a:cubicBezTo>
                    <a:pt x="2188" y="280"/>
                    <a:pt x="2063" y="247"/>
                    <a:pt x="1938" y="247"/>
                  </a:cubicBezTo>
                  <a:cubicBezTo>
                    <a:pt x="1822" y="247"/>
                    <a:pt x="1707" y="275"/>
                    <a:pt x="1607" y="333"/>
                  </a:cubicBezTo>
                  <a:cubicBezTo>
                    <a:pt x="1394" y="456"/>
                    <a:pt x="1254" y="680"/>
                    <a:pt x="1237" y="902"/>
                  </a:cubicBezTo>
                  <a:cubicBezTo>
                    <a:pt x="1206" y="898"/>
                    <a:pt x="1175" y="896"/>
                    <a:pt x="1144" y="896"/>
                  </a:cubicBezTo>
                  <a:cubicBezTo>
                    <a:pt x="939" y="896"/>
                    <a:pt x="735" y="988"/>
                    <a:pt x="610" y="1154"/>
                  </a:cubicBezTo>
                  <a:cubicBezTo>
                    <a:pt x="464" y="1345"/>
                    <a:pt x="431" y="1605"/>
                    <a:pt x="514" y="1816"/>
                  </a:cubicBezTo>
                  <a:cubicBezTo>
                    <a:pt x="290" y="1882"/>
                    <a:pt x="104" y="2071"/>
                    <a:pt x="58" y="2302"/>
                  </a:cubicBezTo>
                  <a:cubicBezTo>
                    <a:pt x="0" y="2595"/>
                    <a:pt x="169" y="2911"/>
                    <a:pt x="445" y="3021"/>
                  </a:cubicBezTo>
                  <a:cubicBezTo>
                    <a:pt x="459" y="3026"/>
                    <a:pt x="472" y="3030"/>
                    <a:pt x="487" y="3030"/>
                  </a:cubicBezTo>
                  <a:cubicBezTo>
                    <a:pt x="531" y="3030"/>
                    <a:pt x="573" y="3003"/>
                    <a:pt x="590" y="2967"/>
                  </a:cubicBezTo>
                  <a:cubicBezTo>
                    <a:pt x="613" y="2908"/>
                    <a:pt x="585" y="2844"/>
                    <a:pt x="528" y="2820"/>
                  </a:cubicBezTo>
                  <a:cubicBezTo>
                    <a:pt x="351" y="2748"/>
                    <a:pt x="239" y="2539"/>
                    <a:pt x="276" y="2352"/>
                  </a:cubicBezTo>
                  <a:cubicBezTo>
                    <a:pt x="315" y="2164"/>
                    <a:pt x="499" y="2019"/>
                    <a:pt x="690" y="2018"/>
                  </a:cubicBezTo>
                  <a:cubicBezTo>
                    <a:pt x="693" y="2018"/>
                    <a:pt x="696" y="2018"/>
                    <a:pt x="699" y="2018"/>
                  </a:cubicBezTo>
                  <a:cubicBezTo>
                    <a:pt x="741" y="2018"/>
                    <a:pt x="774" y="1991"/>
                    <a:pt x="793" y="1955"/>
                  </a:cubicBezTo>
                  <a:cubicBezTo>
                    <a:pt x="812" y="1916"/>
                    <a:pt x="806" y="1869"/>
                    <a:pt x="779" y="1836"/>
                  </a:cubicBezTo>
                  <a:cubicBezTo>
                    <a:pt x="659" y="1693"/>
                    <a:pt x="663" y="1455"/>
                    <a:pt x="786" y="1294"/>
                  </a:cubicBezTo>
                  <a:cubicBezTo>
                    <a:pt x="869" y="1185"/>
                    <a:pt x="1007" y="1123"/>
                    <a:pt x="1143" y="1123"/>
                  </a:cubicBezTo>
                  <a:cubicBezTo>
                    <a:pt x="1202" y="1123"/>
                    <a:pt x="1260" y="1135"/>
                    <a:pt x="1313" y="1158"/>
                  </a:cubicBezTo>
                  <a:cubicBezTo>
                    <a:pt x="1327" y="1164"/>
                    <a:pt x="1342" y="1167"/>
                    <a:pt x="1357" y="1167"/>
                  </a:cubicBezTo>
                  <a:cubicBezTo>
                    <a:pt x="1384" y="1167"/>
                    <a:pt x="1410" y="1158"/>
                    <a:pt x="1431" y="1141"/>
                  </a:cubicBezTo>
                  <a:cubicBezTo>
                    <a:pt x="1463" y="1114"/>
                    <a:pt x="1478" y="1070"/>
                    <a:pt x="1467" y="1029"/>
                  </a:cubicBezTo>
                  <a:cubicBezTo>
                    <a:pt x="1418" y="834"/>
                    <a:pt x="1556" y="622"/>
                    <a:pt x="1716" y="530"/>
                  </a:cubicBezTo>
                  <a:cubicBezTo>
                    <a:pt x="1783" y="492"/>
                    <a:pt x="1860" y="473"/>
                    <a:pt x="1938" y="473"/>
                  </a:cubicBezTo>
                  <a:cubicBezTo>
                    <a:pt x="2056" y="473"/>
                    <a:pt x="2176" y="517"/>
                    <a:pt x="2262" y="601"/>
                  </a:cubicBezTo>
                  <a:cubicBezTo>
                    <a:pt x="2282" y="621"/>
                    <a:pt x="2311" y="632"/>
                    <a:pt x="2339" y="632"/>
                  </a:cubicBezTo>
                  <a:cubicBezTo>
                    <a:pt x="2349" y="632"/>
                    <a:pt x="2359" y="631"/>
                    <a:pt x="2368" y="628"/>
                  </a:cubicBezTo>
                  <a:cubicBezTo>
                    <a:pt x="2407" y="618"/>
                    <a:pt x="2437" y="588"/>
                    <a:pt x="2448" y="550"/>
                  </a:cubicBezTo>
                  <a:cubicBezTo>
                    <a:pt x="2497" y="368"/>
                    <a:pt x="2696" y="228"/>
                    <a:pt x="2892" y="228"/>
                  </a:cubicBezTo>
                  <a:cubicBezTo>
                    <a:pt x="2895" y="228"/>
                    <a:pt x="2897" y="228"/>
                    <a:pt x="2900" y="229"/>
                  </a:cubicBezTo>
                  <a:cubicBezTo>
                    <a:pt x="3097" y="235"/>
                    <a:pt x="3280" y="390"/>
                    <a:pt x="3319" y="581"/>
                  </a:cubicBezTo>
                  <a:cubicBezTo>
                    <a:pt x="3327" y="622"/>
                    <a:pt x="3358" y="654"/>
                    <a:pt x="3398" y="666"/>
                  </a:cubicBezTo>
                  <a:cubicBezTo>
                    <a:pt x="3408" y="669"/>
                    <a:pt x="3419" y="670"/>
                    <a:pt x="3429" y="670"/>
                  </a:cubicBezTo>
                  <a:cubicBezTo>
                    <a:pt x="3459" y="670"/>
                    <a:pt x="3489" y="658"/>
                    <a:pt x="3510" y="635"/>
                  </a:cubicBezTo>
                  <a:cubicBezTo>
                    <a:pt x="3597" y="541"/>
                    <a:pt x="3745" y="491"/>
                    <a:pt x="3890" y="491"/>
                  </a:cubicBezTo>
                  <a:cubicBezTo>
                    <a:pt x="3986" y="491"/>
                    <a:pt x="4080" y="513"/>
                    <a:pt x="4155" y="560"/>
                  </a:cubicBezTo>
                  <a:cubicBezTo>
                    <a:pt x="4338" y="675"/>
                    <a:pt x="4424" y="933"/>
                    <a:pt x="4346" y="1135"/>
                  </a:cubicBezTo>
                  <a:cubicBezTo>
                    <a:pt x="4330" y="1176"/>
                    <a:pt x="4341" y="1224"/>
                    <a:pt x="4373" y="1255"/>
                  </a:cubicBezTo>
                  <a:cubicBezTo>
                    <a:pt x="4394" y="1275"/>
                    <a:pt x="4422" y="1286"/>
                    <a:pt x="4450" y="1286"/>
                  </a:cubicBezTo>
                  <a:cubicBezTo>
                    <a:pt x="4465" y="1286"/>
                    <a:pt x="4480" y="1283"/>
                    <a:pt x="4494" y="1276"/>
                  </a:cubicBezTo>
                  <a:cubicBezTo>
                    <a:pt x="4541" y="1257"/>
                    <a:pt x="4591" y="1248"/>
                    <a:pt x="4643" y="1248"/>
                  </a:cubicBezTo>
                  <a:cubicBezTo>
                    <a:pt x="4830" y="1248"/>
                    <a:pt x="5032" y="1366"/>
                    <a:pt x="5126" y="1514"/>
                  </a:cubicBezTo>
                  <a:cubicBezTo>
                    <a:pt x="5248" y="1708"/>
                    <a:pt x="5204" y="1998"/>
                    <a:pt x="5033" y="2149"/>
                  </a:cubicBezTo>
                  <a:cubicBezTo>
                    <a:pt x="4996" y="2182"/>
                    <a:pt x="4984" y="2234"/>
                    <a:pt x="5005" y="2278"/>
                  </a:cubicBezTo>
                  <a:cubicBezTo>
                    <a:pt x="5024" y="2319"/>
                    <a:pt x="5063" y="2344"/>
                    <a:pt x="5107" y="2344"/>
                  </a:cubicBezTo>
                  <a:cubicBezTo>
                    <a:pt x="5111" y="2344"/>
                    <a:pt x="5116" y="2344"/>
                    <a:pt x="5121" y="2344"/>
                  </a:cubicBezTo>
                  <a:cubicBezTo>
                    <a:pt x="5144" y="2340"/>
                    <a:pt x="5167" y="2339"/>
                    <a:pt x="5190" y="2339"/>
                  </a:cubicBezTo>
                  <a:cubicBezTo>
                    <a:pt x="5270" y="2339"/>
                    <a:pt x="5341" y="2359"/>
                    <a:pt x="5406" y="2399"/>
                  </a:cubicBezTo>
                  <a:cubicBezTo>
                    <a:pt x="5494" y="2453"/>
                    <a:pt x="5563" y="2541"/>
                    <a:pt x="5596" y="2638"/>
                  </a:cubicBezTo>
                  <a:cubicBezTo>
                    <a:pt x="5612" y="2684"/>
                    <a:pt x="5656" y="2714"/>
                    <a:pt x="5703" y="2714"/>
                  </a:cubicBezTo>
                  <a:cubicBezTo>
                    <a:pt x="5715" y="2714"/>
                    <a:pt x="5727" y="2712"/>
                    <a:pt x="5738" y="2708"/>
                  </a:cubicBezTo>
                  <a:cubicBezTo>
                    <a:pt x="5796" y="2688"/>
                    <a:pt x="5827" y="2624"/>
                    <a:pt x="5808" y="2566"/>
                  </a:cubicBezTo>
                  <a:cubicBezTo>
                    <a:pt x="5757" y="2418"/>
                    <a:pt x="5657" y="2292"/>
                    <a:pt x="5525" y="2209"/>
                  </a:cubicBezTo>
                  <a:cubicBezTo>
                    <a:pt x="5465" y="2171"/>
                    <a:pt x="5399" y="2145"/>
                    <a:pt x="5328" y="2130"/>
                  </a:cubicBezTo>
                  <a:cubicBezTo>
                    <a:pt x="5450" y="1903"/>
                    <a:pt x="5452" y="1611"/>
                    <a:pt x="5316" y="1393"/>
                  </a:cubicBezTo>
                  <a:cubicBezTo>
                    <a:pt x="5185" y="1186"/>
                    <a:pt x="4914" y="1022"/>
                    <a:pt x="4649" y="1022"/>
                  </a:cubicBezTo>
                  <a:cubicBezTo>
                    <a:pt x="4632" y="1022"/>
                    <a:pt x="4614" y="1023"/>
                    <a:pt x="4597" y="1024"/>
                  </a:cubicBezTo>
                  <a:cubicBezTo>
                    <a:pt x="4614" y="769"/>
                    <a:pt x="4491" y="504"/>
                    <a:pt x="4273" y="368"/>
                  </a:cubicBezTo>
                  <a:cubicBezTo>
                    <a:pt x="4162" y="298"/>
                    <a:pt x="4026" y="265"/>
                    <a:pt x="3889" y="265"/>
                  </a:cubicBezTo>
                  <a:cubicBezTo>
                    <a:pt x="3745" y="265"/>
                    <a:pt x="3600" y="301"/>
                    <a:pt x="3482" y="371"/>
                  </a:cubicBezTo>
                  <a:cubicBezTo>
                    <a:pt x="3374" y="159"/>
                    <a:pt x="3151" y="8"/>
                    <a:pt x="2910" y="1"/>
                  </a:cubicBezTo>
                  <a:cubicBezTo>
                    <a:pt x="2898" y="1"/>
                    <a:pt x="288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808;p56"/>
            <p:cNvSpPr/>
            <p:nvPr/>
          </p:nvSpPr>
          <p:spPr>
            <a:xfrm>
              <a:off x="2019525" y="979325"/>
              <a:ext cx="408725" cy="247200"/>
            </a:xfrm>
            <a:custGeom>
              <a:avLst/>
              <a:gdLst/>
              <a:ahLst/>
              <a:cxnLst/>
              <a:rect l="l" t="t" r="r" b="b"/>
              <a:pathLst>
                <a:path w="16349" h="9888" extrusionOk="0">
                  <a:moveTo>
                    <a:pt x="544" y="1"/>
                  </a:moveTo>
                  <a:lnTo>
                    <a:pt x="0" y="6603"/>
                  </a:lnTo>
                  <a:lnTo>
                    <a:pt x="4878" y="9887"/>
                  </a:lnTo>
                  <a:lnTo>
                    <a:pt x="16349" y="9415"/>
                  </a:lnTo>
                  <a:lnTo>
                    <a:pt x="16349" y="1781"/>
                  </a:lnTo>
                  <a:lnTo>
                    <a:pt x="5538" y="220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809;p56"/>
            <p:cNvSpPr/>
            <p:nvPr/>
          </p:nvSpPr>
          <p:spPr>
            <a:xfrm>
              <a:off x="2016350" y="981175"/>
              <a:ext cx="124275" cy="58225"/>
            </a:xfrm>
            <a:custGeom>
              <a:avLst/>
              <a:gdLst/>
              <a:ahLst/>
              <a:cxnLst/>
              <a:rect l="l" t="t" r="r" b="b"/>
              <a:pathLst>
                <a:path w="4971" h="2329" extrusionOk="0">
                  <a:moveTo>
                    <a:pt x="126" y="0"/>
                  </a:moveTo>
                  <a:cubicBezTo>
                    <a:pt x="83" y="0"/>
                    <a:pt x="42" y="25"/>
                    <a:pt x="25" y="67"/>
                  </a:cubicBezTo>
                  <a:cubicBezTo>
                    <a:pt x="0" y="123"/>
                    <a:pt x="25" y="190"/>
                    <a:pt x="82" y="215"/>
                  </a:cubicBezTo>
                  <a:lnTo>
                    <a:pt x="4799" y="2319"/>
                  </a:lnTo>
                  <a:cubicBezTo>
                    <a:pt x="4814" y="2327"/>
                    <a:pt x="4829" y="2329"/>
                    <a:pt x="4845" y="2329"/>
                  </a:cubicBezTo>
                  <a:cubicBezTo>
                    <a:pt x="4887" y="2329"/>
                    <a:pt x="4929" y="2305"/>
                    <a:pt x="4947" y="2262"/>
                  </a:cubicBezTo>
                  <a:cubicBezTo>
                    <a:pt x="4971" y="2206"/>
                    <a:pt x="4947" y="2139"/>
                    <a:pt x="4890" y="2115"/>
                  </a:cubicBezTo>
                  <a:lnTo>
                    <a:pt x="172" y="10"/>
                  </a:lnTo>
                  <a:cubicBezTo>
                    <a:pt x="157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810;p56"/>
            <p:cNvSpPr/>
            <p:nvPr/>
          </p:nvSpPr>
          <p:spPr>
            <a:xfrm>
              <a:off x="2389675" y="1021025"/>
              <a:ext cx="41475" cy="7000"/>
            </a:xfrm>
            <a:custGeom>
              <a:avLst/>
              <a:gdLst/>
              <a:ahLst/>
              <a:cxnLst/>
              <a:rect l="l" t="t" r="r" b="b"/>
              <a:pathLst>
                <a:path w="1659" h="280" extrusionOk="0">
                  <a:moveTo>
                    <a:pt x="1548" y="0"/>
                  </a:moveTo>
                  <a:cubicBezTo>
                    <a:pt x="1545" y="0"/>
                    <a:pt x="1542" y="0"/>
                    <a:pt x="1539" y="0"/>
                  </a:cubicBezTo>
                  <a:lnTo>
                    <a:pt x="110" y="56"/>
                  </a:lnTo>
                  <a:cubicBezTo>
                    <a:pt x="48" y="58"/>
                    <a:pt x="0" y="110"/>
                    <a:pt x="2" y="172"/>
                  </a:cubicBezTo>
                  <a:cubicBezTo>
                    <a:pt x="3" y="232"/>
                    <a:pt x="54" y="279"/>
                    <a:pt x="114" y="279"/>
                  </a:cubicBezTo>
                  <a:lnTo>
                    <a:pt x="119" y="279"/>
                  </a:lnTo>
                  <a:lnTo>
                    <a:pt x="1548" y="224"/>
                  </a:lnTo>
                  <a:cubicBezTo>
                    <a:pt x="1610" y="221"/>
                    <a:pt x="1658" y="170"/>
                    <a:pt x="1655" y="108"/>
                  </a:cubicBezTo>
                  <a:cubicBezTo>
                    <a:pt x="1653" y="49"/>
                    <a:pt x="160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811;p56"/>
            <p:cNvSpPr/>
            <p:nvPr/>
          </p:nvSpPr>
          <p:spPr>
            <a:xfrm>
              <a:off x="2130150" y="1050100"/>
              <a:ext cx="6875" cy="178575"/>
            </a:xfrm>
            <a:custGeom>
              <a:avLst/>
              <a:gdLst/>
              <a:ahLst/>
              <a:cxnLst/>
              <a:rect l="l" t="t" r="r" b="b"/>
              <a:pathLst>
                <a:path w="275" h="7143" extrusionOk="0">
                  <a:moveTo>
                    <a:pt x="163" y="1"/>
                  </a:moveTo>
                  <a:cubicBezTo>
                    <a:pt x="102" y="1"/>
                    <a:pt x="51" y="50"/>
                    <a:pt x="51" y="112"/>
                  </a:cubicBezTo>
                  <a:lnTo>
                    <a:pt x="3" y="7030"/>
                  </a:lnTo>
                  <a:cubicBezTo>
                    <a:pt x="0" y="7092"/>
                    <a:pt x="51" y="7142"/>
                    <a:pt x="113" y="7142"/>
                  </a:cubicBezTo>
                  <a:cubicBezTo>
                    <a:pt x="175" y="7142"/>
                    <a:pt x="225" y="7093"/>
                    <a:pt x="226" y="7031"/>
                  </a:cubicBezTo>
                  <a:lnTo>
                    <a:pt x="274" y="113"/>
                  </a:lnTo>
                  <a:cubicBezTo>
                    <a:pt x="274" y="51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812;p56"/>
            <p:cNvSpPr/>
            <p:nvPr/>
          </p:nvSpPr>
          <p:spPr>
            <a:xfrm>
              <a:off x="2007425" y="1069300"/>
              <a:ext cx="78550" cy="141800"/>
            </a:xfrm>
            <a:custGeom>
              <a:avLst/>
              <a:gdLst/>
              <a:ahLst/>
              <a:cxnLst/>
              <a:rect l="l" t="t" r="r" b="b"/>
              <a:pathLst>
                <a:path w="3142" h="5672" extrusionOk="0">
                  <a:moveTo>
                    <a:pt x="1098" y="0"/>
                  </a:moveTo>
                  <a:cubicBezTo>
                    <a:pt x="1051" y="0"/>
                    <a:pt x="1004" y="3"/>
                    <a:pt x="956" y="8"/>
                  </a:cubicBezTo>
                  <a:cubicBezTo>
                    <a:pt x="563" y="49"/>
                    <a:pt x="190" y="299"/>
                    <a:pt x="1" y="641"/>
                  </a:cubicBezTo>
                  <a:lnTo>
                    <a:pt x="1" y="3546"/>
                  </a:lnTo>
                  <a:cubicBezTo>
                    <a:pt x="1" y="4154"/>
                    <a:pt x="326" y="4716"/>
                    <a:pt x="854" y="5018"/>
                  </a:cubicBezTo>
                  <a:lnTo>
                    <a:pt x="1998" y="5672"/>
                  </a:lnTo>
                  <a:cubicBezTo>
                    <a:pt x="2759" y="4706"/>
                    <a:pt x="3142" y="3428"/>
                    <a:pt x="2996" y="2202"/>
                  </a:cubicBezTo>
                  <a:cubicBezTo>
                    <a:pt x="2931" y="1650"/>
                    <a:pt x="2759" y="1098"/>
                    <a:pt x="2409" y="668"/>
                  </a:cubicBezTo>
                  <a:cubicBezTo>
                    <a:pt x="2090" y="276"/>
                    <a:pt x="1601" y="0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813;p56"/>
            <p:cNvSpPr/>
            <p:nvPr/>
          </p:nvSpPr>
          <p:spPr>
            <a:xfrm>
              <a:off x="2159700" y="1056800"/>
              <a:ext cx="91050" cy="91950"/>
            </a:xfrm>
            <a:custGeom>
              <a:avLst/>
              <a:gdLst/>
              <a:ahLst/>
              <a:cxnLst/>
              <a:rect l="l" t="t" r="r" b="b"/>
              <a:pathLst>
                <a:path w="3642" h="3678" extrusionOk="0">
                  <a:moveTo>
                    <a:pt x="1818" y="1"/>
                  </a:moveTo>
                  <a:cubicBezTo>
                    <a:pt x="882" y="1"/>
                    <a:pt x="1" y="1074"/>
                    <a:pt x="36" y="1962"/>
                  </a:cubicBezTo>
                  <a:cubicBezTo>
                    <a:pt x="71" y="2872"/>
                    <a:pt x="903" y="3674"/>
                    <a:pt x="1813" y="3678"/>
                  </a:cubicBezTo>
                  <a:cubicBezTo>
                    <a:pt x="1814" y="3678"/>
                    <a:pt x="1815" y="3678"/>
                    <a:pt x="1816" y="3678"/>
                  </a:cubicBezTo>
                  <a:cubicBezTo>
                    <a:pt x="2724" y="3678"/>
                    <a:pt x="3560" y="2881"/>
                    <a:pt x="3601" y="1974"/>
                  </a:cubicBezTo>
                  <a:cubicBezTo>
                    <a:pt x="3641" y="1084"/>
                    <a:pt x="2780" y="27"/>
                    <a:pt x="1851" y="1"/>
                  </a:cubicBezTo>
                  <a:cubicBezTo>
                    <a:pt x="1840" y="1"/>
                    <a:pt x="1829" y="1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814;p56"/>
            <p:cNvSpPr/>
            <p:nvPr/>
          </p:nvSpPr>
          <p:spPr>
            <a:xfrm>
              <a:off x="2292450" y="1083550"/>
              <a:ext cx="160900" cy="160500"/>
            </a:xfrm>
            <a:custGeom>
              <a:avLst/>
              <a:gdLst/>
              <a:ahLst/>
              <a:cxnLst/>
              <a:rect l="l" t="t" r="r" b="b"/>
              <a:pathLst>
                <a:path w="6436" h="6420" extrusionOk="0">
                  <a:moveTo>
                    <a:pt x="6436" y="1"/>
                  </a:moveTo>
                  <a:cubicBezTo>
                    <a:pt x="4629" y="42"/>
                    <a:pt x="2845" y="852"/>
                    <a:pt x="1644" y="2207"/>
                  </a:cubicBezTo>
                  <a:cubicBezTo>
                    <a:pt x="622" y="3361"/>
                    <a:pt x="41" y="4882"/>
                    <a:pt x="0" y="6419"/>
                  </a:cubicBezTo>
                  <a:lnTo>
                    <a:pt x="5039" y="6182"/>
                  </a:lnTo>
                  <a:cubicBezTo>
                    <a:pt x="5821" y="6147"/>
                    <a:pt x="6436" y="5503"/>
                    <a:pt x="6436" y="4721"/>
                  </a:cubicBezTo>
                  <a:lnTo>
                    <a:pt x="6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815;p56"/>
            <p:cNvSpPr/>
            <p:nvPr/>
          </p:nvSpPr>
          <p:spPr>
            <a:xfrm>
              <a:off x="1541500" y="836050"/>
              <a:ext cx="288375" cy="359900"/>
            </a:xfrm>
            <a:custGeom>
              <a:avLst/>
              <a:gdLst/>
              <a:ahLst/>
              <a:cxnLst/>
              <a:rect l="l" t="t" r="r" b="b"/>
              <a:pathLst>
                <a:path w="11535" h="14396" extrusionOk="0">
                  <a:moveTo>
                    <a:pt x="2369" y="1"/>
                  </a:moveTo>
                  <a:lnTo>
                    <a:pt x="1" y="1712"/>
                  </a:lnTo>
                  <a:lnTo>
                    <a:pt x="9167" y="14395"/>
                  </a:lnTo>
                  <a:lnTo>
                    <a:pt x="11534" y="1268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816;p56"/>
            <p:cNvSpPr/>
            <p:nvPr/>
          </p:nvSpPr>
          <p:spPr>
            <a:xfrm>
              <a:off x="1579175" y="900500"/>
              <a:ext cx="196200" cy="268375"/>
            </a:xfrm>
            <a:custGeom>
              <a:avLst/>
              <a:gdLst/>
              <a:ahLst/>
              <a:cxnLst/>
              <a:rect l="l" t="t" r="r" b="b"/>
              <a:pathLst>
                <a:path w="7848" h="10735" extrusionOk="0">
                  <a:moveTo>
                    <a:pt x="127" y="1"/>
                  </a:moveTo>
                  <a:cubicBezTo>
                    <a:pt x="104" y="1"/>
                    <a:pt x="81" y="8"/>
                    <a:pt x="61" y="22"/>
                  </a:cubicBezTo>
                  <a:cubicBezTo>
                    <a:pt x="12" y="58"/>
                    <a:pt x="0" y="129"/>
                    <a:pt x="36" y="178"/>
                  </a:cubicBezTo>
                  <a:lnTo>
                    <a:pt x="7630" y="10688"/>
                  </a:lnTo>
                  <a:cubicBezTo>
                    <a:pt x="7652" y="10719"/>
                    <a:pt x="7686" y="10734"/>
                    <a:pt x="7721" y="10734"/>
                  </a:cubicBezTo>
                  <a:cubicBezTo>
                    <a:pt x="7743" y="10734"/>
                    <a:pt x="7766" y="10727"/>
                    <a:pt x="7786" y="10712"/>
                  </a:cubicBezTo>
                  <a:cubicBezTo>
                    <a:pt x="7836" y="10675"/>
                    <a:pt x="7847" y="10606"/>
                    <a:pt x="7811" y="10556"/>
                  </a:cubicBezTo>
                  <a:lnTo>
                    <a:pt x="217" y="47"/>
                  </a:lnTo>
                  <a:cubicBezTo>
                    <a:pt x="195" y="17"/>
                    <a:pt x="16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817;p56"/>
            <p:cNvSpPr/>
            <p:nvPr/>
          </p:nvSpPr>
          <p:spPr>
            <a:xfrm>
              <a:off x="1607350" y="880150"/>
              <a:ext cx="196200" cy="268350"/>
            </a:xfrm>
            <a:custGeom>
              <a:avLst/>
              <a:gdLst/>
              <a:ahLst/>
              <a:cxnLst/>
              <a:rect l="l" t="t" r="r" b="b"/>
              <a:pathLst>
                <a:path w="7848" h="10734" extrusionOk="0">
                  <a:moveTo>
                    <a:pt x="126" y="0"/>
                  </a:moveTo>
                  <a:cubicBezTo>
                    <a:pt x="104" y="0"/>
                    <a:pt x="81" y="7"/>
                    <a:pt x="61" y="21"/>
                  </a:cubicBezTo>
                  <a:cubicBezTo>
                    <a:pt x="13" y="57"/>
                    <a:pt x="1" y="127"/>
                    <a:pt x="37" y="178"/>
                  </a:cubicBezTo>
                  <a:lnTo>
                    <a:pt x="7631" y="10687"/>
                  </a:lnTo>
                  <a:cubicBezTo>
                    <a:pt x="7653" y="10718"/>
                    <a:pt x="7686" y="10733"/>
                    <a:pt x="7722" y="10733"/>
                  </a:cubicBezTo>
                  <a:cubicBezTo>
                    <a:pt x="7744" y="10733"/>
                    <a:pt x="7767" y="10727"/>
                    <a:pt x="7788" y="10711"/>
                  </a:cubicBezTo>
                  <a:cubicBezTo>
                    <a:pt x="7836" y="10675"/>
                    <a:pt x="7848" y="10605"/>
                    <a:pt x="7812" y="10554"/>
                  </a:cubicBezTo>
                  <a:lnTo>
                    <a:pt x="217" y="46"/>
                  </a:lnTo>
                  <a:cubicBezTo>
                    <a:pt x="196" y="16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818;p56"/>
            <p:cNvSpPr/>
            <p:nvPr/>
          </p:nvSpPr>
          <p:spPr>
            <a:xfrm>
              <a:off x="1498700" y="774650"/>
              <a:ext cx="101175" cy="105175"/>
            </a:xfrm>
            <a:custGeom>
              <a:avLst/>
              <a:gdLst/>
              <a:ahLst/>
              <a:cxnLst/>
              <a:rect l="l" t="t" r="r" b="b"/>
              <a:pathLst>
                <a:path w="4047" h="4207" extrusionOk="0">
                  <a:moveTo>
                    <a:pt x="2082" y="0"/>
                  </a:moveTo>
                  <a:cubicBezTo>
                    <a:pt x="2073" y="0"/>
                    <a:pt x="2064" y="3"/>
                    <a:pt x="2057" y="8"/>
                  </a:cubicBezTo>
                  <a:lnTo>
                    <a:pt x="25" y="1476"/>
                  </a:lnTo>
                  <a:cubicBezTo>
                    <a:pt x="5" y="1491"/>
                    <a:pt x="1" y="1516"/>
                    <a:pt x="15" y="1534"/>
                  </a:cubicBezTo>
                  <a:lnTo>
                    <a:pt x="1946" y="4207"/>
                  </a:lnTo>
                  <a:lnTo>
                    <a:pt x="4047" y="2689"/>
                  </a:lnTo>
                  <a:lnTo>
                    <a:pt x="2115" y="17"/>
                  </a:lnTo>
                  <a:cubicBezTo>
                    <a:pt x="2107" y="6"/>
                    <a:pt x="2095" y="0"/>
                    <a:pt x="2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19;p56"/>
            <p:cNvSpPr/>
            <p:nvPr/>
          </p:nvSpPr>
          <p:spPr>
            <a:xfrm>
              <a:off x="1550375" y="791600"/>
              <a:ext cx="22425" cy="26500"/>
            </a:xfrm>
            <a:custGeom>
              <a:avLst/>
              <a:gdLst/>
              <a:ahLst/>
              <a:cxnLst/>
              <a:rect l="l" t="t" r="r" b="b"/>
              <a:pathLst>
                <a:path w="897" h="1060" extrusionOk="0">
                  <a:moveTo>
                    <a:pt x="126" y="0"/>
                  </a:moveTo>
                  <a:cubicBezTo>
                    <a:pt x="102" y="0"/>
                    <a:pt x="79" y="8"/>
                    <a:pt x="58" y="23"/>
                  </a:cubicBezTo>
                  <a:cubicBezTo>
                    <a:pt x="10" y="60"/>
                    <a:pt x="0" y="131"/>
                    <a:pt x="37" y="179"/>
                  </a:cubicBezTo>
                  <a:lnTo>
                    <a:pt x="682" y="1015"/>
                  </a:lnTo>
                  <a:cubicBezTo>
                    <a:pt x="704" y="1044"/>
                    <a:pt x="738" y="1059"/>
                    <a:pt x="771" y="1059"/>
                  </a:cubicBezTo>
                  <a:cubicBezTo>
                    <a:pt x="796" y="1059"/>
                    <a:pt x="820" y="1052"/>
                    <a:pt x="838" y="1036"/>
                  </a:cubicBezTo>
                  <a:cubicBezTo>
                    <a:pt x="888" y="999"/>
                    <a:pt x="896" y="928"/>
                    <a:pt x="859" y="880"/>
                  </a:cubicBezTo>
                  <a:lnTo>
                    <a:pt x="214" y="44"/>
                  </a:lnTo>
                  <a:cubicBezTo>
                    <a:pt x="192" y="15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20;p56"/>
            <p:cNvSpPr/>
            <p:nvPr/>
          </p:nvSpPr>
          <p:spPr>
            <a:xfrm>
              <a:off x="1510300" y="801725"/>
              <a:ext cx="12875" cy="27150"/>
            </a:xfrm>
            <a:custGeom>
              <a:avLst/>
              <a:gdLst/>
              <a:ahLst/>
              <a:cxnLst/>
              <a:rect l="l" t="t" r="r" b="b"/>
              <a:pathLst>
                <a:path w="515" h="1086" extrusionOk="0">
                  <a:moveTo>
                    <a:pt x="386" y="0"/>
                  </a:moveTo>
                  <a:cubicBezTo>
                    <a:pt x="366" y="0"/>
                    <a:pt x="345" y="6"/>
                    <a:pt x="327" y="17"/>
                  </a:cubicBezTo>
                  <a:cubicBezTo>
                    <a:pt x="157" y="124"/>
                    <a:pt x="42" y="309"/>
                    <a:pt x="21" y="509"/>
                  </a:cubicBezTo>
                  <a:cubicBezTo>
                    <a:pt x="1" y="709"/>
                    <a:pt x="74" y="914"/>
                    <a:pt x="219" y="1054"/>
                  </a:cubicBezTo>
                  <a:cubicBezTo>
                    <a:pt x="240" y="1075"/>
                    <a:pt x="268" y="1085"/>
                    <a:pt x="296" y="1085"/>
                  </a:cubicBezTo>
                  <a:cubicBezTo>
                    <a:pt x="325" y="1085"/>
                    <a:pt x="354" y="1074"/>
                    <a:pt x="377" y="1052"/>
                  </a:cubicBezTo>
                  <a:cubicBezTo>
                    <a:pt x="419" y="1008"/>
                    <a:pt x="418" y="937"/>
                    <a:pt x="374" y="894"/>
                  </a:cubicBezTo>
                  <a:cubicBezTo>
                    <a:pt x="280" y="802"/>
                    <a:pt x="229" y="665"/>
                    <a:pt x="244" y="533"/>
                  </a:cubicBezTo>
                  <a:cubicBezTo>
                    <a:pt x="256" y="402"/>
                    <a:pt x="336" y="277"/>
                    <a:pt x="446" y="206"/>
                  </a:cubicBezTo>
                  <a:cubicBezTo>
                    <a:pt x="498" y="174"/>
                    <a:pt x="514" y="104"/>
                    <a:pt x="481" y="52"/>
                  </a:cubicBezTo>
                  <a:cubicBezTo>
                    <a:pt x="460" y="19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821;p56"/>
            <p:cNvSpPr/>
            <p:nvPr/>
          </p:nvSpPr>
          <p:spPr>
            <a:xfrm>
              <a:off x="1763600" y="1147125"/>
              <a:ext cx="75700" cy="78300"/>
            </a:xfrm>
            <a:custGeom>
              <a:avLst/>
              <a:gdLst/>
              <a:ahLst/>
              <a:cxnLst/>
              <a:rect l="l" t="t" r="r" b="b"/>
              <a:pathLst>
                <a:path w="3028" h="3132" extrusionOk="0">
                  <a:moveTo>
                    <a:pt x="2117" y="0"/>
                  </a:moveTo>
                  <a:cubicBezTo>
                    <a:pt x="1891" y="0"/>
                    <a:pt x="1774" y="200"/>
                    <a:pt x="1932" y="638"/>
                  </a:cubicBezTo>
                  <a:cubicBezTo>
                    <a:pt x="1707" y="422"/>
                    <a:pt x="1411" y="272"/>
                    <a:pt x="1180" y="272"/>
                  </a:cubicBezTo>
                  <a:cubicBezTo>
                    <a:pt x="875" y="272"/>
                    <a:pt x="684" y="533"/>
                    <a:pt x="919" y="1247"/>
                  </a:cubicBezTo>
                  <a:cubicBezTo>
                    <a:pt x="919" y="1247"/>
                    <a:pt x="638" y="1096"/>
                    <a:pt x="413" y="1096"/>
                  </a:cubicBezTo>
                  <a:cubicBezTo>
                    <a:pt x="176" y="1096"/>
                    <a:pt x="1" y="1264"/>
                    <a:pt x="284" y="1954"/>
                  </a:cubicBezTo>
                  <a:lnTo>
                    <a:pt x="2640" y="3104"/>
                  </a:lnTo>
                  <a:cubicBezTo>
                    <a:pt x="2678" y="3123"/>
                    <a:pt x="2716" y="3131"/>
                    <a:pt x="2753" y="3131"/>
                  </a:cubicBezTo>
                  <a:cubicBezTo>
                    <a:pt x="2899" y="3131"/>
                    <a:pt x="3027" y="3002"/>
                    <a:pt x="3006" y="2841"/>
                  </a:cubicBezTo>
                  <a:lnTo>
                    <a:pt x="2652" y="242"/>
                  </a:lnTo>
                  <a:cubicBezTo>
                    <a:pt x="2458" y="85"/>
                    <a:pt x="2264" y="0"/>
                    <a:pt x="2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822;p56"/>
            <p:cNvSpPr/>
            <p:nvPr/>
          </p:nvSpPr>
          <p:spPr>
            <a:xfrm>
              <a:off x="1798550" y="1183875"/>
              <a:ext cx="40775" cy="41575"/>
            </a:xfrm>
            <a:custGeom>
              <a:avLst/>
              <a:gdLst/>
              <a:ahLst/>
              <a:cxnLst/>
              <a:rect l="l" t="t" r="r" b="b"/>
              <a:pathLst>
                <a:path w="1631" h="1663" extrusionOk="0">
                  <a:moveTo>
                    <a:pt x="1422" y="1"/>
                  </a:moveTo>
                  <a:lnTo>
                    <a:pt x="0" y="1028"/>
                  </a:lnTo>
                  <a:lnTo>
                    <a:pt x="1243" y="1636"/>
                  </a:lnTo>
                  <a:cubicBezTo>
                    <a:pt x="1281" y="1655"/>
                    <a:pt x="1319" y="1663"/>
                    <a:pt x="1356" y="1663"/>
                  </a:cubicBezTo>
                  <a:cubicBezTo>
                    <a:pt x="1502" y="1663"/>
                    <a:pt x="1630" y="1534"/>
                    <a:pt x="1609" y="1373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823;p56"/>
            <p:cNvSpPr/>
            <p:nvPr/>
          </p:nvSpPr>
          <p:spPr>
            <a:xfrm>
              <a:off x="1522875" y="811925"/>
              <a:ext cx="102575" cy="99450"/>
            </a:xfrm>
            <a:custGeom>
              <a:avLst/>
              <a:gdLst/>
              <a:ahLst/>
              <a:cxnLst/>
              <a:rect l="l" t="t" r="r" b="b"/>
              <a:pathLst>
                <a:path w="4103" h="3978" extrusionOk="0">
                  <a:moveTo>
                    <a:pt x="2572" y="1"/>
                  </a:moveTo>
                  <a:lnTo>
                    <a:pt x="1" y="1859"/>
                  </a:lnTo>
                  <a:lnTo>
                    <a:pt x="1531" y="3977"/>
                  </a:lnTo>
                  <a:lnTo>
                    <a:pt x="4103" y="21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824;p56"/>
            <p:cNvSpPr/>
            <p:nvPr/>
          </p:nvSpPr>
          <p:spPr>
            <a:xfrm>
              <a:off x="1535025" y="844850"/>
              <a:ext cx="27325" cy="20825"/>
            </a:xfrm>
            <a:custGeom>
              <a:avLst/>
              <a:gdLst/>
              <a:ahLst/>
              <a:cxnLst/>
              <a:rect l="l" t="t" r="r" b="b"/>
              <a:pathLst>
                <a:path w="1093" h="833" extrusionOk="0">
                  <a:moveTo>
                    <a:pt x="965" y="0"/>
                  </a:moveTo>
                  <a:cubicBezTo>
                    <a:pt x="943" y="0"/>
                    <a:pt x="919" y="7"/>
                    <a:pt x="899" y="22"/>
                  </a:cubicBezTo>
                  <a:lnTo>
                    <a:pt x="62" y="630"/>
                  </a:lnTo>
                  <a:cubicBezTo>
                    <a:pt x="13" y="666"/>
                    <a:pt x="1" y="736"/>
                    <a:pt x="37" y="786"/>
                  </a:cubicBezTo>
                  <a:cubicBezTo>
                    <a:pt x="59" y="817"/>
                    <a:pt x="93" y="833"/>
                    <a:pt x="128" y="833"/>
                  </a:cubicBezTo>
                  <a:cubicBezTo>
                    <a:pt x="149" y="833"/>
                    <a:pt x="173" y="826"/>
                    <a:pt x="194" y="811"/>
                  </a:cubicBezTo>
                  <a:lnTo>
                    <a:pt x="1032" y="202"/>
                  </a:lnTo>
                  <a:cubicBezTo>
                    <a:pt x="1080" y="166"/>
                    <a:pt x="1093" y="97"/>
                    <a:pt x="1056" y="46"/>
                  </a:cubicBezTo>
                  <a:cubicBezTo>
                    <a:pt x="1035" y="16"/>
                    <a:pt x="1000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825;p56"/>
            <p:cNvSpPr/>
            <p:nvPr/>
          </p:nvSpPr>
          <p:spPr>
            <a:xfrm>
              <a:off x="1555550" y="858100"/>
              <a:ext cx="64850" cy="47100"/>
            </a:xfrm>
            <a:custGeom>
              <a:avLst/>
              <a:gdLst/>
              <a:ahLst/>
              <a:cxnLst/>
              <a:rect l="l" t="t" r="r" b="b"/>
              <a:pathLst>
                <a:path w="2594" h="1884" extrusionOk="0">
                  <a:moveTo>
                    <a:pt x="2466" y="1"/>
                  </a:moveTo>
                  <a:cubicBezTo>
                    <a:pt x="2443" y="1"/>
                    <a:pt x="2421" y="8"/>
                    <a:pt x="2401" y="22"/>
                  </a:cubicBezTo>
                  <a:lnTo>
                    <a:pt x="63" y="1681"/>
                  </a:lnTo>
                  <a:cubicBezTo>
                    <a:pt x="14" y="1717"/>
                    <a:pt x="1" y="1786"/>
                    <a:pt x="37" y="1837"/>
                  </a:cubicBezTo>
                  <a:cubicBezTo>
                    <a:pt x="60" y="1867"/>
                    <a:pt x="94" y="1883"/>
                    <a:pt x="129" y="1883"/>
                  </a:cubicBezTo>
                  <a:cubicBezTo>
                    <a:pt x="151" y="1883"/>
                    <a:pt x="175" y="1877"/>
                    <a:pt x="194" y="1863"/>
                  </a:cubicBezTo>
                  <a:lnTo>
                    <a:pt x="2531" y="203"/>
                  </a:lnTo>
                  <a:cubicBezTo>
                    <a:pt x="2581" y="167"/>
                    <a:pt x="2593" y="97"/>
                    <a:pt x="2557" y="47"/>
                  </a:cubicBezTo>
                  <a:cubicBezTo>
                    <a:pt x="2535" y="17"/>
                    <a:pt x="2501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826;p56"/>
            <p:cNvSpPr/>
            <p:nvPr/>
          </p:nvSpPr>
          <p:spPr>
            <a:xfrm>
              <a:off x="1651750" y="717525"/>
              <a:ext cx="131250" cy="159075"/>
            </a:xfrm>
            <a:custGeom>
              <a:avLst/>
              <a:gdLst/>
              <a:ahLst/>
              <a:cxnLst/>
              <a:rect l="l" t="t" r="r" b="b"/>
              <a:pathLst>
                <a:path w="5250" h="6363" extrusionOk="0">
                  <a:moveTo>
                    <a:pt x="1195" y="1"/>
                  </a:moveTo>
                  <a:cubicBezTo>
                    <a:pt x="1081" y="1"/>
                    <a:pt x="978" y="27"/>
                    <a:pt x="885" y="77"/>
                  </a:cubicBezTo>
                  <a:cubicBezTo>
                    <a:pt x="1" y="551"/>
                    <a:pt x="32" y="1750"/>
                    <a:pt x="2502" y="6363"/>
                  </a:cubicBezTo>
                  <a:lnTo>
                    <a:pt x="5249" y="4890"/>
                  </a:lnTo>
                  <a:cubicBezTo>
                    <a:pt x="3350" y="1344"/>
                    <a:pt x="2009" y="1"/>
                    <a:pt x="1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827;p56"/>
            <p:cNvSpPr/>
            <p:nvPr/>
          </p:nvSpPr>
          <p:spPr>
            <a:xfrm>
              <a:off x="1691550" y="717800"/>
              <a:ext cx="139300" cy="205350"/>
            </a:xfrm>
            <a:custGeom>
              <a:avLst/>
              <a:gdLst/>
              <a:ahLst/>
              <a:cxnLst/>
              <a:rect l="l" t="t" r="r" b="b"/>
              <a:pathLst>
                <a:path w="5572" h="8214" extrusionOk="0">
                  <a:moveTo>
                    <a:pt x="240" y="1"/>
                  </a:moveTo>
                  <a:cubicBezTo>
                    <a:pt x="159" y="1"/>
                    <a:pt x="83" y="47"/>
                    <a:pt x="49" y="125"/>
                  </a:cubicBezTo>
                  <a:cubicBezTo>
                    <a:pt x="1" y="231"/>
                    <a:pt x="49" y="354"/>
                    <a:pt x="155" y="401"/>
                  </a:cubicBezTo>
                  <a:lnTo>
                    <a:pt x="1012" y="784"/>
                  </a:lnTo>
                  <a:cubicBezTo>
                    <a:pt x="2676" y="1527"/>
                    <a:pt x="3860" y="3040"/>
                    <a:pt x="4180" y="4833"/>
                  </a:cubicBezTo>
                  <a:lnTo>
                    <a:pt x="4566" y="6998"/>
                  </a:lnTo>
                  <a:cubicBezTo>
                    <a:pt x="4571" y="7020"/>
                    <a:pt x="4578" y="7041"/>
                    <a:pt x="4588" y="7060"/>
                  </a:cubicBezTo>
                  <a:lnTo>
                    <a:pt x="5148" y="8104"/>
                  </a:lnTo>
                  <a:cubicBezTo>
                    <a:pt x="5186" y="8174"/>
                    <a:pt x="5258" y="8214"/>
                    <a:pt x="5332" y="8214"/>
                  </a:cubicBezTo>
                  <a:cubicBezTo>
                    <a:pt x="5366" y="8214"/>
                    <a:pt x="5400" y="8206"/>
                    <a:pt x="5432" y="8189"/>
                  </a:cubicBezTo>
                  <a:cubicBezTo>
                    <a:pt x="5534" y="8135"/>
                    <a:pt x="5572" y="8008"/>
                    <a:pt x="5517" y="7907"/>
                  </a:cubicBezTo>
                  <a:lnTo>
                    <a:pt x="4974" y="6892"/>
                  </a:lnTo>
                  <a:lnTo>
                    <a:pt x="4592" y="4759"/>
                  </a:lnTo>
                  <a:cubicBezTo>
                    <a:pt x="4247" y="2830"/>
                    <a:pt x="2973" y="1199"/>
                    <a:pt x="1183" y="401"/>
                  </a:cubicBezTo>
                  <a:lnTo>
                    <a:pt x="325" y="19"/>
                  </a:lnTo>
                  <a:cubicBezTo>
                    <a:pt x="297" y="7"/>
                    <a:pt x="268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828;p56"/>
            <p:cNvSpPr/>
            <p:nvPr/>
          </p:nvSpPr>
          <p:spPr>
            <a:xfrm>
              <a:off x="1688300" y="719050"/>
              <a:ext cx="31150" cy="23025"/>
            </a:xfrm>
            <a:custGeom>
              <a:avLst/>
              <a:gdLst/>
              <a:ahLst/>
              <a:cxnLst/>
              <a:rect l="l" t="t" r="r" b="b"/>
              <a:pathLst>
                <a:path w="1246" h="921" extrusionOk="0">
                  <a:moveTo>
                    <a:pt x="128" y="1"/>
                  </a:moveTo>
                  <a:cubicBezTo>
                    <a:pt x="83" y="1"/>
                    <a:pt x="41" y="28"/>
                    <a:pt x="24" y="73"/>
                  </a:cubicBezTo>
                  <a:cubicBezTo>
                    <a:pt x="1" y="130"/>
                    <a:pt x="29" y="195"/>
                    <a:pt x="87" y="217"/>
                  </a:cubicBezTo>
                  <a:cubicBezTo>
                    <a:pt x="451" y="358"/>
                    <a:pt x="780" y="588"/>
                    <a:pt x="1037" y="883"/>
                  </a:cubicBezTo>
                  <a:cubicBezTo>
                    <a:pt x="1059" y="908"/>
                    <a:pt x="1090" y="921"/>
                    <a:pt x="1121" y="921"/>
                  </a:cubicBezTo>
                  <a:cubicBezTo>
                    <a:pt x="1146" y="921"/>
                    <a:pt x="1172" y="911"/>
                    <a:pt x="1195" y="894"/>
                  </a:cubicBezTo>
                  <a:cubicBezTo>
                    <a:pt x="1241" y="854"/>
                    <a:pt x="1246" y="782"/>
                    <a:pt x="1205" y="736"/>
                  </a:cubicBezTo>
                  <a:cubicBezTo>
                    <a:pt x="925" y="415"/>
                    <a:pt x="567" y="162"/>
                    <a:pt x="169" y="8"/>
                  </a:cubicBezTo>
                  <a:cubicBezTo>
                    <a:pt x="156" y="3"/>
                    <a:pt x="142" y="1"/>
                    <a:pt x="12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829;p56"/>
            <p:cNvSpPr/>
            <p:nvPr/>
          </p:nvSpPr>
          <p:spPr>
            <a:xfrm>
              <a:off x="1706400" y="828100"/>
              <a:ext cx="73975" cy="42650"/>
            </a:xfrm>
            <a:custGeom>
              <a:avLst/>
              <a:gdLst/>
              <a:ahLst/>
              <a:cxnLst/>
              <a:rect l="l" t="t" r="r" b="b"/>
              <a:pathLst>
                <a:path w="2959" h="1706" extrusionOk="0">
                  <a:moveTo>
                    <a:pt x="2832" y="1"/>
                  </a:moveTo>
                  <a:cubicBezTo>
                    <a:pt x="2813" y="1"/>
                    <a:pt x="2795" y="5"/>
                    <a:pt x="2778" y="15"/>
                  </a:cubicBezTo>
                  <a:lnTo>
                    <a:pt x="75" y="1496"/>
                  </a:lnTo>
                  <a:cubicBezTo>
                    <a:pt x="20" y="1526"/>
                    <a:pt x="1" y="1594"/>
                    <a:pt x="31" y="1647"/>
                  </a:cubicBezTo>
                  <a:cubicBezTo>
                    <a:pt x="51" y="1685"/>
                    <a:pt x="89" y="1705"/>
                    <a:pt x="129" y="1705"/>
                  </a:cubicBezTo>
                  <a:cubicBezTo>
                    <a:pt x="148" y="1705"/>
                    <a:pt x="165" y="1700"/>
                    <a:pt x="182" y="1692"/>
                  </a:cubicBezTo>
                  <a:lnTo>
                    <a:pt x="2886" y="210"/>
                  </a:lnTo>
                  <a:cubicBezTo>
                    <a:pt x="2939" y="180"/>
                    <a:pt x="2959" y="113"/>
                    <a:pt x="2929" y="59"/>
                  </a:cubicBezTo>
                  <a:cubicBezTo>
                    <a:pt x="2908" y="22"/>
                    <a:pt x="2871" y="1"/>
                    <a:pt x="2832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830;p56"/>
            <p:cNvSpPr/>
            <p:nvPr/>
          </p:nvSpPr>
          <p:spPr>
            <a:xfrm>
              <a:off x="1665400" y="724625"/>
              <a:ext cx="13450" cy="51250"/>
            </a:xfrm>
            <a:custGeom>
              <a:avLst/>
              <a:gdLst/>
              <a:ahLst/>
              <a:cxnLst/>
              <a:rect l="l" t="t" r="r" b="b"/>
              <a:pathLst>
                <a:path w="538" h="2050" extrusionOk="0">
                  <a:moveTo>
                    <a:pt x="409" y="1"/>
                  </a:moveTo>
                  <a:cubicBezTo>
                    <a:pt x="393" y="1"/>
                    <a:pt x="377" y="4"/>
                    <a:pt x="362" y="12"/>
                  </a:cubicBezTo>
                  <a:cubicBezTo>
                    <a:pt x="129" y="123"/>
                    <a:pt x="0" y="388"/>
                    <a:pt x="32" y="686"/>
                  </a:cubicBezTo>
                  <a:cubicBezTo>
                    <a:pt x="78" y="1120"/>
                    <a:pt x="166" y="1553"/>
                    <a:pt x="295" y="1970"/>
                  </a:cubicBezTo>
                  <a:cubicBezTo>
                    <a:pt x="310" y="2018"/>
                    <a:pt x="353" y="2049"/>
                    <a:pt x="401" y="2049"/>
                  </a:cubicBezTo>
                  <a:cubicBezTo>
                    <a:pt x="411" y="2049"/>
                    <a:pt x="424" y="2047"/>
                    <a:pt x="434" y="2043"/>
                  </a:cubicBezTo>
                  <a:cubicBezTo>
                    <a:pt x="492" y="2025"/>
                    <a:pt x="525" y="1963"/>
                    <a:pt x="507" y="1904"/>
                  </a:cubicBezTo>
                  <a:cubicBezTo>
                    <a:pt x="383" y="1500"/>
                    <a:pt x="298" y="1083"/>
                    <a:pt x="253" y="663"/>
                  </a:cubicBezTo>
                  <a:cubicBezTo>
                    <a:pt x="238" y="510"/>
                    <a:pt x="280" y="299"/>
                    <a:pt x="457" y="213"/>
                  </a:cubicBezTo>
                  <a:cubicBezTo>
                    <a:pt x="514" y="187"/>
                    <a:pt x="537" y="120"/>
                    <a:pt x="509" y="65"/>
                  </a:cubicBezTo>
                  <a:cubicBezTo>
                    <a:pt x="491" y="25"/>
                    <a:pt x="450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831;p56"/>
            <p:cNvSpPr/>
            <p:nvPr/>
          </p:nvSpPr>
          <p:spPr>
            <a:xfrm>
              <a:off x="1893125" y="1134950"/>
              <a:ext cx="26600" cy="36975"/>
            </a:xfrm>
            <a:custGeom>
              <a:avLst/>
              <a:gdLst/>
              <a:ahLst/>
              <a:cxnLst/>
              <a:rect l="l" t="t" r="r" b="b"/>
              <a:pathLst>
                <a:path w="1064" h="1479" extrusionOk="0">
                  <a:moveTo>
                    <a:pt x="255" y="0"/>
                  </a:moveTo>
                  <a:cubicBezTo>
                    <a:pt x="220" y="0"/>
                    <a:pt x="184" y="9"/>
                    <a:pt x="151" y="27"/>
                  </a:cubicBezTo>
                  <a:cubicBezTo>
                    <a:pt x="42" y="86"/>
                    <a:pt x="1" y="221"/>
                    <a:pt x="59" y="329"/>
                  </a:cubicBezTo>
                  <a:lnTo>
                    <a:pt x="611" y="1362"/>
                  </a:lnTo>
                  <a:cubicBezTo>
                    <a:pt x="653" y="1436"/>
                    <a:pt x="729" y="1478"/>
                    <a:pt x="810" y="1478"/>
                  </a:cubicBezTo>
                  <a:cubicBezTo>
                    <a:pt x="846" y="1478"/>
                    <a:pt x="881" y="1471"/>
                    <a:pt x="914" y="1452"/>
                  </a:cubicBezTo>
                  <a:cubicBezTo>
                    <a:pt x="1023" y="1395"/>
                    <a:pt x="1064" y="1259"/>
                    <a:pt x="1005" y="1151"/>
                  </a:cubicBezTo>
                  <a:lnTo>
                    <a:pt x="452" y="119"/>
                  </a:lnTo>
                  <a:cubicBezTo>
                    <a:pt x="412" y="43"/>
                    <a:pt x="335" y="0"/>
                    <a:pt x="255" y="0"/>
                  </a:cubicBezTo>
                  <a:close/>
                </a:path>
              </a:pathLst>
            </a:custGeom>
            <a:solidFill>
              <a:srgbClr val="004C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832;p56"/>
            <p:cNvSpPr/>
            <p:nvPr/>
          </p:nvSpPr>
          <p:spPr>
            <a:xfrm>
              <a:off x="1718700" y="842175"/>
              <a:ext cx="185100" cy="265850"/>
            </a:xfrm>
            <a:custGeom>
              <a:avLst/>
              <a:gdLst/>
              <a:ahLst/>
              <a:cxnLst/>
              <a:rect l="l" t="t" r="r" b="b"/>
              <a:pathLst>
                <a:path w="7404" h="10634" extrusionOk="0">
                  <a:moveTo>
                    <a:pt x="2396" y="0"/>
                  </a:moveTo>
                  <a:lnTo>
                    <a:pt x="1" y="1283"/>
                  </a:lnTo>
                  <a:lnTo>
                    <a:pt x="5010" y="10633"/>
                  </a:lnTo>
                  <a:lnTo>
                    <a:pt x="7404" y="93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833;p56"/>
            <p:cNvSpPr/>
            <p:nvPr/>
          </p:nvSpPr>
          <p:spPr>
            <a:xfrm>
              <a:off x="1843950" y="1075900"/>
              <a:ext cx="69250" cy="76450"/>
            </a:xfrm>
            <a:custGeom>
              <a:avLst/>
              <a:gdLst/>
              <a:ahLst/>
              <a:cxnLst/>
              <a:rect l="l" t="t" r="r" b="b"/>
              <a:pathLst>
                <a:path w="2770" h="3058" extrusionOk="0">
                  <a:moveTo>
                    <a:pt x="2396" y="1"/>
                  </a:moveTo>
                  <a:lnTo>
                    <a:pt x="1" y="1283"/>
                  </a:lnTo>
                  <a:cubicBezTo>
                    <a:pt x="1" y="1283"/>
                    <a:pt x="894" y="2365"/>
                    <a:pt x="2212" y="3029"/>
                  </a:cubicBezTo>
                  <a:cubicBezTo>
                    <a:pt x="2250" y="3048"/>
                    <a:pt x="2290" y="3057"/>
                    <a:pt x="2330" y="3057"/>
                  </a:cubicBezTo>
                  <a:cubicBezTo>
                    <a:pt x="2460" y="3057"/>
                    <a:pt x="2581" y="2961"/>
                    <a:pt x="2598" y="2821"/>
                  </a:cubicBezTo>
                  <a:cubicBezTo>
                    <a:pt x="2770" y="1359"/>
                    <a:pt x="2396" y="1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834;p56"/>
            <p:cNvSpPr/>
            <p:nvPr/>
          </p:nvSpPr>
          <p:spPr>
            <a:xfrm>
              <a:off x="1861200" y="1109775"/>
              <a:ext cx="32825" cy="29325"/>
            </a:xfrm>
            <a:custGeom>
              <a:avLst/>
              <a:gdLst/>
              <a:ahLst/>
              <a:cxnLst/>
              <a:rect l="l" t="t" r="r" b="b"/>
              <a:pathLst>
                <a:path w="1313" h="1173" extrusionOk="0">
                  <a:moveTo>
                    <a:pt x="125" y="0"/>
                  </a:moveTo>
                  <a:cubicBezTo>
                    <a:pt x="100" y="0"/>
                    <a:pt x="74" y="9"/>
                    <a:pt x="53" y="26"/>
                  </a:cubicBezTo>
                  <a:cubicBezTo>
                    <a:pt x="7" y="67"/>
                    <a:pt x="1" y="138"/>
                    <a:pt x="40" y="184"/>
                  </a:cubicBezTo>
                  <a:cubicBezTo>
                    <a:pt x="354" y="555"/>
                    <a:pt x="719" y="881"/>
                    <a:pt x="1123" y="1152"/>
                  </a:cubicBezTo>
                  <a:cubicBezTo>
                    <a:pt x="1142" y="1166"/>
                    <a:pt x="1163" y="1172"/>
                    <a:pt x="1185" y="1172"/>
                  </a:cubicBezTo>
                  <a:cubicBezTo>
                    <a:pt x="1221" y="1172"/>
                    <a:pt x="1256" y="1156"/>
                    <a:pt x="1278" y="1124"/>
                  </a:cubicBezTo>
                  <a:cubicBezTo>
                    <a:pt x="1313" y="1072"/>
                    <a:pt x="1300" y="1003"/>
                    <a:pt x="1248" y="969"/>
                  </a:cubicBezTo>
                  <a:cubicBezTo>
                    <a:pt x="861" y="707"/>
                    <a:pt x="512" y="395"/>
                    <a:pt x="211" y="40"/>
                  </a:cubicBezTo>
                  <a:cubicBezTo>
                    <a:pt x="189" y="14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835;p56"/>
            <p:cNvSpPr/>
            <p:nvPr/>
          </p:nvSpPr>
          <p:spPr>
            <a:xfrm>
              <a:off x="1839600" y="1071625"/>
              <a:ext cx="67100" cy="37275"/>
            </a:xfrm>
            <a:custGeom>
              <a:avLst/>
              <a:gdLst/>
              <a:ahLst/>
              <a:cxnLst/>
              <a:rect l="l" t="t" r="r" b="b"/>
              <a:pathLst>
                <a:path w="2684" h="1491" extrusionOk="0">
                  <a:moveTo>
                    <a:pt x="2554" y="0"/>
                  </a:moveTo>
                  <a:cubicBezTo>
                    <a:pt x="2537" y="0"/>
                    <a:pt x="2520" y="4"/>
                    <a:pt x="2503" y="13"/>
                  </a:cubicBezTo>
                  <a:lnTo>
                    <a:pt x="76" y="1278"/>
                  </a:lnTo>
                  <a:cubicBezTo>
                    <a:pt x="22" y="1308"/>
                    <a:pt x="0" y="1376"/>
                    <a:pt x="29" y="1430"/>
                  </a:cubicBezTo>
                  <a:cubicBezTo>
                    <a:pt x="50" y="1469"/>
                    <a:pt x="89" y="1490"/>
                    <a:pt x="128" y="1490"/>
                  </a:cubicBezTo>
                  <a:cubicBezTo>
                    <a:pt x="146" y="1490"/>
                    <a:pt x="163" y="1487"/>
                    <a:pt x="180" y="1478"/>
                  </a:cubicBezTo>
                  <a:lnTo>
                    <a:pt x="2607" y="212"/>
                  </a:lnTo>
                  <a:cubicBezTo>
                    <a:pt x="2663" y="183"/>
                    <a:pt x="2683" y="115"/>
                    <a:pt x="2654" y="61"/>
                  </a:cubicBezTo>
                  <a:cubicBezTo>
                    <a:pt x="2635" y="22"/>
                    <a:pt x="2595" y="0"/>
                    <a:pt x="255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3899;p56"/>
          <p:cNvGrpSpPr/>
          <p:nvPr/>
        </p:nvGrpSpPr>
        <p:grpSpPr>
          <a:xfrm>
            <a:off x="7565912" y="-188841"/>
            <a:ext cx="1737280" cy="1454432"/>
            <a:chOff x="1544575" y="4085575"/>
            <a:chExt cx="776375" cy="798600"/>
          </a:xfrm>
        </p:grpSpPr>
        <p:sp>
          <p:nvSpPr>
            <p:cNvPr id="89" name="Google Shape;3900;p56"/>
            <p:cNvSpPr/>
            <p:nvPr/>
          </p:nvSpPr>
          <p:spPr>
            <a:xfrm>
              <a:off x="1674250" y="4162300"/>
              <a:ext cx="525975" cy="595300"/>
            </a:xfrm>
            <a:custGeom>
              <a:avLst/>
              <a:gdLst/>
              <a:ahLst/>
              <a:cxnLst/>
              <a:rect l="l" t="t" r="r" b="b"/>
              <a:pathLst>
                <a:path w="21039" h="23812" extrusionOk="0">
                  <a:moveTo>
                    <a:pt x="3526" y="1"/>
                  </a:moveTo>
                  <a:cubicBezTo>
                    <a:pt x="3512" y="1"/>
                    <a:pt x="3499" y="12"/>
                    <a:pt x="3496" y="27"/>
                  </a:cubicBezTo>
                  <a:lnTo>
                    <a:pt x="5" y="20841"/>
                  </a:lnTo>
                  <a:cubicBezTo>
                    <a:pt x="1" y="20860"/>
                    <a:pt x="13" y="20876"/>
                    <a:pt x="30" y="20878"/>
                  </a:cubicBezTo>
                  <a:lnTo>
                    <a:pt x="17506" y="23811"/>
                  </a:lnTo>
                  <a:cubicBezTo>
                    <a:pt x="17508" y="23811"/>
                    <a:pt x="17510" y="23811"/>
                    <a:pt x="17511" y="23811"/>
                  </a:cubicBezTo>
                  <a:cubicBezTo>
                    <a:pt x="17527" y="23811"/>
                    <a:pt x="17540" y="23800"/>
                    <a:pt x="17543" y="23785"/>
                  </a:cubicBezTo>
                  <a:lnTo>
                    <a:pt x="21035" y="2971"/>
                  </a:lnTo>
                  <a:cubicBezTo>
                    <a:pt x="21039" y="2954"/>
                    <a:pt x="21026" y="2936"/>
                    <a:pt x="21009" y="2934"/>
                  </a:cubicBezTo>
                  <a:lnTo>
                    <a:pt x="3533" y="1"/>
                  </a:lnTo>
                  <a:cubicBezTo>
                    <a:pt x="3531" y="1"/>
                    <a:pt x="352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01;p56"/>
            <p:cNvSpPr/>
            <p:nvPr/>
          </p:nvSpPr>
          <p:spPr>
            <a:xfrm>
              <a:off x="1777650" y="4176050"/>
              <a:ext cx="324650" cy="463150"/>
            </a:xfrm>
            <a:custGeom>
              <a:avLst/>
              <a:gdLst/>
              <a:ahLst/>
              <a:cxnLst/>
              <a:rect l="l" t="t" r="r" b="b"/>
              <a:pathLst>
                <a:path w="12986" h="18526" extrusionOk="0">
                  <a:moveTo>
                    <a:pt x="213" y="1"/>
                  </a:moveTo>
                  <a:cubicBezTo>
                    <a:pt x="118" y="1"/>
                    <a:pt x="38" y="66"/>
                    <a:pt x="20" y="160"/>
                  </a:cubicBezTo>
                  <a:cubicBezTo>
                    <a:pt x="0" y="266"/>
                    <a:pt x="71" y="369"/>
                    <a:pt x="176" y="389"/>
                  </a:cubicBezTo>
                  <a:cubicBezTo>
                    <a:pt x="4272" y="1166"/>
                    <a:pt x="8435" y="1888"/>
                    <a:pt x="12555" y="2533"/>
                  </a:cubicBezTo>
                  <a:cubicBezTo>
                    <a:pt x="11702" y="7231"/>
                    <a:pt x="10835" y="12249"/>
                    <a:pt x="9832" y="18298"/>
                  </a:cubicBezTo>
                  <a:cubicBezTo>
                    <a:pt x="9815" y="18405"/>
                    <a:pt x="9886" y="18505"/>
                    <a:pt x="9993" y="18524"/>
                  </a:cubicBezTo>
                  <a:cubicBezTo>
                    <a:pt x="10004" y="18525"/>
                    <a:pt x="10015" y="18526"/>
                    <a:pt x="10025" y="18526"/>
                  </a:cubicBezTo>
                  <a:cubicBezTo>
                    <a:pt x="10119" y="18526"/>
                    <a:pt x="10204" y="18458"/>
                    <a:pt x="10220" y="18363"/>
                  </a:cubicBezTo>
                  <a:cubicBezTo>
                    <a:pt x="11237" y="12229"/>
                    <a:pt x="12112" y="7158"/>
                    <a:pt x="12977" y="2405"/>
                  </a:cubicBezTo>
                  <a:cubicBezTo>
                    <a:pt x="12986" y="2353"/>
                    <a:pt x="12974" y="2298"/>
                    <a:pt x="12943" y="2256"/>
                  </a:cubicBezTo>
                  <a:cubicBezTo>
                    <a:pt x="12912" y="2213"/>
                    <a:pt x="12866" y="2183"/>
                    <a:pt x="12814" y="2176"/>
                  </a:cubicBezTo>
                  <a:cubicBezTo>
                    <a:pt x="8634" y="1523"/>
                    <a:pt x="4406" y="793"/>
                    <a:pt x="249" y="4"/>
                  </a:cubicBezTo>
                  <a:cubicBezTo>
                    <a:pt x="237" y="2"/>
                    <a:pt x="22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02;p56"/>
            <p:cNvSpPr/>
            <p:nvPr/>
          </p:nvSpPr>
          <p:spPr>
            <a:xfrm>
              <a:off x="2034975" y="4243600"/>
              <a:ext cx="141125" cy="490225"/>
            </a:xfrm>
            <a:custGeom>
              <a:avLst/>
              <a:gdLst/>
              <a:ahLst/>
              <a:cxnLst/>
              <a:rect l="l" t="t" r="r" b="b"/>
              <a:pathLst>
                <a:path w="5645" h="19609" extrusionOk="0">
                  <a:moveTo>
                    <a:pt x="3224" y="0"/>
                  </a:moveTo>
                  <a:lnTo>
                    <a:pt x="1" y="19203"/>
                  </a:lnTo>
                  <a:lnTo>
                    <a:pt x="2423" y="19609"/>
                  </a:lnTo>
                  <a:lnTo>
                    <a:pt x="5645" y="406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03;p56"/>
            <p:cNvSpPr/>
            <p:nvPr/>
          </p:nvSpPr>
          <p:spPr>
            <a:xfrm>
              <a:off x="2120075" y="4345675"/>
              <a:ext cx="103025" cy="73475"/>
            </a:xfrm>
            <a:custGeom>
              <a:avLst/>
              <a:gdLst/>
              <a:ahLst/>
              <a:cxnLst/>
              <a:rect l="l" t="t" r="r" b="b"/>
              <a:pathLst>
                <a:path w="4121" h="2939" extrusionOk="0">
                  <a:moveTo>
                    <a:pt x="388" y="0"/>
                  </a:moveTo>
                  <a:lnTo>
                    <a:pt x="0" y="2312"/>
                  </a:lnTo>
                  <a:lnTo>
                    <a:pt x="3734" y="2938"/>
                  </a:lnTo>
                  <a:lnTo>
                    <a:pt x="3734" y="2938"/>
                  </a:lnTo>
                  <a:lnTo>
                    <a:pt x="3033" y="1632"/>
                  </a:lnTo>
                  <a:lnTo>
                    <a:pt x="4121" y="6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04;p56"/>
            <p:cNvSpPr/>
            <p:nvPr/>
          </p:nvSpPr>
          <p:spPr>
            <a:xfrm>
              <a:off x="2080450" y="4289525"/>
              <a:ext cx="62200" cy="326100"/>
            </a:xfrm>
            <a:custGeom>
              <a:avLst/>
              <a:gdLst/>
              <a:ahLst/>
              <a:cxnLst/>
              <a:rect l="l" t="t" r="r" b="b"/>
              <a:pathLst>
                <a:path w="2488" h="13044" extrusionOk="0">
                  <a:moveTo>
                    <a:pt x="2272" y="1"/>
                  </a:moveTo>
                  <a:cubicBezTo>
                    <a:pt x="2179" y="1"/>
                    <a:pt x="2096" y="72"/>
                    <a:pt x="2082" y="169"/>
                  </a:cubicBezTo>
                  <a:cubicBezTo>
                    <a:pt x="1765" y="2365"/>
                    <a:pt x="267" y="11379"/>
                    <a:pt x="20" y="12813"/>
                  </a:cubicBezTo>
                  <a:cubicBezTo>
                    <a:pt x="1" y="12921"/>
                    <a:pt x="72" y="13023"/>
                    <a:pt x="180" y="13041"/>
                  </a:cubicBezTo>
                  <a:cubicBezTo>
                    <a:pt x="191" y="13042"/>
                    <a:pt x="201" y="13044"/>
                    <a:pt x="213" y="13044"/>
                  </a:cubicBezTo>
                  <a:cubicBezTo>
                    <a:pt x="306" y="13044"/>
                    <a:pt x="388" y="12977"/>
                    <a:pt x="407" y="12881"/>
                  </a:cubicBezTo>
                  <a:cubicBezTo>
                    <a:pt x="655" y="11445"/>
                    <a:pt x="2154" y="2425"/>
                    <a:pt x="2472" y="226"/>
                  </a:cubicBezTo>
                  <a:cubicBezTo>
                    <a:pt x="2487" y="118"/>
                    <a:pt x="2412" y="19"/>
                    <a:pt x="2304" y="4"/>
                  </a:cubicBezTo>
                  <a:cubicBezTo>
                    <a:pt x="2294" y="2"/>
                    <a:pt x="2283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05;p56"/>
            <p:cNvSpPr/>
            <p:nvPr/>
          </p:nvSpPr>
          <p:spPr>
            <a:xfrm>
              <a:off x="1861275" y="4085575"/>
              <a:ext cx="73425" cy="103050"/>
            </a:xfrm>
            <a:custGeom>
              <a:avLst/>
              <a:gdLst/>
              <a:ahLst/>
              <a:cxnLst/>
              <a:rect l="l" t="t" r="r" b="b"/>
              <a:pathLst>
                <a:path w="2937" h="4122" extrusionOk="0">
                  <a:moveTo>
                    <a:pt x="626" y="0"/>
                  </a:moveTo>
                  <a:lnTo>
                    <a:pt x="0" y="3732"/>
                  </a:lnTo>
                  <a:lnTo>
                    <a:pt x="2311" y="4122"/>
                  </a:lnTo>
                  <a:lnTo>
                    <a:pt x="2937" y="388"/>
                  </a:lnTo>
                  <a:lnTo>
                    <a:pt x="1632" y="1087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06;p56"/>
            <p:cNvSpPr/>
            <p:nvPr/>
          </p:nvSpPr>
          <p:spPr>
            <a:xfrm>
              <a:off x="1966375" y="4138725"/>
              <a:ext cx="67475" cy="67525"/>
            </a:xfrm>
            <a:custGeom>
              <a:avLst/>
              <a:gdLst/>
              <a:ahLst/>
              <a:cxnLst/>
              <a:rect l="l" t="t" r="r" b="b"/>
              <a:pathLst>
                <a:path w="2699" h="2701" extrusionOk="0">
                  <a:moveTo>
                    <a:pt x="388" y="0"/>
                  </a:moveTo>
                  <a:lnTo>
                    <a:pt x="0" y="2312"/>
                  </a:lnTo>
                  <a:lnTo>
                    <a:pt x="2311" y="2700"/>
                  </a:lnTo>
                  <a:lnTo>
                    <a:pt x="2698" y="390"/>
                  </a:lnTo>
                  <a:lnTo>
                    <a:pt x="2698" y="390"/>
                  </a:lnTo>
                  <a:lnTo>
                    <a:pt x="1393" y="10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07;p56"/>
            <p:cNvSpPr/>
            <p:nvPr/>
          </p:nvSpPr>
          <p:spPr>
            <a:xfrm>
              <a:off x="1544575" y="4335225"/>
              <a:ext cx="410325" cy="488475"/>
            </a:xfrm>
            <a:custGeom>
              <a:avLst/>
              <a:gdLst/>
              <a:ahLst/>
              <a:cxnLst/>
              <a:rect l="l" t="t" r="r" b="b"/>
              <a:pathLst>
                <a:path w="16413" h="19539" extrusionOk="0">
                  <a:moveTo>
                    <a:pt x="30" y="1"/>
                  </a:moveTo>
                  <a:cubicBezTo>
                    <a:pt x="12" y="1"/>
                    <a:pt x="0" y="14"/>
                    <a:pt x="0" y="31"/>
                  </a:cubicBezTo>
                  <a:lnTo>
                    <a:pt x="0" y="19508"/>
                  </a:lnTo>
                  <a:cubicBezTo>
                    <a:pt x="0" y="19526"/>
                    <a:pt x="12" y="19538"/>
                    <a:pt x="30" y="19538"/>
                  </a:cubicBezTo>
                  <a:lnTo>
                    <a:pt x="16382" y="19538"/>
                  </a:lnTo>
                  <a:cubicBezTo>
                    <a:pt x="16398" y="19538"/>
                    <a:pt x="16411" y="19526"/>
                    <a:pt x="16413" y="19508"/>
                  </a:cubicBezTo>
                  <a:lnTo>
                    <a:pt x="16413" y="31"/>
                  </a:lnTo>
                  <a:cubicBezTo>
                    <a:pt x="16413" y="14"/>
                    <a:pt x="1639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08;p56"/>
            <p:cNvSpPr/>
            <p:nvPr/>
          </p:nvSpPr>
          <p:spPr>
            <a:xfrm>
              <a:off x="1559200" y="4346050"/>
              <a:ext cx="304025" cy="462000"/>
            </a:xfrm>
            <a:custGeom>
              <a:avLst/>
              <a:gdLst/>
              <a:ahLst/>
              <a:cxnLst/>
              <a:rect l="l" t="t" r="r" b="b"/>
              <a:pathLst>
                <a:path w="12161" h="18480" extrusionOk="0">
                  <a:moveTo>
                    <a:pt x="11959" y="1"/>
                  </a:moveTo>
                  <a:cubicBezTo>
                    <a:pt x="9614" y="63"/>
                    <a:pt x="7248" y="94"/>
                    <a:pt x="4884" y="94"/>
                  </a:cubicBezTo>
                  <a:cubicBezTo>
                    <a:pt x="3320" y="94"/>
                    <a:pt x="1757" y="80"/>
                    <a:pt x="202" y="53"/>
                  </a:cubicBezTo>
                  <a:cubicBezTo>
                    <a:pt x="92" y="64"/>
                    <a:pt x="5" y="138"/>
                    <a:pt x="4" y="247"/>
                  </a:cubicBezTo>
                  <a:cubicBezTo>
                    <a:pt x="1" y="353"/>
                    <a:pt x="87" y="444"/>
                    <a:pt x="196" y="445"/>
                  </a:cubicBezTo>
                  <a:cubicBezTo>
                    <a:pt x="1748" y="472"/>
                    <a:pt x="3309" y="485"/>
                    <a:pt x="4870" y="485"/>
                  </a:cubicBezTo>
                  <a:cubicBezTo>
                    <a:pt x="7174" y="485"/>
                    <a:pt x="9481" y="456"/>
                    <a:pt x="11768" y="397"/>
                  </a:cubicBezTo>
                  <a:lnTo>
                    <a:pt x="11768" y="397"/>
                  </a:lnTo>
                  <a:cubicBezTo>
                    <a:pt x="11765" y="3352"/>
                    <a:pt x="11738" y="6352"/>
                    <a:pt x="11712" y="9255"/>
                  </a:cubicBezTo>
                  <a:cubicBezTo>
                    <a:pt x="11684" y="12215"/>
                    <a:pt x="11658" y="15273"/>
                    <a:pt x="11657" y="18283"/>
                  </a:cubicBezTo>
                  <a:cubicBezTo>
                    <a:pt x="11657" y="18392"/>
                    <a:pt x="11744" y="18479"/>
                    <a:pt x="11853" y="18479"/>
                  </a:cubicBezTo>
                  <a:cubicBezTo>
                    <a:pt x="11961" y="18479"/>
                    <a:pt x="12049" y="18392"/>
                    <a:pt x="12049" y="18283"/>
                  </a:cubicBezTo>
                  <a:cubicBezTo>
                    <a:pt x="12050" y="15274"/>
                    <a:pt x="12079" y="12217"/>
                    <a:pt x="12105" y="9258"/>
                  </a:cubicBezTo>
                  <a:cubicBezTo>
                    <a:pt x="12132" y="6288"/>
                    <a:pt x="12159" y="3218"/>
                    <a:pt x="12161" y="197"/>
                  </a:cubicBezTo>
                  <a:cubicBezTo>
                    <a:pt x="12161" y="144"/>
                    <a:pt x="12138" y="94"/>
                    <a:pt x="12101" y="57"/>
                  </a:cubicBezTo>
                  <a:cubicBezTo>
                    <a:pt x="12064" y="20"/>
                    <a:pt x="12016" y="1"/>
                    <a:pt x="1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09;p56"/>
            <p:cNvSpPr/>
            <p:nvPr/>
          </p:nvSpPr>
          <p:spPr>
            <a:xfrm>
              <a:off x="1879150" y="4355325"/>
              <a:ext cx="56675" cy="449250"/>
            </a:xfrm>
            <a:custGeom>
              <a:avLst/>
              <a:gdLst/>
              <a:ahLst/>
              <a:cxnLst/>
              <a:rect l="l" t="t" r="r" b="b"/>
              <a:pathLst>
                <a:path w="2267" h="17970" extrusionOk="0">
                  <a:moveTo>
                    <a:pt x="0" y="1"/>
                  </a:moveTo>
                  <a:lnTo>
                    <a:pt x="0" y="17970"/>
                  </a:lnTo>
                  <a:lnTo>
                    <a:pt x="2266" y="17970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10;p56"/>
            <p:cNvSpPr/>
            <p:nvPr/>
          </p:nvSpPr>
          <p:spPr>
            <a:xfrm>
              <a:off x="1917425" y="4499825"/>
              <a:ext cx="54125" cy="54100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9" y="2163"/>
                  </a:lnTo>
                  <a:cubicBezTo>
                    <a:pt x="2149" y="2163"/>
                    <a:pt x="2165" y="2145"/>
                    <a:pt x="2165" y="2128"/>
                  </a:cubicBezTo>
                  <a:lnTo>
                    <a:pt x="2165" y="36"/>
                  </a:lnTo>
                  <a:cubicBezTo>
                    <a:pt x="2165" y="16"/>
                    <a:pt x="2147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11;p56"/>
            <p:cNvSpPr/>
            <p:nvPr/>
          </p:nvSpPr>
          <p:spPr>
            <a:xfrm>
              <a:off x="1893650" y="439397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1"/>
                  </a:moveTo>
                  <a:lnTo>
                    <a:pt x="1" y="2164"/>
                  </a:lnTo>
                  <a:lnTo>
                    <a:pt x="2128" y="2164"/>
                  </a:lnTo>
                  <a:cubicBezTo>
                    <a:pt x="2148" y="2164"/>
                    <a:pt x="2164" y="2148"/>
                    <a:pt x="2166" y="2129"/>
                  </a:cubicBezTo>
                  <a:lnTo>
                    <a:pt x="2166" y="37"/>
                  </a:lnTo>
                  <a:cubicBezTo>
                    <a:pt x="2166" y="16"/>
                    <a:pt x="2148" y="1"/>
                    <a:pt x="2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912;p56"/>
            <p:cNvSpPr/>
            <p:nvPr/>
          </p:nvSpPr>
          <p:spPr>
            <a:xfrm>
              <a:off x="1893650" y="465442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8" y="2163"/>
                  </a:lnTo>
                  <a:cubicBezTo>
                    <a:pt x="2148" y="2163"/>
                    <a:pt x="2164" y="2148"/>
                    <a:pt x="2166" y="2128"/>
                  </a:cubicBezTo>
                  <a:lnTo>
                    <a:pt x="2166" y="37"/>
                  </a:lnTo>
                  <a:cubicBezTo>
                    <a:pt x="2166" y="16"/>
                    <a:pt x="2148" y="0"/>
                    <a:pt x="2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913;p56"/>
            <p:cNvSpPr/>
            <p:nvPr/>
          </p:nvSpPr>
          <p:spPr>
            <a:xfrm>
              <a:off x="1887875" y="4350825"/>
              <a:ext cx="13475" cy="115600"/>
            </a:xfrm>
            <a:custGeom>
              <a:avLst/>
              <a:gdLst/>
              <a:ahLst/>
              <a:cxnLst/>
              <a:rect l="l" t="t" r="r" b="b"/>
              <a:pathLst>
                <a:path w="539" h="4624" extrusionOk="0">
                  <a:moveTo>
                    <a:pt x="214" y="1"/>
                  </a:moveTo>
                  <a:cubicBezTo>
                    <a:pt x="207" y="1"/>
                    <a:pt x="200" y="1"/>
                    <a:pt x="193" y="2"/>
                  </a:cubicBezTo>
                  <a:cubicBezTo>
                    <a:pt x="85" y="6"/>
                    <a:pt x="0" y="97"/>
                    <a:pt x="3" y="204"/>
                  </a:cubicBezTo>
                  <a:lnTo>
                    <a:pt x="142" y="4433"/>
                  </a:lnTo>
                  <a:cubicBezTo>
                    <a:pt x="146" y="4540"/>
                    <a:pt x="233" y="4623"/>
                    <a:pt x="338" y="4623"/>
                  </a:cubicBezTo>
                  <a:lnTo>
                    <a:pt x="344" y="4623"/>
                  </a:lnTo>
                  <a:cubicBezTo>
                    <a:pt x="453" y="4619"/>
                    <a:pt x="538" y="4529"/>
                    <a:pt x="534" y="4421"/>
                  </a:cubicBezTo>
                  <a:lnTo>
                    <a:pt x="396" y="192"/>
                  </a:lnTo>
                  <a:cubicBezTo>
                    <a:pt x="393" y="90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914;p56"/>
            <p:cNvSpPr/>
            <p:nvPr/>
          </p:nvSpPr>
          <p:spPr>
            <a:xfrm>
              <a:off x="1888250" y="4489325"/>
              <a:ext cx="12750" cy="262175"/>
            </a:xfrm>
            <a:custGeom>
              <a:avLst/>
              <a:gdLst/>
              <a:ahLst/>
              <a:cxnLst/>
              <a:rect l="l" t="t" r="r" b="b"/>
              <a:pathLst>
                <a:path w="510" h="10487" extrusionOk="0">
                  <a:moveTo>
                    <a:pt x="317" y="1"/>
                  </a:moveTo>
                  <a:cubicBezTo>
                    <a:pt x="213" y="6"/>
                    <a:pt x="117" y="81"/>
                    <a:pt x="115" y="190"/>
                  </a:cubicBezTo>
                  <a:cubicBezTo>
                    <a:pt x="16" y="3542"/>
                    <a:pt x="1" y="6942"/>
                    <a:pt x="70" y="10294"/>
                  </a:cubicBezTo>
                  <a:cubicBezTo>
                    <a:pt x="72" y="10400"/>
                    <a:pt x="161" y="10486"/>
                    <a:pt x="266" y="10486"/>
                  </a:cubicBezTo>
                  <a:lnTo>
                    <a:pt x="268" y="10486"/>
                  </a:lnTo>
                  <a:cubicBezTo>
                    <a:pt x="377" y="10483"/>
                    <a:pt x="463" y="10394"/>
                    <a:pt x="461" y="10286"/>
                  </a:cubicBezTo>
                  <a:cubicBezTo>
                    <a:pt x="392" y="6939"/>
                    <a:pt x="407" y="3547"/>
                    <a:pt x="506" y="202"/>
                  </a:cubicBezTo>
                  <a:cubicBezTo>
                    <a:pt x="510" y="94"/>
                    <a:pt x="425" y="4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915;p56"/>
            <p:cNvSpPr/>
            <p:nvPr/>
          </p:nvSpPr>
          <p:spPr>
            <a:xfrm>
              <a:off x="1911025" y="4459000"/>
              <a:ext cx="10175" cy="171250"/>
            </a:xfrm>
            <a:custGeom>
              <a:avLst/>
              <a:gdLst/>
              <a:ahLst/>
              <a:cxnLst/>
              <a:rect l="l" t="t" r="r" b="b"/>
              <a:pathLst>
                <a:path w="407" h="6850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lnTo>
                    <a:pt x="12" y="6653"/>
                  </a:lnTo>
                  <a:cubicBezTo>
                    <a:pt x="12" y="6762"/>
                    <a:pt x="100" y="6849"/>
                    <a:pt x="208" y="6849"/>
                  </a:cubicBezTo>
                  <a:cubicBezTo>
                    <a:pt x="319" y="6849"/>
                    <a:pt x="407" y="6762"/>
                    <a:pt x="405" y="6653"/>
                  </a:cubicBezTo>
                  <a:lnTo>
                    <a:pt x="393" y="197"/>
                  </a:ln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916;p56"/>
            <p:cNvSpPr/>
            <p:nvPr/>
          </p:nvSpPr>
          <p:spPr>
            <a:xfrm>
              <a:off x="1633625" y="4473075"/>
              <a:ext cx="156450" cy="156450"/>
            </a:xfrm>
            <a:custGeom>
              <a:avLst/>
              <a:gdLst/>
              <a:ahLst/>
              <a:cxnLst/>
              <a:rect l="l" t="t" r="r" b="b"/>
              <a:pathLst>
                <a:path w="6258" h="6258" extrusionOk="0">
                  <a:moveTo>
                    <a:pt x="1" y="1"/>
                  </a:moveTo>
                  <a:lnTo>
                    <a:pt x="1" y="6258"/>
                  </a:lnTo>
                  <a:lnTo>
                    <a:pt x="6257" y="6258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917;p56"/>
            <p:cNvSpPr/>
            <p:nvPr/>
          </p:nvSpPr>
          <p:spPr>
            <a:xfrm>
              <a:off x="1659975" y="4504725"/>
              <a:ext cx="105800" cy="12725"/>
            </a:xfrm>
            <a:custGeom>
              <a:avLst/>
              <a:gdLst/>
              <a:ahLst/>
              <a:cxnLst/>
              <a:rect l="l" t="t" r="r" b="b"/>
              <a:pathLst>
                <a:path w="4232" h="509" extrusionOk="0">
                  <a:moveTo>
                    <a:pt x="4026" y="0"/>
                  </a:moveTo>
                  <a:lnTo>
                    <a:pt x="192" y="117"/>
                  </a:lnTo>
                  <a:cubicBezTo>
                    <a:pt x="84" y="120"/>
                    <a:pt x="0" y="211"/>
                    <a:pt x="2" y="319"/>
                  </a:cubicBezTo>
                  <a:cubicBezTo>
                    <a:pt x="7" y="425"/>
                    <a:pt x="93" y="509"/>
                    <a:pt x="199" y="509"/>
                  </a:cubicBezTo>
                  <a:lnTo>
                    <a:pt x="205" y="509"/>
                  </a:lnTo>
                  <a:lnTo>
                    <a:pt x="4038" y="392"/>
                  </a:lnTo>
                  <a:cubicBezTo>
                    <a:pt x="4148" y="389"/>
                    <a:pt x="4231" y="298"/>
                    <a:pt x="4228" y="190"/>
                  </a:cubicBezTo>
                  <a:cubicBezTo>
                    <a:pt x="4225" y="84"/>
                    <a:pt x="4138" y="0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918;p56"/>
            <p:cNvSpPr/>
            <p:nvPr/>
          </p:nvSpPr>
          <p:spPr>
            <a:xfrm>
              <a:off x="1660000" y="4542225"/>
              <a:ext cx="104900" cy="11325"/>
            </a:xfrm>
            <a:custGeom>
              <a:avLst/>
              <a:gdLst/>
              <a:ahLst/>
              <a:cxnLst/>
              <a:rect l="l" t="t" r="r" b="b"/>
              <a:pathLst>
                <a:path w="4196" h="453" extrusionOk="0">
                  <a:moveTo>
                    <a:pt x="3995" y="0"/>
                  </a:moveTo>
                  <a:lnTo>
                    <a:pt x="194" y="61"/>
                  </a:lnTo>
                  <a:cubicBezTo>
                    <a:pt x="86" y="62"/>
                    <a:pt x="0" y="152"/>
                    <a:pt x="1" y="260"/>
                  </a:cubicBezTo>
                  <a:cubicBezTo>
                    <a:pt x="4" y="367"/>
                    <a:pt x="90" y="453"/>
                    <a:pt x="198" y="453"/>
                  </a:cubicBezTo>
                  <a:lnTo>
                    <a:pt x="201" y="453"/>
                  </a:lnTo>
                  <a:lnTo>
                    <a:pt x="4002" y="392"/>
                  </a:lnTo>
                  <a:cubicBezTo>
                    <a:pt x="4108" y="391"/>
                    <a:pt x="4195" y="302"/>
                    <a:pt x="4194" y="193"/>
                  </a:cubicBezTo>
                  <a:cubicBezTo>
                    <a:pt x="4193" y="86"/>
                    <a:pt x="4098" y="7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919;p56"/>
            <p:cNvSpPr/>
            <p:nvPr/>
          </p:nvSpPr>
          <p:spPr>
            <a:xfrm>
              <a:off x="1658300" y="4579625"/>
              <a:ext cx="107500" cy="13925"/>
            </a:xfrm>
            <a:custGeom>
              <a:avLst/>
              <a:gdLst/>
              <a:ahLst/>
              <a:cxnLst/>
              <a:rect l="l" t="t" r="r" b="b"/>
              <a:pathLst>
                <a:path w="4300" h="557" extrusionOk="0">
                  <a:moveTo>
                    <a:pt x="189" y="1"/>
                  </a:moveTo>
                  <a:cubicBezTo>
                    <a:pt x="89" y="1"/>
                    <a:pt x="8" y="88"/>
                    <a:pt x="3" y="190"/>
                  </a:cubicBezTo>
                  <a:cubicBezTo>
                    <a:pt x="0" y="298"/>
                    <a:pt x="84" y="388"/>
                    <a:pt x="192" y="393"/>
                  </a:cubicBezTo>
                  <a:lnTo>
                    <a:pt x="4092" y="557"/>
                  </a:lnTo>
                  <a:lnTo>
                    <a:pt x="4099" y="557"/>
                  </a:lnTo>
                  <a:cubicBezTo>
                    <a:pt x="4204" y="557"/>
                    <a:pt x="4290" y="474"/>
                    <a:pt x="4295" y="369"/>
                  </a:cubicBezTo>
                  <a:cubicBezTo>
                    <a:pt x="4299" y="260"/>
                    <a:pt x="4216" y="170"/>
                    <a:pt x="4107" y="165"/>
                  </a:cubicBezTo>
                  <a:lnTo>
                    <a:pt x="208" y="2"/>
                  </a:lnTo>
                  <a:cubicBezTo>
                    <a:pt x="202" y="1"/>
                    <a:pt x="19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920;p56"/>
            <p:cNvSpPr/>
            <p:nvPr/>
          </p:nvSpPr>
          <p:spPr>
            <a:xfrm>
              <a:off x="1956200" y="4633775"/>
              <a:ext cx="364750" cy="250400"/>
            </a:xfrm>
            <a:custGeom>
              <a:avLst/>
              <a:gdLst/>
              <a:ahLst/>
              <a:cxnLst/>
              <a:rect l="l" t="t" r="r" b="b"/>
              <a:pathLst>
                <a:path w="14590" h="10016" extrusionOk="0">
                  <a:moveTo>
                    <a:pt x="4628" y="1"/>
                  </a:moveTo>
                  <a:cubicBezTo>
                    <a:pt x="626" y="1"/>
                    <a:pt x="0" y="9295"/>
                    <a:pt x="6189" y="9972"/>
                  </a:cubicBezTo>
                  <a:cubicBezTo>
                    <a:pt x="6457" y="10002"/>
                    <a:pt x="6718" y="10016"/>
                    <a:pt x="6971" y="10016"/>
                  </a:cubicBezTo>
                  <a:cubicBezTo>
                    <a:pt x="13458" y="10016"/>
                    <a:pt x="14590" y="695"/>
                    <a:pt x="9323" y="695"/>
                  </a:cubicBezTo>
                  <a:cubicBezTo>
                    <a:pt x="8979" y="695"/>
                    <a:pt x="8608" y="734"/>
                    <a:pt x="8209" y="819"/>
                  </a:cubicBezTo>
                  <a:cubicBezTo>
                    <a:pt x="8036" y="856"/>
                    <a:pt x="7860" y="874"/>
                    <a:pt x="7684" y="874"/>
                  </a:cubicBezTo>
                  <a:cubicBezTo>
                    <a:pt x="7228" y="874"/>
                    <a:pt x="6774" y="752"/>
                    <a:pt x="6374" y="524"/>
                  </a:cubicBezTo>
                  <a:cubicBezTo>
                    <a:pt x="5738" y="162"/>
                    <a:pt x="5154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921;p56"/>
            <p:cNvSpPr/>
            <p:nvPr/>
          </p:nvSpPr>
          <p:spPr>
            <a:xfrm>
              <a:off x="2134375" y="4592925"/>
              <a:ext cx="74150" cy="80975"/>
            </a:xfrm>
            <a:custGeom>
              <a:avLst/>
              <a:gdLst/>
              <a:ahLst/>
              <a:cxnLst/>
              <a:rect l="l" t="t" r="r" b="b"/>
              <a:pathLst>
                <a:path w="2966" h="3239" extrusionOk="0">
                  <a:moveTo>
                    <a:pt x="2742" y="0"/>
                  </a:moveTo>
                  <a:cubicBezTo>
                    <a:pt x="2715" y="0"/>
                    <a:pt x="2688" y="6"/>
                    <a:pt x="2662" y="17"/>
                  </a:cubicBezTo>
                  <a:cubicBezTo>
                    <a:pt x="1421" y="575"/>
                    <a:pt x="439" y="1685"/>
                    <a:pt x="33" y="2984"/>
                  </a:cubicBezTo>
                  <a:cubicBezTo>
                    <a:pt x="1" y="3087"/>
                    <a:pt x="59" y="3197"/>
                    <a:pt x="162" y="3229"/>
                  </a:cubicBezTo>
                  <a:cubicBezTo>
                    <a:pt x="181" y="3235"/>
                    <a:pt x="201" y="3238"/>
                    <a:pt x="220" y="3238"/>
                  </a:cubicBezTo>
                  <a:cubicBezTo>
                    <a:pt x="304" y="3238"/>
                    <a:pt x="382" y="3183"/>
                    <a:pt x="408" y="3101"/>
                  </a:cubicBezTo>
                  <a:cubicBezTo>
                    <a:pt x="781" y="1907"/>
                    <a:pt x="1682" y="888"/>
                    <a:pt x="2823" y="376"/>
                  </a:cubicBezTo>
                  <a:cubicBezTo>
                    <a:pt x="2921" y="330"/>
                    <a:pt x="2965" y="214"/>
                    <a:pt x="2921" y="116"/>
                  </a:cubicBezTo>
                  <a:cubicBezTo>
                    <a:pt x="2888" y="43"/>
                    <a:pt x="2817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922;p56"/>
            <p:cNvSpPr/>
            <p:nvPr/>
          </p:nvSpPr>
          <p:spPr>
            <a:xfrm>
              <a:off x="2084800" y="4652325"/>
              <a:ext cx="66450" cy="40450"/>
            </a:xfrm>
            <a:custGeom>
              <a:avLst/>
              <a:gdLst/>
              <a:ahLst/>
              <a:cxnLst/>
              <a:rect l="l" t="t" r="r" b="b"/>
              <a:pathLst>
                <a:path w="2658" h="1618" extrusionOk="0">
                  <a:moveTo>
                    <a:pt x="642" y="0"/>
                  </a:moveTo>
                  <a:cubicBezTo>
                    <a:pt x="484" y="0"/>
                    <a:pt x="325" y="18"/>
                    <a:pt x="172" y="53"/>
                  </a:cubicBezTo>
                  <a:cubicBezTo>
                    <a:pt x="67" y="78"/>
                    <a:pt x="0" y="182"/>
                    <a:pt x="25" y="289"/>
                  </a:cubicBezTo>
                  <a:cubicBezTo>
                    <a:pt x="46" y="378"/>
                    <a:pt x="124" y="440"/>
                    <a:pt x="213" y="440"/>
                  </a:cubicBezTo>
                  <a:cubicBezTo>
                    <a:pt x="229" y="440"/>
                    <a:pt x="244" y="438"/>
                    <a:pt x="260" y="435"/>
                  </a:cubicBezTo>
                  <a:cubicBezTo>
                    <a:pt x="385" y="406"/>
                    <a:pt x="513" y="391"/>
                    <a:pt x="642" y="391"/>
                  </a:cubicBezTo>
                  <a:cubicBezTo>
                    <a:pt x="923" y="391"/>
                    <a:pt x="1206" y="459"/>
                    <a:pt x="1454" y="591"/>
                  </a:cubicBezTo>
                  <a:cubicBezTo>
                    <a:pt x="1814" y="782"/>
                    <a:pt x="2105" y="1111"/>
                    <a:pt x="2252" y="1492"/>
                  </a:cubicBezTo>
                  <a:cubicBezTo>
                    <a:pt x="2282" y="1570"/>
                    <a:pt x="2357" y="1617"/>
                    <a:pt x="2435" y="1617"/>
                  </a:cubicBezTo>
                  <a:cubicBezTo>
                    <a:pt x="2459" y="1617"/>
                    <a:pt x="2482" y="1613"/>
                    <a:pt x="2506" y="1606"/>
                  </a:cubicBezTo>
                  <a:cubicBezTo>
                    <a:pt x="2608" y="1567"/>
                    <a:pt x="2657" y="1453"/>
                    <a:pt x="2619" y="1353"/>
                  </a:cubicBezTo>
                  <a:cubicBezTo>
                    <a:pt x="2439" y="884"/>
                    <a:pt x="2082" y="480"/>
                    <a:pt x="1639" y="244"/>
                  </a:cubicBezTo>
                  <a:cubicBezTo>
                    <a:pt x="1335" y="84"/>
                    <a:pt x="988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 Box 27"/>
          <p:cNvSpPr txBox="1">
            <a:spLocks noChangeArrowheads="1"/>
          </p:cNvSpPr>
          <p:nvPr/>
        </p:nvSpPr>
        <p:spPr bwMode="auto">
          <a:xfrm>
            <a:off x="1026319" y="1308409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/>
              <a:t>Bài</a:t>
            </a:r>
            <a:r>
              <a:rPr lang="en-US" sz="2800" b="1" u="sng" dirty="0"/>
              <a:t> 2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thoi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13" name="Text Box 23"/>
          <p:cNvSpPr txBox="1">
            <a:spLocks noChangeArrowheads="1"/>
          </p:cNvSpPr>
          <p:nvPr/>
        </p:nvSpPr>
        <p:spPr bwMode="auto">
          <a:xfrm>
            <a:off x="1085852" y="2148824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/>
              <a:t>Độ dài các đường chéo </a:t>
            </a:r>
            <a:r>
              <a:rPr lang="en-US" sz="2800" dirty="0" err="1"/>
              <a:t>là</a:t>
            </a:r>
            <a:r>
              <a:rPr lang="en-US" sz="2800" dirty="0"/>
              <a:t> 4</a:t>
            </a:r>
            <a:r>
              <a:rPr lang="en-US" sz="2800" dirty="0" smtClean="0"/>
              <a:t>m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smtClean="0"/>
              <a:t>15dm;</a:t>
            </a:r>
            <a:endParaRPr lang="en-US" sz="2800" dirty="0"/>
          </a:p>
        </p:txBody>
      </p:sp>
      <p:sp>
        <p:nvSpPr>
          <p:cNvPr id="114" name="Text Box 24"/>
          <p:cNvSpPr txBox="1">
            <a:spLocks noChangeArrowheads="1"/>
          </p:cNvSpPr>
          <p:nvPr/>
        </p:nvSpPr>
        <p:spPr bwMode="auto">
          <a:xfrm>
            <a:off x="521215" y="3592897"/>
            <a:ext cx="80772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/>
              <a:t>Đổi</a:t>
            </a:r>
            <a:r>
              <a:rPr lang="en-US" sz="2800" dirty="0" smtClean="0"/>
              <a:t> 4m = 40dm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/>
              <a:t>Diện</a:t>
            </a:r>
            <a:r>
              <a:rPr lang="en-US" sz="2800" dirty="0" smtClean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 smtClean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smtClean="0"/>
              <a:t>( 40 x 15) : 2 = 300 (dm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smtClean="0"/>
              <a:t>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300 </a:t>
            </a:r>
            <a:r>
              <a:rPr lang="en-US" dirty="0"/>
              <a:t>dm</a:t>
            </a:r>
            <a:r>
              <a:rPr lang="en-US" baseline="30000" dirty="0"/>
              <a:t>2</a:t>
            </a:r>
            <a:endParaRPr lang="en-US" dirty="0"/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  <a:p>
            <a:pPr algn="ctr"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649879" y="298499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giải</a:t>
            </a:r>
            <a:endParaRPr lang="vi-VN" sz="2800" b="1" u="sng" dirty="0"/>
          </a:p>
        </p:txBody>
      </p:sp>
    </p:spTree>
    <p:extLst>
      <p:ext uri="{BB962C8B-B14F-4D97-AF65-F5344CB8AC3E}">
        <p14:creationId xmlns:p14="http://schemas.microsoft.com/office/powerpoint/2010/main" val="7591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04" y="2105622"/>
            <a:ext cx="7704411" cy="714886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3751;p56"/>
          <p:cNvGrpSpPr/>
          <p:nvPr/>
        </p:nvGrpSpPr>
        <p:grpSpPr>
          <a:xfrm>
            <a:off x="0" y="5240982"/>
            <a:ext cx="1996125" cy="1855057"/>
            <a:chOff x="1498700" y="389275"/>
            <a:chExt cx="1065825" cy="1185325"/>
          </a:xfrm>
        </p:grpSpPr>
        <p:sp>
          <p:nvSpPr>
            <p:cNvPr id="4" name="Google Shape;3752;p56"/>
            <p:cNvSpPr/>
            <p:nvPr/>
          </p:nvSpPr>
          <p:spPr>
            <a:xfrm>
              <a:off x="1839000" y="660250"/>
              <a:ext cx="316750" cy="442100"/>
            </a:xfrm>
            <a:custGeom>
              <a:avLst/>
              <a:gdLst/>
              <a:ahLst/>
              <a:cxnLst/>
              <a:rect l="l" t="t" r="r" b="b"/>
              <a:pathLst>
                <a:path w="12670" h="17684" extrusionOk="0">
                  <a:moveTo>
                    <a:pt x="0" y="1"/>
                  </a:moveTo>
                  <a:lnTo>
                    <a:pt x="0" y="17684"/>
                  </a:lnTo>
                  <a:lnTo>
                    <a:pt x="12640" y="17684"/>
                  </a:lnTo>
                  <a:cubicBezTo>
                    <a:pt x="12657" y="17684"/>
                    <a:pt x="12669" y="17669"/>
                    <a:pt x="12669" y="17653"/>
                  </a:cubicBezTo>
                  <a:lnTo>
                    <a:pt x="12669" y="30"/>
                  </a:lnTo>
                  <a:cubicBezTo>
                    <a:pt x="12669" y="13"/>
                    <a:pt x="12657" y="1"/>
                    <a:pt x="1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753;p56"/>
            <p:cNvSpPr/>
            <p:nvPr/>
          </p:nvSpPr>
          <p:spPr>
            <a:xfrm>
              <a:off x="1839000" y="644050"/>
              <a:ext cx="300350" cy="438350"/>
            </a:xfrm>
            <a:custGeom>
              <a:avLst/>
              <a:gdLst/>
              <a:ahLst/>
              <a:cxnLst/>
              <a:rect l="l" t="t" r="r" b="b"/>
              <a:pathLst>
                <a:path w="12014" h="17534" extrusionOk="0">
                  <a:moveTo>
                    <a:pt x="0" y="1"/>
                  </a:moveTo>
                  <a:lnTo>
                    <a:pt x="0" y="17533"/>
                  </a:lnTo>
                  <a:lnTo>
                    <a:pt x="12013" y="17533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754;p56"/>
            <p:cNvSpPr/>
            <p:nvPr/>
          </p:nvSpPr>
          <p:spPr>
            <a:xfrm>
              <a:off x="1836200" y="1042100"/>
              <a:ext cx="305575" cy="43875"/>
            </a:xfrm>
            <a:custGeom>
              <a:avLst/>
              <a:gdLst/>
              <a:ahLst/>
              <a:cxnLst/>
              <a:rect l="l" t="t" r="r" b="b"/>
              <a:pathLst>
                <a:path w="12223" h="1755" extrusionOk="0">
                  <a:moveTo>
                    <a:pt x="112" y="0"/>
                  </a:moveTo>
                  <a:cubicBezTo>
                    <a:pt x="51" y="0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11871" y="223"/>
                  </a:lnTo>
                  <a:cubicBezTo>
                    <a:pt x="11746" y="416"/>
                    <a:pt x="11676" y="643"/>
                    <a:pt x="11674" y="872"/>
                  </a:cubicBezTo>
                  <a:cubicBezTo>
                    <a:pt x="11671" y="1183"/>
                    <a:pt x="11792" y="1492"/>
                    <a:pt x="12004" y="1720"/>
                  </a:cubicBezTo>
                  <a:cubicBezTo>
                    <a:pt x="12026" y="1743"/>
                    <a:pt x="12056" y="1755"/>
                    <a:pt x="12086" y="1755"/>
                  </a:cubicBezTo>
                  <a:cubicBezTo>
                    <a:pt x="12113" y="1755"/>
                    <a:pt x="12140" y="1745"/>
                    <a:pt x="12161" y="1725"/>
                  </a:cubicBezTo>
                  <a:cubicBezTo>
                    <a:pt x="12207" y="1684"/>
                    <a:pt x="12210" y="1612"/>
                    <a:pt x="12167" y="1568"/>
                  </a:cubicBezTo>
                  <a:cubicBezTo>
                    <a:pt x="11993" y="1383"/>
                    <a:pt x="11895" y="1131"/>
                    <a:pt x="11897" y="877"/>
                  </a:cubicBezTo>
                  <a:cubicBezTo>
                    <a:pt x="11900" y="622"/>
                    <a:pt x="12004" y="371"/>
                    <a:pt x="12182" y="191"/>
                  </a:cubicBezTo>
                  <a:cubicBezTo>
                    <a:pt x="12213" y="159"/>
                    <a:pt x="12222" y="111"/>
                    <a:pt x="12206" y="70"/>
                  </a:cubicBezTo>
                  <a:cubicBezTo>
                    <a:pt x="12187" y="28"/>
                    <a:pt x="12148" y="0"/>
                    <a:pt x="1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755;p56"/>
            <p:cNvSpPr/>
            <p:nvPr/>
          </p:nvSpPr>
          <p:spPr>
            <a:xfrm>
              <a:off x="1853725" y="1058025"/>
              <a:ext cx="112250" cy="5775"/>
            </a:xfrm>
            <a:custGeom>
              <a:avLst/>
              <a:gdLst/>
              <a:ahLst/>
              <a:cxnLst/>
              <a:rect l="l" t="t" r="r" b="b"/>
              <a:pathLst>
                <a:path w="4490" h="231" extrusionOk="0">
                  <a:moveTo>
                    <a:pt x="4378" y="1"/>
                  </a:moveTo>
                  <a:lnTo>
                    <a:pt x="111" y="7"/>
                  </a:lnTo>
                  <a:cubicBezTo>
                    <a:pt x="51" y="7"/>
                    <a:pt x="0" y="57"/>
                    <a:pt x="0" y="120"/>
                  </a:cubicBezTo>
                  <a:cubicBezTo>
                    <a:pt x="0" y="180"/>
                    <a:pt x="49" y="230"/>
                    <a:pt x="111" y="230"/>
                  </a:cubicBezTo>
                  <a:lnTo>
                    <a:pt x="4378" y="224"/>
                  </a:lnTo>
                  <a:cubicBezTo>
                    <a:pt x="4439" y="224"/>
                    <a:pt x="4489" y="173"/>
                    <a:pt x="4489" y="112"/>
                  </a:cubicBezTo>
                  <a:cubicBezTo>
                    <a:pt x="4489" y="51"/>
                    <a:pt x="4440" y="1"/>
                    <a:pt x="4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756;p56"/>
            <p:cNvSpPr/>
            <p:nvPr/>
          </p:nvSpPr>
          <p:spPr>
            <a:xfrm>
              <a:off x="1935700" y="1070650"/>
              <a:ext cx="128325" cy="7850"/>
            </a:xfrm>
            <a:custGeom>
              <a:avLst/>
              <a:gdLst/>
              <a:ahLst/>
              <a:cxnLst/>
              <a:rect l="l" t="t" r="r" b="b"/>
              <a:pathLst>
                <a:path w="5133" h="314" extrusionOk="0">
                  <a:moveTo>
                    <a:pt x="5018" y="0"/>
                  </a:moveTo>
                  <a:lnTo>
                    <a:pt x="111" y="89"/>
                  </a:lnTo>
                  <a:cubicBezTo>
                    <a:pt x="49" y="91"/>
                    <a:pt x="1" y="141"/>
                    <a:pt x="2" y="203"/>
                  </a:cubicBezTo>
                  <a:cubicBezTo>
                    <a:pt x="2" y="264"/>
                    <a:pt x="52" y="313"/>
                    <a:pt x="112" y="313"/>
                  </a:cubicBezTo>
                  <a:lnTo>
                    <a:pt x="114" y="313"/>
                  </a:lnTo>
                  <a:lnTo>
                    <a:pt x="5022" y="223"/>
                  </a:lnTo>
                  <a:cubicBezTo>
                    <a:pt x="5084" y="222"/>
                    <a:pt x="5132" y="172"/>
                    <a:pt x="5131" y="110"/>
                  </a:cubicBezTo>
                  <a:cubicBezTo>
                    <a:pt x="5131" y="50"/>
                    <a:pt x="5081" y="0"/>
                    <a:pt x="5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757;p56"/>
            <p:cNvSpPr/>
            <p:nvPr/>
          </p:nvSpPr>
          <p:spPr>
            <a:xfrm>
              <a:off x="2031300" y="1056350"/>
              <a:ext cx="102425" cy="6350"/>
            </a:xfrm>
            <a:custGeom>
              <a:avLst/>
              <a:gdLst/>
              <a:ahLst/>
              <a:cxnLst/>
              <a:rect l="l" t="t" r="r" b="b"/>
              <a:pathLst>
                <a:path w="4097" h="254" extrusionOk="0">
                  <a:moveTo>
                    <a:pt x="3983" y="1"/>
                  </a:moveTo>
                  <a:lnTo>
                    <a:pt x="111" y="30"/>
                  </a:lnTo>
                  <a:cubicBezTo>
                    <a:pt x="49" y="30"/>
                    <a:pt x="0" y="80"/>
                    <a:pt x="0" y="142"/>
                  </a:cubicBezTo>
                  <a:cubicBezTo>
                    <a:pt x="0" y="204"/>
                    <a:pt x="51" y="254"/>
                    <a:pt x="111" y="254"/>
                  </a:cubicBezTo>
                  <a:lnTo>
                    <a:pt x="3984" y="224"/>
                  </a:lnTo>
                  <a:cubicBezTo>
                    <a:pt x="4046" y="224"/>
                    <a:pt x="4096" y="173"/>
                    <a:pt x="4096" y="111"/>
                  </a:cubicBezTo>
                  <a:cubicBezTo>
                    <a:pt x="4096" y="49"/>
                    <a:pt x="4045" y="1"/>
                    <a:pt x="3984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758;p56"/>
            <p:cNvSpPr/>
            <p:nvPr/>
          </p:nvSpPr>
          <p:spPr>
            <a:xfrm>
              <a:off x="1887725" y="6833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0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59;p56"/>
            <p:cNvSpPr/>
            <p:nvPr/>
          </p:nvSpPr>
          <p:spPr>
            <a:xfrm>
              <a:off x="1887725" y="7220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60;p56"/>
            <p:cNvSpPr/>
            <p:nvPr/>
          </p:nvSpPr>
          <p:spPr>
            <a:xfrm>
              <a:off x="1887725" y="7607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1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61;p56"/>
            <p:cNvSpPr/>
            <p:nvPr/>
          </p:nvSpPr>
          <p:spPr>
            <a:xfrm>
              <a:off x="1887725" y="7994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62;p56"/>
            <p:cNvSpPr/>
            <p:nvPr/>
          </p:nvSpPr>
          <p:spPr>
            <a:xfrm>
              <a:off x="1887725" y="8381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63;p56"/>
            <p:cNvSpPr/>
            <p:nvPr/>
          </p:nvSpPr>
          <p:spPr>
            <a:xfrm>
              <a:off x="1887725" y="8768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64;p56"/>
            <p:cNvSpPr/>
            <p:nvPr/>
          </p:nvSpPr>
          <p:spPr>
            <a:xfrm>
              <a:off x="1887725" y="9155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65;p56"/>
            <p:cNvSpPr/>
            <p:nvPr/>
          </p:nvSpPr>
          <p:spPr>
            <a:xfrm>
              <a:off x="1887725" y="9542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66;p56"/>
            <p:cNvSpPr/>
            <p:nvPr/>
          </p:nvSpPr>
          <p:spPr>
            <a:xfrm>
              <a:off x="1887725" y="9928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67;p56"/>
            <p:cNvSpPr/>
            <p:nvPr/>
          </p:nvSpPr>
          <p:spPr>
            <a:xfrm>
              <a:off x="2066425" y="651775"/>
              <a:ext cx="5600" cy="384450"/>
            </a:xfrm>
            <a:custGeom>
              <a:avLst/>
              <a:gdLst/>
              <a:ahLst/>
              <a:cxnLst/>
              <a:rect l="l" t="t" r="r" b="b"/>
              <a:pathLst>
                <a:path w="224" h="15378" extrusionOk="0">
                  <a:moveTo>
                    <a:pt x="111" y="1"/>
                  </a:moveTo>
                  <a:cubicBezTo>
                    <a:pt x="51" y="1"/>
                    <a:pt x="1" y="50"/>
                    <a:pt x="1" y="112"/>
                  </a:cubicBezTo>
                  <a:lnTo>
                    <a:pt x="1" y="15266"/>
                  </a:lnTo>
                  <a:cubicBezTo>
                    <a:pt x="1" y="15327"/>
                    <a:pt x="49" y="15378"/>
                    <a:pt x="111" y="15378"/>
                  </a:cubicBezTo>
                  <a:cubicBezTo>
                    <a:pt x="173" y="15378"/>
                    <a:pt x="224" y="15328"/>
                    <a:pt x="223" y="15266"/>
                  </a:cubicBezTo>
                  <a:lnTo>
                    <a:pt x="223" y="112"/>
                  </a:lnTo>
                  <a:cubicBezTo>
                    <a:pt x="223" y="51"/>
                    <a:pt x="17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68;p56"/>
            <p:cNvSpPr/>
            <p:nvPr/>
          </p:nvSpPr>
          <p:spPr>
            <a:xfrm>
              <a:off x="1805700" y="6578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2" y="2155"/>
                  </a:cubicBezTo>
                  <a:cubicBezTo>
                    <a:pt x="1285" y="2095"/>
                    <a:pt x="1236" y="2043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3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69;p56"/>
            <p:cNvSpPr/>
            <p:nvPr/>
          </p:nvSpPr>
          <p:spPr>
            <a:xfrm>
              <a:off x="1805700" y="6927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4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4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70;p56"/>
            <p:cNvSpPr/>
            <p:nvPr/>
          </p:nvSpPr>
          <p:spPr>
            <a:xfrm>
              <a:off x="1805700" y="727550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5" y="0"/>
                  </a:moveTo>
                  <a:cubicBezTo>
                    <a:pt x="1050" y="0"/>
                    <a:pt x="917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2" y="2155"/>
                  </a:cubicBezTo>
                  <a:cubicBezTo>
                    <a:pt x="1285" y="2094"/>
                    <a:pt x="1236" y="2043"/>
                    <a:pt x="1174" y="2041"/>
                  </a:cubicBezTo>
                  <a:cubicBezTo>
                    <a:pt x="759" y="2026"/>
                    <a:pt x="378" y="1693"/>
                    <a:pt x="308" y="1283"/>
                  </a:cubicBezTo>
                  <a:cubicBezTo>
                    <a:pt x="237" y="873"/>
                    <a:pt x="485" y="434"/>
                    <a:pt x="872" y="281"/>
                  </a:cubicBezTo>
                  <a:cubicBezTo>
                    <a:pt x="973" y="242"/>
                    <a:pt x="1080" y="223"/>
                    <a:pt x="1187" y="223"/>
                  </a:cubicBezTo>
                  <a:cubicBezTo>
                    <a:pt x="1492" y="223"/>
                    <a:pt x="1799" y="374"/>
                    <a:pt x="1968" y="631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3"/>
                  </a:cubicBezTo>
                  <a:cubicBezTo>
                    <a:pt x="2174" y="630"/>
                    <a:pt x="2189" y="560"/>
                    <a:pt x="2155" y="508"/>
                  </a:cubicBezTo>
                  <a:cubicBezTo>
                    <a:pt x="1946" y="189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771;p56"/>
            <p:cNvSpPr/>
            <p:nvPr/>
          </p:nvSpPr>
          <p:spPr>
            <a:xfrm>
              <a:off x="1805700" y="762400"/>
              <a:ext cx="54750" cy="56550"/>
            </a:xfrm>
            <a:custGeom>
              <a:avLst/>
              <a:gdLst/>
              <a:ahLst/>
              <a:cxnLst/>
              <a:rect l="l" t="t" r="r" b="b"/>
              <a:pathLst>
                <a:path w="2190" h="2262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2"/>
                    <a:pt x="0" y="810"/>
                    <a:pt x="88" y="1320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4"/>
                    <a:pt x="1283" y="2155"/>
                  </a:cubicBezTo>
                  <a:cubicBezTo>
                    <a:pt x="1286" y="2094"/>
                    <a:pt x="1237" y="2043"/>
                    <a:pt x="1175" y="2039"/>
                  </a:cubicBezTo>
                  <a:cubicBezTo>
                    <a:pt x="760" y="2026"/>
                    <a:pt x="379" y="1692"/>
                    <a:pt x="309" y="1283"/>
                  </a:cubicBezTo>
                  <a:cubicBezTo>
                    <a:pt x="238" y="872"/>
                    <a:pt x="486" y="433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1"/>
                  </a:cubicBezTo>
                  <a:cubicBezTo>
                    <a:pt x="1990" y="664"/>
                    <a:pt x="2025" y="681"/>
                    <a:pt x="2062" y="681"/>
                  </a:cubicBezTo>
                  <a:cubicBezTo>
                    <a:pt x="2083" y="681"/>
                    <a:pt x="2105" y="675"/>
                    <a:pt x="2124" y="663"/>
                  </a:cubicBezTo>
                  <a:cubicBezTo>
                    <a:pt x="2175" y="629"/>
                    <a:pt x="2190" y="560"/>
                    <a:pt x="2156" y="508"/>
                  </a:cubicBezTo>
                  <a:cubicBezTo>
                    <a:pt x="1947" y="188"/>
                    <a:pt x="1566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72;p56"/>
            <p:cNvSpPr/>
            <p:nvPr/>
          </p:nvSpPr>
          <p:spPr>
            <a:xfrm>
              <a:off x="1805700" y="7972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5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3"/>
                    <a:pt x="1189" y="223"/>
                  </a:cubicBezTo>
                  <a:cubicBezTo>
                    <a:pt x="1494" y="223"/>
                    <a:pt x="1801" y="374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6" y="188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773;p56"/>
            <p:cNvSpPr/>
            <p:nvPr/>
          </p:nvSpPr>
          <p:spPr>
            <a:xfrm>
              <a:off x="1805700" y="832050"/>
              <a:ext cx="54725" cy="56600"/>
            </a:xfrm>
            <a:custGeom>
              <a:avLst/>
              <a:gdLst/>
              <a:ahLst/>
              <a:cxnLst/>
              <a:rect l="l" t="t" r="r" b="b"/>
              <a:pathLst>
                <a:path w="2189" h="2264" extrusionOk="0">
                  <a:moveTo>
                    <a:pt x="1185" y="0"/>
                  </a:moveTo>
                  <a:cubicBezTo>
                    <a:pt x="1051" y="0"/>
                    <a:pt x="917" y="24"/>
                    <a:pt x="791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2" y="2156"/>
                  </a:cubicBezTo>
                  <a:cubicBezTo>
                    <a:pt x="1285" y="2095"/>
                    <a:pt x="1236" y="2043"/>
                    <a:pt x="1174" y="2041"/>
                  </a:cubicBezTo>
                  <a:cubicBezTo>
                    <a:pt x="759" y="2027"/>
                    <a:pt x="378" y="1694"/>
                    <a:pt x="308" y="1284"/>
                  </a:cubicBezTo>
                  <a:cubicBezTo>
                    <a:pt x="237" y="874"/>
                    <a:pt x="485" y="434"/>
                    <a:pt x="872" y="281"/>
                  </a:cubicBezTo>
                  <a:cubicBezTo>
                    <a:pt x="973" y="242"/>
                    <a:pt x="1080" y="224"/>
                    <a:pt x="1187" y="224"/>
                  </a:cubicBezTo>
                  <a:cubicBezTo>
                    <a:pt x="1492" y="224"/>
                    <a:pt x="1799" y="375"/>
                    <a:pt x="1968" y="632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4"/>
                  </a:cubicBezTo>
                  <a:cubicBezTo>
                    <a:pt x="2174" y="631"/>
                    <a:pt x="2189" y="560"/>
                    <a:pt x="2155" y="509"/>
                  </a:cubicBezTo>
                  <a:cubicBezTo>
                    <a:pt x="1946" y="188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774;p56"/>
            <p:cNvSpPr/>
            <p:nvPr/>
          </p:nvSpPr>
          <p:spPr>
            <a:xfrm>
              <a:off x="1805700" y="86690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3"/>
                    <a:pt x="309" y="1283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8" y="223"/>
                  </a:cubicBezTo>
                  <a:cubicBezTo>
                    <a:pt x="1493" y="223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9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775;p56"/>
            <p:cNvSpPr/>
            <p:nvPr/>
          </p:nvSpPr>
          <p:spPr>
            <a:xfrm>
              <a:off x="1805700" y="9017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1"/>
                  </a:moveTo>
                  <a:cubicBezTo>
                    <a:pt x="1052" y="1"/>
                    <a:pt x="918" y="25"/>
                    <a:pt x="792" y="74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3" y="2155"/>
                  </a:cubicBezTo>
                  <a:cubicBezTo>
                    <a:pt x="1286" y="2095"/>
                    <a:pt x="1237" y="2044"/>
                    <a:pt x="1175" y="2041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4"/>
                    <a:pt x="1189" y="224"/>
                  </a:cubicBezTo>
                  <a:cubicBezTo>
                    <a:pt x="1494" y="224"/>
                    <a:pt x="1801" y="375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776;p56"/>
            <p:cNvSpPr/>
            <p:nvPr/>
          </p:nvSpPr>
          <p:spPr>
            <a:xfrm>
              <a:off x="1805700" y="9365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2" y="2155"/>
                  </a:cubicBezTo>
                  <a:cubicBezTo>
                    <a:pt x="1285" y="2094"/>
                    <a:pt x="1236" y="2042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4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777;p56"/>
            <p:cNvSpPr/>
            <p:nvPr/>
          </p:nvSpPr>
          <p:spPr>
            <a:xfrm>
              <a:off x="1805700" y="9714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1"/>
                  </a:moveTo>
                  <a:cubicBezTo>
                    <a:pt x="1052" y="1"/>
                    <a:pt x="918" y="24"/>
                    <a:pt x="792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7"/>
                    <a:pt x="379" y="1693"/>
                    <a:pt x="309" y="1284"/>
                  </a:cubicBezTo>
                  <a:cubicBezTo>
                    <a:pt x="238" y="874"/>
                    <a:pt x="486" y="435"/>
                    <a:pt x="874" y="282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5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778;p56"/>
            <p:cNvSpPr/>
            <p:nvPr/>
          </p:nvSpPr>
          <p:spPr>
            <a:xfrm>
              <a:off x="1805700" y="100625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6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6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0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779;p56"/>
            <p:cNvSpPr/>
            <p:nvPr/>
          </p:nvSpPr>
          <p:spPr>
            <a:xfrm>
              <a:off x="1641700" y="1175900"/>
              <a:ext cx="595150" cy="398700"/>
            </a:xfrm>
            <a:custGeom>
              <a:avLst/>
              <a:gdLst/>
              <a:ahLst/>
              <a:cxnLst/>
              <a:rect l="l" t="t" r="r" b="b"/>
              <a:pathLst>
                <a:path w="23806" h="15948" extrusionOk="0">
                  <a:moveTo>
                    <a:pt x="20167" y="1"/>
                  </a:moveTo>
                  <a:cubicBezTo>
                    <a:pt x="20071" y="1"/>
                    <a:pt x="19975" y="6"/>
                    <a:pt x="19877" y="18"/>
                  </a:cubicBezTo>
                  <a:lnTo>
                    <a:pt x="2131" y="2128"/>
                  </a:lnTo>
                  <a:cubicBezTo>
                    <a:pt x="917" y="2272"/>
                    <a:pt x="3" y="3302"/>
                    <a:pt x="1" y="4524"/>
                  </a:cubicBezTo>
                  <a:lnTo>
                    <a:pt x="1" y="13534"/>
                  </a:lnTo>
                  <a:cubicBezTo>
                    <a:pt x="1" y="14888"/>
                    <a:pt x="1105" y="15948"/>
                    <a:pt x="2410" y="15948"/>
                  </a:cubicBezTo>
                  <a:cubicBezTo>
                    <a:pt x="2540" y="15948"/>
                    <a:pt x="2671" y="15938"/>
                    <a:pt x="2804" y="15916"/>
                  </a:cubicBezTo>
                  <a:lnTo>
                    <a:pt x="21630" y="12842"/>
                  </a:lnTo>
                  <a:cubicBezTo>
                    <a:pt x="22919" y="12632"/>
                    <a:pt x="23806" y="11434"/>
                    <a:pt x="23633" y="10140"/>
                  </a:cubicBezTo>
                  <a:lnTo>
                    <a:pt x="22553" y="2093"/>
                  </a:lnTo>
                  <a:cubicBezTo>
                    <a:pt x="22392" y="883"/>
                    <a:pt x="21358" y="1"/>
                    <a:pt x="20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780;p56"/>
            <p:cNvSpPr/>
            <p:nvPr/>
          </p:nvSpPr>
          <p:spPr>
            <a:xfrm>
              <a:off x="1802925" y="1251825"/>
              <a:ext cx="66350" cy="68425"/>
            </a:xfrm>
            <a:custGeom>
              <a:avLst/>
              <a:gdLst/>
              <a:ahLst/>
              <a:cxnLst/>
              <a:rect l="l" t="t" r="r" b="b"/>
              <a:pathLst>
                <a:path w="2654" h="2737" extrusionOk="0">
                  <a:moveTo>
                    <a:pt x="1497" y="559"/>
                  </a:moveTo>
                  <a:cubicBezTo>
                    <a:pt x="1625" y="559"/>
                    <a:pt x="1735" y="573"/>
                    <a:pt x="1828" y="604"/>
                  </a:cubicBezTo>
                  <a:cubicBezTo>
                    <a:pt x="1931" y="639"/>
                    <a:pt x="1983" y="683"/>
                    <a:pt x="1983" y="740"/>
                  </a:cubicBezTo>
                  <a:cubicBezTo>
                    <a:pt x="1983" y="819"/>
                    <a:pt x="1894" y="894"/>
                    <a:pt x="1718" y="964"/>
                  </a:cubicBezTo>
                  <a:cubicBezTo>
                    <a:pt x="1561" y="1024"/>
                    <a:pt x="1414" y="1055"/>
                    <a:pt x="1280" y="1055"/>
                  </a:cubicBezTo>
                  <a:cubicBezTo>
                    <a:pt x="1160" y="1055"/>
                    <a:pt x="1046" y="1034"/>
                    <a:pt x="938" y="996"/>
                  </a:cubicBezTo>
                  <a:cubicBezTo>
                    <a:pt x="827" y="955"/>
                    <a:pt x="772" y="909"/>
                    <a:pt x="772" y="859"/>
                  </a:cubicBezTo>
                  <a:cubicBezTo>
                    <a:pt x="772" y="790"/>
                    <a:pt x="855" y="723"/>
                    <a:pt x="1024" y="656"/>
                  </a:cubicBezTo>
                  <a:cubicBezTo>
                    <a:pt x="1186" y="592"/>
                    <a:pt x="1345" y="559"/>
                    <a:pt x="1497" y="559"/>
                  </a:cubicBezTo>
                  <a:close/>
                  <a:moveTo>
                    <a:pt x="1529" y="1621"/>
                  </a:moveTo>
                  <a:cubicBezTo>
                    <a:pt x="1708" y="1621"/>
                    <a:pt x="1874" y="1649"/>
                    <a:pt x="2030" y="1708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2"/>
                    <a:pt x="2223" y="2049"/>
                    <a:pt x="2106" y="2091"/>
                  </a:cubicBezTo>
                  <a:cubicBezTo>
                    <a:pt x="1991" y="2134"/>
                    <a:pt x="1846" y="2155"/>
                    <a:pt x="1673" y="2155"/>
                  </a:cubicBezTo>
                  <a:cubicBezTo>
                    <a:pt x="1502" y="2155"/>
                    <a:pt x="1335" y="2117"/>
                    <a:pt x="1169" y="2041"/>
                  </a:cubicBezTo>
                  <a:cubicBezTo>
                    <a:pt x="1009" y="1967"/>
                    <a:pt x="929" y="1894"/>
                    <a:pt x="929" y="1820"/>
                  </a:cubicBezTo>
                  <a:cubicBezTo>
                    <a:pt x="929" y="1761"/>
                    <a:pt x="999" y="1710"/>
                    <a:pt x="1138" y="1672"/>
                  </a:cubicBezTo>
                  <a:cubicBezTo>
                    <a:pt x="1259" y="1638"/>
                    <a:pt x="1390" y="1621"/>
                    <a:pt x="1529" y="1621"/>
                  </a:cubicBezTo>
                  <a:close/>
                  <a:moveTo>
                    <a:pt x="17" y="0"/>
                  </a:moveTo>
                  <a:cubicBezTo>
                    <a:pt x="6" y="45"/>
                    <a:pt x="1" y="118"/>
                    <a:pt x="1" y="220"/>
                  </a:cubicBezTo>
                  <a:cubicBezTo>
                    <a:pt x="1" y="314"/>
                    <a:pt x="11" y="365"/>
                    <a:pt x="30" y="371"/>
                  </a:cubicBezTo>
                  <a:cubicBezTo>
                    <a:pt x="100" y="381"/>
                    <a:pt x="169" y="391"/>
                    <a:pt x="241" y="401"/>
                  </a:cubicBezTo>
                  <a:cubicBezTo>
                    <a:pt x="311" y="416"/>
                    <a:pt x="345" y="461"/>
                    <a:pt x="345" y="535"/>
                  </a:cubicBezTo>
                  <a:cubicBezTo>
                    <a:pt x="345" y="542"/>
                    <a:pt x="345" y="557"/>
                    <a:pt x="344" y="577"/>
                  </a:cubicBezTo>
                  <a:cubicBezTo>
                    <a:pt x="343" y="595"/>
                    <a:pt x="343" y="609"/>
                    <a:pt x="343" y="618"/>
                  </a:cubicBezTo>
                  <a:cubicBezTo>
                    <a:pt x="343" y="1234"/>
                    <a:pt x="414" y="1794"/>
                    <a:pt x="557" y="2299"/>
                  </a:cubicBezTo>
                  <a:cubicBezTo>
                    <a:pt x="472" y="2257"/>
                    <a:pt x="388" y="2236"/>
                    <a:pt x="308" y="2236"/>
                  </a:cubicBezTo>
                  <a:cubicBezTo>
                    <a:pt x="257" y="2236"/>
                    <a:pt x="216" y="2242"/>
                    <a:pt x="184" y="2257"/>
                  </a:cubicBezTo>
                  <a:lnTo>
                    <a:pt x="178" y="2672"/>
                  </a:lnTo>
                  <a:cubicBezTo>
                    <a:pt x="257" y="2619"/>
                    <a:pt x="371" y="2592"/>
                    <a:pt x="515" y="2592"/>
                  </a:cubicBezTo>
                  <a:cubicBezTo>
                    <a:pt x="623" y="2592"/>
                    <a:pt x="818" y="2617"/>
                    <a:pt x="1102" y="2665"/>
                  </a:cubicBezTo>
                  <a:cubicBezTo>
                    <a:pt x="1386" y="2712"/>
                    <a:pt x="1604" y="2737"/>
                    <a:pt x="1755" y="2737"/>
                  </a:cubicBezTo>
                  <a:cubicBezTo>
                    <a:pt x="2055" y="2737"/>
                    <a:pt x="2286" y="2639"/>
                    <a:pt x="2451" y="2441"/>
                  </a:cubicBezTo>
                  <a:cubicBezTo>
                    <a:pt x="2586" y="2277"/>
                    <a:pt x="2653" y="2081"/>
                    <a:pt x="2653" y="1853"/>
                  </a:cubicBezTo>
                  <a:cubicBezTo>
                    <a:pt x="2653" y="1692"/>
                    <a:pt x="2607" y="1556"/>
                    <a:pt x="2514" y="1445"/>
                  </a:cubicBezTo>
                  <a:cubicBezTo>
                    <a:pt x="2401" y="1315"/>
                    <a:pt x="2240" y="1249"/>
                    <a:pt x="2030" y="1249"/>
                  </a:cubicBezTo>
                  <a:cubicBezTo>
                    <a:pt x="1997" y="1249"/>
                    <a:pt x="1972" y="1250"/>
                    <a:pt x="1957" y="1253"/>
                  </a:cubicBezTo>
                  <a:cubicBezTo>
                    <a:pt x="2245" y="1160"/>
                    <a:pt x="2389" y="943"/>
                    <a:pt x="2389" y="603"/>
                  </a:cubicBezTo>
                  <a:cubicBezTo>
                    <a:pt x="2389" y="475"/>
                    <a:pt x="2349" y="371"/>
                    <a:pt x="2271" y="289"/>
                  </a:cubicBezTo>
                  <a:cubicBezTo>
                    <a:pt x="2166" y="180"/>
                    <a:pt x="2000" y="124"/>
                    <a:pt x="1773" y="124"/>
                  </a:cubicBezTo>
                  <a:cubicBezTo>
                    <a:pt x="1667" y="124"/>
                    <a:pt x="1542" y="138"/>
                    <a:pt x="1398" y="165"/>
                  </a:cubicBezTo>
                  <a:cubicBezTo>
                    <a:pt x="1205" y="202"/>
                    <a:pt x="1026" y="220"/>
                    <a:pt x="865" y="220"/>
                  </a:cubicBezTo>
                  <a:cubicBezTo>
                    <a:pt x="536" y="220"/>
                    <a:pt x="254" y="14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781;p56"/>
            <p:cNvSpPr/>
            <p:nvPr/>
          </p:nvSpPr>
          <p:spPr>
            <a:xfrm>
              <a:off x="1873000" y="1265750"/>
              <a:ext cx="68875" cy="56350"/>
            </a:xfrm>
            <a:custGeom>
              <a:avLst/>
              <a:gdLst/>
              <a:ahLst/>
              <a:cxnLst/>
              <a:rect l="l" t="t" r="r" b="b"/>
              <a:pathLst>
                <a:path w="2755" h="2254" extrusionOk="0">
                  <a:moveTo>
                    <a:pt x="1287" y="1001"/>
                  </a:moveTo>
                  <a:cubicBezTo>
                    <a:pt x="1444" y="1001"/>
                    <a:pt x="1570" y="1018"/>
                    <a:pt x="1668" y="1050"/>
                  </a:cubicBezTo>
                  <a:cubicBezTo>
                    <a:pt x="1759" y="1081"/>
                    <a:pt x="1804" y="1120"/>
                    <a:pt x="1804" y="1164"/>
                  </a:cubicBezTo>
                  <a:cubicBezTo>
                    <a:pt x="1804" y="1242"/>
                    <a:pt x="1723" y="1323"/>
                    <a:pt x="1563" y="1409"/>
                  </a:cubicBezTo>
                  <a:cubicBezTo>
                    <a:pt x="1392" y="1495"/>
                    <a:pt x="1216" y="1539"/>
                    <a:pt x="1034" y="1539"/>
                  </a:cubicBezTo>
                  <a:cubicBezTo>
                    <a:pt x="874" y="1539"/>
                    <a:pt x="735" y="1523"/>
                    <a:pt x="619" y="1490"/>
                  </a:cubicBezTo>
                  <a:cubicBezTo>
                    <a:pt x="489" y="1453"/>
                    <a:pt x="424" y="1403"/>
                    <a:pt x="424" y="1343"/>
                  </a:cubicBezTo>
                  <a:cubicBezTo>
                    <a:pt x="424" y="1267"/>
                    <a:pt x="516" y="1190"/>
                    <a:pt x="698" y="1116"/>
                  </a:cubicBezTo>
                  <a:cubicBezTo>
                    <a:pt x="887" y="1039"/>
                    <a:pt x="1084" y="1001"/>
                    <a:pt x="1287" y="1001"/>
                  </a:cubicBezTo>
                  <a:close/>
                  <a:moveTo>
                    <a:pt x="2661" y="1"/>
                  </a:moveTo>
                  <a:cubicBezTo>
                    <a:pt x="2458" y="76"/>
                    <a:pt x="2086" y="155"/>
                    <a:pt x="1550" y="237"/>
                  </a:cubicBezTo>
                  <a:cubicBezTo>
                    <a:pt x="1592" y="302"/>
                    <a:pt x="1631" y="388"/>
                    <a:pt x="1664" y="495"/>
                  </a:cubicBezTo>
                  <a:cubicBezTo>
                    <a:pt x="1694" y="594"/>
                    <a:pt x="1710" y="672"/>
                    <a:pt x="1710" y="725"/>
                  </a:cubicBezTo>
                  <a:cubicBezTo>
                    <a:pt x="1452" y="475"/>
                    <a:pt x="1185" y="350"/>
                    <a:pt x="913" y="350"/>
                  </a:cubicBezTo>
                  <a:cubicBezTo>
                    <a:pt x="661" y="350"/>
                    <a:pt x="455" y="444"/>
                    <a:pt x="293" y="632"/>
                  </a:cubicBezTo>
                  <a:cubicBezTo>
                    <a:pt x="159" y="792"/>
                    <a:pt x="71" y="994"/>
                    <a:pt x="31" y="1239"/>
                  </a:cubicBezTo>
                  <a:cubicBezTo>
                    <a:pt x="11" y="1361"/>
                    <a:pt x="1" y="1474"/>
                    <a:pt x="1" y="1577"/>
                  </a:cubicBezTo>
                  <a:cubicBezTo>
                    <a:pt x="1" y="1773"/>
                    <a:pt x="51" y="1919"/>
                    <a:pt x="147" y="2014"/>
                  </a:cubicBezTo>
                  <a:cubicBezTo>
                    <a:pt x="254" y="2119"/>
                    <a:pt x="433" y="2172"/>
                    <a:pt x="682" y="2172"/>
                  </a:cubicBezTo>
                  <a:cubicBezTo>
                    <a:pt x="766" y="2172"/>
                    <a:pt x="868" y="2164"/>
                    <a:pt x="989" y="2149"/>
                  </a:cubicBezTo>
                  <a:cubicBezTo>
                    <a:pt x="1244" y="2115"/>
                    <a:pt x="1462" y="2025"/>
                    <a:pt x="1646" y="1874"/>
                  </a:cubicBezTo>
                  <a:cubicBezTo>
                    <a:pt x="1654" y="1866"/>
                    <a:pt x="1662" y="1862"/>
                    <a:pt x="1666" y="1861"/>
                  </a:cubicBezTo>
                  <a:cubicBezTo>
                    <a:pt x="1667" y="1861"/>
                    <a:pt x="1667" y="1861"/>
                    <a:pt x="1667" y="1861"/>
                  </a:cubicBezTo>
                  <a:cubicBezTo>
                    <a:pt x="1673" y="1861"/>
                    <a:pt x="1677" y="1870"/>
                    <a:pt x="1677" y="1887"/>
                  </a:cubicBezTo>
                  <a:cubicBezTo>
                    <a:pt x="1677" y="1949"/>
                    <a:pt x="1658" y="2070"/>
                    <a:pt x="1620" y="2253"/>
                  </a:cubicBezTo>
                  <a:cubicBezTo>
                    <a:pt x="1719" y="2192"/>
                    <a:pt x="1856" y="2139"/>
                    <a:pt x="2031" y="2093"/>
                  </a:cubicBezTo>
                  <a:cubicBezTo>
                    <a:pt x="2207" y="2048"/>
                    <a:pt x="2365" y="2025"/>
                    <a:pt x="2504" y="2025"/>
                  </a:cubicBezTo>
                  <a:cubicBezTo>
                    <a:pt x="2620" y="2025"/>
                    <a:pt x="2703" y="2043"/>
                    <a:pt x="2754" y="2079"/>
                  </a:cubicBezTo>
                  <a:lnTo>
                    <a:pt x="2711" y="1631"/>
                  </a:lnTo>
                  <a:cubicBezTo>
                    <a:pt x="2666" y="1619"/>
                    <a:pt x="2618" y="1613"/>
                    <a:pt x="2564" y="1613"/>
                  </a:cubicBezTo>
                  <a:cubicBezTo>
                    <a:pt x="2465" y="1613"/>
                    <a:pt x="2380" y="1634"/>
                    <a:pt x="2308" y="1680"/>
                  </a:cubicBezTo>
                  <a:cubicBezTo>
                    <a:pt x="2397" y="1453"/>
                    <a:pt x="2442" y="1163"/>
                    <a:pt x="2442" y="813"/>
                  </a:cubicBezTo>
                  <a:cubicBezTo>
                    <a:pt x="2442" y="772"/>
                    <a:pt x="2441" y="713"/>
                    <a:pt x="2437" y="635"/>
                  </a:cubicBezTo>
                  <a:cubicBezTo>
                    <a:pt x="2433" y="558"/>
                    <a:pt x="2432" y="501"/>
                    <a:pt x="2432" y="465"/>
                  </a:cubicBezTo>
                  <a:lnTo>
                    <a:pt x="2432" y="461"/>
                  </a:lnTo>
                  <a:cubicBezTo>
                    <a:pt x="2432" y="417"/>
                    <a:pt x="2512" y="368"/>
                    <a:pt x="2672" y="314"/>
                  </a:cubicBezTo>
                  <a:cubicBezTo>
                    <a:pt x="2685" y="301"/>
                    <a:pt x="2691" y="265"/>
                    <a:pt x="2691" y="209"/>
                  </a:cubicBezTo>
                  <a:cubicBezTo>
                    <a:pt x="2691" y="139"/>
                    <a:pt x="2681" y="69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782;p56"/>
            <p:cNvSpPr/>
            <p:nvPr/>
          </p:nvSpPr>
          <p:spPr>
            <a:xfrm>
              <a:off x="1942975" y="1271850"/>
              <a:ext cx="59950" cy="49700"/>
            </a:xfrm>
            <a:custGeom>
              <a:avLst/>
              <a:gdLst/>
              <a:ahLst/>
              <a:cxnLst/>
              <a:rect l="l" t="t" r="r" b="b"/>
              <a:pathLst>
                <a:path w="2398" h="1988" extrusionOk="0">
                  <a:moveTo>
                    <a:pt x="1324" y="1"/>
                  </a:moveTo>
                  <a:cubicBezTo>
                    <a:pt x="1240" y="1"/>
                    <a:pt x="1152" y="5"/>
                    <a:pt x="1063" y="14"/>
                  </a:cubicBezTo>
                  <a:cubicBezTo>
                    <a:pt x="694" y="51"/>
                    <a:pt x="429" y="143"/>
                    <a:pt x="263" y="288"/>
                  </a:cubicBezTo>
                  <a:cubicBezTo>
                    <a:pt x="89" y="442"/>
                    <a:pt x="1" y="679"/>
                    <a:pt x="1" y="999"/>
                  </a:cubicBezTo>
                  <a:cubicBezTo>
                    <a:pt x="1" y="1658"/>
                    <a:pt x="354" y="1988"/>
                    <a:pt x="1063" y="1988"/>
                  </a:cubicBezTo>
                  <a:cubicBezTo>
                    <a:pt x="1168" y="1988"/>
                    <a:pt x="1272" y="1980"/>
                    <a:pt x="1374" y="1968"/>
                  </a:cubicBezTo>
                  <a:cubicBezTo>
                    <a:pt x="1777" y="1915"/>
                    <a:pt x="2028" y="1674"/>
                    <a:pt x="2130" y="1245"/>
                  </a:cubicBezTo>
                  <a:cubicBezTo>
                    <a:pt x="2129" y="1238"/>
                    <a:pt x="2124" y="1234"/>
                    <a:pt x="2120" y="1234"/>
                  </a:cubicBezTo>
                  <a:cubicBezTo>
                    <a:pt x="2119" y="1234"/>
                    <a:pt x="2119" y="1234"/>
                    <a:pt x="2118" y="1234"/>
                  </a:cubicBezTo>
                  <a:cubicBezTo>
                    <a:pt x="2032" y="1337"/>
                    <a:pt x="1916" y="1419"/>
                    <a:pt x="1773" y="1483"/>
                  </a:cubicBezTo>
                  <a:cubicBezTo>
                    <a:pt x="1612" y="1557"/>
                    <a:pt x="1438" y="1593"/>
                    <a:pt x="1254" y="1593"/>
                  </a:cubicBezTo>
                  <a:cubicBezTo>
                    <a:pt x="1133" y="1593"/>
                    <a:pt x="1043" y="1555"/>
                    <a:pt x="980" y="1478"/>
                  </a:cubicBezTo>
                  <a:cubicBezTo>
                    <a:pt x="895" y="1375"/>
                    <a:pt x="836" y="1185"/>
                    <a:pt x="803" y="909"/>
                  </a:cubicBezTo>
                  <a:cubicBezTo>
                    <a:pt x="796" y="851"/>
                    <a:pt x="792" y="800"/>
                    <a:pt x="792" y="758"/>
                  </a:cubicBezTo>
                  <a:cubicBezTo>
                    <a:pt x="792" y="361"/>
                    <a:pt x="1013" y="164"/>
                    <a:pt x="1454" y="164"/>
                  </a:cubicBezTo>
                  <a:cubicBezTo>
                    <a:pt x="1554" y="164"/>
                    <a:pt x="1649" y="181"/>
                    <a:pt x="1743" y="212"/>
                  </a:cubicBezTo>
                  <a:cubicBezTo>
                    <a:pt x="1824" y="237"/>
                    <a:pt x="1865" y="258"/>
                    <a:pt x="1865" y="275"/>
                  </a:cubicBezTo>
                  <a:cubicBezTo>
                    <a:pt x="1865" y="279"/>
                    <a:pt x="1859" y="281"/>
                    <a:pt x="1848" y="281"/>
                  </a:cubicBezTo>
                  <a:cubicBezTo>
                    <a:pt x="1673" y="281"/>
                    <a:pt x="1521" y="316"/>
                    <a:pt x="1396" y="384"/>
                  </a:cubicBezTo>
                  <a:cubicBezTo>
                    <a:pt x="1252" y="464"/>
                    <a:pt x="1182" y="571"/>
                    <a:pt x="1182" y="708"/>
                  </a:cubicBezTo>
                  <a:cubicBezTo>
                    <a:pt x="1182" y="794"/>
                    <a:pt x="1241" y="869"/>
                    <a:pt x="1357" y="933"/>
                  </a:cubicBezTo>
                  <a:cubicBezTo>
                    <a:pt x="1481" y="1001"/>
                    <a:pt x="1639" y="1034"/>
                    <a:pt x="1829" y="1034"/>
                  </a:cubicBezTo>
                  <a:cubicBezTo>
                    <a:pt x="2208" y="1034"/>
                    <a:pt x="2398" y="909"/>
                    <a:pt x="2398" y="659"/>
                  </a:cubicBezTo>
                  <a:cubicBezTo>
                    <a:pt x="2398" y="605"/>
                    <a:pt x="2394" y="557"/>
                    <a:pt x="2391" y="510"/>
                  </a:cubicBezTo>
                  <a:cubicBezTo>
                    <a:pt x="2371" y="377"/>
                    <a:pt x="2270" y="262"/>
                    <a:pt x="2091" y="165"/>
                  </a:cubicBezTo>
                  <a:cubicBezTo>
                    <a:pt x="1888" y="56"/>
                    <a:pt x="1632" y="1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783;p56"/>
            <p:cNvSpPr/>
            <p:nvPr/>
          </p:nvSpPr>
          <p:spPr>
            <a:xfrm>
              <a:off x="2000375" y="1250525"/>
              <a:ext cx="72675" cy="70675"/>
            </a:xfrm>
            <a:custGeom>
              <a:avLst/>
              <a:gdLst/>
              <a:ahLst/>
              <a:cxnLst/>
              <a:rect l="l" t="t" r="r" b="b"/>
              <a:pathLst>
                <a:path w="2907" h="2827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52"/>
                    <a:pt x="453" y="89"/>
                    <a:pt x="1" y="113"/>
                  </a:cubicBezTo>
                  <a:cubicBezTo>
                    <a:pt x="1" y="229"/>
                    <a:pt x="9" y="288"/>
                    <a:pt x="27" y="289"/>
                  </a:cubicBezTo>
                  <a:cubicBezTo>
                    <a:pt x="109" y="294"/>
                    <a:pt x="180" y="311"/>
                    <a:pt x="240" y="342"/>
                  </a:cubicBezTo>
                  <a:cubicBezTo>
                    <a:pt x="299" y="373"/>
                    <a:pt x="329" y="414"/>
                    <a:pt x="329" y="461"/>
                  </a:cubicBezTo>
                  <a:cubicBezTo>
                    <a:pt x="329" y="476"/>
                    <a:pt x="329" y="495"/>
                    <a:pt x="328" y="518"/>
                  </a:cubicBezTo>
                  <a:cubicBezTo>
                    <a:pt x="326" y="542"/>
                    <a:pt x="326" y="556"/>
                    <a:pt x="326" y="562"/>
                  </a:cubicBezTo>
                  <a:cubicBezTo>
                    <a:pt x="326" y="817"/>
                    <a:pt x="350" y="1109"/>
                    <a:pt x="396" y="1440"/>
                  </a:cubicBezTo>
                  <a:cubicBezTo>
                    <a:pt x="447" y="1799"/>
                    <a:pt x="510" y="2086"/>
                    <a:pt x="586" y="2298"/>
                  </a:cubicBezTo>
                  <a:cubicBezTo>
                    <a:pt x="500" y="2256"/>
                    <a:pt x="414" y="2235"/>
                    <a:pt x="333" y="2235"/>
                  </a:cubicBezTo>
                  <a:cubicBezTo>
                    <a:pt x="285" y="2235"/>
                    <a:pt x="243" y="2241"/>
                    <a:pt x="209" y="2254"/>
                  </a:cubicBezTo>
                  <a:lnTo>
                    <a:pt x="199" y="2639"/>
                  </a:lnTo>
                  <a:cubicBezTo>
                    <a:pt x="241" y="2599"/>
                    <a:pt x="323" y="2579"/>
                    <a:pt x="445" y="2579"/>
                  </a:cubicBezTo>
                  <a:cubicBezTo>
                    <a:pt x="586" y="2579"/>
                    <a:pt x="755" y="2604"/>
                    <a:pt x="953" y="2654"/>
                  </a:cubicBezTo>
                  <a:cubicBezTo>
                    <a:pt x="1144" y="2701"/>
                    <a:pt x="1310" y="2759"/>
                    <a:pt x="1449" y="2826"/>
                  </a:cubicBezTo>
                  <a:cubicBezTo>
                    <a:pt x="1409" y="2744"/>
                    <a:pt x="1353" y="2602"/>
                    <a:pt x="1284" y="2402"/>
                  </a:cubicBezTo>
                  <a:cubicBezTo>
                    <a:pt x="1204" y="2175"/>
                    <a:pt x="1165" y="2035"/>
                    <a:pt x="1165" y="1979"/>
                  </a:cubicBezTo>
                  <a:lnTo>
                    <a:pt x="1224" y="1979"/>
                  </a:lnTo>
                  <a:cubicBezTo>
                    <a:pt x="1377" y="1979"/>
                    <a:pt x="1517" y="2004"/>
                    <a:pt x="1647" y="2052"/>
                  </a:cubicBezTo>
                  <a:cubicBezTo>
                    <a:pt x="1813" y="2114"/>
                    <a:pt x="1921" y="2207"/>
                    <a:pt x="1972" y="2330"/>
                  </a:cubicBezTo>
                  <a:cubicBezTo>
                    <a:pt x="1978" y="2347"/>
                    <a:pt x="1982" y="2361"/>
                    <a:pt x="1982" y="2372"/>
                  </a:cubicBezTo>
                  <a:cubicBezTo>
                    <a:pt x="1982" y="2409"/>
                    <a:pt x="1953" y="2442"/>
                    <a:pt x="1896" y="2466"/>
                  </a:cubicBezTo>
                  <a:cubicBezTo>
                    <a:pt x="1880" y="2474"/>
                    <a:pt x="1826" y="2491"/>
                    <a:pt x="1731" y="2519"/>
                  </a:cubicBezTo>
                  <a:cubicBezTo>
                    <a:pt x="1709" y="2526"/>
                    <a:pt x="1697" y="2552"/>
                    <a:pt x="1697" y="2599"/>
                  </a:cubicBezTo>
                  <a:cubicBezTo>
                    <a:pt x="1697" y="2635"/>
                    <a:pt x="1701" y="2664"/>
                    <a:pt x="1710" y="2686"/>
                  </a:cubicBezTo>
                  <a:lnTo>
                    <a:pt x="2896" y="2692"/>
                  </a:lnTo>
                  <a:cubicBezTo>
                    <a:pt x="2880" y="2409"/>
                    <a:pt x="2705" y="2173"/>
                    <a:pt x="2369" y="1981"/>
                  </a:cubicBezTo>
                  <a:cubicBezTo>
                    <a:pt x="2071" y="1811"/>
                    <a:pt x="1759" y="1726"/>
                    <a:pt x="1431" y="1726"/>
                  </a:cubicBezTo>
                  <a:cubicBezTo>
                    <a:pt x="1405" y="1726"/>
                    <a:pt x="1368" y="1728"/>
                    <a:pt x="1318" y="1732"/>
                  </a:cubicBezTo>
                  <a:cubicBezTo>
                    <a:pt x="1359" y="1608"/>
                    <a:pt x="1434" y="1479"/>
                    <a:pt x="1538" y="1344"/>
                  </a:cubicBezTo>
                  <a:cubicBezTo>
                    <a:pt x="1694" y="1142"/>
                    <a:pt x="1869" y="1020"/>
                    <a:pt x="2061" y="981"/>
                  </a:cubicBezTo>
                  <a:cubicBezTo>
                    <a:pt x="2115" y="968"/>
                    <a:pt x="2162" y="962"/>
                    <a:pt x="2204" y="962"/>
                  </a:cubicBezTo>
                  <a:cubicBezTo>
                    <a:pt x="2273" y="962"/>
                    <a:pt x="2307" y="974"/>
                    <a:pt x="2307" y="997"/>
                  </a:cubicBezTo>
                  <a:cubicBezTo>
                    <a:pt x="2307" y="1012"/>
                    <a:pt x="2293" y="1024"/>
                    <a:pt x="2270" y="1036"/>
                  </a:cubicBezTo>
                  <a:cubicBezTo>
                    <a:pt x="2250" y="1045"/>
                    <a:pt x="2195" y="1069"/>
                    <a:pt x="2105" y="1105"/>
                  </a:cubicBezTo>
                  <a:cubicBezTo>
                    <a:pt x="2039" y="1132"/>
                    <a:pt x="1985" y="1159"/>
                    <a:pt x="1945" y="1189"/>
                  </a:cubicBezTo>
                  <a:cubicBezTo>
                    <a:pt x="1826" y="1271"/>
                    <a:pt x="1766" y="1368"/>
                    <a:pt x="1766" y="1479"/>
                  </a:cubicBezTo>
                  <a:cubicBezTo>
                    <a:pt x="1766" y="1624"/>
                    <a:pt x="1900" y="1696"/>
                    <a:pt x="2166" y="1696"/>
                  </a:cubicBezTo>
                  <a:cubicBezTo>
                    <a:pt x="2266" y="1696"/>
                    <a:pt x="2376" y="1682"/>
                    <a:pt x="2495" y="1655"/>
                  </a:cubicBezTo>
                  <a:cubicBezTo>
                    <a:pt x="2769" y="1593"/>
                    <a:pt x="2906" y="1472"/>
                    <a:pt x="2906" y="1293"/>
                  </a:cubicBezTo>
                  <a:cubicBezTo>
                    <a:pt x="2906" y="1236"/>
                    <a:pt x="2889" y="1177"/>
                    <a:pt x="2856" y="1115"/>
                  </a:cubicBezTo>
                  <a:cubicBezTo>
                    <a:pt x="2798" y="1003"/>
                    <a:pt x="2732" y="920"/>
                    <a:pt x="2660" y="866"/>
                  </a:cubicBezTo>
                  <a:cubicBezTo>
                    <a:pt x="2546" y="779"/>
                    <a:pt x="2398" y="735"/>
                    <a:pt x="2214" y="735"/>
                  </a:cubicBezTo>
                  <a:cubicBezTo>
                    <a:pt x="2155" y="735"/>
                    <a:pt x="2087" y="742"/>
                    <a:pt x="2009" y="753"/>
                  </a:cubicBezTo>
                  <a:cubicBezTo>
                    <a:pt x="1721" y="795"/>
                    <a:pt x="1481" y="962"/>
                    <a:pt x="1290" y="1256"/>
                  </a:cubicBezTo>
                  <a:cubicBezTo>
                    <a:pt x="1210" y="1379"/>
                    <a:pt x="1142" y="1520"/>
                    <a:pt x="1090" y="1684"/>
                  </a:cubicBezTo>
                  <a:cubicBezTo>
                    <a:pt x="1078" y="1605"/>
                    <a:pt x="1073" y="1508"/>
                    <a:pt x="1073" y="1394"/>
                  </a:cubicBezTo>
                  <a:cubicBezTo>
                    <a:pt x="1073" y="941"/>
                    <a:pt x="1167" y="476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784;p56"/>
            <p:cNvSpPr/>
            <p:nvPr/>
          </p:nvSpPr>
          <p:spPr>
            <a:xfrm>
              <a:off x="1689300" y="137552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1" y="1"/>
                    <a:pt x="1640" y="2"/>
                  </a:cubicBezTo>
                  <a:cubicBezTo>
                    <a:pt x="1503" y="21"/>
                    <a:pt x="1300" y="40"/>
                    <a:pt x="1033" y="62"/>
                  </a:cubicBezTo>
                  <a:cubicBezTo>
                    <a:pt x="765" y="84"/>
                    <a:pt x="596" y="94"/>
                    <a:pt x="524" y="94"/>
                  </a:cubicBezTo>
                  <a:cubicBezTo>
                    <a:pt x="518" y="94"/>
                    <a:pt x="514" y="95"/>
                    <a:pt x="511" y="97"/>
                  </a:cubicBezTo>
                  <a:cubicBezTo>
                    <a:pt x="507" y="98"/>
                    <a:pt x="506" y="103"/>
                    <a:pt x="506" y="114"/>
                  </a:cubicBezTo>
                  <a:cubicBezTo>
                    <a:pt x="506" y="118"/>
                    <a:pt x="518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5"/>
                    <a:pt x="183" y="529"/>
                    <a:pt x="44" y="470"/>
                  </a:cubicBezTo>
                  <a:cubicBezTo>
                    <a:pt x="15" y="560"/>
                    <a:pt x="1" y="679"/>
                    <a:pt x="1" y="826"/>
                  </a:cubicBezTo>
                  <a:cubicBezTo>
                    <a:pt x="1" y="877"/>
                    <a:pt x="2" y="906"/>
                    <a:pt x="5" y="915"/>
                  </a:cubicBezTo>
                  <a:cubicBezTo>
                    <a:pt x="8" y="929"/>
                    <a:pt x="15" y="937"/>
                    <a:pt x="25" y="937"/>
                  </a:cubicBezTo>
                  <a:cubicBezTo>
                    <a:pt x="27" y="937"/>
                    <a:pt x="29" y="937"/>
                    <a:pt x="31" y="936"/>
                  </a:cubicBezTo>
                  <a:cubicBezTo>
                    <a:pt x="254" y="885"/>
                    <a:pt x="437" y="858"/>
                    <a:pt x="580" y="851"/>
                  </a:cubicBezTo>
                  <a:lnTo>
                    <a:pt x="580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40"/>
                    <a:pt x="404" y="2326"/>
                    <a:pt x="551" y="2433"/>
                  </a:cubicBezTo>
                  <a:cubicBezTo>
                    <a:pt x="671" y="2520"/>
                    <a:pt x="857" y="2563"/>
                    <a:pt x="1111" y="2563"/>
                  </a:cubicBezTo>
                  <a:cubicBezTo>
                    <a:pt x="1127" y="2563"/>
                    <a:pt x="1181" y="2561"/>
                    <a:pt x="1274" y="2557"/>
                  </a:cubicBezTo>
                  <a:cubicBezTo>
                    <a:pt x="1914" y="2526"/>
                    <a:pt x="2319" y="2360"/>
                    <a:pt x="2488" y="2055"/>
                  </a:cubicBezTo>
                  <a:cubicBezTo>
                    <a:pt x="2544" y="1953"/>
                    <a:pt x="2572" y="1867"/>
                    <a:pt x="2572" y="1799"/>
                  </a:cubicBezTo>
                  <a:cubicBezTo>
                    <a:pt x="2572" y="1643"/>
                    <a:pt x="2425" y="1533"/>
                    <a:pt x="2130" y="1470"/>
                  </a:cubicBezTo>
                  <a:cubicBezTo>
                    <a:pt x="1995" y="1442"/>
                    <a:pt x="1873" y="1428"/>
                    <a:pt x="1768" y="1428"/>
                  </a:cubicBezTo>
                  <a:cubicBezTo>
                    <a:pt x="1625" y="1428"/>
                    <a:pt x="1511" y="1452"/>
                    <a:pt x="1429" y="1496"/>
                  </a:cubicBezTo>
                  <a:cubicBezTo>
                    <a:pt x="1351" y="1540"/>
                    <a:pt x="1313" y="1596"/>
                    <a:pt x="1313" y="1665"/>
                  </a:cubicBezTo>
                  <a:cubicBezTo>
                    <a:pt x="1313" y="1813"/>
                    <a:pt x="1385" y="1929"/>
                    <a:pt x="1530" y="2016"/>
                  </a:cubicBezTo>
                  <a:cubicBezTo>
                    <a:pt x="1686" y="2085"/>
                    <a:pt x="1796" y="2128"/>
                    <a:pt x="1862" y="2144"/>
                  </a:cubicBezTo>
                  <a:cubicBezTo>
                    <a:pt x="1873" y="2150"/>
                    <a:pt x="1878" y="2159"/>
                    <a:pt x="1878" y="2170"/>
                  </a:cubicBezTo>
                  <a:cubicBezTo>
                    <a:pt x="1878" y="2206"/>
                    <a:pt x="1820" y="2248"/>
                    <a:pt x="1705" y="2299"/>
                  </a:cubicBezTo>
                  <a:cubicBezTo>
                    <a:pt x="1588" y="2349"/>
                    <a:pt x="1485" y="2373"/>
                    <a:pt x="1393" y="2373"/>
                  </a:cubicBezTo>
                  <a:cubicBezTo>
                    <a:pt x="1219" y="2373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4"/>
                  </a:cubicBezTo>
                  <a:cubicBezTo>
                    <a:pt x="1220" y="1002"/>
                    <a:pt x="1247" y="898"/>
                    <a:pt x="1268" y="880"/>
                  </a:cubicBezTo>
                  <a:cubicBezTo>
                    <a:pt x="1582" y="880"/>
                    <a:pt x="1753" y="882"/>
                    <a:pt x="1782" y="884"/>
                  </a:cubicBezTo>
                  <a:cubicBezTo>
                    <a:pt x="1839" y="889"/>
                    <a:pt x="1887" y="942"/>
                    <a:pt x="1933" y="1045"/>
                  </a:cubicBezTo>
                  <a:cubicBezTo>
                    <a:pt x="1980" y="1154"/>
                    <a:pt x="2010" y="1214"/>
                    <a:pt x="2023" y="1223"/>
                  </a:cubicBezTo>
                  <a:cubicBezTo>
                    <a:pt x="2032" y="1232"/>
                    <a:pt x="2047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3" y="1168"/>
                    <a:pt x="2319" y="1147"/>
                    <a:pt x="2364" y="1125"/>
                  </a:cubicBezTo>
                  <a:cubicBezTo>
                    <a:pt x="2322" y="1043"/>
                    <a:pt x="2285" y="939"/>
                    <a:pt x="2249" y="815"/>
                  </a:cubicBezTo>
                  <a:cubicBezTo>
                    <a:pt x="2213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1" y="417"/>
                  </a:cubicBezTo>
                  <a:cubicBezTo>
                    <a:pt x="2203" y="361"/>
                    <a:pt x="2206" y="317"/>
                    <a:pt x="2206" y="288"/>
                  </a:cubicBezTo>
                  <a:cubicBezTo>
                    <a:pt x="2206" y="218"/>
                    <a:pt x="2195" y="165"/>
                    <a:pt x="2175" y="130"/>
                  </a:cubicBezTo>
                  <a:cubicBezTo>
                    <a:pt x="2104" y="135"/>
                    <a:pt x="1971" y="193"/>
                    <a:pt x="1772" y="302"/>
                  </a:cubicBezTo>
                  <a:cubicBezTo>
                    <a:pt x="1852" y="363"/>
                    <a:pt x="1893" y="429"/>
                    <a:pt x="1893" y="502"/>
                  </a:cubicBezTo>
                  <a:cubicBezTo>
                    <a:pt x="1893" y="527"/>
                    <a:pt x="1887" y="552"/>
                    <a:pt x="1880" y="575"/>
                  </a:cubicBezTo>
                  <a:cubicBezTo>
                    <a:pt x="1872" y="598"/>
                    <a:pt x="1728" y="611"/>
                    <a:pt x="1451" y="614"/>
                  </a:cubicBezTo>
                  <a:lnTo>
                    <a:pt x="1340" y="614"/>
                  </a:lnTo>
                  <a:cubicBezTo>
                    <a:pt x="1387" y="498"/>
                    <a:pt x="1460" y="364"/>
                    <a:pt x="1555" y="209"/>
                  </a:cubicBezTo>
                  <a:cubicBezTo>
                    <a:pt x="1635" y="76"/>
                    <a:pt x="1676" y="7"/>
                    <a:pt x="1676" y="2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85;p56"/>
            <p:cNvSpPr/>
            <p:nvPr/>
          </p:nvSpPr>
          <p:spPr>
            <a:xfrm>
              <a:off x="17566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5" y="661"/>
                    <a:pt x="1762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8" y="1229"/>
                  </a:cubicBezTo>
                  <a:cubicBezTo>
                    <a:pt x="1432" y="1335"/>
                    <a:pt x="1211" y="1388"/>
                    <a:pt x="987" y="1388"/>
                  </a:cubicBezTo>
                  <a:cubicBezTo>
                    <a:pt x="808" y="1388"/>
                    <a:pt x="657" y="1364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8" y="820"/>
                  </a:cubicBezTo>
                  <a:cubicBezTo>
                    <a:pt x="844" y="699"/>
                    <a:pt x="1056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1" y="0"/>
                    <a:pt x="1208" y="8"/>
                    <a:pt x="1099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9" y="2013"/>
                  </a:cubicBezTo>
                  <a:cubicBezTo>
                    <a:pt x="1478" y="2013"/>
                    <a:pt x="1733" y="1901"/>
                    <a:pt x="1926" y="1679"/>
                  </a:cubicBezTo>
                  <a:cubicBezTo>
                    <a:pt x="2074" y="1508"/>
                    <a:pt x="2170" y="1292"/>
                    <a:pt x="2213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786;p56"/>
            <p:cNvSpPr/>
            <p:nvPr/>
          </p:nvSpPr>
          <p:spPr>
            <a:xfrm>
              <a:off x="1847675" y="1391650"/>
              <a:ext cx="59900" cy="51075"/>
            </a:xfrm>
            <a:custGeom>
              <a:avLst/>
              <a:gdLst/>
              <a:ahLst/>
              <a:cxnLst/>
              <a:rect l="l" t="t" r="r" b="b"/>
              <a:pathLst>
                <a:path w="2396" h="2043" extrusionOk="0">
                  <a:moveTo>
                    <a:pt x="1240" y="1"/>
                  </a:moveTo>
                  <a:cubicBezTo>
                    <a:pt x="924" y="1"/>
                    <a:pt x="673" y="60"/>
                    <a:pt x="487" y="179"/>
                  </a:cubicBezTo>
                  <a:cubicBezTo>
                    <a:pt x="326" y="282"/>
                    <a:pt x="228" y="421"/>
                    <a:pt x="192" y="595"/>
                  </a:cubicBezTo>
                  <a:cubicBezTo>
                    <a:pt x="182" y="636"/>
                    <a:pt x="177" y="685"/>
                    <a:pt x="177" y="738"/>
                  </a:cubicBezTo>
                  <a:cubicBezTo>
                    <a:pt x="177" y="964"/>
                    <a:pt x="342" y="1076"/>
                    <a:pt x="672" y="1076"/>
                  </a:cubicBezTo>
                  <a:cubicBezTo>
                    <a:pt x="712" y="1076"/>
                    <a:pt x="780" y="1072"/>
                    <a:pt x="878" y="1065"/>
                  </a:cubicBezTo>
                  <a:cubicBezTo>
                    <a:pt x="975" y="1057"/>
                    <a:pt x="1039" y="1054"/>
                    <a:pt x="1070" y="1054"/>
                  </a:cubicBezTo>
                  <a:cubicBezTo>
                    <a:pt x="1384" y="1054"/>
                    <a:pt x="1548" y="1219"/>
                    <a:pt x="1562" y="1552"/>
                  </a:cubicBezTo>
                  <a:cubicBezTo>
                    <a:pt x="1566" y="1655"/>
                    <a:pt x="1513" y="1731"/>
                    <a:pt x="1405" y="1783"/>
                  </a:cubicBezTo>
                  <a:cubicBezTo>
                    <a:pt x="1332" y="1818"/>
                    <a:pt x="1220" y="1845"/>
                    <a:pt x="1066" y="1863"/>
                  </a:cubicBezTo>
                  <a:cubicBezTo>
                    <a:pt x="1012" y="1870"/>
                    <a:pt x="951" y="1873"/>
                    <a:pt x="883" y="1873"/>
                  </a:cubicBezTo>
                  <a:cubicBezTo>
                    <a:pt x="706" y="1873"/>
                    <a:pt x="618" y="1860"/>
                    <a:pt x="618" y="1829"/>
                  </a:cubicBezTo>
                  <a:cubicBezTo>
                    <a:pt x="618" y="1800"/>
                    <a:pt x="668" y="1779"/>
                    <a:pt x="769" y="1764"/>
                  </a:cubicBezTo>
                  <a:cubicBezTo>
                    <a:pt x="936" y="1741"/>
                    <a:pt x="1063" y="1694"/>
                    <a:pt x="1145" y="1624"/>
                  </a:cubicBezTo>
                  <a:cubicBezTo>
                    <a:pt x="1210" y="1568"/>
                    <a:pt x="1244" y="1505"/>
                    <a:pt x="1244" y="1433"/>
                  </a:cubicBezTo>
                  <a:cubicBezTo>
                    <a:pt x="1244" y="1365"/>
                    <a:pt x="1199" y="1310"/>
                    <a:pt x="1107" y="1272"/>
                  </a:cubicBezTo>
                  <a:cubicBezTo>
                    <a:pt x="1016" y="1231"/>
                    <a:pt x="891" y="1212"/>
                    <a:pt x="734" y="1212"/>
                  </a:cubicBezTo>
                  <a:cubicBezTo>
                    <a:pt x="647" y="1212"/>
                    <a:pt x="554" y="1219"/>
                    <a:pt x="452" y="1231"/>
                  </a:cubicBezTo>
                  <a:cubicBezTo>
                    <a:pt x="151" y="1273"/>
                    <a:pt x="0" y="1372"/>
                    <a:pt x="0" y="1530"/>
                  </a:cubicBezTo>
                  <a:cubicBezTo>
                    <a:pt x="0" y="1575"/>
                    <a:pt x="11" y="1630"/>
                    <a:pt x="32" y="1697"/>
                  </a:cubicBezTo>
                  <a:cubicBezTo>
                    <a:pt x="63" y="1790"/>
                    <a:pt x="153" y="1868"/>
                    <a:pt x="297" y="1932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3" y="2042"/>
                    <a:pt x="1666" y="1990"/>
                    <a:pt x="1922" y="1881"/>
                  </a:cubicBezTo>
                  <a:cubicBezTo>
                    <a:pt x="2198" y="1767"/>
                    <a:pt x="2353" y="1603"/>
                    <a:pt x="2384" y="1396"/>
                  </a:cubicBezTo>
                  <a:cubicBezTo>
                    <a:pt x="2391" y="1351"/>
                    <a:pt x="2395" y="1308"/>
                    <a:pt x="2395" y="1262"/>
                  </a:cubicBezTo>
                  <a:cubicBezTo>
                    <a:pt x="2395" y="1100"/>
                    <a:pt x="2340" y="984"/>
                    <a:pt x="2231" y="920"/>
                  </a:cubicBezTo>
                  <a:cubicBezTo>
                    <a:pt x="2139" y="865"/>
                    <a:pt x="2002" y="837"/>
                    <a:pt x="1819" y="837"/>
                  </a:cubicBezTo>
                  <a:cubicBezTo>
                    <a:pt x="1771" y="837"/>
                    <a:pt x="1700" y="839"/>
                    <a:pt x="1606" y="845"/>
                  </a:cubicBezTo>
                  <a:cubicBezTo>
                    <a:pt x="1510" y="852"/>
                    <a:pt x="1442" y="854"/>
                    <a:pt x="1399" y="854"/>
                  </a:cubicBezTo>
                  <a:cubicBezTo>
                    <a:pt x="1273" y="854"/>
                    <a:pt x="1177" y="837"/>
                    <a:pt x="1106" y="797"/>
                  </a:cubicBezTo>
                  <a:cubicBezTo>
                    <a:pt x="1019" y="752"/>
                    <a:pt x="956" y="672"/>
                    <a:pt x="916" y="556"/>
                  </a:cubicBezTo>
                  <a:cubicBezTo>
                    <a:pt x="899" y="506"/>
                    <a:pt x="890" y="457"/>
                    <a:pt x="890" y="413"/>
                  </a:cubicBezTo>
                  <a:cubicBezTo>
                    <a:pt x="890" y="220"/>
                    <a:pt x="1051" y="125"/>
                    <a:pt x="1374" y="125"/>
                  </a:cubicBezTo>
                  <a:cubicBezTo>
                    <a:pt x="1542" y="125"/>
                    <a:pt x="1627" y="142"/>
                    <a:pt x="1627" y="182"/>
                  </a:cubicBezTo>
                  <a:cubicBezTo>
                    <a:pt x="1627" y="193"/>
                    <a:pt x="1616" y="201"/>
                    <a:pt x="1597" y="204"/>
                  </a:cubicBezTo>
                  <a:cubicBezTo>
                    <a:pt x="1431" y="245"/>
                    <a:pt x="1340" y="268"/>
                    <a:pt x="1325" y="275"/>
                  </a:cubicBezTo>
                  <a:cubicBezTo>
                    <a:pt x="1204" y="326"/>
                    <a:pt x="1143" y="405"/>
                    <a:pt x="1143" y="509"/>
                  </a:cubicBezTo>
                  <a:cubicBezTo>
                    <a:pt x="1143" y="630"/>
                    <a:pt x="1317" y="689"/>
                    <a:pt x="1664" y="689"/>
                  </a:cubicBezTo>
                  <a:cubicBezTo>
                    <a:pt x="1722" y="689"/>
                    <a:pt x="1774" y="688"/>
                    <a:pt x="1824" y="685"/>
                  </a:cubicBezTo>
                  <a:cubicBezTo>
                    <a:pt x="2086" y="668"/>
                    <a:pt x="2217" y="597"/>
                    <a:pt x="2217" y="475"/>
                  </a:cubicBezTo>
                  <a:cubicBezTo>
                    <a:pt x="2217" y="436"/>
                    <a:pt x="2202" y="384"/>
                    <a:pt x="2175" y="317"/>
                  </a:cubicBezTo>
                  <a:cubicBezTo>
                    <a:pt x="2133" y="209"/>
                    <a:pt x="2047" y="132"/>
                    <a:pt x="1919" y="84"/>
                  </a:cubicBezTo>
                  <a:cubicBezTo>
                    <a:pt x="1773" y="29"/>
                    <a:pt x="1546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787;p56"/>
            <p:cNvSpPr/>
            <p:nvPr/>
          </p:nvSpPr>
          <p:spPr>
            <a:xfrm>
              <a:off x="1911375" y="1392400"/>
              <a:ext cx="59950" cy="49675"/>
            </a:xfrm>
            <a:custGeom>
              <a:avLst/>
              <a:gdLst/>
              <a:ahLst/>
              <a:cxnLst/>
              <a:rect l="l" t="t" r="r" b="b"/>
              <a:pathLst>
                <a:path w="2398" h="1987" extrusionOk="0">
                  <a:moveTo>
                    <a:pt x="1325" y="1"/>
                  </a:moveTo>
                  <a:cubicBezTo>
                    <a:pt x="1239" y="1"/>
                    <a:pt x="1151" y="4"/>
                    <a:pt x="1062" y="13"/>
                  </a:cubicBezTo>
                  <a:cubicBezTo>
                    <a:pt x="695" y="50"/>
                    <a:pt x="428" y="142"/>
                    <a:pt x="263" y="287"/>
                  </a:cubicBezTo>
                  <a:cubicBezTo>
                    <a:pt x="88" y="441"/>
                    <a:pt x="0" y="679"/>
                    <a:pt x="0" y="999"/>
                  </a:cubicBezTo>
                  <a:cubicBezTo>
                    <a:pt x="0" y="1657"/>
                    <a:pt x="355" y="1987"/>
                    <a:pt x="1062" y="1987"/>
                  </a:cubicBezTo>
                  <a:cubicBezTo>
                    <a:pt x="1168" y="1987"/>
                    <a:pt x="1271" y="1980"/>
                    <a:pt x="1373" y="1967"/>
                  </a:cubicBezTo>
                  <a:cubicBezTo>
                    <a:pt x="1776" y="1914"/>
                    <a:pt x="2028" y="1672"/>
                    <a:pt x="2130" y="1244"/>
                  </a:cubicBezTo>
                  <a:cubicBezTo>
                    <a:pt x="2128" y="1237"/>
                    <a:pt x="2123" y="1233"/>
                    <a:pt x="2119" y="1233"/>
                  </a:cubicBezTo>
                  <a:cubicBezTo>
                    <a:pt x="2118" y="1233"/>
                    <a:pt x="2118" y="1233"/>
                    <a:pt x="2117" y="1233"/>
                  </a:cubicBezTo>
                  <a:cubicBezTo>
                    <a:pt x="2032" y="1336"/>
                    <a:pt x="1916" y="1418"/>
                    <a:pt x="1772" y="1483"/>
                  </a:cubicBezTo>
                  <a:cubicBezTo>
                    <a:pt x="1611" y="1557"/>
                    <a:pt x="1438" y="1593"/>
                    <a:pt x="1254" y="1593"/>
                  </a:cubicBezTo>
                  <a:cubicBezTo>
                    <a:pt x="1134" y="1593"/>
                    <a:pt x="1043" y="1554"/>
                    <a:pt x="980" y="1477"/>
                  </a:cubicBezTo>
                  <a:cubicBezTo>
                    <a:pt x="894" y="1374"/>
                    <a:pt x="835" y="1185"/>
                    <a:pt x="803" y="908"/>
                  </a:cubicBezTo>
                  <a:cubicBezTo>
                    <a:pt x="796" y="850"/>
                    <a:pt x="793" y="799"/>
                    <a:pt x="793" y="757"/>
                  </a:cubicBezTo>
                  <a:cubicBezTo>
                    <a:pt x="793" y="360"/>
                    <a:pt x="1013" y="163"/>
                    <a:pt x="1454" y="163"/>
                  </a:cubicBezTo>
                  <a:cubicBezTo>
                    <a:pt x="1553" y="163"/>
                    <a:pt x="1648" y="179"/>
                    <a:pt x="1743" y="210"/>
                  </a:cubicBezTo>
                  <a:cubicBezTo>
                    <a:pt x="1824" y="236"/>
                    <a:pt x="1864" y="257"/>
                    <a:pt x="1864" y="275"/>
                  </a:cubicBezTo>
                  <a:cubicBezTo>
                    <a:pt x="1864" y="278"/>
                    <a:pt x="1858" y="281"/>
                    <a:pt x="1848" y="281"/>
                  </a:cubicBezTo>
                  <a:cubicBezTo>
                    <a:pt x="1672" y="281"/>
                    <a:pt x="1520" y="315"/>
                    <a:pt x="1395" y="384"/>
                  </a:cubicBezTo>
                  <a:cubicBezTo>
                    <a:pt x="1253" y="463"/>
                    <a:pt x="1181" y="570"/>
                    <a:pt x="1181" y="706"/>
                  </a:cubicBezTo>
                  <a:cubicBezTo>
                    <a:pt x="1181" y="793"/>
                    <a:pt x="1240" y="869"/>
                    <a:pt x="1357" y="932"/>
                  </a:cubicBezTo>
                  <a:cubicBezTo>
                    <a:pt x="1481" y="1000"/>
                    <a:pt x="1638" y="1034"/>
                    <a:pt x="1828" y="1034"/>
                  </a:cubicBezTo>
                  <a:cubicBezTo>
                    <a:pt x="2208" y="1034"/>
                    <a:pt x="2397" y="908"/>
                    <a:pt x="2397" y="658"/>
                  </a:cubicBezTo>
                  <a:cubicBezTo>
                    <a:pt x="2397" y="606"/>
                    <a:pt x="2394" y="557"/>
                    <a:pt x="2390" y="509"/>
                  </a:cubicBezTo>
                  <a:cubicBezTo>
                    <a:pt x="2370" y="376"/>
                    <a:pt x="2270" y="261"/>
                    <a:pt x="2090" y="164"/>
                  </a:cubicBezTo>
                  <a:cubicBezTo>
                    <a:pt x="1888" y="54"/>
                    <a:pt x="1632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788;p56"/>
            <p:cNvSpPr/>
            <p:nvPr/>
          </p:nvSpPr>
          <p:spPr>
            <a:xfrm>
              <a:off x="1969050" y="1370150"/>
              <a:ext cx="66375" cy="75650"/>
            </a:xfrm>
            <a:custGeom>
              <a:avLst/>
              <a:gdLst/>
              <a:ahLst/>
              <a:cxnLst/>
              <a:rect l="l" t="t" r="r" b="b"/>
              <a:pathLst>
                <a:path w="2655" h="3026" extrusionOk="0">
                  <a:moveTo>
                    <a:pt x="7" y="0"/>
                  </a:moveTo>
                  <a:cubicBezTo>
                    <a:pt x="2" y="9"/>
                    <a:pt x="0" y="31"/>
                    <a:pt x="0" y="67"/>
                  </a:cubicBezTo>
                  <a:cubicBezTo>
                    <a:pt x="0" y="158"/>
                    <a:pt x="15" y="206"/>
                    <a:pt x="42" y="211"/>
                  </a:cubicBezTo>
                  <a:cubicBezTo>
                    <a:pt x="85" y="218"/>
                    <a:pt x="124" y="225"/>
                    <a:pt x="157" y="231"/>
                  </a:cubicBezTo>
                  <a:cubicBezTo>
                    <a:pt x="225" y="241"/>
                    <a:pt x="269" y="253"/>
                    <a:pt x="292" y="269"/>
                  </a:cubicBezTo>
                  <a:cubicBezTo>
                    <a:pt x="330" y="294"/>
                    <a:pt x="349" y="334"/>
                    <a:pt x="349" y="392"/>
                  </a:cubicBezTo>
                  <a:cubicBezTo>
                    <a:pt x="349" y="651"/>
                    <a:pt x="371" y="970"/>
                    <a:pt x="416" y="1348"/>
                  </a:cubicBezTo>
                  <a:cubicBezTo>
                    <a:pt x="467" y="1788"/>
                    <a:pt x="532" y="2134"/>
                    <a:pt x="611" y="2387"/>
                  </a:cubicBezTo>
                  <a:cubicBezTo>
                    <a:pt x="524" y="2347"/>
                    <a:pt x="444" y="2326"/>
                    <a:pt x="366" y="2326"/>
                  </a:cubicBezTo>
                  <a:cubicBezTo>
                    <a:pt x="311" y="2326"/>
                    <a:pt x="268" y="2334"/>
                    <a:pt x="232" y="2351"/>
                  </a:cubicBezTo>
                  <a:lnTo>
                    <a:pt x="228" y="2738"/>
                  </a:lnTo>
                  <a:cubicBezTo>
                    <a:pt x="317" y="2680"/>
                    <a:pt x="440" y="2651"/>
                    <a:pt x="596" y="2651"/>
                  </a:cubicBezTo>
                  <a:cubicBezTo>
                    <a:pt x="827" y="2651"/>
                    <a:pt x="1061" y="2705"/>
                    <a:pt x="1297" y="2811"/>
                  </a:cubicBezTo>
                  <a:cubicBezTo>
                    <a:pt x="1198" y="2517"/>
                    <a:pt x="1147" y="2319"/>
                    <a:pt x="1144" y="2212"/>
                  </a:cubicBezTo>
                  <a:cubicBezTo>
                    <a:pt x="1180" y="2035"/>
                    <a:pt x="1250" y="1884"/>
                    <a:pt x="1349" y="1758"/>
                  </a:cubicBezTo>
                  <a:cubicBezTo>
                    <a:pt x="1446" y="1637"/>
                    <a:pt x="1542" y="1576"/>
                    <a:pt x="1639" y="1576"/>
                  </a:cubicBezTo>
                  <a:cubicBezTo>
                    <a:pt x="1697" y="1576"/>
                    <a:pt x="1736" y="1607"/>
                    <a:pt x="1757" y="1670"/>
                  </a:cubicBezTo>
                  <a:cubicBezTo>
                    <a:pt x="1780" y="1739"/>
                    <a:pt x="1792" y="1866"/>
                    <a:pt x="1792" y="2055"/>
                  </a:cubicBezTo>
                  <a:cubicBezTo>
                    <a:pt x="1792" y="2362"/>
                    <a:pt x="1741" y="2613"/>
                    <a:pt x="1639" y="2808"/>
                  </a:cubicBezTo>
                  <a:cubicBezTo>
                    <a:pt x="2072" y="2904"/>
                    <a:pt x="2390" y="2978"/>
                    <a:pt x="2597" y="3025"/>
                  </a:cubicBezTo>
                  <a:cubicBezTo>
                    <a:pt x="2622" y="2952"/>
                    <a:pt x="2641" y="2897"/>
                    <a:pt x="2655" y="2861"/>
                  </a:cubicBezTo>
                  <a:cubicBezTo>
                    <a:pt x="2569" y="2846"/>
                    <a:pt x="2485" y="2821"/>
                    <a:pt x="2407" y="2793"/>
                  </a:cubicBezTo>
                  <a:cubicBezTo>
                    <a:pt x="2377" y="2729"/>
                    <a:pt x="2361" y="2622"/>
                    <a:pt x="2361" y="2469"/>
                  </a:cubicBezTo>
                  <a:cubicBezTo>
                    <a:pt x="2361" y="2349"/>
                    <a:pt x="2379" y="2118"/>
                    <a:pt x="2415" y="1781"/>
                  </a:cubicBezTo>
                  <a:cubicBezTo>
                    <a:pt x="2422" y="1716"/>
                    <a:pt x="2425" y="1632"/>
                    <a:pt x="2425" y="1525"/>
                  </a:cubicBezTo>
                  <a:cubicBezTo>
                    <a:pt x="2425" y="1302"/>
                    <a:pt x="2399" y="1119"/>
                    <a:pt x="2348" y="975"/>
                  </a:cubicBezTo>
                  <a:cubicBezTo>
                    <a:pt x="2286" y="799"/>
                    <a:pt x="2193" y="711"/>
                    <a:pt x="2071" y="711"/>
                  </a:cubicBezTo>
                  <a:cubicBezTo>
                    <a:pt x="2001" y="711"/>
                    <a:pt x="1923" y="739"/>
                    <a:pt x="1835" y="795"/>
                  </a:cubicBezTo>
                  <a:cubicBezTo>
                    <a:pt x="1707" y="877"/>
                    <a:pt x="1580" y="1002"/>
                    <a:pt x="1453" y="1171"/>
                  </a:cubicBezTo>
                  <a:cubicBezTo>
                    <a:pt x="1294" y="1385"/>
                    <a:pt x="1175" y="1623"/>
                    <a:pt x="1097" y="1887"/>
                  </a:cubicBezTo>
                  <a:cubicBezTo>
                    <a:pt x="1092" y="1817"/>
                    <a:pt x="1090" y="1745"/>
                    <a:pt x="1090" y="1673"/>
                  </a:cubicBezTo>
                  <a:cubicBezTo>
                    <a:pt x="1090" y="1133"/>
                    <a:pt x="1191" y="610"/>
                    <a:pt x="1391" y="104"/>
                  </a:cubicBezTo>
                  <a:lnTo>
                    <a:pt x="681" y="57"/>
                  </a:lnTo>
                  <a:cubicBezTo>
                    <a:pt x="309" y="32"/>
                    <a:pt x="84" y="14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789;p56"/>
            <p:cNvSpPr/>
            <p:nvPr/>
          </p:nvSpPr>
          <p:spPr>
            <a:xfrm>
              <a:off x="20368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4" y="640"/>
                  </a:moveTo>
                  <a:cubicBezTo>
                    <a:pt x="1472" y="640"/>
                    <a:pt x="1635" y="661"/>
                    <a:pt x="1761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7" y="1229"/>
                  </a:cubicBezTo>
                  <a:cubicBezTo>
                    <a:pt x="1432" y="1335"/>
                    <a:pt x="1211" y="1388"/>
                    <a:pt x="986" y="1388"/>
                  </a:cubicBezTo>
                  <a:cubicBezTo>
                    <a:pt x="808" y="1388"/>
                    <a:pt x="658" y="1365"/>
                    <a:pt x="534" y="1318"/>
                  </a:cubicBezTo>
                  <a:cubicBezTo>
                    <a:pt x="410" y="1270"/>
                    <a:pt x="348" y="1212"/>
                    <a:pt x="348" y="1142"/>
                  </a:cubicBezTo>
                  <a:cubicBezTo>
                    <a:pt x="348" y="1040"/>
                    <a:pt x="444" y="933"/>
                    <a:pt x="638" y="820"/>
                  </a:cubicBezTo>
                  <a:cubicBezTo>
                    <a:pt x="845" y="699"/>
                    <a:pt x="1056" y="640"/>
                    <a:pt x="1274" y="640"/>
                  </a:cubicBezTo>
                  <a:close/>
                  <a:moveTo>
                    <a:pt x="1475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3" y="62"/>
                    <a:pt x="489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5" y="1539"/>
                    <a:pt x="373" y="1735"/>
                  </a:cubicBezTo>
                  <a:cubicBezTo>
                    <a:pt x="607" y="1920"/>
                    <a:pt x="869" y="2013"/>
                    <a:pt x="1160" y="2013"/>
                  </a:cubicBezTo>
                  <a:cubicBezTo>
                    <a:pt x="1479" y="2013"/>
                    <a:pt x="1734" y="1901"/>
                    <a:pt x="1926" y="1679"/>
                  </a:cubicBezTo>
                  <a:cubicBezTo>
                    <a:pt x="2075" y="1508"/>
                    <a:pt x="2171" y="1292"/>
                    <a:pt x="2215" y="1036"/>
                  </a:cubicBezTo>
                  <a:cubicBezTo>
                    <a:pt x="2239" y="889"/>
                    <a:pt x="2252" y="765"/>
                    <a:pt x="2252" y="664"/>
                  </a:cubicBezTo>
                  <a:cubicBezTo>
                    <a:pt x="2252" y="442"/>
                    <a:pt x="2197" y="277"/>
                    <a:pt x="2084" y="174"/>
                  </a:cubicBezTo>
                  <a:cubicBezTo>
                    <a:pt x="1961" y="59"/>
                    <a:pt x="175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790;p56"/>
            <p:cNvSpPr/>
            <p:nvPr/>
          </p:nvSpPr>
          <p:spPr>
            <a:xfrm>
              <a:off x="2095775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6" y="661"/>
                    <a:pt x="1762" y="703"/>
                  </a:cubicBezTo>
                  <a:cubicBezTo>
                    <a:pt x="1901" y="751"/>
                    <a:pt x="1972" y="817"/>
                    <a:pt x="1972" y="901"/>
                  </a:cubicBezTo>
                  <a:cubicBezTo>
                    <a:pt x="1972" y="1013"/>
                    <a:pt x="1863" y="1121"/>
                    <a:pt x="1648" y="1229"/>
                  </a:cubicBezTo>
                  <a:cubicBezTo>
                    <a:pt x="1432" y="1335"/>
                    <a:pt x="1212" y="1388"/>
                    <a:pt x="987" y="1388"/>
                  </a:cubicBezTo>
                  <a:cubicBezTo>
                    <a:pt x="809" y="1388"/>
                    <a:pt x="657" y="1365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9" y="820"/>
                  </a:cubicBezTo>
                  <a:cubicBezTo>
                    <a:pt x="845" y="699"/>
                    <a:pt x="1057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8" y="2013"/>
                  </a:cubicBezTo>
                  <a:cubicBezTo>
                    <a:pt x="1478" y="2013"/>
                    <a:pt x="1734" y="1901"/>
                    <a:pt x="1926" y="1679"/>
                  </a:cubicBezTo>
                  <a:cubicBezTo>
                    <a:pt x="2075" y="1508"/>
                    <a:pt x="2170" y="1292"/>
                    <a:pt x="2214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791;p56"/>
            <p:cNvSpPr/>
            <p:nvPr/>
          </p:nvSpPr>
          <p:spPr>
            <a:xfrm>
              <a:off x="2151550" y="1370650"/>
              <a:ext cx="32875" cy="71775"/>
            </a:xfrm>
            <a:custGeom>
              <a:avLst/>
              <a:gdLst/>
              <a:ahLst/>
              <a:cxnLst/>
              <a:rect l="l" t="t" r="r" b="b"/>
              <a:pathLst>
                <a:path w="1315" h="2871" extrusionOk="0">
                  <a:moveTo>
                    <a:pt x="1133" y="1"/>
                  </a:moveTo>
                  <a:cubicBezTo>
                    <a:pt x="584" y="62"/>
                    <a:pt x="227" y="93"/>
                    <a:pt x="66" y="93"/>
                  </a:cubicBezTo>
                  <a:cubicBezTo>
                    <a:pt x="35" y="93"/>
                    <a:pt x="15" y="92"/>
                    <a:pt x="9" y="89"/>
                  </a:cubicBezTo>
                  <a:lnTo>
                    <a:pt x="9" y="89"/>
                  </a:lnTo>
                  <a:cubicBezTo>
                    <a:pt x="1" y="228"/>
                    <a:pt x="18" y="317"/>
                    <a:pt x="59" y="355"/>
                  </a:cubicBezTo>
                  <a:cubicBezTo>
                    <a:pt x="149" y="361"/>
                    <a:pt x="212" y="372"/>
                    <a:pt x="249" y="384"/>
                  </a:cubicBezTo>
                  <a:cubicBezTo>
                    <a:pt x="296" y="403"/>
                    <a:pt x="327" y="434"/>
                    <a:pt x="341" y="479"/>
                  </a:cubicBezTo>
                  <a:cubicBezTo>
                    <a:pt x="424" y="778"/>
                    <a:pt x="465" y="1088"/>
                    <a:pt x="465" y="1411"/>
                  </a:cubicBezTo>
                  <a:cubicBezTo>
                    <a:pt x="465" y="1783"/>
                    <a:pt x="393" y="2258"/>
                    <a:pt x="249" y="2838"/>
                  </a:cubicBezTo>
                  <a:cubicBezTo>
                    <a:pt x="244" y="2856"/>
                    <a:pt x="245" y="2866"/>
                    <a:pt x="250" y="2870"/>
                  </a:cubicBezTo>
                  <a:cubicBezTo>
                    <a:pt x="251" y="2870"/>
                    <a:pt x="253" y="2871"/>
                    <a:pt x="254" y="2871"/>
                  </a:cubicBezTo>
                  <a:cubicBezTo>
                    <a:pt x="260" y="2871"/>
                    <a:pt x="268" y="2868"/>
                    <a:pt x="280" y="2862"/>
                  </a:cubicBezTo>
                  <a:cubicBezTo>
                    <a:pt x="491" y="2759"/>
                    <a:pt x="692" y="2708"/>
                    <a:pt x="883" y="2708"/>
                  </a:cubicBezTo>
                  <a:cubicBezTo>
                    <a:pt x="1025" y="2708"/>
                    <a:pt x="1170" y="2739"/>
                    <a:pt x="1314" y="2803"/>
                  </a:cubicBezTo>
                  <a:lnTo>
                    <a:pt x="1314" y="2367"/>
                  </a:lnTo>
                  <a:cubicBezTo>
                    <a:pt x="1271" y="2348"/>
                    <a:pt x="1216" y="2338"/>
                    <a:pt x="1153" y="2338"/>
                  </a:cubicBezTo>
                  <a:cubicBezTo>
                    <a:pt x="1072" y="2338"/>
                    <a:pt x="994" y="2355"/>
                    <a:pt x="915" y="2395"/>
                  </a:cubicBezTo>
                  <a:cubicBezTo>
                    <a:pt x="1135" y="1960"/>
                    <a:pt x="1245" y="1451"/>
                    <a:pt x="1245" y="867"/>
                  </a:cubicBezTo>
                  <a:cubicBezTo>
                    <a:pt x="1245" y="548"/>
                    <a:pt x="1208" y="26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792;p56"/>
            <p:cNvSpPr/>
            <p:nvPr/>
          </p:nvSpPr>
          <p:spPr>
            <a:xfrm>
              <a:off x="2007275" y="389275"/>
              <a:ext cx="151650" cy="230300"/>
            </a:xfrm>
            <a:custGeom>
              <a:avLst/>
              <a:gdLst/>
              <a:ahLst/>
              <a:cxnLst/>
              <a:rect l="l" t="t" r="r" b="b"/>
              <a:pathLst>
                <a:path w="6066" h="9212" extrusionOk="0">
                  <a:moveTo>
                    <a:pt x="3727" y="2948"/>
                  </a:moveTo>
                  <a:lnTo>
                    <a:pt x="3846" y="5891"/>
                  </a:lnTo>
                  <a:lnTo>
                    <a:pt x="2878" y="5679"/>
                  </a:lnTo>
                  <a:lnTo>
                    <a:pt x="3727" y="2948"/>
                  </a:lnTo>
                  <a:close/>
                  <a:moveTo>
                    <a:pt x="2647" y="0"/>
                  </a:moveTo>
                  <a:lnTo>
                    <a:pt x="1" y="8490"/>
                  </a:lnTo>
                  <a:lnTo>
                    <a:pt x="1906" y="8798"/>
                  </a:lnTo>
                  <a:lnTo>
                    <a:pt x="2231" y="7751"/>
                  </a:lnTo>
                  <a:lnTo>
                    <a:pt x="3920" y="7751"/>
                  </a:lnTo>
                  <a:lnTo>
                    <a:pt x="3973" y="9029"/>
                  </a:lnTo>
                  <a:lnTo>
                    <a:pt x="6065" y="9211"/>
                  </a:lnTo>
                  <a:lnTo>
                    <a:pt x="5269" y="263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793;p56"/>
            <p:cNvSpPr/>
            <p:nvPr/>
          </p:nvSpPr>
          <p:spPr>
            <a:xfrm>
              <a:off x="2191925" y="538125"/>
              <a:ext cx="208725" cy="244225"/>
            </a:xfrm>
            <a:custGeom>
              <a:avLst/>
              <a:gdLst/>
              <a:ahLst/>
              <a:cxnLst/>
              <a:rect l="l" t="t" r="r" b="b"/>
              <a:pathLst>
                <a:path w="8349" h="9769" extrusionOk="0">
                  <a:moveTo>
                    <a:pt x="1765" y="1504"/>
                  </a:moveTo>
                  <a:cubicBezTo>
                    <a:pt x="2832" y="1504"/>
                    <a:pt x="3148" y="3049"/>
                    <a:pt x="1842" y="3554"/>
                  </a:cubicBezTo>
                  <a:lnTo>
                    <a:pt x="1525" y="1529"/>
                  </a:lnTo>
                  <a:cubicBezTo>
                    <a:pt x="1609" y="1512"/>
                    <a:pt x="1689" y="1504"/>
                    <a:pt x="1765" y="1504"/>
                  </a:cubicBezTo>
                  <a:close/>
                  <a:moveTo>
                    <a:pt x="3630" y="5743"/>
                  </a:moveTo>
                  <a:cubicBezTo>
                    <a:pt x="4878" y="5743"/>
                    <a:pt x="4948" y="7624"/>
                    <a:pt x="2513" y="7811"/>
                  </a:cubicBezTo>
                  <a:lnTo>
                    <a:pt x="2276" y="6307"/>
                  </a:lnTo>
                  <a:cubicBezTo>
                    <a:pt x="2805" y="5902"/>
                    <a:pt x="3267" y="5743"/>
                    <a:pt x="3630" y="5743"/>
                  </a:cubicBezTo>
                  <a:close/>
                  <a:moveTo>
                    <a:pt x="1716" y="1"/>
                  </a:moveTo>
                  <a:cubicBezTo>
                    <a:pt x="1206" y="1"/>
                    <a:pt x="630" y="131"/>
                    <a:pt x="1" y="434"/>
                  </a:cubicBezTo>
                  <a:lnTo>
                    <a:pt x="1114" y="9769"/>
                  </a:lnTo>
                  <a:cubicBezTo>
                    <a:pt x="8348" y="9655"/>
                    <a:pt x="7054" y="4047"/>
                    <a:pt x="4083" y="4047"/>
                  </a:cubicBezTo>
                  <a:cubicBezTo>
                    <a:pt x="3865" y="4047"/>
                    <a:pt x="3639" y="4077"/>
                    <a:pt x="3405" y="4142"/>
                  </a:cubicBezTo>
                  <a:cubicBezTo>
                    <a:pt x="4940" y="2606"/>
                    <a:pt x="3992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794;p56"/>
            <p:cNvSpPr/>
            <p:nvPr/>
          </p:nvSpPr>
          <p:spPr>
            <a:xfrm>
              <a:off x="2294650" y="425300"/>
              <a:ext cx="207700" cy="189025"/>
            </a:xfrm>
            <a:custGeom>
              <a:avLst/>
              <a:gdLst/>
              <a:ahLst/>
              <a:cxnLst/>
              <a:rect l="l" t="t" r="r" b="b"/>
              <a:pathLst>
                <a:path w="8308" h="7561" extrusionOk="0">
                  <a:moveTo>
                    <a:pt x="4072" y="1"/>
                  </a:moveTo>
                  <a:cubicBezTo>
                    <a:pt x="1405" y="1"/>
                    <a:pt x="0" y="2861"/>
                    <a:pt x="1675" y="5615"/>
                  </a:cubicBezTo>
                  <a:cubicBezTo>
                    <a:pt x="2485" y="6949"/>
                    <a:pt x="3722" y="7561"/>
                    <a:pt x="4914" y="7561"/>
                  </a:cubicBezTo>
                  <a:cubicBezTo>
                    <a:pt x="6479" y="7561"/>
                    <a:pt x="7967" y="6505"/>
                    <a:pt x="8308" y="4643"/>
                  </a:cubicBezTo>
                  <a:lnTo>
                    <a:pt x="6714" y="3967"/>
                  </a:lnTo>
                  <a:cubicBezTo>
                    <a:pt x="6395" y="5034"/>
                    <a:pt x="5614" y="5612"/>
                    <a:pt x="4816" y="5612"/>
                  </a:cubicBezTo>
                  <a:cubicBezTo>
                    <a:pt x="4233" y="5612"/>
                    <a:pt x="3640" y="5302"/>
                    <a:pt x="3214" y="4646"/>
                  </a:cubicBezTo>
                  <a:cubicBezTo>
                    <a:pt x="2358" y="3326"/>
                    <a:pt x="2933" y="1642"/>
                    <a:pt x="4328" y="1642"/>
                  </a:cubicBezTo>
                  <a:cubicBezTo>
                    <a:pt x="4575" y="1642"/>
                    <a:pt x="4847" y="1695"/>
                    <a:pt x="5142" y="1812"/>
                  </a:cubicBezTo>
                  <a:lnTo>
                    <a:pt x="5276" y="181"/>
                  </a:lnTo>
                  <a:cubicBezTo>
                    <a:pt x="4853" y="58"/>
                    <a:pt x="4450" y="1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795;p56"/>
            <p:cNvSpPr/>
            <p:nvPr/>
          </p:nvSpPr>
          <p:spPr>
            <a:xfrm>
              <a:off x="2322500" y="800025"/>
              <a:ext cx="129775" cy="100475"/>
            </a:xfrm>
            <a:custGeom>
              <a:avLst/>
              <a:gdLst/>
              <a:ahLst/>
              <a:cxnLst/>
              <a:rect l="l" t="t" r="r" b="b"/>
              <a:pathLst>
                <a:path w="5191" h="4019" extrusionOk="0">
                  <a:moveTo>
                    <a:pt x="2601" y="1"/>
                  </a:moveTo>
                  <a:cubicBezTo>
                    <a:pt x="1526" y="1"/>
                    <a:pt x="554" y="732"/>
                    <a:pt x="288" y="1818"/>
                  </a:cubicBezTo>
                  <a:lnTo>
                    <a:pt x="1" y="2992"/>
                  </a:lnTo>
                  <a:lnTo>
                    <a:pt x="4705" y="4018"/>
                  </a:lnTo>
                  <a:lnTo>
                    <a:pt x="4937" y="2847"/>
                  </a:lnTo>
                  <a:cubicBezTo>
                    <a:pt x="5190" y="1571"/>
                    <a:pt x="4373" y="327"/>
                    <a:pt x="3102" y="54"/>
                  </a:cubicBezTo>
                  <a:cubicBezTo>
                    <a:pt x="2934" y="18"/>
                    <a:pt x="2766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796;p56"/>
            <p:cNvSpPr/>
            <p:nvPr/>
          </p:nvSpPr>
          <p:spPr>
            <a:xfrm>
              <a:off x="2363050" y="833525"/>
              <a:ext cx="50100" cy="33275"/>
            </a:xfrm>
            <a:custGeom>
              <a:avLst/>
              <a:gdLst/>
              <a:ahLst/>
              <a:cxnLst/>
              <a:rect l="l" t="t" r="r" b="b"/>
              <a:pathLst>
                <a:path w="2004" h="1331" extrusionOk="0">
                  <a:moveTo>
                    <a:pt x="965" y="1"/>
                  </a:moveTo>
                  <a:cubicBezTo>
                    <a:pt x="843" y="1"/>
                    <a:pt x="721" y="23"/>
                    <a:pt x="607" y="70"/>
                  </a:cubicBezTo>
                  <a:cubicBezTo>
                    <a:pt x="269" y="207"/>
                    <a:pt x="27" y="544"/>
                    <a:pt x="4" y="910"/>
                  </a:cubicBezTo>
                  <a:cubicBezTo>
                    <a:pt x="1" y="971"/>
                    <a:pt x="47" y="1023"/>
                    <a:pt x="109" y="1027"/>
                  </a:cubicBezTo>
                  <a:cubicBezTo>
                    <a:pt x="112" y="1028"/>
                    <a:pt x="114" y="1028"/>
                    <a:pt x="116" y="1028"/>
                  </a:cubicBezTo>
                  <a:cubicBezTo>
                    <a:pt x="172" y="1028"/>
                    <a:pt x="223" y="982"/>
                    <a:pt x="226" y="923"/>
                  </a:cubicBezTo>
                  <a:cubicBezTo>
                    <a:pt x="242" y="645"/>
                    <a:pt x="433" y="381"/>
                    <a:pt x="690" y="276"/>
                  </a:cubicBezTo>
                  <a:cubicBezTo>
                    <a:pt x="775" y="241"/>
                    <a:pt x="868" y="224"/>
                    <a:pt x="961" y="224"/>
                  </a:cubicBezTo>
                  <a:cubicBezTo>
                    <a:pt x="1148" y="224"/>
                    <a:pt x="1337" y="292"/>
                    <a:pt x="1473" y="417"/>
                  </a:cubicBezTo>
                  <a:cubicBezTo>
                    <a:pt x="1677" y="604"/>
                    <a:pt x="1763" y="920"/>
                    <a:pt x="1682" y="1185"/>
                  </a:cubicBezTo>
                  <a:cubicBezTo>
                    <a:pt x="1664" y="1244"/>
                    <a:pt x="1696" y="1306"/>
                    <a:pt x="1755" y="1325"/>
                  </a:cubicBezTo>
                  <a:cubicBezTo>
                    <a:pt x="1766" y="1328"/>
                    <a:pt x="1778" y="1330"/>
                    <a:pt x="1788" y="1330"/>
                  </a:cubicBezTo>
                  <a:cubicBezTo>
                    <a:pt x="1836" y="1330"/>
                    <a:pt x="1881" y="1299"/>
                    <a:pt x="1897" y="1251"/>
                  </a:cubicBezTo>
                  <a:cubicBezTo>
                    <a:pt x="2003" y="901"/>
                    <a:pt x="1895" y="499"/>
                    <a:pt x="1625" y="252"/>
                  </a:cubicBezTo>
                  <a:cubicBezTo>
                    <a:pt x="1446" y="88"/>
                    <a:pt x="1206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797;p56"/>
            <p:cNvSpPr/>
            <p:nvPr/>
          </p:nvSpPr>
          <p:spPr>
            <a:xfrm>
              <a:off x="2138275" y="827375"/>
              <a:ext cx="426250" cy="343550"/>
            </a:xfrm>
            <a:custGeom>
              <a:avLst/>
              <a:gdLst/>
              <a:ahLst/>
              <a:cxnLst/>
              <a:rect l="l" t="t" r="r" b="b"/>
              <a:pathLst>
                <a:path w="17050" h="13742" extrusionOk="0">
                  <a:moveTo>
                    <a:pt x="3649" y="0"/>
                  </a:moveTo>
                  <a:cubicBezTo>
                    <a:pt x="2965" y="0"/>
                    <a:pt x="2346" y="467"/>
                    <a:pt x="2178" y="1158"/>
                  </a:cubicBezTo>
                  <a:lnTo>
                    <a:pt x="204" y="9225"/>
                  </a:lnTo>
                  <a:cubicBezTo>
                    <a:pt x="1" y="10055"/>
                    <a:pt x="522" y="10886"/>
                    <a:pt x="1354" y="11068"/>
                  </a:cubicBezTo>
                  <a:lnTo>
                    <a:pt x="13453" y="13706"/>
                  </a:lnTo>
                  <a:cubicBezTo>
                    <a:pt x="13562" y="13730"/>
                    <a:pt x="13671" y="13741"/>
                    <a:pt x="13778" y="13741"/>
                  </a:cubicBezTo>
                  <a:cubicBezTo>
                    <a:pt x="14486" y="13741"/>
                    <a:pt x="15121" y="13242"/>
                    <a:pt x="15264" y="12519"/>
                  </a:cubicBezTo>
                  <a:lnTo>
                    <a:pt x="16889" y="4337"/>
                  </a:lnTo>
                  <a:cubicBezTo>
                    <a:pt x="17050" y="3525"/>
                    <a:pt x="16530" y="2733"/>
                    <a:pt x="15718" y="2559"/>
                  </a:cubicBezTo>
                  <a:lnTo>
                    <a:pt x="3968" y="35"/>
                  </a:lnTo>
                  <a:cubicBezTo>
                    <a:pt x="3861" y="11"/>
                    <a:pt x="3754" y="0"/>
                    <a:pt x="3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798;p56"/>
            <p:cNvSpPr/>
            <p:nvPr/>
          </p:nvSpPr>
          <p:spPr>
            <a:xfrm>
              <a:off x="2190125" y="844475"/>
              <a:ext cx="337875" cy="302825"/>
            </a:xfrm>
            <a:custGeom>
              <a:avLst/>
              <a:gdLst/>
              <a:ahLst/>
              <a:cxnLst/>
              <a:rect l="l" t="t" r="r" b="b"/>
              <a:pathLst>
                <a:path w="13515" h="12113" extrusionOk="0">
                  <a:moveTo>
                    <a:pt x="1458" y="1"/>
                  </a:moveTo>
                  <a:cubicBezTo>
                    <a:pt x="1086" y="1"/>
                    <a:pt x="747" y="260"/>
                    <a:pt x="659" y="636"/>
                  </a:cubicBezTo>
                  <a:lnTo>
                    <a:pt x="13" y="3418"/>
                  </a:lnTo>
                  <a:cubicBezTo>
                    <a:pt x="1" y="3478"/>
                    <a:pt x="37" y="3538"/>
                    <a:pt x="97" y="3553"/>
                  </a:cubicBezTo>
                  <a:cubicBezTo>
                    <a:pt x="105" y="3554"/>
                    <a:pt x="113" y="3555"/>
                    <a:pt x="121" y="3555"/>
                  </a:cubicBezTo>
                  <a:cubicBezTo>
                    <a:pt x="172" y="3555"/>
                    <a:pt x="219" y="3520"/>
                    <a:pt x="231" y="3468"/>
                  </a:cubicBezTo>
                  <a:lnTo>
                    <a:pt x="877" y="686"/>
                  </a:lnTo>
                  <a:cubicBezTo>
                    <a:pt x="941" y="413"/>
                    <a:pt x="1188" y="224"/>
                    <a:pt x="1459" y="224"/>
                  </a:cubicBezTo>
                  <a:cubicBezTo>
                    <a:pt x="1500" y="224"/>
                    <a:pt x="1542" y="228"/>
                    <a:pt x="1583" y="237"/>
                  </a:cubicBezTo>
                  <a:lnTo>
                    <a:pt x="12742" y="2600"/>
                  </a:lnTo>
                  <a:cubicBezTo>
                    <a:pt x="13063" y="2669"/>
                    <a:pt x="13270" y="2986"/>
                    <a:pt x="13203" y="3308"/>
                  </a:cubicBezTo>
                  <a:lnTo>
                    <a:pt x="11505" y="11412"/>
                  </a:lnTo>
                  <a:cubicBezTo>
                    <a:pt x="11470" y="11573"/>
                    <a:pt x="11374" y="11712"/>
                    <a:pt x="11233" y="11799"/>
                  </a:cubicBezTo>
                  <a:cubicBezTo>
                    <a:pt x="11138" y="11858"/>
                    <a:pt x="11031" y="11888"/>
                    <a:pt x="10922" y="11888"/>
                  </a:cubicBezTo>
                  <a:cubicBezTo>
                    <a:pt x="10870" y="11888"/>
                    <a:pt x="10819" y="11882"/>
                    <a:pt x="10768" y="11868"/>
                  </a:cubicBezTo>
                  <a:lnTo>
                    <a:pt x="10453" y="11785"/>
                  </a:lnTo>
                  <a:cubicBezTo>
                    <a:pt x="10444" y="11783"/>
                    <a:pt x="10434" y="11782"/>
                    <a:pt x="10425" y="11782"/>
                  </a:cubicBezTo>
                  <a:cubicBezTo>
                    <a:pt x="10375" y="11782"/>
                    <a:pt x="10330" y="11815"/>
                    <a:pt x="10317" y="11866"/>
                  </a:cubicBezTo>
                  <a:cubicBezTo>
                    <a:pt x="10301" y="11927"/>
                    <a:pt x="10338" y="11987"/>
                    <a:pt x="10397" y="12002"/>
                  </a:cubicBezTo>
                  <a:lnTo>
                    <a:pt x="10711" y="12085"/>
                  </a:lnTo>
                  <a:cubicBezTo>
                    <a:pt x="10780" y="12103"/>
                    <a:pt x="10851" y="12113"/>
                    <a:pt x="10921" y="12113"/>
                  </a:cubicBezTo>
                  <a:cubicBezTo>
                    <a:pt x="11072" y="12113"/>
                    <a:pt x="11219" y="12069"/>
                    <a:pt x="11351" y="11990"/>
                  </a:cubicBezTo>
                  <a:cubicBezTo>
                    <a:pt x="11544" y="11870"/>
                    <a:pt x="11677" y="11681"/>
                    <a:pt x="11723" y="11459"/>
                  </a:cubicBezTo>
                  <a:lnTo>
                    <a:pt x="13422" y="3354"/>
                  </a:lnTo>
                  <a:cubicBezTo>
                    <a:pt x="13515" y="2911"/>
                    <a:pt x="13229" y="2475"/>
                    <a:pt x="12787" y="2382"/>
                  </a:cubicBezTo>
                  <a:lnTo>
                    <a:pt x="1629" y="19"/>
                  </a:lnTo>
                  <a:cubicBezTo>
                    <a:pt x="1572" y="7"/>
                    <a:pt x="151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799;p56"/>
            <p:cNvSpPr/>
            <p:nvPr/>
          </p:nvSpPr>
          <p:spPr>
            <a:xfrm>
              <a:off x="2495875" y="924975"/>
              <a:ext cx="51050" cy="220000"/>
            </a:xfrm>
            <a:custGeom>
              <a:avLst/>
              <a:gdLst/>
              <a:ahLst/>
              <a:cxnLst/>
              <a:rect l="l" t="t" r="r" b="b"/>
              <a:pathLst>
                <a:path w="2042" h="8800" extrusionOk="0">
                  <a:moveTo>
                    <a:pt x="1918" y="0"/>
                  </a:moveTo>
                  <a:cubicBezTo>
                    <a:pt x="1867" y="0"/>
                    <a:pt x="1821" y="37"/>
                    <a:pt x="1810" y="90"/>
                  </a:cubicBezTo>
                  <a:lnTo>
                    <a:pt x="14" y="8665"/>
                  </a:lnTo>
                  <a:cubicBezTo>
                    <a:pt x="1" y="8724"/>
                    <a:pt x="40" y="8784"/>
                    <a:pt x="100" y="8797"/>
                  </a:cubicBezTo>
                  <a:cubicBezTo>
                    <a:pt x="108" y="8798"/>
                    <a:pt x="115" y="8800"/>
                    <a:pt x="123" y="8800"/>
                  </a:cubicBezTo>
                  <a:cubicBezTo>
                    <a:pt x="175" y="8800"/>
                    <a:pt x="222" y="8764"/>
                    <a:pt x="232" y="8710"/>
                  </a:cubicBezTo>
                  <a:lnTo>
                    <a:pt x="2029" y="134"/>
                  </a:lnTo>
                  <a:cubicBezTo>
                    <a:pt x="2041" y="75"/>
                    <a:pt x="2003" y="15"/>
                    <a:pt x="1942" y="3"/>
                  </a:cubicBezTo>
                  <a:cubicBezTo>
                    <a:pt x="1934" y="1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0;p56"/>
            <p:cNvSpPr/>
            <p:nvPr/>
          </p:nvSpPr>
          <p:spPr>
            <a:xfrm>
              <a:off x="2007425" y="964575"/>
              <a:ext cx="445925" cy="285775"/>
            </a:xfrm>
            <a:custGeom>
              <a:avLst/>
              <a:gdLst/>
              <a:ahLst/>
              <a:cxnLst/>
              <a:rect l="l" t="t" r="r" b="b"/>
              <a:pathLst>
                <a:path w="17837" h="11431" extrusionOk="0">
                  <a:moveTo>
                    <a:pt x="9223" y="1"/>
                  </a:moveTo>
                  <a:cubicBezTo>
                    <a:pt x="9181" y="1"/>
                    <a:pt x="9140" y="1"/>
                    <a:pt x="9098" y="3"/>
                  </a:cubicBezTo>
                  <a:lnTo>
                    <a:pt x="893" y="266"/>
                  </a:lnTo>
                  <a:cubicBezTo>
                    <a:pt x="394" y="284"/>
                    <a:pt x="1" y="692"/>
                    <a:pt x="1" y="1189"/>
                  </a:cubicBezTo>
                  <a:lnTo>
                    <a:pt x="1" y="7735"/>
                  </a:lnTo>
                  <a:cubicBezTo>
                    <a:pt x="1" y="8343"/>
                    <a:pt x="326" y="8904"/>
                    <a:pt x="854" y="9207"/>
                  </a:cubicBezTo>
                  <a:lnTo>
                    <a:pt x="1998" y="9860"/>
                  </a:lnTo>
                  <a:lnTo>
                    <a:pt x="3741" y="10860"/>
                  </a:lnTo>
                  <a:cubicBezTo>
                    <a:pt x="4397" y="11234"/>
                    <a:pt x="5136" y="11431"/>
                    <a:pt x="5890" y="11431"/>
                  </a:cubicBezTo>
                  <a:cubicBezTo>
                    <a:pt x="5958" y="11431"/>
                    <a:pt x="6027" y="11429"/>
                    <a:pt x="6096" y="11426"/>
                  </a:cubicBezTo>
                  <a:lnTo>
                    <a:pt x="11401" y="11178"/>
                  </a:lnTo>
                  <a:lnTo>
                    <a:pt x="16440" y="10941"/>
                  </a:lnTo>
                  <a:cubicBezTo>
                    <a:pt x="17222" y="10906"/>
                    <a:pt x="17837" y="10262"/>
                    <a:pt x="17837" y="9480"/>
                  </a:cubicBezTo>
                  <a:lnTo>
                    <a:pt x="17837" y="3054"/>
                  </a:lnTo>
                  <a:cubicBezTo>
                    <a:pt x="17837" y="2487"/>
                    <a:pt x="17452" y="1995"/>
                    <a:pt x="16903" y="1856"/>
                  </a:cubicBezTo>
                  <a:lnTo>
                    <a:pt x="10080" y="110"/>
                  </a:lnTo>
                  <a:cubicBezTo>
                    <a:pt x="9800" y="38"/>
                    <a:pt x="9512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01;p56"/>
            <p:cNvSpPr/>
            <p:nvPr/>
          </p:nvSpPr>
          <p:spPr>
            <a:xfrm>
              <a:off x="2111525" y="830925"/>
              <a:ext cx="91100" cy="140475"/>
            </a:xfrm>
            <a:custGeom>
              <a:avLst/>
              <a:gdLst/>
              <a:ahLst/>
              <a:cxnLst/>
              <a:rect l="l" t="t" r="r" b="b"/>
              <a:pathLst>
                <a:path w="3644" h="5619" extrusionOk="0">
                  <a:moveTo>
                    <a:pt x="432" y="1"/>
                  </a:moveTo>
                  <a:cubicBezTo>
                    <a:pt x="320" y="1"/>
                    <a:pt x="214" y="29"/>
                    <a:pt x="145" y="114"/>
                  </a:cubicBezTo>
                  <a:cubicBezTo>
                    <a:pt x="81" y="195"/>
                    <a:pt x="71" y="305"/>
                    <a:pt x="66" y="408"/>
                  </a:cubicBezTo>
                  <a:cubicBezTo>
                    <a:pt x="1" y="1809"/>
                    <a:pt x="482" y="3222"/>
                    <a:pt x="1354" y="4317"/>
                  </a:cubicBezTo>
                  <a:cubicBezTo>
                    <a:pt x="1704" y="4756"/>
                    <a:pt x="2404" y="5619"/>
                    <a:pt x="3025" y="5619"/>
                  </a:cubicBezTo>
                  <a:cubicBezTo>
                    <a:pt x="3027" y="5619"/>
                    <a:pt x="3028" y="5619"/>
                    <a:pt x="3029" y="5619"/>
                  </a:cubicBezTo>
                  <a:cubicBezTo>
                    <a:pt x="3644" y="5614"/>
                    <a:pt x="3456" y="4896"/>
                    <a:pt x="3478" y="4473"/>
                  </a:cubicBezTo>
                  <a:cubicBezTo>
                    <a:pt x="3530" y="3553"/>
                    <a:pt x="3563" y="2742"/>
                    <a:pt x="3110" y="1897"/>
                  </a:cubicBezTo>
                  <a:cubicBezTo>
                    <a:pt x="2608" y="960"/>
                    <a:pt x="1684" y="258"/>
                    <a:pt x="644" y="27"/>
                  </a:cubicBezTo>
                  <a:cubicBezTo>
                    <a:pt x="577" y="12"/>
                    <a:pt x="503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802;p56"/>
            <p:cNvSpPr/>
            <p:nvPr/>
          </p:nvSpPr>
          <p:spPr>
            <a:xfrm>
              <a:off x="2149225" y="868250"/>
              <a:ext cx="41125" cy="84350"/>
            </a:xfrm>
            <a:custGeom>
              <a:avLst/>
              <a:gdLst/>
              <a:ahLst/>
              <a:cxnLst/>
              <a:rect l="l" t="t" r="r" b="b"/>
              <a:pathLst>
                <a:path w="1645" h="3374" extrusionOk="0">
                  <a:moveTo>
                    <a:pt x="129" y="0"/>
                  </a:moveTo>
                  <a:cubicBezTo>
                    <a:pt x="108" y="0"/>
                    <a:pt x="87" y="6"/>
                    <a:pt x="68" y="19"/>
                  </a:cubicBezTo>
                  <a:cubicBezTo>
                    <a:pt x="16" y="51"/>
                    <a:pt x="1" y="120"/>
                    <a:pt x="35" y="171"/>
                  </a:cubicBezTo>
                  <a:cubicBezTo>
                    <a:pt x="653" y="1135"/>
                    <a:pt x="1117" y="2185"/>
                    <a:pt x="1414" y="3291"/>
                  </a:cubicBezTo>
                  <a:cubicBezTo>
                    <a:pt x="1427" y="3341"/>
                    <a:pt x="1472" y="3373"/>
                    <a:pt x="1521" y="3373"/>
                  </a:cubicBezTo>
                  <a:cubicBezTo>
                    <a:pt x="1531" y="3373"/>
                    <a:pt x="1540" y="3372"/>
                    <a:pt x="1551" y="3369"/>
                  </a:cubicBezTo>
                  <a:cubicBezTo>
                    <a:pt x="1611" y="3354"/>
                    <a:pt x="1645" y="3292"/>
                    <a:pt x="1629" y="3233"/>
                  </a:cubicBezTo>
                  <a:cubicBezTo>
                    <a:pt x="1328" y="2106"/>
                    <a:pt x="853" y="1034"/>
                    <a:pt x="222" y="52"/>
                  </a:cubicBezTo>
                  <a:cubicBezTo>
                    <a:pt x="202" y="19"/>
                    <a:pt x="16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803;p56"/>
            <p:cNvSpPr/>
            <p:nvPr/>
          </p:nvSpPr>
          <p:spPr>
            <a:xfrm>
              <a:off x="2064750" y="927175"/>
              <a:ext cx="223425" cy="207975"/>
            </a:xfrm>
            <a:custGeom>
              <a:avLst/>
              <a:gdLst/>
              <a:ahLst/>
              <a:cxnLst/>
              <a:rect l="l" t="t" r="r" b="b"/>
              <a:pathLst>
                <a:path w="8937" h="8319" extrusionOk="0">
                  <a:moveTo>
                    <a:pt x="2659" y="1"/>
                  </a:moveTo>
                  <a:cubicBezTo>
                    <a:pt x="2151" y="1"/>
                    <a:pt x="1637" y="171"/>
                    <a:pt x="1229" y="476"/>
                  </a:cubicBezTo>
                  <a:cubicBezTo>
                    <a:pt x="550" y="982"/>
                    <a:pt x="155" y="1812"/>
                    <a:pt x="78" y="2655"/>
                  </a:cubicBezTo>
                  <a:cubicBezTo>
                    <a:pt x="0" y="3497"/>
                    <a:pt x="219" y="4348"/>
                    <a:pt x="593" y="5108"/>
                  </a:cubicBezTo>
                  <a:cubicBezTo>
                    <a:pt x="1270" y="6483"/>
                    <a:pt x="2174" y="7805"/>
                    <a:pt x="3655" y="8199"/>
                  </a:cubicBezTo>
                  <a:cubicBezTo>
                    <a:pt x="3958" y="8279"/>
                    <a:pt x="4271" y="8318"/>
                    <a:pt x="4584" y="8318"/>
                  </a:cubicBezTo>
                  <a:cubicBezTo>
                    <a:pt x="5798" y="8318"/>
                    <a:pt x="7013" y="7732"/>
                    <a:pt x="7656" y="6695"/>
                  </a:cubicBezTo>
                  <a:cubicBezTo>
                    <a:pt x="8134" y="5924"/>
                    <a:pt x="8566" y="5108"/>
                    <a:pt x="8752" y="4220"/>
                  </a:cubicBezTo>
                  <a:cubicBezTo>
                    <a:pt x="8937" y="3334"/>
                    <a:pt x="8852" y="2360"/>
                    <a:pt x="8356" y="1600"/>
                  </a:cubicBezTo>
                  <a:cubicBezTo>
                    <a:pt x="7936" y="958"/>
                    <a:pt x="7191" y="511"/>
                    <a:pt x="6436" y="511"/>
                  </a:cubicBezTo>
                  <a:cubicBezTo>
                    <a:pt x="6299" y="511"/>
                    <a:pt x="6161" y="525"/>
                    <a:pt x="6025" y="557"/>
                  </a:cubicBezTo>
                  <a:cubicBezTo>
                    <a:pt x="5651" y="642"/>
                    <a:pt x="5291" y="843"/>
                    <a:pt x="4913" y="843"/>
                  </a:cubicBezTo>
                  <a:cubicBezTo>
                    <a:pt x="4876" y="843"/>
                    <a:pt x="4839" y="841"/>
                    <a:pt x="4802" y="837"/>
                  </a:cubicBezTo>
                  <a:cubicBezTo>
                    <a:pt x="4357" y="788"/>
                    <a:pt x="4015" y="439"/>
                    <a:pt x="3621" y="231"/>
                  </a:cubicBezTo>
                  <a:cubicBezTo>
                    <a:pt x="3324" y="74"/>
                    <a:pt x="2993" y="1"/>
                    <a:pt x="2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804;p56"/>
            <p:cNvSpPr/>
            <p:nvPr/>
          </p:nvSpPr>
          <p:spPr>
            <a:xfrm>
              <a:off x="2159050" y="997650"/>
              <a:ext cx="109875" cy="98200"/>
            </a:xfrm>
            <a:custGeom>
              <a:avLst/>
              <a:gdLst/>
              <a:ahLst/>
              <a:cxnLst/>
              <a:rect l="l" t="t" r="r" b="b"/>
              <a:pathLst>
                <a:path w="4395" h="3928" extrusionOk="0">
                  <a:moveTo>
                    <a:pt x="2274" y="1"/>
                  </a:moveTo>
                  <a:cubicBezTo>
                    <a:pt x="1965" y="1"/>
                    <a:pt x="1656" y="70"/>
                    <a:pt x="1381" y="213"/>
                  </a:cubicBezTo>
                  <a:cubicBezTo>
                    <a:pt x="635" y="601"/>
                    <a:pt x="1" y="1744"/>
                    <a:pt x="269" y="2590"/>
                  </a:cubicBezTo>
                  <a:cubicBezTo>
                    <a:pt x="540" y="3440"/>
                    <a:pt x="1285" y="3927"/>
                    <a:pt x="2096" y="3927"/>
                  </a:cubicBezTo>
                  <a:cubicBezTo>
                    <a:pt x="2336" y="3927"/>
                    <a:pt x="2582" y="3885"/>
                    <a:pt x="2822" y="3796"/>
                  </a:cubicBezTo>
                  <a:cubicBezTo>
                    <a:pt x="3334" y="3607"/>
                    <a:pt x="3790" y="3240"/>
                    <a:pt x="4034" y="2753"/>
                  </a:cubicBezTo>
                  <a:cubicBezTo>
                    <a:pt x="4395" y="2028"/>
                    <a:pt x="4220" y="1080"/>
                    <a:pt x="3633" y="523"/>
                  </a:cubicBezTo>
                  <a:cubicBezTo>
                    <a:pt x="3271" y="180"/>
                    <a:pt x="2772" y="1"/>
                    <a:pt x="2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805;p56"/>
            <p:cNvSpPr/>
            <p:nvPr/>
          </p:nvSpPr>
          <p:spPr>
            <a:xfrm>
              <a:off x="2179600" y="999425"/>
              <a:ext cx="49950" cy="42450"/>
            </a:xfrm>
            <a:custGeom>
              <a:avLst/>
              <a:gdLst/>
              <a:ahLst/>
              <a:cxnLst/>
              <a:rect l="l" t="t" r="r" b="b"/>
              <a:pathLst>
                <a:path w="1998" h="1698" extrusionOk="0">
                  <a:moveTo>
                    <a:pt x="1745" y="1"/>
                  </a:moveTo>
                  <a:cubicBezTo>
                    <a:pt x="1338" y="1"/>
                    <a:pt x="938" y="144"/>
                    <a:pt x="625" y="405"/>
                  </a:cubicBezTo>
                  <a:cubicBezTo>
                    <a:pt x="275" y="697"/>
                    <a:pt x="50" y="1123"/>
                    <a:pt x="5" y="1576"/>
                  </a:cubicBezTo>
                  <a:cubicBezTo>
                    <a:pt x="0" y="1637"/>
                    <a:pt x="44" y="1691"/>
                    <a:pt x="106" y="1697"/>
                  </a:cubicBezTo>
                  <a:lnTo>
                    <a:pt x="118" y="1697"/>
                  </a:lnTo>
                  <a:cubicBezTo>
                    <a:pt x="175" y="1697"/>
                    <a:pt x="223" y="1655"/>
                    <a:pt x="227" y="1598"/>
                  </a:cubicBezTo>
                  <a:cubicBezTo>
                    <a:pt x="267" y="1203"/>
                    <a:pt x="464" y="831"/>
                    <a:pt x="769" y="576"/>
                  </a:cubicBezTo>
                  <a:cubicBezTo>
                    <a:pt x="1042" y="349"/>
                    <a:pt x="1394" y="224"/>
                    <a:pt x="1747" y="224"/>
                  </a:cubicBezTo>
                  <a:cubicBezTo>
                    <a:pt x="1788" y="224"/>
                    <a:pt x="1830" y="225"/>
                    <a:pt x="1871" y="229"/>
                  </a:cubicBezTo>
                  <a:cubicBezTo>
                    <a:pt x="1874" y="229"/>
                    <a:pt x="1878" y="229"/>
                    <a:pt x="1881" y="229"/>
                  </a:cubicBezTo>
                  <a:cubicBezTo>
                    <a:pt x="1939" y="229"/>
                    <a:pt x="1987" y="185"/>
                    <a:pt x="1992" y="127"/>
                  </a:cubicBezTo>
                  <a:cubicBezTo>
                    <a:pt x="1997" y="67"/>
                    <a:pt x="1952" y="12"/>
                    <a:pt x="1890" y="7"/>
                  </a:cubicBezTo>
                  <a:cubicBezTo>
                    <a:pt x="1842" y="3"/>
                    <a:pt x="1793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806;p56"/>
            <p:cNvSpPr/>
            <p:nvPr/>
          </p:nvSpPr>
          <p:spPr>
            <a:xfrm>
              <a:off x="2208325" y="959825"/>
              <a:ext cx="189525" cy="167100"/>
            </a:xfrm>
            <a:custGeom>
              <a:avLst/>
              <a:gdLst/>
              <a:ahLst/>
              <a:cxnLst/>
              <a:rect l="l" t="t" r="r" b="b"/>
              <a:pathLst>
                <a:path w="7581" h="6684" extrusionOk="0">
                  <a:moveTo>
                    <a:pt x="3983" y="1"/>
                  </a:moveTo>
                  <a:cubicBezTo>
                    <a:pt x="3640" y="1"/>
                    <a:pt x="3297" y="53"/>
                    <a:pt x="2969" y="163"/>
                  </a:cubicBezTo>
                  <a:cubicBezTo>
                    <a:pt x="2372" y="364"/>
                    <a:pt x="1846" y="750"/>
                    <a:pt x="1449" y="1240"/>
                  </a:cubicBezTo>
                  <a:cubicBezTo>
                    <a:pt x="1" y="3034"/>
                    <a:pt x="794" y="5837"/>
                    <a:pt x="3028" y="6540"/>
                  </a:cubicBezTo>
                  <a:cubicBezTo>
                    <a:pt x="3338" y="6637"/>
                    <a:pt x="3660" y="6684"/>
                    <a:pt x="3983" y="6684"/>
                  </a:cubicBezTo>
                  <a:cubicBezTo>
                    <a:pt x="5058" y="6684"/>
                    <a:pt x="6138" y="6167"/>
                    <a:pt x="6765" y="5288"/>
                  </a:cubicBezTo>
                  <a:cubicBezTo>
                    <a:pt x="7580" y="4143"/>
                    <a:pt x="7565" y="2474"/>
                    <a:pt x="6729" y="1346"/>
                  </a:cubicBezTo>
                  <a:cubicBezTo>
                    <a:pt x="6099" y="495"/>
                    <a:pt x="5038" y="1"/>
                    <a:pt x="3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807;p56"/>
            <p:cNvSpPr/>
            <p:nvPr/>
          </p:nvSpPr>
          <p:spPr>
            <a:xfrm>
              <a:off x="2229425" y="964900"/>
              <a:ext cx="145700" cy="75750"/>
            </a:xfrm>
            <a:custGeom>
              <a:avLst/>
              <a:gdLst/>
              <a:ahLst/>
              <a:cxnLst/>
              <a:rect l="l" t="t" r="r" b="b"/>
              <a:pathLst>
                <a:path w="5828" h="3030" extrusionOk="0">
                  <a:moveTo>
                    <a:pt x="2876" y="0"/>
                  </a:moveTo>
                  <a:cubicBezTo>
                    <a:pt x="2641" y="0"/>
                    <a:pt x="2412" y="143"/>
                    <a:pt x="2295" y="342"/>
                  </a:cubicBezTo>
                  <a:cubicBezTo>
                    <a:pt x="2188" y="280"/>
                    <a:pt x="2063" y="247"/>
                    <a:pt x="1938" y="247"/>
                  </a:cubicBezTo>
                  <a:cubicBezTo>
                    <a:pt x="1822" y="247"/>
                    <a:pt x="1707" y="275"/>
                    <a:pt x="1607" y="333"/>
                  </a:cubicBezTo>
                  <a:cubicBezTo>
                    <a:pt x="1394" y="456"/>
                    <a:pt x="1254" y="680"/>
                    <a:pt x="1237" y="902"/>
                  </a:cubicBezTo>
                  <a:cubicBezTo>
                    <a:pt x="1206" y="898"/>
                    <a:pt x="1175" y="896"/>
                    <a:pt x="1144" y="896"/>
                  </a:cubicBezTo>
                  <a:cubicBezTo>
                    <a:pt x="939" y="896"/>
                    <a:pt x="735" y="988"/>
                    <a:pt x="610" y="1154"/>
                  </a:cubicBezTo>
                  <a:cubicBezTo>
                    <a:pt x="464" y="1345"/>
                    <a:pt x="431" y="1605"/>
                    <a:pt x="514" y="1816"/>
                  </a:cubicBezTo>
                  <a:cubicBezTo>
                    <a:pt x="290" y="1882"/>
                    <a:pt x="104" y="2071"/>
                    <a:pt x="58" y="2302"/>
                  </a:cubicBezTo>
                  <a:cubicBezTo>
                    <a:pt x="0" y="2595"/>
                    <a:pt x="169" y="2911"/>
                    <a:pt x="445" y="3021"/>
                  </a:cubicBezTo>
                  <a:cubicBezTo>
                    <a:pt x="459" y="3026"/>
                    <a:pt x="472" y="3030"/>
                    <a:pt x="487" y="3030"/>
                  </a:cubicBezTo>
                  <a:cubicBezTo>
                    <a:pt x="531" y="3030"/>
                    <a:pt x="573" y="3003"/>
                    <a:pt x="590" y="2967"/>
                  </a:cubicBezTo>
                  <a:cubicBezTo>
                    <a:pt x="613" y="2908"/>
                    <a:pt x="585" y="2844"/>
                    <a:pt x="528" y="2820"/>
                  </a:cubicBezTo>
                  <a:cubicBezTo>
                    <a:pt x="351" y="2748"/>
                    <a:pt x="239" y="2539"/>
                    <a:pt x="276" y="2352"/>
                  </a:cubicBezTo>
                  <a:cubicBezTo>
                    <a:pt x="315" y="2164"/>
                    <a:pt x="499" y="2019"/>
                    <a:pt x="690" y="2018"/>
                  </a:cubicBezTo>
                  <a:cubicBezTo>
                    <a:pt x="693" y="2018"/>
                    <a:pt x="696" y="2018"/>
                    <a:pt x="699" y="2018"/>
                  </a:cubicBezTo>
                  <a:cubicBezTo>
                    <a:pt x="741" y="2018"/>
                    <a:pt x="774" y="1991"/>
                    <a:pt x="793" y="1955"/>
                  </a:cubicBezTo>
                  <a:cubicBezTo>
                    <a:pt x="812" y="1916"/>
                    <a:pt x="806" y="1869"/>
                    <a:pt x="779" y="1836"/>
                  </a:cubicBezTo>
                  <a:cubicBezTo>
                    <a:pt x="659" y="1693"/>
                    <a:pt x="663" y="1455"/>
                    <a:pt x="786" y="1294"/>
                  </a:cubicBezTo>
                  <a:cubicBezTo>
                    <a:pt x="869" y="1185"/>
                    <a:pt x="1007" y="1123"/>
                    <a:pt x="1143" y="1123"/>
                  </a:cubicBezTo>
                  <a:cubicBezTo>
                    <a:pt x="1202" y="1123"/>
                    <a:pt x="1260" y="1135"/>
                    <a:pt x="1313" y="1158"/>
                  </a:cubicBezTo>
                  <a:cubicBezTo>
                    <a:pt x="1327" y="1164"/>
                    <a:pt x="1342" y="1167"/>
                    <a:pt x="1357" y="1167"/>
                  </a:cubicBezTo>
                  <a:cubicBezTo>
                    <a:pt x="1384" y="1167"/>
                    <a:pt x="1410" y="1158"/>
                    <a:pt x="1431" y="1141"/>
                  </a:cubicBezTo>
                  <a:cubicBezTo>
                    <a:pt x="1463" y="1114"/>
                    <a:pt x="1478" y="1070"/>
                    <a:pt x="1467" y="1029"/>
                  </a:cubicBezTo>
                  <a:cubicBezTo>
                    <a:pt x="1418" y="834"/>
                    <a:pt x="1556" y="622"/>
                    <a:pt x="1716" y="530"/>
                  </a:cubicBezTo>
                  <a:cubicBezTo>
                    <a:pt x="1783" y="492"/>
                    <a:pt x="1860" y="473"/>
                    <a:pt x="1938" y="473"/>
                  </a:cubicBezTo>
                  <a:cubicBezTo>
                    <a:pt x="2056" y="473"/>
                    <a:pt x="2176" y="517"/>
                    <a:pt x="2262" y="601"/>
                  </a:cubicBezTo>
                  <a:cubicBezTo>
                    <a:pt x="2282" y="621"/>
                    <a:pt x="2311" y="632"/>
                    <a:pt x="2339" y="632"/>
                  </a:cubicBezTo>
                  <a:cubicBezTo>
                    <a:pt x="2349" y="632"/>
                    <a:pt x="2359" y="631"/>
                    <a:pt x="2368" y="628"/>
                  </a:cubicBezTo>
                  <a:cubicBezTo>
                    <a:pt x="2407" y="618"/>
                    <a:pt x="2437" y="588"/>
                    <a:pt x="2448" y="550"/>
                  </a:cubicBezTo>
                  <a:cubicBezTo>
                    <a:pt x="2497" y="368"/>
                    <a:pt x="2696" y="228"/>
                    <a:pt x="2892" y="228"/>
                  </a:cubicBezTo>
                  <a:cubicBezTo>
                    <a:pt x="2895" y="228"/>
                    <a:pt x="2897" y="228"/>
                    <a:pt x="2900" y="229"/>
                  </a:cubicBezTo>
                  <a:cubicBezTo>
                    <a:pt x="3097" y="235"/>
                    <a:pt x="3280" y="390"/>
                    <a:pt x="3319" y="581"/>
                  </a:cubicBezTo>
                  <a:cubicBezTo>
                    <a:pt x="3327" y="622"/>
                    <a:pt x="3358" y="654"/>
                    <a:pt x="3398" y="666"/>
                  </a:cubicBezTo>
                  <a:cubicBezTo>
                    <a:pt x="3408" y="669"/>
                    <a:pt x="3419" y="670"/>
                    <a:pt x="3429" y="670"/>
                  </a:cubicBezTo>
                  <a:cubicBezTo>
                    <a:pt x="3459" y="670"/>
                    <a:pt x="3489" y="658"/>
                    <a:pt x="3510" y="635"/>
                  </a:cubicBezTo>
                  <a:cubicBezTo>
                    <a:pt x="3597" y="541"/>
                    <a:pt x="3745" y="491"/>
                    <a:pt x="3890" y="491"/>
                  </a:cubicBezTo>
                  <a:cubicBezTo>
                    <a:pt x="3986" y="491"/>
                    <a:pt x="4080" y="513"/>
                    <a:pt x="4155" y="560"/>
                  </a:cubicBezTo>
                  <a:cubicBezTo>
                    <a:pt x="4338" y="675"/>
                    <a:pt x="4424" y="933"/>
                    <a:pt x="4346" y="1135"/>
                  </a:cubicBezTo>
                  <a:cubicBezTo>
                    <a:pt x="4330" y="1176"/>
                    <a:pt x="4341" y="1224"/>
                    <a:pt x="4373" y="1255"/>
                  </a:cubicBezTo>
                  <a:cubicBezTo>
                    <a:pt x="4394" y="1275"/>
                    <a:pt x="4422" y="1286"/>
                    <a:pt x="4450" y="1286"/>
                  </a:cubicBezTo>
                  <a:cubicBezTo>
                    <a:pt x="4465" y="1286"/>
                    <a:pt x="4480" y="1283"/>
                    <a:pt x="4494" y="1276"/>
                  </a:cubicBezTo>
                  <a:cubicBezTo>
                    <a:pt x="4541" y="1257"/>
                    <a:pt x="4591" y="1248"/>
                    <a:pt x="4643" y="1248"/>
                  </a:cubicBezTo>
                  <a:cubicBezTo>
                    <a:pt x="4830" y="1248"/>
                    <a:pt x="5032" y="1366"/>
                    <a:pt x="5126" y="1514"/>
                  </a:cubicBezTo>
                  <a:cubicBezTo>
                    <a:pt x="5248" y="1708"/>
                    <a:pt x="5204" y="1998"/>
                    <a:pt x="5033" y="2149"/>
                  </a:cubicBezTo>
                  <a:cubicBezTo>
                    <a:pt x="4996" y="2182"/>
                    <a:pt x="4984" y="2234"/>
                    <a:pt x="5005" y="2278"/>
                  </a:cubicBezTo>
                  <a:cubicBezTo>
                    <a:pt x="5024" y="2319"/>
                    <a:pt x="5063" y="2344"/>
                    <a:pt x="5107" y="2344"/>
                  </a:cubicBezTo>
                  <a:cubicBezTo>
                    <a:pt x="5111" y="2344"/>
                    <a:pt x="5116" y="2344"/>
                    <a:pt x="5121" y="2344"/>
                  </a:cubicBezTo>
                  <a:cubicBezTo>
                    <a:pt x="5144" y="2340"/>
                    <a:pt x="5167" y="2339"/>
                    <a:pt x="5190" y="2339"/>
                  </a:cubicBezTo>
                  <a:cubicBezTo>
                    <a:pt x="5270" y="2339"/>
                    <a:pt x="5341" y="2359"/>
                    <a:pt x="5406" y="2399"/>
                  </a:cubicBezTo>
                  <a:cubicBezTo>
                    <a:pt x="5494" y="2453"/>
                    <a:pt x="5563" y="2541"/>
                    <a:pt x="5596" y="2638"/>
                  </a:cubicBezTo>
                  <a:cubicBezTo>
                    <a:pt x="5612" y="2684"/>
                    <a:pt x="5656" y="2714"/>
                    <a:pt x="5703" y="2714"/>
                  </a:cubicBezTo>
                  <a:cubicBezTo>
                    <a:pt x="5715" y="2714"/>
                    <a:pt x="5727" y="2712"/>
                    <a:pt x="5738" y="2708"/>
                  </a:cubicBezTo>
                  <a:cubicBezTo>
                    <a:pt x="5796" y="2688"/>
                    <a:pt x="5827" y="2624"/>
                    <a:pt x="5808" y="2566"/>
                  </a:cubicBezTo>
                  <a:cubicBezTo>
                    <a:pt x="5757" y="2418"/>
                    <a:pt x="5657" y="2292"/>
                    <a:pt x="5525" y="2209"/>
                  </a:cubicBezTo>
                  <a:cubicBezTo>
                    <a:pt x="5465" y="2171"/>
                    <a:pt x="5399" y="2145"/>
                    <a:pt x="5328" y="2130"/>
                  </a:cubicBezTo>
                  <a:cubicBezTo>
                    <a:pt x="5450" y="1903"/>
                    <a:pt x="5452" y="1611"/>
                    <a:pt x="5316" y="1393"/>
                  </a:cubicBezTo>
                  <a:cubicBezTo>
                    <a:pt x="5185" y="1186"/>
                    <a:pt x="4914" y="1022"/>
                    <a:pt x="4649" y="1022"/>
                  </a:cubicBezTo>
                  <a:cubicBezTo>
                    <a:pt x="4632" y="1022"/>
                    <a:pt x="4614" y="1023"/>
                    <a:pt x="4597" y="1024"/>
                  </a:cubicBezTo>
                  <a:cubicBezTo>
                    <a:pt x="4614" y="769"/>
                    <a:pt x="4491" y="504"/>
                    <a:pt x="4273" y="368"/>
                  </a:cubicBezTo>
                  <a:cubicBezTo>
                    <a:pt x="4162" y="298"/>
                    <a:pt x="4026" y="265"/>
                    <a:pt x="3889" y="265"/>
                  </a:cubicBezTo>
                  <a:cubicBezTo>
                    <a:pt x="3745" y="265"/>
                    <a:pt x="3600" y="301"/>
                    <a:pt x="3482" y="371"/>
                  </a:cubicBezTo>
                  <a:cubicBezTo>
                    <a:pt x="3374" y="159"/>
                    <a:pt x="3151" y="8"/>
                    <a:pt x="2910" y="1"/>
                  </a:cubicBezTo>
                  <a:cubicBezTo>
                    <a:pt x="2898" y="1"/>
                    <a:pt x="288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808;p56"/>
            <p:cNvSpPr/>
            <p:nvPr/>
          </p:nvSpPr>
          <p:spPr>
            <a:xfrm>
              <a:off x="2019525" y="979325"/>
              <a:ext cx="408725" cy="247200"/>
            </a:xfrm>
            <a:custGeom>
              <a:avLst/>
              <a:gdLst/>
              <a:ahLst/>
              <a:cxnLst/>
              <a:rect l="l" t="t" r="r" b="b"/>
              <a:pathLst>
                <a:path w="16349" h="9888" extrusionOk="0">
                  <a:moveTo>
                    <a:pt x="544" y="1"/>
                  </a:moveTo>
                  <a:lnTo>
                    <a:pt x="0" y="6603"/>
                  </a:lnTo>
                  <a:lnTo>
                    <a:pt x="4878" y="9887"/>
                  </a:lnTo>
                  <a:lnTo>
                    <a:pt x="16349" y="9415"/>
                  </a:lnTo>
                  <a:lnTo>
                    <a:pt x="16349" y="1781"/>
                  </a:lnTo>
                  <a:lnTo>
                    <a:pt x="5538" y="220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809;p56"/>
            <p:cNvSpPr/>
            <p:nvPr/>
          </p:nvSpPr>
          <p:spPr>
            <a:xfrm>
              <a:off x="2016350" y="981175"/>
              <a:ext cx="124275" cy="58225"/>
            </a:xfrm>
            <a:custGeom>
              <a:avLst/>
              <a:gdLst/>
              <a:ahLst/>
              <a:cxnLst/>
              <a:rect l="l" t="t" r="r" b="b"/>
              <a:pathLst>
                <a:path w="4971" h="2329" extrusionOk="0">
                  <a:moveTo>
                    <a:pt x="126" y="0"/>
                  </a:moveTo>
                  <a:cubicBezTo>
                    <a:pt x="83" y="0"/>
                    <a:pt x="42" y="25"/>
                    <a:pt x="25" y="67"/>
                  </a:cubicBezTo>
                  <a:cubicBezTo>
                    <a:pt x="0" y="123"/>
                    <a:pt x="25" y="190"/>
                    <a:pt x="82" y="215"/>
                  </a:cubicBezTo>
                  <a:lnTo>
                    <a:pt x="4799" y="2319"/>
                  </a:lnTo>
                  <a:cubicBezTo>
                    <a:pt x="4814" y="2327"/>
                    <a:pt x="4829" y="2329"/>
                    <a:pt x="4845" y="2329"/>
                  </a:cubicBezTo>
                  <a:cubicBezTo>
                    <a:pt x="4887" y="2329"/>
                    <a:pt x="4929" y="2305"/>
                    <a:pt x="4947" y="2262"/>
                  </a:cubicBezTo>
                  <a:cubicBezTo>
                    <a:pt x="4971" y="2206"/>
                    <a:pt x="4947" y="2139"/>
                    <a:pt x="4890" y="2115"/>
                  </a:cubicBezTo>
                  <a:lnTo>
                    <a:pt x="172" y="10"/>
                  </a:lnTo>
                  <a:cubicBezTo>
                    <a:pt x="157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810;p56"/>
            <p:cNvSpPr/>
            <p:nvPr/>
          </p:nvSpPr>
          <p:spPr>
            <a:xfrm>
              <a:off x="2389675" y="1021025"/>
              <a:ext cx="41475" cy="7000"/>
            </a:xfrm>
            <a:custGeom>
              <a:avLst/>
              <a:gdLst/>
              <a:ahLst/>
              <a:cxnLst/>
              <a:rect l="l" t="t" r="r" b="b"/>
              <a:pathLst>
                <a:path w="1659" h="280" extrusionOk="0">
                  <a:moveTo>
                    <a:pt x="1548" y="0"/>
                  </a:moveTo>
                  <a:cubicBezTo>
                    <a:pt x="1545" y="0"/>
                    <a:pt x="1542" y="0"/>
                    <a:pt x="1539" y="0"/>
                  </a:cubicBezTo>
                  <a:lnTo>
                    <a:pt x="110" y="56"/>
                  </a:lnTo>
                  <a:cubicBezTo>
                    <a:pt x="48" y="58"/>
                    <a:pt x="0" y="110"/>
                    <a:pt x="2" y="172"/>
                  </a:cubicBezTo>
                  <a:cubicBezTo>
                    <a:pt x="3" y="232"/>
                    <a:pt x="54" y="279"/>
                    <a:pt x="114" y="279"/>
                  </a:cubicBezTo>
                  <a:lnTo>
                    <a:pt x="119" y="279"/>
                  </a:lnTo>
                  <a:lnTo>
                    <a:pt x="1548" y="224"/>
                  </a:lnTo>
                  <a:cubicBezTo>
                    <a:pt x="1610" y="221"/>
                    <a:pt x="1658" y="170"/>
                    <a:pt x="1655" y="108"/>
                  </a:cubicBezTo>
                  <a:cubicBezTo>
                    <a:pt x="1653" y="49"/>
                    <a:pt x="160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811;p56"/>
            <p:cNvSpPr/>
            <p:nvPr/>
          </p:nvSpPr>
          <p:spPr>
            <a:xfrm>
              <a:off x="2130150" y="1050100"/>
              <a:ext cx="6875" cy="178575"/>
            </a:xfrm>
            <a:custGeom>
              <a:avLst/>
              <a:gdLst/>
              <a:ahLst/>
              <a:cxnLst/>
              <a:rect l="l" t="t" r="r" b="b"/>
              <a:pathLst>
                <a:path w="275" h="7143" extrusionOk="0">
                  <a:moveTo>
                    <a:pt x="163" y="1"/>
                  </a:moveTo>
                  <a:cubicBezTo>
                    <a:pt x="102" y="1"/>
                    <a:pt x="51" y="50"/>
                    <a:pt x="51" y="112"/>
                  </a:cubicBezTo>
                  <a:lnTo>
                    <a:pt x="3" y="7030"/>
                  </a:lnTo>
                  <a:cubicBezTo>
                    <a:pt x="0" y="7092"/>
                    <a:pt x="51" y="7142"/>
                    <a:pt x="113" y="7142"/>
                  </a:cubicBezTo>
                  <a:cubicBezTo>
                    <a:pt x="175" y="7142"/>
                    <a:pt x="225" y="7093"/>
                    <a:pt x="226" y="7031"/>
                  </a:cubicBezTo>
                  <a:lnTo>
                    <a:pt x="274" y="113"/>
                  </a:lnTo>
                  <a:cubicBezTo>
                    <a:pt x="274" y="51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812;p56"/>
            <p:cNvSpPr/>
            <p:nvPr/>
          </p:nvSpPr>
          <p:spPr>
            <a:xfrm>
              <a:off x="2007425" y="1069300"/>
              <a:ext cx="78550" cy="141800"/>
            </a:xfrm>
            <a:custGeom>
              <a:avLst/>
              <a:gdLst/>
              <a:ahLst/>
              <a:cxnLst/>
              <a:rect l="l" t="t" r="r" b="b"/>
              <a:pathLst>
                <a:path w="3142" h="5672" extrusionOk="0">
                  <a:moveTo>
                    <a:pt x="1098" y="0"/>
                  </a:moveTo>
                  <a:cubicBezTo>
                    <a:pt x="1051" y="0"/>
                    <a:pt x="1004" y="3"/>
                    <a:pt x="956" y="8"/>
                  </a:cubicBezTo>
                  <a:cubicBezTo>
                    <a:pt x="563" y="49"/>
                    <a:pt x="190" y="299"/>
                    <a:pt x="1" y="641"/>
                  </a:cubicBezTo>
                  <a:lnTo>
                    <a:pt x="1" y="3546"/>
                  </a:lnTo>
                  <a:cubicBezTo>
                    <a:pt x="1" y="4154"/>
                    <a:pt x="326" y="4716"/>
                    <a:pt x="854" y="5018"/>
                  </a:cubicBezTo>
                  <a:lnTo>
                    <a:pt x="1998" y="5672"/>
                  </a:lnTo>
                  <a:cubicBezTo>
                    <a:pt x="2759" y="4706"/>
                    <a:pt x="3142" y="3428"/>
                    <a:pt x="2996" y="2202"/>
                  </a:cubicBezTo>
                  <a:cubicBezTo>
                    <a:pt x="2931" y="1650"/>
                    <a:pt x="2759" y="1098"/>
                    <a:pt x="2409" y="668"/>
                  </a:cubicBezTo>
                  <a:cubicBezTo>
                    <a:pt x="2090" y="276"/>
                    <a:pt x="1601" y="0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813;p56"/>
            <p:cNvSpPr/>
            <p:nvPr/>
          </p:nvSpPr>
          <p:spPr>
            <a:xfrm>
              <a:off x="2159700" y="1056800"/>
              <a:ext cx="91050" cy="91950"/>
            </a:xfrm>
            <a:custGeom>
              <a:avLst/>
              <a:gdLst/>
              <a:ahLst/>
              <a:cxnLst/>
              <a:rect l="l" t="t" r="r" b="b"/>
              <a:pathLst>
                <a:path w="3642" h="3678" extrusionOk="0">
                  <a:moveTo>
                    <a:pt x="1818" y="1"/>
                  </a:moveTo>
                  <a:cubicBezTo>
                    <a:pt x="882" y="1"/>
                    <a:pt x="1" y="1074"/>
                    <a:pt x="36" y="1962"/>
                  </a:cubicBezTo>
                  <a:cubicBezTo>
                    <a:pt x="71" y="2872"/>
                    <a:pt x="903" y="3674"/>
                    <a:pt x="1813" y="3678"/>
                  </a:cubicBezTo>
                  <a:cubicBezTo>
                    <a:pt x="1814" y="3678"/>
                    <a:pt x="1815" y="3678"/>
                    <a:pt x="1816" y="3678"/>
                  </a:cubicBezTo>
                  <a:cubicBezTo>
                    <a:pt x="2724" y="3678"/>
                    <a:pt x="3560" y="2881"/>
                    <a:pt x="3601" y="1974"/>
                  </a:cubicBezTo>
                  <a:cubicBezTo>
                    <a:pt x="3641" y="1084"/>
                    <a:pt x="2780" y="27"/>
                    <a:pt x="1851" y="1"/>
                  </a:cubicBezTo>
                  <a:cubicBezTo>
                    <a:pt x="1840" y="1"/>
                    <a:pt x="1829" y="1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814;p56"/>
            <p:cNvSpPr/>
            <p:nvPr/>
          </p:nvSpPr>
          <p:spPr>
            <a:xfrm>
              <a:off x="2292450" y="1083550"/>
              <a:ext cx="160900" cy="160500"/>
            </a:xfrm>
            <a:custGeom>
              <a:avLst/>
              <a:gdLst/>
              <a:ahLst/>
              <a:cxnLst/>
              <a:rect l="l" t="t" r="r" b="b"/>
              <a:pathLst>
                <a:path w="6436" h="6420" extrusionOk="0">
                  <a:moveTo>
                    <a:pt x="6436" y="1"/>
                  </a:moveTo>
                  <a:cubicBezTo>
                    <a:pt x="4629" y="42"/>
                    <a:pt x="2845" y="852"/>
                    <a:pt x="1644" y="2207"/>
                  </a:cubicBezTo>
                  <a:cubicBezTo>
                    <a:pt x="622" y="3361"/>
                    <a:pt x="41" y="4882"/>
                    <a:pt x="0" y="6419"/>
                  </a:cubicBezTo>
                  <a:lnTo>
                    <a:pt x="5039" y="6182"/>
                  </a:lnTo>
                  <a:cubicBezTo>
                    <a:pt x="5821" y="6147"/>
                    <a:pt x="6436" y="5503"/>
                    <a:pt x="6436" y="4721"/>
                  </a:cubicBezTo>
                  <a:lnTo>
                    <a:pt x="6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815;p56"/>
            <p:cNvSpPr/>
            <p:nvPr/>
          </p:nvSpPr>
          <p:spPr>
            <a:xfrm>
              <a:off x="1541500" y="836050"/>
              <a:ext cx="288375" cy="359900"/>
            </a:xfrm>
            <a:custGeom>
              <a:avLst/>
              <a:gdLst/>
              <a:ahLst/>
              <a:cxnLst/>
              <a:rect l="l" t="t" r="r" b="b"/>
              <a:pathLst>
                <a:path w="11535" h="14396" extrusionOk="0">
                  <a:moveTo>
                    <a:pt x="2369" y="1"/>
                  </a:moveTo>
                  <a:lnTo>
                    <a:pt x="1" y="1712"/>
                  </a:lnTo>
                  <a:lnTo>
                    <a:pt x="9167" y="14395"/>
                  </a:lnTo>
                  <a:lnTo>
                    <a:pt x="11534" y="1268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816;p56"/>
            <p:cNvSpPr/>
            <p:nvPr/>
          </p:nvSpPr>
          <p:spPr>
            <a:xfrm>
              <a:off x="1579175" y="900500"/>
              <a:ext cx="196200" cy="268375"/>
            </a:xfrm>
            <a:custGeom>
              <a:avLst/>
              <a:gdLst/>
              <a:ahLst/>
              <a:cxnLst/>
              <a:rect l="l" t="t" r="r" b="b"/>
              <a:pathLst>
                <a:path w="7848" h="10735" extrusionOk="0">
                  <a:moveTo>
                    <a:pt x="127" y="1"/>
                  </a:moveTo>
                  <a:cubicBezTo>
                    <a:pt x="104" y="1"/>
                    <a:pt x="81" y="8"/>
                    <a:pt x="61" y="22"/>
                  </a:cubicBezTo>
                  <a:cubicBezTo>
                    <a:pt x="12" y="58"/>
                    <a:pt x="0" y="129"/>
                    <a:pt x="36" y="178"/>
                  </a:cubicBezTo>
                  <a:lnTo>
                    <a:pt x="7630" y="10688"/>
                  </a:lnTo>
                  <a:cubicBezTo>
                    <a:pt x="7652" y="10719"/>
                    <a:pt x="7686" y="10734"/>
                    <a:pt x="7721" y="10734"/>
                  </a:cubicBezTo>
                  <a:cubicBezTo>
                    <a:pt x="7743" y="10734"/>
                    <a:pt x="7766" y="10727"/>
                    <a:pt x="7786" y="10712"/>
                  </a:cubicBezTo>
                  <a:cubicBezTo>
                    <a:pt x="7836" y="10675"/>
                    <a:pt x="7847" y="10606"/>
                    <a:pt x="7811" y="10556"/>
                  </a:cubicBezTo>
                  <a:lnTo>
                    <a:pt x="217" y="47"/>
                  </a:lnTo>
                  <a:cubicBezTo>
                    <a:pt x="195" y="17"/>
                    <a:pt x="16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817;p56"/>
            <p:cNvSpPr/>
            <p:nvPr/>
          </p:nvSpPr>
          <p:spPr>
            <a:xfrm>
              <a:off x="1607350" y="880150"/>
              <a:ext cx="196200" cy="268350"/>
            </a:xfrm>
            <a:custGeom>
              <a:avLst/>
              <a:gdLst/>
              <a:ahLst/>
              <a:cxnLst/>
              <a:rect l="l" t="t" r="r" b="b"/>
              <a:pathLst>
                <a:path w="7848" h="10734" extrusionOk="0">
                  <a:moveTo>
                    <a:pt x="126" y="0"/>
                  </a:moveTo>
                  <a:cubicBezTo>
                    <a:pt x="104" y="0"/>
                    <a:pt x="81" y="7"/>
                    <a:pt x="61" y="21"/>
                  </a:cubicBezTo>
                  <a:cubicBezTo>
                    <a:pt x="13" y="57"/>
                    <a:pt x="1" y="127"/>
                    <a:pt x="37" y="178"/>
                  </a:cubicBezTo>
                  <a:lnTo>
                    <a:pt x="7631" y="10687"/>
                  </a:lnTo>
                  <a:cubicBezTo>
                    <a:pt x="7653" y="10718"/>
                    <a:pt x="7686" y="10733"/>
                    <a:pt x="7722" y="10733"/>
                  </a:cubicBezTo>
                  <a:cubicBezTo>
                    <a:pt x="7744" y="10733"/>
                    <a:pt x="7767" y="10727"/>
                    <a:pt x="7788" y="10711"/>
                  </a:cubicBezTo>
                  <a:cubicBezTo>
                    <a:pt x="7836" y="10675"/>
                    <a:pt x="7848" y="10605"/>
                    <a:pt x="7812" y="10554"/>
                  </a:cubicBezTo>
                  <a:lnTo>
                    <a:pt x="217" y="46"/>
                  </a:lnTo>
                  <a:cubicBezTo>
                    <a:pt x="196" y="16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818;p56"/>
            <p:cNvSpPr/>
            <p:nvPr/>
          </p:nvSpPr>
          <p:spPr>
            <a:xfrm>
              <a:off x="1498700" y="774650"/>
              <a:ext cx="101175" cy="105175"/>
            </a:xfrm>
            <a:custGeom>
              <a:avLst/>
              <a:gdLst/>
              <a:ahLst/>
              <a:cxnLst/>
              <a:rect l="l" t="t" r="r" b="b"/>
              <a:pathLst>
                <a:path w="4047" h="4207" extrusionOk="0">
                  <a:moveTo>
                    <a:pt x="2082" y="0"/>
                  </a:moveTo>
                  <a:cubicBezTo>
                    <a:pt x="2073" y="0"/>
                    <a:pt x="2064" y="3"/>
                    <a:pt x="2057" y="8"/>
                  </a:cubicBezTo>
                  <a:lnTo>
                    <a:pt x="25" y="1476"/>
                  </a:lnTo>
                  <a:cubicBezTo>
                    <a:pt x="5" y="1491"/>
                    <a:pt x="1" y="1516"/>
                    <a:pt x="15" y="1534"/>
                  </a:cubicBezTo>
                  <a:lnTo>
                    <a:pt x="1946" y="4207"/>
                  </a:lnTo>
                  <a:lnTo>
                    <a:pt x="4047" y="2689"/>
                  </a:lnTo>
                  <a:lnTo>
                    <a:pt x="2115" y="17"/>
                  </a:lnTo>
                  <a:cubicBezTo>
                    <a:pt x="2107" y="6"/>
                    <a:pt x="2095" y="0"/>
                    <a:pt x="2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19;p56"/>
            <p:cNvSpPr/>
            <p:nvPr/>
          </p:nvSpPr>
          <p:spPr>
            <a:xfrm>
              <a:off x="1550375" y="791600"/>
              <a:ext cx="22425" cy="26500"/>
            </a:xfrm>
            <a:custGeom>
              <a:avLst/>
              <a:gdLst/>
              <a:ahLst/>
              <a:cxnLst/>
              <a:rect l="l" t="t" r="r" b="b"/>
              <a:pathLst>
                <a:path w="897" h="1060" extrusionOk="0">
                  <a:moveTo>
                    <a:pt x="126" y="0"/>
                  </a:moveTo>
                  <a:cubicBezTo>
                    <a:pt x="102" y="0"/>
                    <a:pt x="79" y="8"/>
                    <a:pt x="58" y="23"/>
                  </a:cubicBezTo>
                  <a:cubicBezTo>
                    <a:pt x="10" y="60"/>
                    <a:pt x="0" y="131"/>
                    <a:pt x="37" y="179"/>
                  </a:cubicBezTo>
                  <a:lnTo>
                    <a:pt x="682" y="1015"/>
                  </a:lnTo>
                  <a:cubicBezTo>
                    <a:pt x="704" y="1044"/>
                    <a:pt x="738" y="1059"/>
                    <a:pt x="771" y="1059"/>
                  </a:cubicBezTo>
                  <a:cubicBezTo>
                    <a:pt x="796" y="1059"/>
                    <a:pt x="820" y="1052"/>
                    <a:pt x="838" y="1036"/>
                  </a:cubicBezTo>
                  <a:cubicBezTo>
                    <a:pt x="888" y="999"/>
                    <a:pt x="896" y="928"/>
                    <a:pt x="859" y="880"/>
                  </a:cubicBezTo>
                  <a:lnTo>
                    <a:pt x="214" y="44"/>
                  </a:lnTo>
                  <a:cubicBezTo>
                    <a:pt x="192" y="15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20;p56"/>
            <p:cNvSpPr/>
            <p:nvPr/>
          </p:nvSpPr>
          <p:spPr>
            <a:xfrm>
              <a:off x="1510300" y="801725"/>
              <a:ext cx="12875" cy="27150"/>
            </a:xfrm>
            <a:custGeom>
              <a:avLst/>
              <a:gdLst/>
              <a:ahLst/>
              <a:cxnLst/>
              <a:rect l="l" t="t" r="r" b="b"/>
              <a:pathLst>
                <a:path w="515" h="1086" extrusionOk="0">
                  <a:moveTo>
                    <a:pt x="386" y="0"/>
                  </a:moveTo>
                  <a:cubicBezTo>
                    <a:pt x="366" y="0"/>
                    <a:pt x="345" y="6"/>
                    <a:pt x="327" y="17"/>
                  </a:cubicBezTo>
                  <a:cubicBezTo>
                    <a:pt x="157" y="124"/>
                    <a:pt x="42" y="309"/>
                    <a:pt x="21" y="509"/>
                  </a:cubicBezTo>
                  <a:cubicBezTo>
                    <a:pt x="1" y="709"/>
                    <a:pt x="74" y="914"/>
                    <a:pt x="219" y="1054"/>
                  </a:cubicBezTo>
                  <a:cubicBezTo>
                    <a:pt x="240" y="1075"/>
                    <a:pt x="268" y="1085"/>
                    <a:pt x="296" y="1085"/>
                  </a:cubicBezTo>
                  <a:cubicBezTo>
                    <a:pt x="325" y="1085"/>
                    <a:pt x="354" y="1074"/>
                    <a:pt x="377" y="1052"/>
                  </a:cubicBezTo>
                  <a:cubicBezTo>
                    <a:pt x="419" y="1008"/>
                    <a:pt x="418" y="937"/>
                    <a:pt x="374" y="894"/>
                  </a:cubicBezTo>
                  <a:cubicBezTo>
                    <a:pt x="280" y="802"/>
                    <a:pt x="229" y="665"/>
                    <a:pt x="244" y="533"/>
                  </a:cubicBezTo>
                  <a:cubicBezTo>
                    <a:pt x="256" y="402"/>
                    <a:pt x="336" y="277"/>
                    <a:pt x="446" y="206"/>
                  </a:cubicBezTo>
                  <a:cubicBezTo>
                    <a:pt x="498" y="174"/>
                    <a:pt x="514" y="104"/>
                    <a:pt x="481" y="52"/>
                  </a:cubicBezTo>
                  <a:cubicBezTo>
                    <a:pt x="460" y="19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821;p56"/>
            <p:cNvSpPr/>
            <p:nvPr/>
          </p:nvSpPr>
          <p:spPr>
            <a:xfrm>
              <a:off x="1763600" y="1147125"/>
              <a:ext cx="75700" cy="78300"/>
            </a:xfrm>
            <a:custGeom>
              <a:avLst/>
              <a:gdLst/>
              <a:ahLst/>
              <a:cxnLst/>
              <a:rect l="l" t="t" r="r" b="b"/>
              <a:pathLst>
                <a:path w="3028" h="3132" extrusionOk="0">
                  <a:moveTo>
                    <a:pt x="2117" y="0"/>
                  </a:moveTo>
                  <a:cubicBezTo>
                    <a:pt x="1891" y="0"/>
                    <a:pt x="1774" y="200"/>
                    <a:pt x="1932" y="638"/>
                  </a:cubicBezTo>
                  <a:cubicBezTo>
                    <a:pt x="1707" y="422"/>
                    <a:pt x="1411" y="272"/>
                    <a:pt x="1180" y="272"/>
                  </a:cubicBezTo>
                  <a:cubicBezTo>
                    <a:pt x="875" y="272"/>
                    <a:pt x="684" y="533"/>
                    <a:pt x="919" y="1247"/>
                  </a:cubicBezTo>
                  <a:cubicBezTo>
                    <a:pt x="919" y="1247"/>
                    <a:pt x="638" y="1096"/>
                    <a:pt x="413" y="1096"/>
                  </a:cubicBezTo>
                  <a:cubicBezTo>
                    <a:pt x="176" y="1096"/>
                    <a:pt x="1" y="1264"/>
                    <a:pt x="284" y="1954"/>
                  </a:cubicBezTo>
                  <a:lnTo>
                    <a:pt x="2640" y="3104"/>
                  </a:lnTo>
                  <a:cubicBezTo>
                    <a:pt x="2678" y="3123"/>
                    <a:pt x="2716" y="3131"/>
                    <a:pt x="2753" y="3131"/>
                  </a:cubicBezTo>
                  <a:cubicBezTo>
                    <a:pt x="2899" y="3131"/>
                    <a:pt x="3027" y="3002"/>
                    <a:pt x="3006" y="2841"/>
                  </a:cubicBezTo>
                  <a:lnTo>
                    <a:pt x="2652" y="242"/>
                  </a:lnTo>
                  <a:cubicBezTo>
                    <a:pt x="2458" y="85"/>
                    <a:pt x="2264" y="0"/>
                    <a:pt x="2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822;p56"/>
            <p:cNvSpPr/>
            <p:nvPr/>
          </p:nvSpPr>
          <p:spPr>
            <a:xfrm>
              <a:off x="1798550" y="1183875"/>
              <a:ext cx="40775" cy="41575"/>
            </a:xfrm>
            <a:custGeom>
              <a:avLst/>
              <a:gdLst/>
              <a:ahLst/>
              <a:cxnLst/>
              <a:rect l="l" t="t" r="r" b="b"/>
              <a:pathLst>
                <a:path w="1631" h="1663" extrusionOk="0">
                  <a:moveTo>
                    <a:pt x="1422" y="1"/>
                  </a:moveTo>
                  <a:lnTo>
                    <a:pt x="0" y="1028"/>
                  </a:lnTo>
                  <a:lnTo>
                    <a:pt x="1243" y="1636"/>
                  </a:lnTo>
                  <a:cubicBezTo>
                    <a:pt x="1281" y="1655"/>
                    <a:pt x="1319" y="1663"/>
                    <a:pt x="1356" y="1663"/>
                  </a:cubicBezTo>
                  <a:cubicBezTo>
                    <a:pt x="1502" y="1663"/>
                    <a:pt x="1630" y="1534"/>
                    <a:pt x="1609" y="1373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823;p56"/>
            <p:cNvSpPr/>
            <p:nvPr/>
          </p:nvSpPr>
          <p:spPr>
            <a:xfrm>
              <a:off x="1522875" y="811925"/>
              <a:ext cx="102575" cy="99450"/>
            </a:xfrm>
            <a:custGeom>
              <a:avLst/>
              <a:gdLst/>
              <a:ahLst/>
              <a:cxnLst/>
              <a:rect l="l" t="t" r="r" b="b"/>
              <a:pathLst>
                <a:path w="4103" h="3978" extrusionOk="0">
                  <a:moveTo>
                    <a:pt x="2572" y="1"/>
                  </a:moveTo>
                  <a:lnTo>
                    <a:pt x="1" y="1859"/>
                  </a:lnTo>
                  <a:lnTo>
                    <a:pt x="1531" y="3977"/>
                  </a:lnTo>
                  <a:lnTo>
                    <a:pt x="4103" y="21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824;p56"/>
            <p:cNvSpPr/>
            <p:nvPr/>
          </p:nvSpPr>
          <p:spPr>
            <a:xfrm>
              <a:off x="1535025" y="844850"/>
              <a:ext cx="27325" cy="20825"/>
            </a:xfrm>
            <a:custGeom>
              <a:avLst/>
              <a:gdLst/>
              <a:ahLst/>
              <a:cxnLst/>
              <a:rect l="l" t="t" r="r" b="b"/>
              <a:pathLst>
                <a:path w="1093" h="833" extrusionOk="0">
                  <a:moveTo>
                    <a:pt x="965" y="0"/>
                  </a:moveTo>
                  <a:cubicBezTo>
                    <a:pt x="943" y="0"/>
                    <a:pt x="919" y="7"/>
                    <a:pt x="899" y="22"/>
                  </a:cubicBezTo>
                  <a:lnTo>
                    <a:pt x="62" y="630"/>
                  </a:lnTo>
                  <a:cubicBezTo>
                    <a:pt x="13" y="666"/>
                    <a:pt x="1" y="736"/>
                    <a:pt x="37" y="786"/>
                  </a:cubicBezTo>
                  <a:cubicBezTo>
                    <a:pt x="59" y="817"/>
                    <a:pt x="93" y="833"/>
                    <a:pt x="128" y="833"/>
                  </a:cubicBezTo>
                  <a:cubicBezTo>
                    <a:pt x="149" y="833"/>
                    <a:pt x="173" y="826"/>
                    <a:pt x="194" y="811"/>
                  </a:cubicBezTo>
                  <a:lnTo>
                    <a:pt x="1032" y="202"/>
                  </a:lnTo>
                  <a:cubicBezTo>
                    <a:pt x="1080" y="166"/>
                    <a:pt x="1093" y="97"/>
                    <a:pt x="1056" y="46"/>
                  </a:cubicBezTo>
                  <a:cubicBezTo>
                    <a:pt x="1035" y="16"/>
                    <a:pt x="1000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825;p56"/>
            <p:cNvSpPr/>
            <p:nvPr/>
          </p:nvSpPr>
          <p:spPr>
            <a:xfrm>
              <a:off x="1555550" y="858100"/>
              <a:ext cx="64850" cy="47100"/>
            </a:xfrm>
            <a:custGeom>
              <a:avLst/>
              <a:gdLst/>
              <a:ahLst/>
              <a:cxnLst/>
              <a:rect l="l" t="t" r="r" b="b"/>
              <a:pathLst>
                <a:path w="2594" h="1884" extrusionOk="0">
                  <a:moveTo>
                    <a:pt x="2466" y="1"/>
                  </a:moveTo>
                  <a:cubicBezTo>
                    <a:pt x="2443" y="1"/>
                    <a:pt x="2421" y="8"/>
                    <a:pt x="2401" y="22"/>
                  </a:cubicBezTo>
                  <a:lnTo>
                    <a:pt x="63" y="1681"/>
                  </a:lnTo>
                  <a:cubicBezTo>
                    <a:pt x="14" y="1717"/>
                    <a:pt x="1" y="1786"/>
                    <a:pt x="37" y="1837"/>
                  </a:cubicBezTo>
                  <a:cubicBezTo>
                    <a:pt x="60" y="1867"/>
                    <a:pt x="94" y="1883"/>
                    <a:pt x="129" y="1883"/>
                  </a:cubicBezTo>
                  <a:cubicBezTo>
                    <a:pt x="151" y="1883"/>
                    <a:pt x="175" y="1877"/>
                    <a:pt x="194" y="1863"/>
                  </a:cubicBezTo>
                  <a:lnTo>
                    <a:pt x="2531" y="203"/>
                  </a:lnTo>
                  <a:cubicBezTo>
                    <a:pt x="2581" y="167"/>
                    <a:pt x="2593" y="97"/>
                    <a:pt x="2557" y="47"/>
                  </a:cubicBezTo>
                  <a:cubicBezTo>
                    <a:pt x="2535" y="17"/>
                    <a:pt x="2501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826;p56"/>
            <p:cNvSpPr/>
            <p:nvPr/>
          </p:nvSpPr>
          <p:spPr>
            <a:xfrm>
              <a:off x="1651750" y="717525"/>
              <a:ext cx="131250" cy="159075"/>
            </a:xfrm>
            <a:custGeom>
              <a:avLst/>
              <a:gdLst/>
              <a:ahLst/>
              <a:cxnLst/>
              <a:rect l="l" t="t" r="r" b="b"/>
              <a:pathLst>
                <a:path w="5250" h="6363" extrusionOk="0">
                  <a:moveTo>
                    <a:pt x="1195" y="1"/>
                  </a:moveTo>
                  <a:cubicBezTo>
                    <a:pt x="1081" y="1"/>
                    <a:pt x="978" y="27"/>
                    <a:pt x="885" y="77"/>
                  </a:cubicBezTo>
                  <a:cubicBezTo>
                    <a:pt x="1" y="551"/>
                    <a:pt x="32" y="1750"/>
                    <a:pt x="2502" y="6363"/>
                  </a:cubicBezTo>
                  <a:lnTo>
                    <a:pt x="5249" y="4890"/>
                  </a:lnTo>
                  <a:cubicBezTo>
                    <a:pt x="3350" y="1344"/>
                    <a:pt x="2009" y="1"/>
                    <a:pt x="1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827;p56"/>
            <p:cNvSpPr/>
            <p:nvPr/>
          </p:nvSpPr>
          <p:spPr>
            <a:xfrm>
              <a:off x="1691550" y="717800"/>
              <a:ext cx="139300" cy="205350"/>
            </a:xfrm>
            <a:custGeom>
              <a:avLst/>
              <a:gdLst/>
              <a:ahLst/>
              <a:cxnLst/>
              <a:rect l="l" t="t" r="r" b="b"/>
              <a:pathLst>
                <a:path w="5572" h="8214" extrusionOk="0">
                  <a:moveTo>
                    <a:pt x="240" y="1"/>
                  </a:moveTo>
                  <a:cubicBezTo>
                    <a:pt x="159" y="1"/>
                    <a:pt x="83" y="47"/>
                    <a:pt x="49" y="125"/>
                  </a:cubicBezTo>
                  <a:cubicBezTo>
                    <a:pt x="1" y="231"/>
                    <a:pt x="49" y="354"/>
                    <a:pt x="155" y="401"/>
                  </a:cubicBezTo>
                  <a:lnTo>
                    <a:pt x="1012" y="784"/>
                  </a:lnTo>
                  <a:cubicBezTo>
                    <a:pt x="2676" y="1527"/>
                    <a:pt x="3860" y="3040"/>
                    <a:pt x="4180" y="4833"/>
                  </a:cubicBezTo>
                  <a:lnTo>
                    <a:pt x="4566" y="6998"/>
                  </a:lnTo>
                  <a:cubicBezTo>
                    <a:pt x="4571" y="7020"/>
                    <a:pt x="4578" y="7041"/>
                    <a:pt x="4588" y="7060"/>
                  </a:cubicBezTo>
                  <a:lnTo>
                    <a:pt x="5148" y="8104"/>
                  </a:lnTo>
                  <a:cubicBezTo>
                    <a:pt x="5186" y="8174"/>
                    <a:pt x="5258" y="8214"/>
                    <a:pt x="5332" y="8214"/>
                  </a:cubicBezTo>
                  <a:cubicBezTo>
                    <a:pt x="5366" y="8214"/>
                    <a:pt x="5400" y="8206"/>
                    <a:pt x="5432" y="8189"/>
                  </a:cubicBezTo>
                  <a:cubicBezTo>
                    <a:pt x="5534" y="8135"/>
                    <a:pt x="5572" y="8008"/>
                    <a:pt x="5517" y="7907"/>
                  </a:cubicBezTo>
                  <a:lnTo>
                    <a:pt x="4974" y="6892"/>
                  </a:lnTo>
                  <a:lnTo>
                    <a:pt x="4592" y="4759"/>
                  </a:lnTo>
                  <a:cubicBezTo>
                    <a:pt x="4247" y="2830"/>
                    <a:pt x="2973" y="1199"/>
                    <a:pt x="1183" y="401"/>
                  </a:cubicBezTo>
                  <a:lnTo>
                    <a:pt x="325" y="19"/>
                  </a:lnTo>
                  <a:cubicBezTo>
                    <a:pt x="297" y="7"/>
                    <a:pt x="268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828;p56"/>
            <p:cNvSpPr/>
            <p:nvPr/>
          </p:nvSpPr>
          <p:spPr>
            <a:xfrm>
              <a:off x="1688300" y="719050"/>
              <a:ext cx="31150" cy="23025"/>
            </a:xfrm>
            <a:custGeom>
              <a:avLst/>
              <a:gdLst/>
              <a:ahLst/>
              <a:cxnLst/>
              <a:rect l="l" t="t" r="r" b="b"/>
              <a:pathLst>
                <a:path w="1246" h="921" extrusionOk="0">
                  <a:moveTo>
                    <a:pt x="128" y="1"/>
                  </a:moveTo>
                  <a:cubicBezTo>
                    <a:pt x="83" y="1"/>
                    <a:pt x="41" y="28"/>
                    <a:pt x="24" y="73"/>
                  </a:cubicBezTo>
                  <a:cubicBezTo>
                    <a:pt x="1" y="130"/>
                    <a:pt x="29" y="195"/>
                    <a:pt x="87" y="217"/>
                  </a:cubicBezTo>
                  <a:cubicBezTo>
                    <a:pt x="451" y="358"/>
                    <a:pt x="780" y="588"/>
                    <a:pt x="1037" y="883"/>
                  </a:cubicBezTo>
                  <a:cubicBezTo>
                    <a:pt x="1059" y="908"/>
                    <a:pt x="1090" y="921"/>
                    <a:pt x="1121" y="921"/>
                  </a:cubicBezTo>
                  <a:cubicBezTo>
                    <a:pt x="1146" y="921"/>
                    <a:pt x="1172" y="911"/>
                    <a:pt x="1195" y="894"/>
                  </a:cubicBezTo>
                  <a:cubicBezTo>
                    <a:pt x="1241" y="854"/>
                    <a:pt x="1246" y="782"/>
                    <a:pt x="1205" y="736"/>
                  </a:cubicBezTo>
                  <a:cubicBezTo>
                    <a:pt x="925" y="415"/>
                    <a:pt x="567" y="162"/>
                    <a:pt x="169" y="8"/>
                  </a:cubicBezTo>
                  <a:cubicBezTo>
                    <a:pt x="156" y="3"/>
                    <a:pt x="142" y="1"/>
                    <a:pt x="12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829;p56"/>
            <p:cNvSpPr/>
            <p:nvPr/>
          </p:nvSpPr>
          <p:spPr>
            <a:xfrm>
              <a:off x="1706400" y="828100"/>
              <a:ext cx="73975" cy="42650"/>
            </a:xfrm>
            <a:custGeom>
              <a:avLst/>
              <a:gdLst/>
              <a:ahLst/>
              <a:cxnLst/>
              <a:rect l="l" t="t" r="r" b="b"/>
              <a:pathLst>
                <a:path w="2959" h="1706" extrusionOk="0">
                  <a:moveTo>
                    <a:pt x="2832" y="1"/>
                  </a:moveTo>
                  <a:cubicBezTo>
                    <a:pt x="2813" y="1"/>
                    <a:pt x="2795" y="5"/>
                    <a:pt x="2778" y="15"/>
                  </a:cubicBezTo>
                  <a:lnTo>
                    <a:pt x="75" y="1496"/>
                  </a:lnTo>
                  <a:cubicBezTo>
                    <a:pt x="20" y="1526"/>
                    <a:pt x="1" y="1594"/>
                    <a:pt x="31" y="1647"/>
                  </a:cubicBezTo>
                  <a:cubicBezTo>
                    <a:pt x="51" y="1685"/>
                    <a:pt x="89" y="1705"/>
                    <a:pt x="129" y="1705"/>
                  </a:cubicBezTo>
                  <a:cubicBezTo>
                    <a:pt x="148" y="1705"/>
                    <a:pt x="165" y="1700"/>
                    <a:pt x="182" y="1692"/>
                  </a:cubicBezTo>
                  <a:lnTo>
                    <a:pt x="2886" y="210"/>
                  </a:lnTo>
                  <a:cubicBezTo>
                    <a:pt x="2939" y="180"/>
                    <a:pt x="2959" y="113"/>
                    <a:pt x="2929" y="59"/>
                  </a:cubicBezTo>
                  <a:cubicBezTo>
                    <a:pt x="2908" y="22"/>
                    <a:pt x="2871" y="1"/>
                    <a:pt x="2832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830;p56"/>
            <p:cNvSpPr/>
            <p:nvPr/>
          </p:nvSpPr>
          <p:spPr>
            <a:xfrm>
              <a:off x="1665400" y="724625"/>
              <a:ext cx="13450" cy="51250"/>
            </a:xfrm>
            <a:custGeom>
              <a:avLst/>
              <a:gdLst/>
              <a:ahLst/>
              <a:cxnLst/>
              <a:rect l="l" t="t" r="r" b="b"/>
              <a:pathLst>
                <a:path w="538" h="2050" extrusionOk="0">
                  <a:moveTo>
                    <a:pt x="409" y="1"/>
                  </a:moveTo>
                  <a:cubicBezTo>
                    <a:pt x="393" y="1"/>
                    <a:pt x="377" y="4"/>
                    <a:pt x="362" y="12"/>
                  </a:cubicBezTo>
                  <a:cubicBezTo>
                    <a:pt x="129" y="123"/>
                    <a:pt x="0" y="388"/>
                    <a:pt x="32" y="686"/>
                  </a:cubicBezTo>
                  <a:cubicBezTo>
                    <a:pt x="78" y="1120"/>
                    <a:pt x="166" y="1553"/>
                    <a:pt x="295" y="1970"/>
                  </a:cubicBezTo>
                  <a:cubicBezTo>
                    <a:pt x="310" y="2018"/>
                    <a:pt x="353" y="2049"/>
                    <a:pt x="401" y="2049"/>
                  </a:cubicBezTo>
                  <a:cubicBezTo>
                    <a:pt x="411" y="2049"/>
                    <a:pt x="424" y="2047"/>
                    <a:pt x="434" y="2043"/>
                  </a:cubicBezTo>
                  <a:cubicBezTo>
                    <a:pt x="492" y="2025"/>
                    <a:pt x="525" y="1963"/>
                    <a:pt x="507" y="1904"/>
                  </a:cubicBezTo>
                  <a:cubicBezTo>
                    <a:pt x="383" y="1500"/>
                    <a:pt x="298" y="1083"/>
                    <a:pt x="253" y="663"/>
                  </a:cubicBezTo>
                  <a:cubicBezTo>
                    <a:pt x="238" y="510"/>
                    <a:pt x="280" y="299"/>
                    <a:pt x="457" y="213"/>
                  </a:cubicBezTo>
                  <a:cubicBezTo>
                    <a:pt x="514" y="187"/>
                    <a:pt x="537" y="120"/>
                    <a:pt x="509" y="65"/>
                  </a:cubicBezTo>
                  <a:cubicBezTo>
                    <a:pt x="491" y="25"/>
                    <a:pt x="450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831;p56"/>
            <p:cNvSpPr/>
            <p:nvPr/>
          </p:nvSpPr>
          <p:spPr>
            <a:xfrm>
              <a:off x="1893125" y="1134950"/>
              <a:ext cx="26600" cy="36975"/>
            </a:xfrm>
            <a:custGeom>
              <a:avLst/>
              <a:gdLst/>
              <a:ahLst/>
              <a:cxnLst/>
              <a:rect l="l" t="t" r="r" b="b"/>
              <a:pathLst>
                <a:path w="1064" h="1479" extrusionOk="0">
                  <a:moveTo>
                    <a:pt x="255" y="0"/>
                  </a:moveTo>
                  <a:cubicBezTo>
                    <a:pt x="220" y="0"/>
                    <a:pt x="184" y="9"/>
                    <a:pt x="151" y="27"/>
                  </a:cubicBezTo>
                  <a:cubicBezTo>
                    <a:pt x="42" y="86"/>
                    <a:pt x="1" y="221"/>
                    <a:pt x="59" y="329"/>
                  </a:cubicBezTo>
                  <a:lnTo>
                    <a:pt x="611" y="1362"/>
                  </a:lnTo>
                  <a:cubicBezTo>
                    <a:pt x="653" y="1436"/>
                    <a:pt x="729" y="1478"/>
                    <a:pt x="810" y="1478"/>
                  </a:cubicBezTo>
                  <a:cubicBezTo>
                    <a:pt x="846" y="1478"/>
                    <a:pt x="881" y="1471"/>
                    <a:pt x="914" y="1452"/>
                  </a:cubicBezTo>
                  <a:cubicBezTo>
                    <a:pt x="1023" y="1395"/>
                    <a:pt x="1064" y="1259"/>
                    <a:pt x="1005" y="1151"/>
                  </a:cubicBezTo>
                  <a:lnTo>
                    <a:pt x="452" y="119"/>
                  </a:lnTo>
                  <a:cubicBezTo>
                    <a:pt x="412" y="43"/>
                    <a:pt x="335" y="0"/>
                    <a:pt x="255" y="0"/>
                  </a:cubicBezTo>
                  <a:close/>
                </a:path>
              </a:pathLst>
            </a:custGeom>
            <a:solidFill>
              <a:srgbClr val="004C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832;p56"/>
            <p:cNvSpPr/>
            <p:nvPr/>
          </p:nvSpPr>
          <p:spPr>
            <a:xfrm>
              <a:off x="1718700" y="842175"/>
              <a:ext cx="185100" cy="265850"/>
            </a:xfrm>
            <a:custGeom>
              <a:avLst/>
              <a:gdLst/>
              <a:ahLst/>
              <a:cxnLst/>
              <a:rect l="l" t="t" r="r" b="b"/>
              <a:pathLst>
                <a:path w="7404" h="10634" extrusionOk="0">
                  <a:moveTo>
                    <a:pt x="2396" y="0"/>
                  </a:moveTo>
                  <a:lnTo>
                    <a:pt x="1" y="1283"/>
                  </a:lnTo>
                  <a:lnTo>
                    <a:pt x="5010" y="10633"/>
                  </a:lnTo>
                  <a:lnTo>
                    <a:pt x="7404" y="93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833;p56"/>
            <p:cNvSpPr/>
            <p:nvPr/>
          </p:nvSpPr>
          <p:spPr>
            <a:xfrm>
              <a:off x="1843950" y="1075900"/>
              <a:ext cx="69250" cy="76450"/>
            </a:xfrm>
            <a:custGeom>
              <a:avLst/>
              <a:gdLst/>
              <a:ahLst/>
              <a:cxnLst/>
              <a:rect l="l" t="t" r="r" b="b"/>
              <a:pathLst>
                <a:path w="2770" h="3058" extrusionOk="0">
                  <a:moveTo>
                    <a:pt x="2396" y="1"/>
                  </a:moveTo>
                  <a:lnTo>
                    <a:pt x="1" y="1283"/>
                  </a:lnTo>
                  <a:cubicBezTo>
                    <a:pt x="1" y="1283"/>
                    <a:pt x="894" y="2365"/>
                    <a:pt x="2212" y="3029"/>
                  </a:cubicBezTo>
                  <a:cubicBezTo>
                    <a:pt x="2250" y="3048"/>
                    <a:pt x="2290" y="3057"/>
                    <a:pt x="2330" y="3057"/>
                  </a:cubicBezTo>
                  <a:cubicBezTo>
                    <a:pt x="2460" y="3057"/>
                    <a:pt x="2581" y="2961"/>
                    <a:pt x="2598" y="2821"/>
                  </a:cubicBezTo>
                  <a:cubicBezTo>
                    <a:pt x="2770" y="1359"/>
                    <a:pt x="2396" y="1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834;p56"/>
            <p:cNvSpPr/>
            <p:nvPr/>
          </p:nvSpPr>
          <p:spPr>
            <a:xfrm>
              <a:off x="1861200" y="1109775"/>
              <a:ext cx="32825" cy="29325"/>
            </a:xfrm>
            <a:custGeom>
              <a:avLst/>
              <a:gdLst/>
              <a:ahLst/>
              <a:cxnLst/>
              <a:rect l="l" t="t" r="r" b="b"/>
              <a:pathLst>
                <a:path w="1313" h="1173" extrusionOk="0">
                  <a:moveTo>
                    <a:pt x="125" y="0"/>
                  </a:moveTo>
                  <a:cubicBezTo>
                    <a:pt x="100" y="0"/>
                    <a:pt x="74" y="9"/>
                    <a:pt x="53" y="26"/>
                  </a:cubicBezTo>
                  <a:cubicBezTo>
                    <a:pt x="7" y="67"/>
                    <a:pt x="1" y="138"/>
                    <a:pt x="40" y="184"/>
                  </a:cubicBezTo>
                  <a:cubicBezTo>
                    <a:pt x="354" y="555"/>
                    <a:pt x="719" y="881"/>
                    <a:pt x="1123" y="1152"/>
                  </a:cubicBezTo>
                  <a:cubicBezTo>
                    <a:pt x="1142" y="1166"/>
                    <a:pt x="1163" y="1172"/>
                    <a:pt x="1185" y="1172"/>
                  </a:cubicBezTo>
                  <a:cubicBezTo>
                    <a:pt x="1221" y="1172"/>
                    <a:pt x="1256" y="1156"/>
                    <a:pt x="1278" y="1124"/>
                  </a:cubicBezTo>
                  <a:cubicBezTo>
                    <a:pt x="1313" y="1072"/>
                    <a:pt x="1300" y="1003"/>
                    <a:pt x="1248" y="969"/>
                  </a:cubicBezTo>
                  <a:cubicBezTo>
                    <a:pt x="861" y="707"/>
                    <a:pt x="512" y="395"/>
                    <a:pt x="211" y="40"/>
                  </a:cubicBezTo>
                  <a:cubicBezTo>
                    <a:pt x="189" y="14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835;p56"/>
            <p:cNvSpPr/>
            <p:nvPr/>
          </p:nvSpPr>
          <p:spPr>
            <a:xfrm>
              <a:off x="1839600" y="1071625"/>
              <a:ext cx="67100" cy="37275"/>
            </a:xfrm>
            <a:custGeom>
              <a:avLst/>
              <a:gdLst/>
              <a:ahLst/>
              <a:cxnLst/>
              <a:rect l="l" t="t" r="r" b="b"/>
              <a:pathLst>
                <a:path w="2684" h="1491" extrusionOk="0">
                  <a:moveTo>
                    <a:pt x="2554" y="0"/>
                  </a:moveTo>
                  <a:cubicBezTo>
                    <a:pt x="2537" y="0"/>
                    <a:pt x="2520" y="4"/>
                    <a:pt x="2503" y="13"/>
                  </a:cubicBezTo>
                  <a:lnTo>
                    <a:pt x="76" y="1278"/>
                  </a:lnTo>
                  <a:cubicBezTo>
                    <a:pt x="22" y="1308"/>
                    <a:pt x="0" y="1376"/>
                    <a:pt x="29" y="1430"/>
                  </a:cubicBezTo>
                  <a:cubicBezTo>
                    <a:pt x="50" y="1469"/>
                    <a:pt x="89" y="1490"/>
                    <a:pt x="128" y="1490"/>
                  </a:cubicBezTo>
                  <a:cubicBezTo>
                    <a:pt x="146" y="1490"/>
                    <a:pt x="163" y="1487"/>
                    <a:pt x="180" y="1478"/>
                  </a:cubicBezTo>
                  <a:lnTo>
                    <a:pt x="2607" y="212"/>
                  </a:lnTo>
                  <a:cubicBezTo>
                    <a:pt x="2663" y="183"/>
                    <a:pt x="2683" y="115"/>
                    <a:pt x="2654" y="61"/>
                  </a:cubicBezTo>
                  <a:cubicBezTo>
                    <a:pt x="2635" y="22"/>
                    <a:pt x="2595" y="0"/>
                    <a:pt x="255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3899;p56"/>
          <p:cNvGrpSpPr/>
          <p:nvPr/>
        </p:nvGrpSpPr>
        <p:grpSpPr>
          <a:xfrm>
            <a:off x="7565912" y="-188841"/>
            <a:ext cx="1737280" cy="1454432"/>
            <a:chOff x="1544575" y="4085575"/>
            <a:chExt cx="776375" cy="798600"/>
          </a:xfrm>
        </p:grpSpPr>
        <p:sp>
          <p:nvSpPr>
            <p:cNvPr id="89" name="Google Shape;3900;p56"/>
            <p:cNvSpPr/>
            <p:nvPr/>
          </p:nvSpPr>
          <p:spPr>
            <a:xfrm>
              <a:off x="1674250" y="4162300"/>
              <a:ext cx="525975" cy="595300"/>
            </a:xfrm>
            <a:custGeom>
              <a:avLst/>
              <a:gdLst/>
              <a:ahLst/>
              <a:cxnLst/>
              <a:rect l="l" t="t" r="r" b="b"/>
              <a:pathLst>
                <a:path w="21039" h="23812" extrusionOk="0">
                  <a:moveTo>
                    <a:pt x="3526" y="1"/>
                  </a:moveTo>
                  <a:cubicBezTo>
                    <a:pt x="3512" y="1"/>
                    <a:pt x="3499" y="12"/>
                    <a:pt x="3496" y="27"/>
                  </a:cubicBezTo>
                  <a:lnTo>
                    <a:pt x="5" y="20841"/>
                  </a:lnTo>
                  <a:cubicBezTo>
                    <a:pt x="1" y="20860"/>
                    <a:pt x="13" y="20876"/>
                    <a:pt x="30" y="20878"/>
                  </a:cubicBezTo>
                  <a:lnTo>
                    <a:pt x="17506" y="23811"/>
                  </a:lnTo>
                  <a:cubicBezTo>
                    <a:pt x="17508" y="23811"/>
                    <a:pt x="17510" y="23811"/>
                    <a:pt x="17511" y="23811"/>
                  </a:cubicBezTo>
                  <a:cubicBezTo>
                    <a:pt x="17527" y="23811"/>
                    <a:pt x="17540" y="23800"/>
                    <a:pt x="17543" y="23785"/>
                  </a:cubicBezTo>
                  <a:lnTo>
                    <a:pt x="21035" y="2971"/>
                  </a:lnTo>
                  <a:cubicBezTo>
                    <a:pt x="21039" y="2954"/>
                    <a:pt x="21026" y="2936"/>
                    <a:pt x="21009" y="2934"/>
                  </a:cubicBezTo>
                  <a:lnTo>
                    <a:pt x="3533" y="1"/>
                  </a:lnTo>
                  <a:cubicBezTo>
                    <a:pt x="3531" y="1"/>
                    <a:pt x="352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01;p56"/>
            <p:cNvSpPr/>
            <p:nvPr/>
          </p:nvSpPr>
          <p:spPr>
            <a:xfrm>
              <a:off x="1777650" y="4176050"/>
              <a:ext cx="324650" cy="463150"/>
            </a:xfrm>
            <a:custGeom>
              <a:avLst/>
              <a:gdLst/>
              <a:ahLst/>
              <a:cxnLst/>
              <a:rect l="l" t="t" r="r" b="b"/>
              <a:pathLst>
                <a:path w="12986" h="18526" extrusionOk="0">
                  <a:moveTo>
                    <a:pt x="213" y="1"/>
                  </a:moveTo>
                  <a:cubicBezTo>
                    <a:pt x="118" y="1"/>
                    <a:pt x="38" y="66"/>
                    <a:pt x="20" y="160"/>
                  </a:cubicBezTo>
                  <a:cubicBezTo>
                    <a:pt x="0" y="266"/>
                    <a:pt x="71" y="369"/>
                    <a:pt x="176" y="389"/>
                  </a:cubicBezTo>
                  <a:cubicBezTo>
                    <a:pt x="4272" y="1166"/>
                    <a:pt x="8435" y="1888"/>
                    <a:pt x="12555" y="2533"/>
                  </a:cubicBezTo>
                  <a:cubicBezTo>
                    <a:pt x="11702" y="7231"/>
                    <a:pt x="10835" y="12249"/>
                    <a:pt x="9832" y="18298"/>
                  </a:cubicBezTo>
                  <a:cubicBezTo>
                    <a:pt x="9815" y="18405"/>
                    <a:pt x="9886" y="18505"/>
                    <a:pt x="9993" y="18524"/>
                  </a:cubicBezTo>
                  <a:cubicBezTo>
                    <a:pt x="10004" y="18525"/>
                    <a:pt x="10015" y="18526"/>
                    <a:pt x="10025" y="18526"/>
                  </a:cubicBezTo>
                  <a:cubicBezTo>
                    <a:pt x="10119" y="18526"/>
                    <a:pt x="10204" y="18458"/>
                    <a:pt x="10220" y="18363"/>
                  </a:cubicBezTo>
                  <a:cubicBezTo>
                    <a:pt x="11237" y="12229"/>
                    <a:pt x="12112" y="7158"/>
                    <a:pt x="12977" y="2405"/>
                  </a:cubicBezTo>
                  <a:cubicBezTo>
                    <a:pt x="12986" y="2353"/>
                    <a:pt x="12974" y="2298"/>
                    <a:pt x="12943" y="2256"/>
                  </a:cubicBezTo>
                  <a:cubicBezTo>
                    <a:pt x="12912" y="2213"/>
                    <a:pt x="12866" y="2183"/>
                    <a:pt x="12814" y="2176"/>
                  </a:cubicBezTo>
                  <a:cubicBezTo>
                    <a:pt x="8634" y="1523"/>
                    <a:pt x="4406" y="793"/>
                    <a:pt x="249" y="4"/>
                  </a:cubicBezTo>
                  <a:cubicBezTo>
                    <a:pt x="237" y="2"/>
                    <a:pt x="22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02;p56"/>
            <p:cNvSpPr/>
            <p:nvPr/>
          </p:nvSpPr>
          <p:spPr>
            <a:xfrm>
              <a:off x="2034975" y="4243600"/>
              <a:ext cx="141125" cy="490225"/>
            </a:xfrm>
            <a:custGeom>
              <a:avLst/>
              <a:gdLst/>
              <a:ahLst/>
              <a:cxnLst/>
              <a:rect l="l" t="t" r="r" b="b"/>
              <a:pathLst>
                <a:path w="5645" h="19609" extrusionOk="0">
                  <a:moveTo>
                    <a:pt x="3224" y="0"/>
                  </a:moveTo>
                  <a:lnTo>
                    <a:pt x="1" y="19203"/>
                  </a:lnTo>
                  <a:lnTo>
                    <a:pt x="2423" y="19609"/>
                  </a:lnTo>
                  <a:lnTo>
                    <a:pt x="5645" y="406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03;p56"/>
            <p:cNvSpPr/>
            <p:nvPr/>
          </p:nvSpPr>
          <p:spPr>
            <a:xfrm>
              <a:off x="2120075" y="4345675"/>
              <a:ext cx="103025" cy="73475"/>
            </a:xfrm>
            <a:custGeom>
              <a:avLst/>
              <a:gdLst/>
              <a:ahLst/>
              <a:cxnLst/>
              <a:rect l="l" t="t" r="r" b="b"/>
              <a:pathLst>
                <a:path w="4121" h="2939" extrusionOk="0">
                  <a:moveTo>
                    <a:pt x="388" y="0"/>
                  </a:moveTo>
                  <a:lnTo>
                    <a:pt x="0" y="2312"/>
                  </a:lnTo>
                  <a:lnTo>
                    <a:pt x="3734" y="2938"/>
                  </a:lnTo>
                  <a:lnTo>
                    <a:pt x="3734" y="2938"/>
                  </a:lnTo>
                  <a:lnTo>
                    <a:pt x="3033" y="1632"/>
                  </a:lnTo>
                  <a:lnTo>
                    <a:pt x="4121" y="6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04;p56"/>
            <p:cNvSpPr/>
            <p:nvPr/>
          </p:nvSpPr>
          <p:spPr>
            <a:xfrm>
              <a:off x="2080450" y="4289525"/>
              <a:ext cx="62200" cy="326100"/>
            </a:xfrm>
            <a:custGeom>
              <a:avLst/>
              <a:gdLst/>
              <a:ahLst/>
              <a:cxnLst/>
              <a:rect l="l" t="t" r="r" b="b"/>
              <a:pathLst>
                <a:path w="2488" h="13044" extrusionOk="0">
                  <a:moveTo>
                    <a:pt x="2272" y="1"/>
                  </a:moveTo>
                  <a:cubicBezTo>
                    <a:pt x="2179" y="1"/>
                    <a:pt x="2096" y="72"/>
                    <a:pt x="2082" y="169"/>
                  </a:cubicBezTo>
                  <a:cubicBezTo>
                    <a:pt x="1765" y="2365"/>
                    <a:pt x="267" y="11379"/>
                    <a:pt x="20" y="12813"/>
                  </a:cubicBezTo>
                  <a:cubicBezTo>
                    <a:pt x="1" y="12921"/>
                    <a:pt x="72" y="13023"/>
                    <a:pt x="180" y="13041"/>
                  </a:cubicBezTo>
                  <a:cubicBezTo>
                    <a:pt x="191" y="13042"/>
                    <a:pt x="201" y="13044"/>
                    <a:pt x="213" y="13044"/>
                  </a:cubicBezTo>
                  <a:cubicBezTo>
                    <a:pt x="306" y="13044"/>
                    <a:pt x="388" y="12977"/>
                    <a:pt x="407" y="12881"/>
                  </a:cubicBezTo>
                  <a:cubicBezTo>
                    <a:pt x="655" y="11445"/>
                    <a:pt x="2154" y="2425"/>
                    <a:pt x="2472" y="226"/>
                  </a:cubicBezTo>
                  <a:cubicBezTo>
                    <a:pt x="2487" y="118"/>
                    <a:pt x="2412" y="19"/>
                    <a:pt x="2304" y="4"/>
                  </a:cubicBezTo>
                  <a:cubicBezTo>
                    <a:pt x="2294" y="2"/>
                    <a:pt x="2283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05;p56"/>
            <p:cNvSpPr/>
            <p:nvPr/>
          </p:nvSpPr>
          <p:spPr>
            <a:xfrm>
              <a:off x="1861275" y="4085575"/>
              <a:ext cx="73425" cy="103050"/>
            </a:xfrm>
            <a:custGeom>
              <a:avLst/>
              <a:gdLst/>
              <a:ahLst/>
              <a:cxnLst/>
              <a:rect l="l" t="t" r="r" b="b"/>
              <a:pathLst>
                <a:path w="2937" h="4122" extrusionOk="0">
                  <a:moveTo>
                    <a:pt x="626" y="0"/>
                  </a:moveTo>
                  <a:lnTo>
                    <a:pt x="0" y="3732"/>
                  </a:lnTo>
                  <a:lnTo>
                    <a:pt x="2311" y="4122"/>
                  </a:lnTo>
                  <a:lnTo>
                    <a:pt x="2937" y="388"/>
                  </a:lnTo>
                  <a:lnTo>
                    <a:pt x="1632" y="1087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06;p56"/>
            <p:cNvSpPr/>
            <p:nvPr/>
          </p:nvSpPr>
          <p:spPr>
            <a:xfrm>
              <a:off x="1966375" y="4138725"/>
              <a:ext cx="67475" cy="67525"/>
            </a:xfrm>
            <a:custGeom>
              <a:avLst/>
              <a:gdLst/>
              <a:ahLst/>
              <a:cxnLst/>
              <a:rect l="l" t="t" r="r" b="b"/>
              <a:pathLst>
                <a:path w="2699" h="2701" extrusionOk="0">
                  <a:moveTo>
                    <a:pt x="388" y="0"/>
                  </a:moveTo>
                  <a:lnTo>
                    <a:pt x="0" y="2312"/>
                  </a:lnTo>
                  <a:lnTo>
                    <a:pt x="2311" y="2700"/>
                  </a:lnTo>
                  <a:lnTo>
                    <a:pt x="2698" y="390"/>
                  </a:lnTo>
                  <a:lnTo>
                    <a:pt x="2698" y="390"/>
                  </a:lnTo>
                  <a:lnTo>
                    <a:pt x="1393" y="10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07;p56"/>
            <p:cNvSpPr/>
            <p:nvPr/>
          </p:nvSpPr>
          <p:spPr>
            <a:xfrm>
              <a:off x="1544575" y="4335225"/>
              <a:ext cx="410325" cy="488475"/>
            </a:xfrm>
            <a:custGeom>
              <a:avLst/>
              <a:gdLst/>
              <a:ahLst/>
              <a:cxnLst/>
              <a:rect l="l" t="t" r="r" b="b"/>
              <a:pathLst>
                <a:path w="16413" h="19539" extrusionOk="0">
                  <a:moveTo>
                    <a:pt x="30" y="1"/>
                  </a:moveTo>
                  <a:cubicBezTo>
                    <a:pt x="12" y="1"/>
                    <a:pt x="0" y="14"/>
                    <a:pt x="0" y="31"/>
                  </a:cubicBezTo>
                  <a:lnTo>
                    <a:pt x="0" y="19508"/>
                  </a:lnTo>
                  <a:cubicBezTo>
                    <a:pt x="0" y="19526"/>
                    <a:pt x="12" y="19538"/>
                    <a:pt x="30" y="19538"/>
                  </a:cubicBezTo>
                  <a:lnTo>
                    <a:pt x="16382" y="19538"/>
                  </a:lnTo>
                  <a:cubicBezTo>
                    <a:pt x="16398" y="19538"/>
                    <a:pt x="16411" y="19526"/>
                    <a:pt x="16413" y="19508"/>
                  </a:cubicBezTo>
                  <a:lnTo>
                    <a:pt x="16413" y="31"/>
                  </a:lnTo>
                  <a:cubicBezTo>
                    <a:pt x="16413" y="14"/>
                    <a:pt x="1639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08;p56"/>
            <p:cNvSpPr/>
            <p:nvPr/>
          </p:nvSpPr>
          <p:spPr>
            <a:xfrm>
              <a:off x="1559200" y="4346050"/>
              <a:ext cx="304025" cy="462000"/>
            </a:xfrm>
            <a:custGeom>
              <a:avLst/>
              <a:gdLst/>
              <a:ahLst/>
              <a:cxnLst/>
              <a:rect l="l" t="t" r="r" b="b"/>
              <a:pathLst>
                <a:path w="12161" h="18480" extrusionOk="0">
                  <a:moveTo>
                    <a:pt x="11959" y="1"/>
                  </a:moveTo>
                  <a:cubicBezTo>
                    <a:pt x="9614" y="63"/>
                    <a:pt x="7248" y="94"/>
                    <a:pt x="4884" y="94"/>
                  </a:cubicBezTo>
                  <a:cubicBezTo>
                    <a:pt x="3320" y="94"/>
                    <a:pt x="1757" y="80"/>
                    <a:pt x="202" y="53"/>
                  </a:cubicBezTo>
                  <a:cubicBezTo>
                    <a:pt x="92" y="64"/>
                    <a:pt x="5" y="138"/>
                    <a:pt x="4" y="247"/>
                  </a:cubicBezTo>
                  <a:cubicBezTo>
                    <a:pt x="1" y="353"/>
                    <a:pt x="87" y="444"/>
                    <a:pt x="196" y="445"/>
                  </a:cubicBezTo>
                  <a:cubicBezTo>
                    <a:pt x="1748" y="472"/>
                    <a:pt x="3309" y="485"/>
                    <a:pt x="4870" y="485"/>
                  </a:cubicBezTo>
                  <a:cubicBezTo>
                    <a:pt x="7174" y="485"/>
                    <a:pt x="9481" y="456"/>
                    <a:pt x="11768" y="397"/>
                  </a:cubicBezTo>
                  <a:lnTo>
                    <a:pt x="11768" y="397"/>
                  </a:lnTo>
                  <a:cubicBezTo>
                    <a:pt x="11765" y="3352"/>
                    <a:pt x="11738" y="6352"/>
                    <a:pt x="11712" y="9255"/>
                  </a:cubicBezTo>
                  <a:cubicBezTo>
                    <a:pt x="11684" y="12215"/>
                    <a:pt x="11658" y="15273"/>
                    <a:pt x="11657" y="18283"/>
                  </a:cubicBezTo>
                  <a:cubicBezTo>
                    <a:pt x="11657" y="18392"/>
                    <a:pt x="11744" y="18479"/>
                    <a:pt x="11853" y="18479"/>
                  </a:cubicBezTo>
                  <a:cubicBezTo>
                    <a:pt x="11961" y="18479"/>
                    <a:pt x="12049" y="18392"/>
                    <a:pt x="12049" y="18283"/>
                  </a:cubicBezTo>
                  <a:cubicBezTo>
                    <a:pt x="12050" y="15274"/>
                    <a:pt x="12079" y="12217"/>
                    <a:pt x="12105" y="9258"/>
                  </a:cubicBezTo>
                  <a:cubicBezTo>
                    <a:pt x="12132" y="6288"/>
                    <a:pt x="12159" y="3218"/>
                    <a:pt x="12161" y="197"/>
                  </a:cubicBezTo>
                  <a:cubicBezTo>
                    <a:pt x="12161" y="144"/>
                    <a:pt x="12138" y="94"/>
                    <a:pt x="12101" y="57"/>
                  </a:cubicBezTo>
                  <a:cubicBezTo>
                    <a:pt x="12064" y="20"/>
                    <a:pt x="12016" y="1"/>
                    <a:pt x="1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09;p56"/>
            <p:cNvSpPr/>
            <p:nvPr/>
          </p:nvSpPr>
          <p:spPr>
            <a:xfrm>
              <a:off x="1879150" y="4355325"/>
              <a:ext cx="56675" cy="449250"/>
            </a:xfrm>
            <a:custGeom>
              <a:avLst/>
              <a:gdLst/>
              <a:ahLst/>
              <a:cxnLst/>
              <a:rect l="l" t="t" r="r" b="b"/>
              <a:pathLst>
                <a:path w="2267" h="17970" extrusionOk="0">
                  <a:moveTo>
                    <a:pt x="0" y="1"/>
                  </a:moveTo>
                  <a:lnTo>
                    <a:pt x="0" y="17970"/>
                  </a:lnTo>
                  <a:lnTo>
                    <a:pt x="2266" y="17970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10;p56"/>
            <p:cNvSpPr/>
            <p:nvPr/>
          </p:nvSpPr>
          <p:spPr>
            <a:xfrm>
              <a:off x="1917425" y="4499825"/>
              <a:ext cx="54125" cy="54100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9" y="2163"/>
                  </a:lnTo>
                  <a:cubicBezTo>
                    <a:pt x="2149" y="2163"/>
                    <a:pt x="2165" y="2145"/>
                    <a:pt x="2165" y="2128"/>
                  </a:cubicBezTo>
                  <a:lnTo>
                    <a:pt x="2165" y="36"/>
                  </a:lnTo>
                  <a:cubicBezTo>
                    <a:pt x="2165" y="16"/>
                    <a:pt x="2147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11;p56"/>
            <p:cNvSpPr/>
            <p:nvPr/>
          </p:nvSpPr>
          <p:spPr>
            <a:xfrm>
              <a:off x="1893650" y="439397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1"/>
                  </a:moveTo>
                  <a:lnTo>
                    <a:pt x="1" y="2164"/>
                  </a:lnTo>
                  <a:lnTo>
                    <a:pt x="2128" y="2164"/>
                  </a:lnTo>
                  <a:cubicBezTo>
                    <a:pt x="2148" y="2164"/>
                    <a:pt x="2164" y="2148"/>
                    <a:pt x="2166" y="2129"/>
                  </a:cubicBezTo>
                  <a:lnTo>
                    <a:pt x="2166" y="37"/>
                  </a:lnTo>
                  <a:cubicBezTo>
                    <a:pt x="2166" y="16"/>
                    <a:pt x="2148" y="1"/>
                    <a:pt x="2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912;p56"/>
            <p:cNvSpPr/>
            <p:nvPr/>
          </p:nvSpPr>
          <p:spPr>
            <a:xfrm>
              <a:off x="1893650" y="465442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8" y="2163"/>
                  </a:lnTo>
                  <a:cubicBezTo>
                    <a:pt x="2148" y="2163"/>
                    <a:pt x="2164" y="2148"/>
                    <a:pt x="2166" y="2128"/>
                  </a:cubicBezTo>
                  <a:lnTo>
                    <a:pt x="2166" y="37"/>
                  </a:lnTo>
                  <a:cubicBezTo>
                    <a:pt x="2166" y="16"/>
                    <a:pt x="2148" y="0"/>
                    <a:pt x="2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913;p56"/>
            <p:cNvSpPr/>
            <p:nvPr/>
          </p:nvSpPr>
          <p:spPr>
            <a:xfrm>
              <a:off x="1887875" y="4350825"/>
              <a:ext cx="13475" cy="115600"/>
            </a:xfrm>
            <a:custGeom>
              <a:avLst/>
              <a:gdLst/>
              <a:ahLst/>
              <a:cxnLst/>
              <a:rect l="l" t="t" r="r" b="b"/>
              <a:pathLst>
                <a:path w="539" h="4624" extrusionOk="0">
                  <a:moveTo>
                    <a:pt x="214" y="1"/>
                  </a:moveTo>
                  <a:cubicBezTo>
                    <a:pt x="207" y="1"/>
                    <a:pt x="200" y="1"/>
                    <a:pt x="193" y="2"/>
                  </a:cubicBezTo>
                  <a:cubicBezTo>
                    <a:pt x="85" y="6"/>
                    <a:pt x="0" y="97"/>
                    <a:pt x="3" y="204"/>
                  </a:cubicBezTo>
                  <a:lnTo>
                    <a:pt x="142" y="4433"/>
                  </a:lnTo>
                  <a:cubicBezTo>
                    <a:pt x="146" y="4540"/>
                    <a:pt x="233" y="4623"/>
                    <a:pt x="338" y="4623"/>
                  </a:cubicBezTo>
                  <a:lnTo>
                    <a:pt x="344" y="4623"/>
                  </a:lnTo>
                  <a:cubicBezTo>
                    <a:pt x="453" y="4619"/>
                    <a:pt x="538" y="4529"/>
                    <a:pt x="534" y="4421"/>
                  </a:cubicBezTo>
                  <a:lnTo>
                    <a:pt x="396" y="192"/>
                  </a:lnTo>
                  <a:cubicBezTo>
                    <a:pt x="393" y="90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914;p56"/>
            <p:cNvSpPr/>
            <p:nvPr/>
          </p:nvSpPr>
          <p:spPr>
            <a:xfrm>
              <a:off x="1888250" y="4489325"/>
              <a:ext cx="12750" cy="262175"/>
            </a:xfrm>
            <a:custGeom>
              <a:avLst/>
              <a:gdLst/>
              <a:ahLst/>
              <a:cxnLst/>
              <a:rect l="l" t="t" r="r" b="b"/>
              <a:pathLst>
                <a:path w="510" h="10487" extrusionOk="0">
                  <a:moveTo>
                    <a:pt x="317" y="1"/>
                  </a:moveTo>
                  <a:cubicBezTo>
                    <a:pt x="213" y="6"/>
                    <a:pt x="117" y="81"/>
                    <a:pt x="115" y="190"/>
                  </a:cubicBezTo>
                  <a:cubicBezTo>
                    <a:pt x="16" y="3542"/>
                    <a:pt x="1" y="6942"/>
                    <a:pt x="70" y="10294"/>
                  </a:cubicBezTo>
                  <a:cubicBezTo>
                    <a:pt x="72" y="10400"/>
                    <a:pt x="161" y="10486"/>
                    <a:pt x="266" y="10486"/>
                  </a:cubicBezTo>
                  <a:lnTo>
                    <a:pt x="268" y="10486"/>
                  </a:lnTo>
                  <a:cubicBezTo>
                    <a:pt x="377" y="10483"/>
                    <a:pt x="463" y="10394"/>
                    <a:pt x="461" y="10286"/>
                  </a:cubicBezTo>
                  <a:cubicBezTo>
                    <a:pt x="392" y="6939"/>
                    <a:pt x="407" y="3547"/>
                    <a:pt x="506" y="202"/>
                  </a:cubicBezTo>
                  <a:cubicBezTo>
                    <a:pt x="510" y="94"/>
                    <a:pt x="425" y="4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915;p56"/>
            <p:cNvSpPr/>
            <p:nvPr/>
          </p:nvSpPr>
          <p:spPr>
            <a:xfrm>
              <a:off x="1911025" y="4459000"/>
              <a:ext cx="10175" cy="171250"/>
            </a:xfrm>
            <a:custGeom>
              <a:avLst/>
              <a:gdLst/>
              <a:ahLst/>
              <a:cxnLst/>
              <a:rect l="l" t="t" r="r" b="b"/>
              <a:pathLst>
                <a:path w="407" h="6850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lnTo>
                    <a:pt x="12" y="6653"/>
                  </a:lnTo>
                  <a:cubicBezTo>
                    <a:pt x="12" y="6762"/>
                    <a:pt x="100" y="6849"/>
                    <a:pt x="208" y="6849"/>
                  </a:cubicBezTo>
                  <a:cubicBezTo>
                    <a:pt x="319" y="6849"/>
                    <a:pt x="407" y="6762"/>
                    <a:pt x="405" y="6653"/>
                  </a:cubicBezTo>
                  <a:lnTo>
                    <a:pt x="393" y="197"/>
                  </a:ln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916;p56"/>
            <p:cNvSpPr/>
            <p:nvPr/>
          </p:nvSpPr>
          <p:spPr>
            <a:xfrm>
              <a:off x="1633625" y="4473075"/>
              <a:ext cx="156450" cy="156450"/>
            </a:xfrm>
            <a:custGeom>
              <a:avLst/>
              <a:gdLst/>
              <a:ahLst/>
              <a:cxnLst/>
              <a:rect l="l" t="t" r="r" b="b"/>
              <a:pathLst>
                <a:path w="6258" h="6258" extrusionOk="0">
                  <a:moveTo>
                    <a:pt x="1" y="1"/>
                  </a:moveTo>
                  <a:lnTo>
                    <a:pt x="1" y="6258"/>
                  </a:lnTo>
                  <a:lnTo>
                    <a:pt x="6257" y="6258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917;p56"/>
            <p:cNvSpPr/>
            <p:nvPr/>
          </p:nvSpPr>
          <p:spPr>
            <a:xfrm>
              <a:off x="1659975" y="4504725"/>
              <a:ext cx="105800" cy="12725"/>
            </a:xfrm>
            <a:custGeom>
              <a:avLst/>
              <a:gdLst/>
              <a:ahLst/>
              <a:cxnLst/>
              <a:rect l="l" t="t" r="r" b="b"/>
              <a:pathLst>
                <a:path w="4232" h="509" extrusionOk="0">
                  <a:moveTo>
                    <a:pt x="4026" y="0"/>
                  </a:moveTo>
                  <a:lnTo>
                    <a:pt x="192" y="117"/>
                  </a:lnTo>
                  <a:cubicBezTo>
                    <a:pt x="84" y="120"/>
                    <a:pt x="0" y="211"/>
                    <a:pt x="2" y="319"/>
                  </a:cubicBezTo>
                  <a:cubicBezTo>
                    <a:pt x="7" y="425"/>
                    <a:pt x="93" y="509"/>
                    <a:pt x="199" y="509"/>
                  </a:cubicBezTo>
                  <a:lnTo>
                    <a:pt x="205" y="509"/>
                  </a:lnTo>
                  <a:lnTo>
                    <a:pt x="4038" y="392"/>
                  </a:lnTo>
                  <a:cubicBezTo>
                    <a:pt x="4148" y="389"/>
                    <a:pt x="4231" y="298"/>
                    <a:pt x="4228" y="190"/>
                  </a:cubicBezTo>
                  <a:cubicBezTo>
                    <a:pt x="4225" y="84"/>
                    <a:pt x="4138" y="0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918;p56"/>
            <p:cNvSpPr/>
            <p:nvPr/>
          </p:nvSpPr>
          <p:spPr>
            <a:xfrm>
              <a:off x="1660000" y="4542225"/>
              <a:ext cx="104900" cy="11325"/>
            </a:xfrm>
            <a:custGeom>
              <a:avLst/>
              <a:gdLst/>
              <a:ahLst/>
              <a:cxnLst/>
              <a:rect l="l" t="t" r="r" b="b"/>
              <a:pathLst>
                <a:path w="4196" h="453" extrusionOk="0">
                  <a:moveTo>
                    <a:pt x="3995" y="0"/>
                  </a:moveTo>
                  <a:lnTo>
                    <a:pt x="194" y="61"/>
                  </a:lnTo>
                  <a:cubicBezTo>
                    <a:pt x="86" y="62"/>
                    <a:pt x="0" y="152"/>
                    <a:pt x="1" y="260"/>
                  </a:cubicBezTo>
                  <a:cubicBezTo>
                    <a:pt x="4" y="367"/>
                    <a:pt x="90" y="453"/>
                    <a:pt x="198" y="453"/>
                  </a:cubicBezTo>
                  <a:lnTo>
                    <a:pt x="201" y="453"/>
                  </a:lnTo>
                  <a:lnTo>
                    <a:pt x="4002" y="392"/>
                  </a:lnTo>
                  <a:cubicBezTo>
                    <a:pt x="4108" y="391"/>
                    <a:pt x="4195" y="302"/>
                    <a:pt x="4194" y="193"/>
                  </a:cubicBezTo>
                  <a:cubicBezTo>
                    <a:pt x="4193" y="86"/>
                    <a:pt x="4098" y="7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919;p56"/>
            <p:cNvSpPr/>
            <p:nvPr/>
          </p:nvSpPr>
          <p:spPr>
            <a:xfrm>
              <a:off x="1658300" y="4579625"/>
              <a:ext cx="107500" cy="13925"/>
            </a:xfrm>
            <a:custGeom>
              <a:avLst/>
              <a:gdLst/>
              <a:ahLst/>
              <a:cxnLst/>
              <a:rect l="l" t="t" r="r" b="b"/>
              <a:pathLst>
                <a:path w="4300" h="557" extrusionOk="0">
                  <a:moveTo>
                    <a:pt x="189" y="1"/>
                  </a:moveTo>
                  <a:cubicBezTo>
                    <a:pt x="89" y="1"/>
                    <a:pt x="8" y="88"/>
                    <a:pt x="3" y="190"/>
                  </a:cubicBezTo>
                  <a:cubicBezTo>
                    <a:pt x="0" y="298"/>
                    <a:pt x="84" y="388"/>
                    <a:pt x="192" y="393"/>
                  </a:cubicBezTo>
                  <a:lnTo>
                    <a:pt x="4092" y="557"/>
                  </a:lnTo>
                  <a:lnTo>
                    <a:pt x="4099" y="557"/>
                  </a:lnTo>
                  <a:cubicBezTo>
                    <a:pt x="4204" y="557"/>
                    <a:pt x="4290" y="474"/>
                    <a:pt x="4295" y="369"/>
                  </a:cubicBezTo>
                  <a:cubicBezTo>
                    <a:pt x="4299" y="260"/>
                    <a:pt x="4216" y="170"/>
                    <a:pt x="4107" y="165"/>
                  </a:cubicBezTo>
                  <a:lnTo>
                    <a:pt x="208" y="2"/>
                  </a:lnTo>
                  <a:cubicBezTo>
                    <a:pt x="202" y="1"/>
                    <a:pt x="19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920;p56"/>
            <p:cNvSpPr/>
            <p:nvPr/>
          </p:nvSpPr>
          <p:spPr>
            <a:xfrm>
              <a:off x="1956200" y="4633775"/>
              <a:ext cx="364750" cy="250400"/>
            </a:xfrm>
            <a:custGeom>
              <a:avLst/>
              <a:gdLst/>
              <a:ahLst/>
              <a:cxnLst/>
              <a:rect l="l" t="t" r="r" b="b"/>
              <a:pathLst>
                <a:path w="14590" h="10016" extrusionOk="0">
                  <a:moveTo>
                    <a:pt x="4628" y="1"/>
                  </a:moveTo>
                  <a:cubicBezTo>
                    <a:pt x="626" y="1"/>
                    <a:pt x="0" y="9295"/>
                    <a:pt x="6189" y="9972"/>
                  </a:cubicBezTo>
                  <a:cubicBezTo>
                    <a:pt x="6457" y="10002"/>
                    <a:pt x="6718" y="10016"/>
                    <a:pt x="6971" y="10016"/>
                  </a:cubicBezTo>
                  <a:cubicBezTo>
                    <a:pt x="13458" y="10016"/>
                    <a:pt x="14590" y="695"/>
                    <a:pt x="9323" y="695"/>
                  </a:cubicBezTo>
                  <a:cubicBezTo>
                    <a:pt x="8979" y="695"/>
                    <a:pt x="8608" y="734"/>
                    <a:pt x="8209" y="819"/>
                  </a:cubicBezTo>
                  <a:cubicBezTo>
                    <a:pt x="8036" y="856"/>
                    <a:pt x="7860" y="874"/>
                    <a:pt x="7684" y="874"/>
                  </a:cubicBezTo>
                  <a:cubicBezTo>
                    <a:pt x="7228" y="874"/>
                    <a:pt x="6774" y="752"/>
                    <a:pt x="6374" y="524"/>
                  </a:cubicBezTo>
                  <a:cubicBezTo>
                    <a:pt x="5738" y="162"/>
                    <a:pt x="5154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921;p56"/>
            <p:cNvSpPr/>
            <p:nvPr/>
          </p:nvSpPr>
          <p:spPr>
            <a:xfrm>
              <a:off x="2134375" y="4592925"/>
              <a:ext cx="74150" cy="80975"/>
            </a:xfrm>
            <a:custGeom>
              <a:avLst/>
              <a:gdLst/>
              <a:ahLst/>
              <a:cxnLst/>
              <a:rect l="l" t="t" r="r" b="b"/>
              <a:pathLst>
                <a:path w="2966" h="3239" extrusionOk="0">
                  <a:moveTo>
                    <a:pt x="2742" y="0"/>
                  </a:moveTo>
                  <a:cubicBezTo>
                    <a:pt x="2715" y="0"/>
                    <a:pt x="2688" y="6"/>
                    <a:pt x="2662" y="17"/>
                  </a:cubicBezTo>
                  <a:cubicBezTo>
                    <a:pt x="1421" y="575"/>
                    <a:pt x="439" y="1685"/>
                    <a:pt x="33" y="2984"/>
                  </a:cubicBezTo>
                  <a:cubicBezTo>
                    <a:pt x="1" y="3087"/>
                    <a:pt x="59" y="3197"/>
                    <a:pt x="162" y="3229"/>
                  </a:cubicBezTo>
                  <a:cubicBezTo>
                    <a:pt x="181" y="3235"/>
                    <a:pt x="201" y="3238"/>
                    <a:pt x="220" y="3238"/>
                  </a:cubicBezTo>
                  <a:cubicBezTo>
                    <a:pt x="304" y="3238"/>
                    <a:pt x="382" y="3183"/>
                    <a:pt x="408" y="3101"/>
                  </a:cubicBezTo>
                  <a:cubicBezTo>
                    <a:pt x="781" y="1907"/>
                    <a:pt x="1682" y="888"/>
                    <a:pt x="2823" y="376"/>
                  </a:cubicBezTo>
                  <a:cubicBezTo>
                    <a:pt x="2921" y="330"/>
                    <a:pt x="2965" y="214"/>
                    <a:pt x="2921" y="116"/>
                  </a:cubicBezTo>
                  <a:cubicBezTo>
                    <a:pt x="2888" y="43"/>
                    <a:pt x="2817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922;p56"/>
            <p:cNvSpPr/>
            <p:nvPr/>
          </p:nvSpPr>
          <p:spPr>
            <a:xfrm>
              <a:off x="2084800" y="4652325"/>
              <a:ext cx="66450" cy="40450"/>
            </a:xfrm>
            <a:custGeom>
              <a:avLst/>
              <a:gdLst/>
              <a:ahLst/>
              <a:cxnLst/>
              <a:rect l="l" t="t" r="r" b="b"/>
              <a:pathLst>
                <a:path w="2658" h="1618" extrusionOk="0">
                  <a:moveTo>
                    <a:pt x="642" y="0"/>
                  </a:moveTo>
                  <a:cubicBezTo>
                    <a:pt x="484" y="0"/>
                    <a:pt x="325" y="18"/>
                    <a:pt x="172" y="53"/>
                  </a:cubicBezTo>
                  <a:cubicBezTo>
                    <a:pt x="67" y="78"/>
                    <a:pt x="0" y="182"/>
                    <a:pt x="25" y="289"/>
                  </a:cubicBezTo>
                  <a:cubicBezTo>
                    <a:pt x="46" y="378"/>
                    <a:pt x="124" y="440"/>
                    <a:pt x="213" y="440"/>
                  </a:cubicBezTo>
                  <a:cubicBezTo>
                    <a:pt x="229" y="440"/>
                    <a:pt x="244" y="438"/>
                    <a:pt x="260" y="435"/>
                  </a:cubicBezTo>
                  <a:cubicBezTo>
                    <a:pt x="385" y="406"/>
                    <a:pt x="513" y="391"/>
                    <a:pt x="642" y="391"/>
                  </a:cubicBezTo>
                  <a:cubicBezTo>
                    <a:pt x="923" y="391"/>
                    <a:pt x="1206" y="459"/>
                    <a:pt x="1454" y="591"/>
                  </a:cubicBezTo>
                  <a:cubicBezTo>
                    <a:pt x="1814" y="782"/>
                    <a:pt x="2105" y="1111"/>
                    <a:pt x="2252" y="1492"/>
                  </a:cubicBezTo>
                  <a:cubicBezTo>
                    <a:pt x="2282" y="1570"/>
                    <a:pt x="2357" y="1617"/>
                    <a:pt x="2435" y="1617"/>
                  </a:cubicBezTo>
                  <a:cubicBezTo>
                    <a:pt x="2459" y="1617"/>
                    <a:pt x="2482" y="1613"/>
                    <a:pt x="2506" y="1606"/>
                  </a:cubicBezTo>
                  <a:cubicBezTo>
                    <a:pt x="2608" y="1567"/>
                    <a:pt x="2657" y="1453"/>
                    <a:pt x="2619" y="1353"/>
                  </a:cubicBezTo>
                  <a:cubicBezTo>
                    <a:pt x="2439" y="884"/>
                    <a:pt x="2082" y="480"/>
                    <a:pt x="1639" y="244"/>
                  </a:cubicBezTo>
                  <a:cubicBezTo>
                    <a:pt x="1335" y="84"/>
                    <a:pt x="988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/>
              <p:cNvSpPr txBox="1"/>
              <p:nvPr/>
            </p:nvSpPr>
            <p:spPr>
              <a:xfrm>
                <a:off x="1425361" y="3630827"/>
                <a:ext cx="7163184" cy="1485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34023C"/>
                    </a:solidFill>
                  </a:rPr>
                  <a:t>Diện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tích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hình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thoi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bằng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tích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độ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dài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hai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đường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chéo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chia </a:t>
                </a:r>
                <a:r>
                  <a:rPr lang="en-US" sz="2400" b="1" dirty="0" err="1" smtClean="0">
                    <a:solidFill>
                      <a:srgbClr val="34023C"/>
                    </a:solidFill>
                  </a:rPr>
                  <a:t>cho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2</a:t>
                </a:r>
              </a:p>
              <a:p>
                <a:r>
                  <a:rPr lang="en-US" sz="2400" b="1" dirty="0">
                    <a:solidFill>
                      <a:srgbClr val="34023C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34023C"/>
                    </a:solidFill>
                  </a:rPr>
                  <a:t>                            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34023C"/>
                  </a:solidFill>
                </a:endParaRPr>
              </a:p>
            </p:txBody>
          </p:sp>
        </mc:Choice>
        <mc:Fallback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61" y="3630827"/>
                <a:ext cx="7163184" cy="1485471"/>
              </a:xfrm>
              <a:prstGeom prst="rect">
                <a:avLst/>
              </a:prstGeom>
              <a:blipFill>
                <a:blip r:embed="rId2"/>
                <a:stretch>
                  <a:fillRect l="-1362" t="-3292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4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3"/>
          <p:cNvSpPr/>
          <p:nvPr/>
        </p:nvSpPr>
        <p:spPr>
          <a:xfrm>
            <a:off x="2421278" y="1799700"/>
            <a:ext cx="1009800" cy="100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33"/>
          <p:cNvSpPr txBox="1">
            <a:spLocks noGrp="1"/>
          </p:cNvSpPr>
          <p:nvPr>
            <p:ph type="title"/>
          </p:nvPr>
        </p:nvSpPr>
        <p:spPr>
          <a:xfrm>
            <a:off x="2443327" y="1919550"/>
            <a:ext cx="1451541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01</a:t>
            </a:r>
            <a:endParaRPr dirty="0"/>
          </a:p>
        </p:txBody>
      </p:sp>
      <p:sp>
        <p:nvSpPr>
          <p:cNvPr id="1306" name="Google Shape;1306;p33"/>
          <p:cNvSpPr/>
          <p:nvPr/>
        </p:nvSpPr>
        <p:spPr>
          <a:xfrm rot="-206905" flipH="1">
            <a:off x="1934881" y="3190246"/>
            <a:ext cx="4711423" cy="1632612"/>
          </a:xfrm>
          <a:custGeom>
            <a:avLst/>
            <a:gdLst/>
            <a:ahLst/>
            <a:cxnLst/>
            <a:rect l="l" t="t" r="r" b="b"/>
            <a:pathLst>
              <a:path w="33337" h="10346" extrusionOk="0">
                <a:moveTo>
                  <a:pt x="29258" y="1"/>
                </a:moveTo>
                <a:cubicBezTo>
                  <a:pt x="29191" y="1"/>
                  <a:pt x="29124" y="3"/>
                  <a:pt x="29057" y="8"/>
                </a:cubicBezTo>
                <a:lnTo>
                  <a:pt x="3487" y="1802"/>
                </a:lnTo>
                <a:cubicBezTo>
                  <a:pt x="2239" y="1890"/>
                  <a:pt x="1194" y="2779"/>
                  <a:pt x="907" y="3996"/>
                </a:cubicBezTo>
                <a:lnTo>
                  <a:pt x="415" y="6085"/>
                </a:lnTo>
                <a:cubicBezTo>
                  <a:pt x="1" y="7845"/>
                  <a:pt x="1308" y="9542"/>
                  <a:pt x="3115" y="9593"/>
                </a:cubicBezTo>
                <a:lnTo>
                  <a:pt x="30103" y="10344"/>
                </a:lnTo>
                <a:cubicBezTo>
                  <a:pt x="30131" y="10345"/>
                  <a:pt x="30159" y="10345"/>
                  <a:pt x="30186" y="10345"/>
                </a:cubicBezTo>
                <a:cubicBezTo>
                  <a:pt x="31979" y="10345"/>
                  <a:pt x="33337" y="8703"/>
                  <a:pt x="32982" y="6931"/>
                </a:cubicBezTo>
                <a:lnTo>
                  <a:pt x="32056" y="2297"/>
                </a:lnTo>
                <a:cubicBezTo>
                  <a:pt x="31789" y="954"/>
                  <a:pt x="30609" y="1"/>
                  <a:pt x="29258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KHỞI ĐỘNG</a:t>
            </a:r>
            <a:endParaRPr sz="4000" b="1" kern="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08" name="Google Shape;1308;p33"/>
          <p:cNvGrpSpPr/>
          <p:nvPr/>
        </p:nvGrpSpPr>
        <p:grpSpPr>
          <a:xfrm rot="-394069">
            <a:off x="6325406" y="1185267"/>
            <a:ext cx="2066573" cy="2238665"/>
            <a:chOff x="5201575" y="1621050"/>
            <a:chExt cx="980800" cy="1062475"/>
          </a:xfrm>
        </p:grpSpPr>
        <p:sp>
          <p:nvSpPr>
            <p:cNvPr id="1309" name="Google Shape;1309;p33"/>
            <p:cNvSpPr/>
            <p:nvPr/>
          </p:nvSpPr>
          <p:spPr>
            <a:xfrm>
              <a:off x="5443925" y="1679200"/>
              <a:ext cx="66600" cy="6660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1331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8"/>
                    <a:pt x="596" y="2664"/>
                    <a:pt x="1331" y="2664"/>
                  </a:cubicBezTo>
                  <a:cubicBezTo>
                    <a:pt x="2067" y="2664"/>
                    <a:pt x="2663" y="2068"/>
                    <a:pt x="2663" y="1332"/>
                  </a:cubicBezTo>
                  <a:cubicBezTo>
                    <a:pt x="2663" y="597"/>
                    <a:pt x="2067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5307825" y="1687425"/>
              <a:ext cx="99100" cy="145975"/>
            </a:xfrm>
            <a:custGeom>
              <a:avLst/>
              <a:gdLst/>
              <a:ahLst/>
              <a:cxnLst/>
              <a:rect l="l" t="t" r="r" b="b"/>
              <a:pathLst>
                <a:path w="3964" h="5839" extrusionOk="0">
                  <a:moveTo>
                    <a:pt x="1983" y="1523"/>
                  </a:moveTo>
                  <a:cubicBezTo>
                    <a:pt x="2197" y="2096"/>
                    <a:pt x="2591" y="2587"/>
                    <a:pt x="3099" y="2920"/>
                  </a:cubicBezTo>
                  <a:cubicBezTo>
                    <a:pt x="2591" y="3255"/>
                    <a:pt x="2196" y="3744"/>
                    <a:pt x="1983" y="4318"/>
                  </a:cubicBezTo>
                  <a:cubicBezTo>
                    <a:pt x="1768" y="3744"/>
                    <a:pt x="1375" y="3254"/>
                    <a:pt x="867" y="2920"/>
                  </a:cubicBezTo>
                  <a:cubicBezTo>
                    <a:pt x="1375" y="2587"/>
                    <a:pt x="1768" y="2096"/>
                    <a:pt x="1983" y="1523"/>
                  </a:cubicBezTo>
                  <a:close/>
                  <a:moveTo>
                    <a:pt x="1655" y="1"/>
                  </a:moveTo>
                  <a:lnTo>
                    <a:pt x="1442" y="989"/>
                  </a:lnTo>
                  <a:cubicBezTo>
                    <a:pt x="1281" y="1740"/>
                    <a:pt x="728" y="2358"/>
                    <a:pt x="1" y="2603"/>
                  </a:cubicBezTo>
                  <a:lnTo>
                    <a:pt x="1" y="3238"/>
                  </a:lnTo>
                  <a:cubicBezTo>
                    <a:pt x="728" y="3482"/>
                    <a:pt x="1281" y="4101"/>
                    <a:pt x="1442" y="4851"/>
                  </a:cubicBezTo>
                  <a:lnTo>
                    <a:pt x="1655" y="5839"/>
                  </a:lnTo>
                  <a:lnTo>
                    <a:pt x="2310" y="5839"/>
                  </a:lnTo>
                  <a:lnTo>
                    <a:pt x="2523" y="4851"/>
                  </a:lnTo>
                  <a:cubicBezTo>
                    <a:pt x="2684" y="4101"/>
                    <a:pt x="3237" y="3482"/>
                    <a:pt x="3964" y="3238"/>
                  </a:cubicBezTo>
                  <a:lnTo>
                    <a:pt x="3964" y="2603"/>
                  </a:lnTo>
                  <a:cubicBezTo>
                    <a:pt x="3237" y="2358"/>
                    <a:pt x="2684" y="1740"/>
                    <a:pt x="2523" y="989"/>
                  </a:cubicBezTo>
                  <a:lnTo>
                    <a:pt x="2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5201575" y="1898250"/>
              <a:ext cx="260875" cy="245325"/>
            </a:xfrm>
            <a:custGeom>
              <a:avLst/>
              <a:gdLst/>
              <a:ahLst/>
              <a:cxnLst/>
              <a:rect l="l" t="t" r="r" b="b"/>
              <a:pathLst>
                <a:path w="10435" h="9813" extrusionOk="0">
                  <a:moveTo>
                    <a:pt x="5070" y="0"/>
                  </a:moveTo>
                  <a:cubicBezTo>
                    <a:pt x="4535" y="0"/>
                    <a:pt x="3991" y="96"/>
                    <a:pt x="3463" y="300"/>
                  </a:cubicBezTo>
                  <a:cubicBezTo>
                    <a:pt x="1156" y="1188"/>
                    <a:pt x="0" y="3790"/>
                    <a:pt x="889" y="6099"/>
                  </a:cubicBezTo>
                  <a:cubicBezTo>
                    <a:pt x="1218" y="6952"/>
                    <a:pt x="2516" y="9521"/>
                    <a:pt x="2663" y="9812"/>
                  </a:cubicBezTo>
                  <a:lnTo>
                    <a:pt x="5053" y="8600"/>
                  </a:lnTo>
                  <a:cubicBezTo>
                    <a:pt x="4671" y="7846"/>
                    <a:pt x="3628" y="5753"/>
                    <a:pt x="3390" y="5137"/>
                  </a:cubicBezTo>
                  <a:cubicBezTo>
                    <a:pt x="3032" y="4208"/>
                    <a:pt x="3498" y="3161"/>
                    <a:pt x="4427" y="2803"/>
                  </a:cubicBezTo>
                  <a:cubicBezTo>
                    <a:pt x="4640" y="2721"/>
                    <a:pt x="4858" y="2683"/>
                    <a:pt x="5073" y="2683"/>
                  </a:cubicBezTo>
                  <a:cubicBezTo>
                    <a:pt x="5799" y="2683"/>
                    <a:pt x="6485" y="3123"/>
                    <a:pt x="6761" y="3840"/>
                  </a:cubicBezTo>
                  <a:cubicBezTo>
                    <a:pt x="6973" y="4391"/>
                    <a:pt x="7527" y="6347"/>
                    <a:pt x="7848" y="7526"/>
                  </a:cubicBezTo>
                  <a:lnTo>
                    <a:pt x="10434" y="6822"/>
                  </a:lnTo>
                  <a:cubicBezTo>
                    <a:pt x="10349" y="6508"/>
                    <a:pt x="9591" y="3733"/>
                    <a:pt x="9263" y="2875"/>
                  </a:cubicBezTo>
                  <a:cubicBezTo>
                    <a:pt x="8577" y="1095"/>
                    <a:pt x="6873" y="0"/>
                    <a:pt x="5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243750" y="2065300"/>
              <a:ext cx="84150" cy="78300"/>
            </a:xfrm>
            <a:custGeom>
              <a:avLst/>
              <a:gdLst/>
              <a:ahLst/>
              <a:cxnLst/>
              <a:rect l="l" t="t" r="r" b="b"/>
              <a:pathLst>
                <a:path w="3366" h="3132" extrusionOk="0">
                  <a:moveTo>
                    <a:pt x="2414" y="1"/>
                  </a:moveTo>
                  <a:lnTo>
                    <a:pt x="0" y="1167"/>
                  </a:lnTo>
                  <a:lnTo>
                    <a:pt x="975" y="3131"/>
                  </a:lnTo>
                  <a:lnTo>
                    <a:pt x="3365" y="1919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382725" y="2016000"/>
              <a:ext cx="79725" cy="70400"/>
            </a:xfrm>
            <a:custGeom>
              <a:avLst/>
              <a:gdLst/>
              <a:ahLst/>
              <a:cxnLst/>
              <a:rect l="l" t="t" r="r" b="b"/>
              <a:pathLst>
                <a:path w="3189" h="2816" extrusionOk="0">
                  <a:moveTo>
                    <a:pt x="2594" y="0"/>
                  </a:moveTo>
                  <a:lnTo>
                    <a:pt x="1" y="682"/>
                  </a:lnTo>
                  <a:lnTo>
                    <a:pt x="602" y="2816"/>
                  </a:lnTo>
                  <a:lnTo>
                    <a:pt x="3188" y="21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317375" y="1898400"/>
              <a:ext cx="132000" cy="173300"/>
            </a:xfrm>
            <a:custGeom>
              <a:avLst/>
              <a:gdLst/>
              <a:ahLst/>
              <a:cxnLst/>
              <a:rect l="l" t="t" r="r" b="b"/>
              <a:pathLst>
                <a:path w="5280" h="6932" extrusionOk="0">
                  <a:moveTo>
                    <a:pt x="362" y="1"/>
                  </a:moveTo>
                  <a:cubicBezTo>
                    <a:pt x="277" y="1"/>
                    <a:pt x="193" y="4"/>
                    <a:pt x="108" y="9"/>
                  </a:cubicBezTo>
                  <a:cubicBezTo>
                    <a:pt x="47" y="14"/>
                    <a:pt x="1" y="66"/>
                    <a:pt x="5" y="128"/>
                  </a:cubicBezTo>
                  <a:cubicBezTo>
                    <a:pt x="8" y="188"/>
                    <a:pt x="59" y="232"/>
                    <a:pt x="120" y="232"/>
                  </a:cubicBezTo>
                  <a:cubicBezTo>
                    <a:pt x="121" y="232"/>
                    <a:pt x="122" y="232"/>
                    <a:pt x="124" y="232"/>
                  </a:cubicBezTo>
                  <a:cubicBezTo>
                    <a:pt x="205" y="226"/>
                    <a:pt x="286" y="223"/>
                    <a:pt x="367" y="223"/>
                  </a:cubicBezTo>
                  <a:cubicBezTo>
                    <a:pt x="1023" y="223"/>
                    <a:pt x="1679" y="407"/>
                    <a:pt x="2239" y="747"/>
                  </a:cubicBezTo>
                  <a:cubicBezTo>
                    <a:pt x="2958" y="1185"/>
                    <a:pt x="3503" y="1822"/>
                    <a:pt x="3697" y="2453"/>
                  </a:cubicBezTo>
                  <a:lnTo>
                    <a:pt x="5047" y="6853"/>
                  </a:lnTo>
                  <a:cubicBezTo>
                    <a:pt x="5063" y="6901"/>
                    <a:pt x="5106" y="6932"/>
                    <a:pt x="5153" y="6932"/>
                  </a:cubicBezTo>
                  <a:cubicBezTo>
                    <a:pt x="5166" y="6932"/>
                    <a:pt x="5176" y="6931"/>
                    <a:pt x="5188" y="6929"/>
                  </a:cubicBezTo>
                  <a:cubicBezTo>
                    <a:pt x="5245" y="6910"/>
                    <a:pt x="5280" y="6848"/>
                    <a:pt x="5261" y="6788"/>
                  </a:cubicBezTo>
                  <a:lnTo>
                    <a:pt x="3912" y="2389"/>
                  </a:lnTo>
                  <a:cubicBezTo>
                    <a:pt x="3702" y="1707"/>
                    <a:pt x="3120" y="1022"/>
                    <a:pt x="2356" y="557"/>
                  </a:cubicBezTo>
                  <a:cubicBezTo>
                    <a:pt x="1758" y="194"/>
                    <a:pt x="1061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265650" y="1967825"/>
              <a:ext cx="50725" cy="150600"/>
            </a:xfrm>
            <a:custGeom>
              <a:avLst/>
              <a:gdLst/>
              <a:ahLst/>
              <a:cxnLst/>
              <a:rect l="l" t="t" r="r" b="b"/>
              <a:pathLst>
                <a:path w="2029" h="6024" extrusionOk="0">
                  <a:moveTo>
                    <a:pt x="1432" y="1"/>
                  </a:moveTo>
                  <a:cubicBezTo>
                    <a:pt x="1413" y="1"/>
                    <a:pt x="1394" y="6"/>
                    <a:pt x="1377" y="16"/>
                  </a:cubicBezTo>
                  <a:cubicBezTo>
                    <a:pt x="909" y="285"/>
                    <a:pt x="530" y="708"/>
                    <a:pt x="281" y="1239"/>
                  </a:cubicBezTo>
                  <a:cubicBezTo>
                    <a:pt x="0" y="1834"/>
                    <a:pt x="20" y="2546"/>
                    <a:pt x="331" y="3142"/>
                  </a:cubicBezTo>
                  <a:lnTo>
                    <a:pt x="1802" y="5963"/>
                  </a:lnTo>
                  <a:cubicBezTo>
                    <a:pt x="1823" y="6002"/>
                    <a:pt x="1862" y="6024"/>
                    <a:pt x="1902" y="6024"/>
                  </a:cubicBezTo>
                  <a:cubicBezTo>
                    <a:pt x="1920" y="6024"/>
                    <a:pt x="1938" y="6020"/>
                    <a:pt x="1952" y="6013"/>
                  </a:cubicBezTo>
                  <a:cubicBezTo>
                    <a:pt x="2008" y="5984"/>
                    <a:pt x="2029" y="5915"/>
                    <a:pt x="2000" y="5862"/>
                  </a:cubicBezTo>
                  <a:lnTo>
                    <a:pt x="529" y="3041"/>
                  </a:lnTo>
                  <a:cubicBezTo>
                    <a:pt x="249" y="2505"/>
                    <a:pt x="232" y="1866"/>
                    <a:pt x="482" y="1334"/>
                  </a:cubicBezTo>
                  <a:cubicBezTo>
                    <a:pt x="712" y="846"/>
                    <a:pt x="1059" y="456"/>
                    <a:pt x="1487" y="210"/>
                  </a:cubicBezTo>
                  <a:cubicBezTo>
                    <a:pt x="1541" y="179"/>
                    <a:pt x="1560" y="110"/>
                    <a:pt x="1529" y="57"/>
                  </a:cubicBezTo>
                  <a:cubicBezTo>
                    <a:pt x="1508" y="21"/>
                    <a:pt x="1470" y="1"/>
                    <a:pt x="1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291025" y="2157350"/>
              <a:ext cx="22700" cy="38850"/>
            </a:xfrm>
            <a:custGeom>
              <a:avLst/>
              <a:gdLst/>
              <a:ahLst/>
              <a:cxnLst/>
              <a:rect l="l" t="t" r="r" b="b"/>
              <a:pathLst>
                <a:path w="908" h="1554" extrusionOk="0">
                  <a:moveTo>
                    <a:pt x="128" y="1"/>
                  </a:moveTo>
                  <a:cubicBezTo>
                    <a:pt x="111" y="1"/>
                    <a:pt x="94" y="4"/>
                    <a:pt x="79" y="12"/>
                  </a:cubicBezTo>
                  <a:cubicBezTo>
                    <a:pt x="23" y="39"/>
                    <a:pt x="0" y="106"/>
                    <a:pt x="27" y="162"/>
                  </a:cubicBezTo>
                  <a:lnTo>
                    <a:pt x="679" y="1492"/>
                  </a:lnTo>
                  <a:cubicBezTo>
                    <a:pt x="698" y="1531"/>
                    <a:pt x="739" y="1554"/>
                    <a:pt x="780" y="1554"/>
                  </a:cubicBezTo>
                  <a:cubicBezTo>
                    <a:pt x="797" y="1554"/>
                    <a:pt x="813" y="1552"/>
                    <a:pt x="829" y="1543"/>
                  </a:cubicBezTo>
                  <a:cubicBezTo>
                    <a:pt x="884" y="1516"/>
                    <a:pt x="907" y="1449"/>
                    <a:pt x="880" y="1393"/>
                  </a:cubicBezTo>
                  <a:lnTo>
                    <a:pt x="228" y="64"/>
                  </a:lnTo>
                  <a:cubicBezTo>
                    <a:pt x="209" y="24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313100" y="2146700"/>
              <a:ext cx="22150" cy="34575"/>
            </a:xfrm>
            <a:custGeom>
              <a:avLst/>
              <a:gdLst/>
              <a:ahLst/>
              <a:cxnLst/>
              <a:rect l="l" t="t" r="r" b="b"/>
              <a:pathLst>
                <a:path w="886" h="1383" extrusionOk="0">
                  <a:moveTo>
                    <a:pt x="129" y="1"/>
                  </a:moveTo>
                  <a:cubicBezTo>
                    <a:pt x="111" y="1"/>
                    <a:pt x="92" y="5"/>
                    <a:pt x="75" y="15"/>
                  </a:cubicBezTo>
                  <a:cubicBezTo>
                    <a:pt x="21" y="45"/>
                    <a:pt x="0" y="112"/>
                    <a:pt x="29" y="166"/>
                  </a:cubicBezTo>
                  <a:lnTo>
                    <a:pt x="660" y="1324"/>
                  </a:lnTo>
                  <a:cubicBezTo>
                    <a:pt x="680" y="1362"/>
                    <a:pt x="718" y="1383"/>
                    <a:pt x="758" y="1383"/>
                  </a:cubicBezTo>
                  <a:cubicBezTo>
                    <a:pt x="776" y="1383"/>
                    <a:pt x="794" y="1379"/>
                    <a:pt x="811" y="1369"/>
                  </a:cubicBezTo>
                  <a:cubicBezTo>
                    <a:pt x="865" y="1341"/>
                    <a:pt x="886" y="1272"/>
                    <a:pt x="856" y="1218"/>
                  </a:cubicBezTo>
                  <a:lnTo>
                    <a:pt x="226" y="60"/>
                  </a:lnTo>
                  <a:cubicBezTo>
                    <a:pt x="206" y="22"/>
                    <a:pt x="16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418950" y="210517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127" y="1"/>
                  </a:moveTo>
                  <a:cubicBezTo>
                    <a:pt x="115" y="1"/>
                    <a:pt x="103" y="3"/>
                    <a:pt x="90" y="7"/>
                  </a:cubicBezTo>
                  <a:cubicBezTo>
                    <a:pt x="31" y="28"/>
                    <a:pt x="0" y="91"/>
                    <a:pt x="20" y="149"/>
                  </a:cubicBezTo>
                  <a:lnTo>
                    <a:pt x="439" y="1389"/>
                  </a:lnTo>
                  <a:cubicBezTo>
                    <a:pt x="454" y="1435"/>
                    <a:pt x="498" y="1465"/>
                    <a:pt x="545" y="1465"/>
                  </a:cubicBezTo>
                  <a:cubicBezTo>
                    <a:pt x="556" y="1465"/>
                    <a:pt x="569" y="1463"/>
                    <a:pt x="581" y="1459"/>
                  </a:cubicBezTo>
                  <a:cubicBezTo>
                    <a:pt x="639" y="1438"/>
                    <a:pt x="670" y="1375"/>
                    <a:pt x="650" y="1316"/>
                  </a:cubicBezTo>
                  <a:lnTo>
                    <a:pt x="232" y="76"/>
                  </a:lnTo>
                  <a:cubicBezTo>
                    <a:pt x="216" y="31"/>
                    <a:pt x="173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439425" y="2100275"/>
              <a:ext cx="16700" cy="40375"/>
            </a:xfrm>
            <a:custGeom>
              <a:avLst/>
              <a:gdLst/>
              <a:ahLst/>
              <a:cxnLst/>
              <a:rect l="l" t="t" r="r" b="b"/>
              <a:pathLst>
                <a:path w="668" h="1615" extrusionOk="0">
                  <a:moveTo>
                    <a:pt x="126" y="0"/>
                  </a:moveTo>
                  <a:cubicBezTo>
                    <a:pt x="115" y="0"/>
                    <a:pt x="104" y="2"/>
                    <a:pt x="94" y="5"/>
                  </a:cubicBezTo>
                  <a:cubicBezTo>
                    <a:pt x="34" y="23"/>
                    <a:pt x="1" y="85"/>
                    <a:pt x="18" y="145"/>
                  </a:cubicBezTo>
                  <a:lnTo>
                    <a:pt x="435" y="1535"/>
                  </a:lnTo>
                  <a:cubicBezTo>
                    <a:pt x="449" y="1584"/>
                    <a:pt x="494" y="1615"/>
                    <a:pt x="542" y="1615"/>
                  </a:cubicBezTo>
                  <a:cubicBezTo>
                    <a:pt x="553" y="1615"/>
                    <a:pt x="564" y="1614"/>
                    <a:pt x="574" y="1609"/>
                  </a:cubicBezTo>
                  <a:cubicBezTo>
                    <a:pt x="633" y="1592"/>
                    <a:pt x="667" y="1530"/>
                    <a:pt x="649" y="1470"/>
                  </a:cubicBezTo>
                  <a:lnTo>
                    <a:pt x="233" y="80"/>
                  </a:lnTo>
                  <a:cubicBezTo>
                    <a:pt x="218" y="31"/>
                    <a:pt x="17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506450" y="2065900"/>
              <a:ext cx="649475" cy="381175"/>
            </a:xfrm>
            <a:custGeom>
              <a:avLst/>
              <a:gdLst/>
              <a:ahLst/>
              <a:cxnLst/>
              <a:rect l="l" t="t" r="r" b="b"/>
              <a:pathLst>
                <a:path w="25979" h="15247" extrusionOk="0">
                  <a:moveTo>
                    <a:pt x="11219" y="1"/>
                  </a:moveTo>
                  <a:cubicBezTo>
                    <a:pt x="8329" y="1"/>
                    <a:pt x="5439" y="603"/>
                    <a:pt x="2793" y="1766"/>
                  </a:cubicBezTo>
                  <a:cubicBezTo>
                    <a:pt x="2600" y="1732"/>
                    <a:pt x="2399" y="1718"/>
                    <a:pt x="2207" y="1683"/>
                  </a:cubicBezTo>
                  <a:cubicBezTo>
                    <a:pt x="1803" y="2016"/>
                    <a:pt x="1406" y="2359"/>
                    <a:pt x="1024" y="2716"/>
                  </a:cubicBezTo>
                  <a:cubicBezTo>
                    <a:pt x="1" y="3671"/>
                    <a:pt x="12120" y="13291"/>
                    <a:pt x="12120" y="13291"/>
                  </a:cubicBezTo>
                  <a:lnTo>
                    <a:pt x="20532" y="15153"/>
                  </a:lnTo>
                  <a:cubicBezTo>
                    <a:pt x="20817" y="15216"/>
                    <a:pt x="21106" y="15246"/>
                    <a:pt x="21396" y="15246"/>
                  </a:cubicBezTo>
                  <a:cubicBezTo>
                    <a:pt x="23069" y="15246"/>
                    <a:pt x="24738" y="14243"/>
                    <a:pt x="25443" y="12713"/>
                  </a:cubicBezTo>
                  <a:cubicBezTo>
                    <a:pt x="25936" y="11644"/>
                    <a:pt x="25979" y="10413"/>
                    <a:pt x="25794" y="9250"/>
                  </a:cubicBezTo>
                  <a:cubicBezTo>
                    <a:pt x="25464" y="7183"/>
                    <a:pt x="24428" y="5236"/>
                    <a:pt x="22897" y="3810"/>
                  </a:cubicBezTo>
                  <a:cubicBezTo>
                    <a:pt x="20313" y="1402"/>
                    <a:pt x="16661" y="418"/>
                    <a:pt x="13143" y="90"/>
                  </a:cubicBezTo>
                  <a:cubicBezTo>
                    <a:pt x="12504" y="30"/>
                    <a:pt x="11861" y="1"/>
                    <a:pt x="1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582675" y="2128425"/>
              <a:ext cx="109250" cy="28325"/>
            </a:xfrm>
            <a:custGeom>
              <a:avLst/>
              <a:gdLst/>
              <a:ahLst/>
              <a:cxnLst/>
              <a:rect l="l" t="t" r="r" b="b"/>
              <a:pathLst>
                <a:path w="4370" h="1133" extrusionOk="0">
                  <a:moveTo>
                    <a:pt x="129" y="1"/>
                  </a:moveTo>
                  <a:cubicBezTo>
                    <a:pt x="86" y="1"/>
                    <a:pt x="44" y="26"/>
                    <a:pt x="26" y="69"/>
                  </a:cubicBezTo>
                  <a:cubicBezTo>
                    <a:pt x="1" y="126"/>
                    <a:pt x="28" y="192"/>
                    <a:pt x="85" y="215"/>
                  </a:cubicBezTo>
                  <a:cubicBezTo>
                    <a:pt x="1410" y="776"/>
                    <a:pt x="2812" y="1084"/>
                    <a:pt x="4251" y="1132"/>
                  </a:cubicBezTo>
                  <a:lnTo>
                    <a:pt x="4256" y="1132"/>
                  </a:lnTo>
                  <a:cubicBezTo>
                    <a:pt x="4316" y="1132"/>
                    <a:pt x="4365" y="1084"/>
                    <a:pt x="4367" y="1023"/>
                  </a:cubicBezTo>
                  <a:cubicBezTo>
                    <a:pt x="4369" y="963"/>
                    <a:pt x="4321" y="911"/>
                    <a:pt x="4259" y="908"/>
                  </a:cubicBezTo>
                  <a:cubicBezTo>
                    <a:pt x="2847" y="860"/>
                    <a:pt x="1472" y="558"/>
                    <a:pt x="171" y="9"/>
                  </a:cubicBezTo>
                  <a:cubicBezTo>
                    <a:pt x="158" y="4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6086275" y="2274475"/>
              <a:ext cx="61075" cy="104525"/>
            </a:xfrm>
            <a:custGeom>
              <a:avLst/>
              <a:gdLst/>
              <a:ahLst/>
              <a:cxnLst/>
              <a:rect l="l" t="t" r="r" b="b"/>
              <a:pathLst>
                <a:path w="2443" h="4181" extrusionOk="0">
                  <a:moveTo>
                    <a:pt x="127" y="1"/>
                  </a:moveTo>
                  <a:cubicBezTo>
                    <a:pt x="93" y="1"/>
                    <a:pt x="59" y="16"/>
                    <a:pt x="36" y="45"/>
                  </a:cubicBezTo>
                  <a:cubicBezTo>
                    <a:pt x="0" y="95"/>
                    <a:pt x="10" y="165"/>
                    <a:pt x="60" y="201"/>
                  </a:cubicBezTo>
                  <a:cubicBezTo>
                    <a:pt x="1285" y="1109"/>
                    <a:pt x="2091" y="2559"/>
                    <a:pt x="2215" y="4079"/>
                  </a:cubicBezTo>
                  <a:cubicBezTo>
                    <a:pt x="2220" y="4136"/>
                    <a:pt x="2268" y="4181"/>
                    <a:pt x="2327" y="4181"/>
                  </a:cubicBezTo>
                  <a:lnTo>
                    <a:pt x="2335" y="4181"/>
                  </a:lnTo>
                  <a:cubicBezTo>
                    <a:pt x="2396" y="4176"/>
                    <a:pt x="2443" y="4122"/>
                    <a:pt x="2437" y="4060"/>
                  </a:cubicBezTo>
                  <a:cubicBezTo>
                    <a:pt x="2308" y="2477"/>
                    <a:pt x="1470" y="968"/>
                    <a:pt x="193" y="22"/>
                  </a:cubicBezTo>
                  <a:cubicBezTo>
                    <a:pt x="173" y="8"/>
                    <a:pt x="150" y="1"/>
                    <a:pt x="12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6116350" y="2352425"/>
              <a:ext cx="26600" cy="35925"/>
            </a:xfrm>
            <a:custGeom>
              <a:avLst/>
              <a:gdLst/>
              <a:ahLst/>
              <a:cxnLst/>
              <a:rect l="l" t="t" r="r" b="b"/>
              <a:pathLst>
                <a:path w="1064" h="1437" extrusionOk="0">
                  <a:moveTo>
                    <a:pt x="938" y="1"/>
                  </a:moveTo>
                  <a:cubicBezTo>
                    <a:pt x="902" y="1"/>
                    <a:pt x="866" y="18"/>
                    <a:pt x="845" y="50"/>
                  </a:cubicBezTo>
                  <a:lnTo>
                    <a:pt x="36" y="1262"/>
                  </a:lnTo>
                  <a:cubicBezTo>
                    <a:pt x="1" y="1314"/>
                    <a:pt x="15" y="1384"/>
                    <a:pt x="67" y="1417"/>
                  </a:cubicBezTo>
                  <a:cubicBezTo>
                    <a:pt x="87" y="1431"/>
                    <a:pt x="107" y="1437"/>
                    <a:pt x="129" y="1437"/>
                  </a:cubicBezTo>
                  <a:cubicBezTo>
                    <a:pt x="165" y="1437"/>
                    <a:pt x="201" y="1420"/>
                    <a:pt x="222" y="1386"/>
                  </a:cubicBezTo>
                  <a:lnTo>
                    <a:pt x="1031" y="174"/>
                  </a:lnTo>
                  <a:cubicBezTo>
                    <a:pt x="1064" y="123"/>
                    <a:pt x="1052" y="52"/>
                    <a:pt x="1000" y="19"/>
                  </a:cubicBezTo>
                  <a:cubicBezTo>
                    <a:pt x="981" y="7"/>
                    <a:pt x="960" y="1"/>
                    <a:pt x="93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6103375" y="2318975"/>
              <a:ext cx="25850" cy="32025"/>
            </a:xfrm>
            <a:custGeom>
              <a:avLst/>
              <a:gdLst/>
              <a:ahLst/>
              <a:cxnLst/>
              <a:rect l="l" t="t" r="r" b="b"/>
              <a:pathLst>
                <a:path w="1034" h="1281" extrusionOk="0">
                  <a:moveTo>
                    <a:pt x="907" y="1"/>
                  </a:moveTo>
                  <a:cubicBezTo>
                    <a:pt x="873" y="1"/>
                    <a:pt x="839" y="16"/>
                    <a:pt x="817" y="46"/>
                  </a:cubicBezTo>
                  <a:lnTo>
                    <a:pt x="36" y="1102"/>
                  </a:lnTo>
                  <a:cubicBezTo>
                    <a:pt x="0" y="1152"/>
                    <a:pt x="10" y="1223"/>
                    <a:pt x="59" y="1259"/>
                  </a:cubicBezTo>
                  <a:cubicBezTo>
                    <a:pt x="80" y="1275"/>
                    <a:pt x="103" y="1281"/>
                    <a:pt x="126" y="1281"/>
                  </a:cubicBezTo>
                  <a:cubicBezTo>
                    <a:pt x="161" y="1281"/>
                    <a:pt x="194" y="1265"/>
                    <a:pt x="215" y="1235"/>
                  </a:cubicBezTo>
                  <a:lnTo>
                    <a:pt x="997" y="180"/>
                  </a:lnTo>
                  <a:cubicBezTo>
                    <a:pt x="1033" y="130"/>
                    <a:pt x="1023" y="59"/>
                    <a:pt x="973" y="22"/>
                  </a:cubicBezTo>
                  <a:cubicBezTo>
                    <a:pt x="954" y="8"/>
                    <a:pt x="930" y="1"/>
                    <a:pt x="90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6082050" y="2284525"/>
              <a:ext cx="23700" cy="39350"/>
            </a:xfrm>
            <a:custGeom>
              <a:avLst/>
              <a:gdLst/>
              <a:ahLst/>
              <a:cxnLst/>
              <a:rect l="l" t="t" r="r" b="b"/>
              <a:pathLst>
                <a:path w="948" h="1574" extrusionOk="0">
                  <a:moveTo>
                    <a:pt x="819" y="0"/>
                  </a:moveTo>
                  <a:cubicBezTo>
                    <a:pt x="778" y="0"/>
                    <a:pt x="739" y="22"/>
                    <a:pt x="720" y="60"/>
                  </a:cubicBezTo>
                  <a:lnTo>
                    <a:pt x="28" y="1410"/>
                  </a:lnTo>
                  <a:cubicBezTo>
                    <a:pt x="1" y="1465"/>
                    <a:pt x="22" y="1532"/>
                    <a:pt x="76" y="1560"/>
                  </a:cubicBezTo>
                  <a:cubicBezTo>
                    <a:pt x="94" y="1569"/>
                    <a:pt x="111" y="1573"/>
                    <a:pt x="128" y="1573"/>
                  </a:cubicBezTo>
                  <a:cubicBezTo>
                    <a:pt x="168" y="1573"/>
                    <a:pt x="207" y="1550"/>
                    <a:pt x="226" y="1512"/>
                  </a:cubicBezTo>
                  <a:lnTo>
                    <a:pt x="918" y="163"/>
                  </a:lnTo>
                  <a:cubicBezTo>
                    <a:pt x="947" y="108"/>
                    <a:pt x="925" y="41"/>
                    <a:pt x="871" y="13"/>
                  </a:cubicBezTo>
                  <a:cubicBezTo>
                    <a:pt x="854" y="4"/>
                    <a:pt x="836" y="0"/>
                    <a:pt x="81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840825" y="1736600"/>
              <a:ext cx="222550" cy="177150"/>
            </a:xfrm>
            <a:custGeom>
              <a:avLst/>
              <a:gdLst/>
              <a:ahLst/>
              <a:cxnLst/>
              <a:rect l="l" t="t" r="r" b="b"/>
              <a:pathLst>
                <a:path w="8902" h="7086" extrusionOk="0">
                  <a:moveTo>
                    <a:pt x="1013" y="0"/>
                  </a:moveTo>
                  <a:cubicBezTo>
                    <a:pt x="958" y="0"/>
                    <a:pt x="906" y="5"/>
                    <a:pt x="859" y="17"/>
                  </a:cubicBezTo>
                  <a:cubicBezTo>
                    <a:pt x="498" y="104"/>
                    <a:pt x="230" y="382"/>
                    <a:pt x="115" y="699"/>
                  </a:cubicBezTo>
                  <a:cubicBezTo>
                    <a:pt x="1" y="1016"/>
                    <a:pt x="22" y="1365"/>
                    <a:pt x="98" y="1700"/>
                  </a:cubicBezTo>
                  <a:cubicBezTo>
                    <a:pt x="363" y="2884"/>
                    <a:pt x="1454" y="3772"/>
                    <a:pt x="2218" y="4791"/>
                  </a:cubicBezTo>
                  <a:cubicBezTo>
                    <a:pt x="2991" y="5822"/>
                    <a:pt x="4190" y="6602"/>
                    <a:pt x="5515" y="6936"/>
                  </a:cubicBezTo>
                  <a:cubicBezTo>
                    <a:pt x="5880" y="7028"/>
                    <a:pt x="6263" y="7086"/>
                    <a:pt x="6637" y="7086"/>
                  </a:cubicBezTo>
                  <a:cubicBezTo>
                    <a:pt x="7034" y="7086"/>
                    <a:pt x="7422" y="7021"/>
                    <a:pt x="7770" y="6866"/>
                  </a:cubicBezTo>
                  <a:cubicBezTo>
                    <a:pt x="8446" y="6563"/>
                    <a:pt x="8902" y="5845"/>
                    <a:pt x="8669" y="5180"/>
                  </a:cubicBezTo>
                  <a:cubicBezTo>
                    <a:pt x="8489" y="4667"/>
                    <a:pt x="7972" y="4301"/>
                    <a:pt x="7485" y="3975"/>
                  </a:cubicBezTo>
                  <a:lnTo>
                    <a:pt x="2185" y="414"/>
                  </a:lnTo>
                  <a:cubicBezTo>
                    <a:pt x="1915" y="234"/>
                    <a:pt x="1384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5548425" y="1738925"/>
              <a:ext cx="472350" cy="395825"/>
            </a:xfrm>
            <a:custGeom>
              <a:avLst/>
              <a:gdLst/>
              <a:ahLst/>
              <a:cxnLst/>
              <a:rect l="l" t="t" r="r" b="b"/>
              <a:pathLst>
                <a:path w="18894" h="15833" extrusionOk="0">
                  <a:moveTo>
                    <a:pt x="11814" y="1"/>
                  </a:moveTo>
                  <a:cubicBezTo>
                    <a:pt x="11805" y="1"/>
                    <a:pt x="11803" y="6"/>
                    <a:pt x="11812" y="19"/>
                  </a:cubicBezTo>
                  <a:cubicBezTo>
                    <a:pt x="8302" y="37"/>
                    <a:pt x="4873" y="632"/>
                    <a:pt x="1522" y="1680"/>
                  </a:cubicBezTo>
                  <a:cubicBezTo>
                    <a:pt x="538" y="3692"/>
                    <a:pt x="140" y="5951"/>
                    <a:pt x="70" y="8190"/>
                  </a:cubicBezTo>
                  <a:cubicBezTo>
                    <a:pt x="1" y="10429"/>
                    <a:pt x="249" y="12665"/>
                    <a:pt x="496" y="14892"/>
                  </a:cubicBezTo>
                  <a:cubicBezTo>
                    <a:pt x="3162" y="15516"/>
                    <a:pt x="5904" y="15833"/>
                    <a:pt x="8644" y="15833"/>
                  </a:cubicBezTo>
                  <a:cubicBezTo>
                    <a:pt x="10637" y="15833"/>
                    <a:pt x="12629" y="15665"/>
                    <a:pt x="14592" y="15326"/>
                  </a:cubicBezTo>
                  <a:cubicBezTo>
                    <a:pt x="15704" y="14254"/>
                    <a:pt x="16837" y="13129"/>
                    <a:pt x="17626" y="11800"/>
                  </a:cubicBezTo>
                  <a:cubicBezTo>
                    <a:pt x="18415" y="10472"/>
                    <a:pt x="18894" y="8909"/>
                    <a:pt x="18701" y="7376"/>
                  </a:cubicBezTo>
                  <a:cubicBezTo>
                    <a:pt x="18506" y="5842"/>
                    <a:pt x="17560" y="4362"/>
                    <a:pt x="16130" y="3775"/>
                  </a:cubicBezTo>
                  <a:cubicBezTo>
                    <a:pt x="15113" y="2229"/>
                    <a:pt x="13610" y="896"/>
                    <a:pt x="11972" y="34"/>
                  </a:cubicBezTo>
                  <a:lnTo>
                    <a:pt x="11972" y="34"/>
                  </a:lnTo>
                  <a:cubicBezTo>
                    <a:pt x="11981" y="48"/>
                    <a:pt x="11978" y="53"/>
                    <a:pt x="11969" y="53"/>
                  </a:cubicBezTo>
                  <a:cubicBezTo>
                    <a:pt x="11940" y="53"/>
                    <a:pt x="11841" y="1"/>
                    <a:pt x="11814" y="1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707625" y="18889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20"/>
                    <a:pt x="150" y="670"/>
                    <a:pt x="335" y="670"/>
                  </a:cubicBezTo>
                  <a:cubicBezTo>
                    <a:pt x="520" y="670"/>
                    <a:pt x="670" y="520"/>
                    <a:pt x="670" y="335"/>
                  </a:cubicBezTo>
                  <a:cubicBezTo>
                    <a:pt x="670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5895975" y="1860375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0" y="0"/>
                    <a:pt x="1" y="150"/>
                    <a:pt x="1" y="335"/>
                  </a:cubicBezTo>
                  <a:cubicBezTo>
                    <a:pt x="1" y="520"/>
                    <a:pt x="150" y="669"/>
                    <a:pt x="335" y="669"/>
                  </a:cubicBezTo>
                  <a:cubicBezTo>
                    <a:pt x="519" y="669"/>
                    <a:pt x="669" y="520"/>
                    <a:pt x="669" y="335"/>
                  </a:cubicBezTo>
                  <a:cubicBezTo>
                    <a:pt x="669" y="150"/>
                    <a:pt x="51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811875" y="1906300"/>
              <a:ext cx="20975" cy="55050"/>
            </a:xfrm>
            <a:custGeom>
              <a:avLst/>
              <a:gdLst/>
              <a:ahLst/>
              <a:cxnLst/>
              <a:rect l="l" t="t" r="r" b="b"/>
              <a:pathLst>
                <a:path w="839" h="2202" extrusionOk="0">
                  <a:moveTo>
                    <a:pt x="712" y="1"/>
                  </a:moveTo>
                  <a:cubicBezTo>
                    <a:pt x="664" y="1"/>
                    <a:pt x="620" y="32"/>
                    <a:pt x="606" y="80"/>
                  </a:cubicBezTo>
                  <a:lnTo>
                    <a:pt x="18" y="2056"/>
                  </a:lnTo>
                  <a:cubicBezTo>
                    <a:pt x="0" y="2115"/>
                    <a:pt x="34" y="2177"/>
                    <a:pt x="93" y="2196"/>
                  </a:cubicBezTo>
                  <a:cubicBezTo>
                    <a:pt x="105" y="2199"/>
                    <a:pt x="115" y="2201"/>
                    <a:pt x="125" y="2201"/>
                  </a:cubicBezTo>
                  <a:cubicBezTo>
                    <a:pt x="174" y="2201"/>
                    <a:pt x="218" y="2170"/>
                    <a:pt x="233" y="2120"/>
                  </a:cubicBezTo>
                  <a:lnTo>
                    <a:pt x="820" y="145"/>
                  </a:lnTo>
                  <a:cubicBezTo>
                    <a:pt x="838" y="85"/>
                    <a:pt x="804" y="23"/>
                    <a:pt x="745" y="5"/>
                  </a:cubicBezTo>
                  <a:cubicBezTo>
                    <a:pt x="734" y="2"/>
                    <a:pt x="7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768500" y="1933975"/>
              <a:ext cx="88375" cy="37200"/>
            </a:xfrm>
            <a:custGeom>
              <a:avLst/>
              <a:gdLst/>
              <a:ahLst/>
              <a:cxnLst/>
              <a:rect l="l" t="t" r="r" b="b"/>
              <a:pathLst>
                <a:path w="3535" h="1488" extrusionOk="0">
                  <a:moveTo>
                    <a:pt x="208" y="0"/>
                  </a:moveTo>
                  <a:cubicBezTo>
                    <a:pt x="156" y="0"/>
                    <a:pt x="108" y="36"/>
                    <a:pt x="96" y="90"/>
                  </a:cubicBezTo>
                  <a:cubicBezTo>
                    <a:pt x="1" y="562"/>
                    <a:pt x="258" y="1071"/>
                    <a:pt x="694" y="1275"/>
                  </a:cubicBezTo>
                  <a:cubicBezTo>
                    <a:pt x="852" y="1348"/>
                    <a:pt x="1020" y="1384"/>
                    <a:pt x="1184" y="1384"/>
                  </a:cubicBezTo>
                  <a:cubicBezTo>
                    <a:pt x="1441" y="1384"/>
                    <a:pt x="1688" y="1296"/>
                    <a:pt x="1871" y="1132"/>
                  </a:cubicBezTo>
                  <a:cubicBezTo>
                    <a:pt x="2051" y="1352"/>
                    <a:pt x="2333" y="1488"/>
                    <a:pt x="2617" y="1488"/>
                  </a:cubicBezTo>
                  <a:cubicBezTo>
                    <a:pt x="2648" y="1488"/>
                    <a:pt x="2681" y="1487"/>
                    <a:pt x="2714" y="1481"/>
                  </a:cubicBezTo>
                  <a:cubicBezTo>
                    <a:pt x="3077" y="1441"/>
                    <a:pt x="3407" y="1169"/>
                    <a:pt x="3516" y="821"/>
                  </a:cubicBezTo>
                  <a:cubicBezTo>
                    <a:pt x="3534" y="763"/>
                    <a:pt x="3502" y="699"/>
                    <a:pt x="3442" y="682"/>
                  </a:cubicBezTo>
                  <a:cubicBezTo>
                    <a:pt x="3431" y="678"/>
                    <a:pt x="3420" y="677"/>
                    <a:pt x="3409" y="677"/>
                  </a:cubicBezTo>
                  <a:cubicBezTo>
                    <a:pt x="3362" y="677"/>
                    <a:pt x="3318" y="707"/>
                    <a:pt x="3303" y="755"/>
                  </a:cubicBezTo>
                  <a:cubicBezTo>
                    <a:pt x="3219" y="1023"/>
                    <a:pt x="2967" y="1229"/>
                    <a:pt x="2689" y="1260"/>
                  </a:cubicBezTo>
                  <a:cubicBezTo>
                    <a:pt x="2666" y="1263"/>
                    <a:pt x="2644" y="1264"/>
                    <a:pt x="2621" y="1264"/>
                  </a:cubicBezTo>
                  <a:cubicBezTo>
                    <a:pt x="2364" y="1264"/>
                    <a:pt x="2110" y="1122"/>
                    <a:pt x="1981" y="900"/>
                  </a:cubicBezTo>
                  <a:cubicBezTo>
                    <a:pt x="1963" y="868"/>
                    <a:pt x="1930" y="847"/>
                    <a:pt x="1893" y="844"/>
                  </a:cubicBezTo>
                  <a:cubicBezTo>
                    <a:pt x="1890" y="844"/>
                    <a:pt x="1888" y="844"/>
                    <a:pt x="1886" y="844"/>
                  </a:cubicBezTo>
                  <a:cubicBezTo>
                    <a:pt x="1851" y="844"/>
                    <a:pt x="1819" y="859"/>
                    <a:pt x="1797" y="885"/>
                  </a:cubicBezTo>
                  <a:cubicBezTo>
                    <a:pt x="1656" y="1065"/>
                    <a:pt x="1429" y="1160"/>
                    <a:pt x="1188" y="1160"/>
                  </a:cubicBezTo>
                  <a:cubicBezTo>
                    <a:pt x="1056" y="1160"/>
                    <a:pt x="919" y="1131"/>
                    <a:pt x="790" y="1071"/>
                  </a:cubicBezTo>
                  <a:cubicBezTo>
                    <a:pt x="449" y="913"/>
                    <a:pt x="240" y="502"/>
                    <a:pt x="316" y="134"/>
                  </a:cubicBezTo>
                  <a:cubicBezTo>
                    <a:pt x="327" y="73"/>
                    <a:pt x="289" y="15"/>
                    <a:pt x="228" y="2"/>
                  </a:cubicBezTo>
                  <a:cubicBezTo>
                    <a:pt x="221" y="1"/>
                    <a:pt x="215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800575" y="1880875"/>
              <a:ext cx="54875" cy="32850"/>
            </a:xfrm>
            <a:custGeom>
              <a:avLst/>
              <a:gdLst/>
              <a:ahLst/>
              <a:cxnLst/>
              <a:rect l="l" t="t" r="r" b="b"/>
              <a:pathLst>
                <a:path w="2195" h="1314" extrusionOk="0">
                  <a:moveTo>
                    <a:pt x="2127" y="1"/>
                  </a:moveTo>
                  <a:cubicBezTo>
                    <a:pt x="1419" y="115"/>
                    <a:pt x="711" y="229"/>
                    <a:pt x="1" y="344"/>
                  </a:cubicBezTo>
                  <a:cubicBezTo>
                    <a:pt x="50" y="880"/>
                    <a:pt x="536" y="1314"/>
                    <a:pt x="1066" y="1314"/>
                  </a:cubicBezTo>
                  <a:cubicBezTo>
                    <a:pt x="1100" y="1314"/>
                    <a:pt x="1134" y="1312"/>
                    <a:pt x="1167" y="1309"/>
                  </a:cubicBezTo>
                  <a:cubicBezTo>
                    <a:pt x="1737" y="1250"/>
                    <a:pt x="2194" y="569"/>
                    <a:pt x="2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677375" y="1810000"/>
              <a:ext cx="67450" cy="30400"/>
            </a:xfrm>
            <a:custGeom>
              <a:avLst/>
              <a:gdLst/>
              <a:ahLst/>
              <a:cxnLst/>
              <a:rect l="l" t="t" r="r" b="b"/>
              <a:pathLst>
                <a:path w="2698" h="1216" extrusionOk="0">
                  <a:moveTo>
                    <a:pt x="1576" y="1"/>
                  </a:moveTo>
                  <a:cubicBezTo>
                    <a:pt x="1435" y="1"/>
                    <a:pt x="1293" y="18"/>
                    <a:pt x="1157" y="54"/>
                  </a:cubicBezTo>
                  <a:cubicBezTo>
                    <a:pt x="650" y="190"/>
                    <a:pt x="216" y="575"/>
                    <a:pt x="23" y="1064"/>
                  </a:cubicBezTo>
                  <a:cubicBezTo>
                    <a:pt x="1" y="1121"/>
                    <a:pt x="30" y="1187"/>
                    <a:pt x="86" y="1208"/>
                  </a:cubicBezTo>
                  <a:cubicBezTo>
                    <a:pt x="101" y="1214"/>
                    <a:pt x="113" y="1216"/>
                    <a:pt x="128" y="1216"/>
                  </a:cubicBezTo>
                  <a:cubicBezTo>
                    <a:pt x="173" y="1216"/>
                    <a:pt x="214" y="1190"/>
                    <a:pt x="229" y="1146"/>
                  </a:cubicBezTo>
                  <a:cubicBezTo>
                    <a:pt x="397" y="723"/>
                    <a:pt x="774" y="387"/>
                    <a:pt x="1214" y="270"/>
                  </a:cubicBezTo>
                  <a:cubicBezTo>
                    <a:pt x="1332" y="239"/>
                    <a:pt x="1454" y="224"/>
                    <a:pt x="1577" y="224"/>
                  </a:cubicBezTo>
                  <a:cubicBezTo>
                    <a:pt x="1909" y="224"/>
                    <a:pt x="2243" y="335"/>
                    <a:pt x="2502" y="543"/>
                  </a:cubicBezTo>
                  <a:cubicBezTo>
                    <a:pt x="2523" y="559"/>
                    <a:pt x="2548" y="567"/>
                    <a:pt x="2572" y="567"/>
                  </a:cubicBezTo>
                  <a:cubicBezTo>
                    <a:pt x="2605" y="567"/>
                    <a:pt x="2637" y="553"/>
                    <a:pt x="2659" y="526"/>
                  </a:cubicBezTo>
                  <a:cubicBezTo>
                    <a:pt x="2697" y="477"/>
                    <a:pt x="2690" y="408"/>
                    <a:pt x="2641" y="368"/>
                  </a:cubicBezTo>
                  <a:cubicBezTo>
                    <a:pt x="2343" y="129"/>
                    <a:pt x="1959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850350" y="1778275"/>
              <a:ext cx="62675" cy="26450"/>
            </a:xfrm>
            <a:custGeom>
              <a:avLst/>
              <a:gdLst/>
              <a:ahLst/>
              <a:cxnLst/>
              <a:rect l="l" t="t" r="r" b="b"/>
              <a:pathLst>
                <a:path w="2507" h="1058" extrusionOk="0">
                  <a:moveTo>
                    <a:pt x="1341" y="0"/>
                  </a:moveTo>
                  <a:cubicBezTo>
                    <a:pt x="1273" y="0"/>
                    <a:pt x="1206" y="5"/>
                    <a:pt x="1138" y="15"/>
                  </a:cubicBezTo>
                  <a:cubicBezTo>
                    <a:pt x="644" y="91"/>
                    <a:pt x="206" y="439"/>
                    <a:pt x="23" y="906"/>
                  </a:cubicBezTo>
                  <a:cubicBezTo>
                    <a:pt x="1" y="962"/>
                    <a:pt x="29" y="1028"/>
                    <a:pt x="86" y="1049"/>
                  </a:cubicBezTo>
                  <a:cubicBezTo>
                    <a:pt x="100" y="1056"/>
                    <a:pt x="115" y="1058"/>
                    <a:pt x="127" y="1058"/>
                  </a:cubicBezTo>
                  <a:cubicBezTo>
                    <a:pt x="172" y="1058"/>
                    <a:pt x="214" y="1031"/>
                    <a:pt x="229" y="986"/>
                  </a:cubicBezTo>
                  <a:cubicBezTo>
                    <a:pt x="383" y="594"/>
                    <a:pt x="753" y="299"/>
                    <a:pt x="1171" y="236"/>
                  </a:cubicBezTo>
                  <a:cubicBezTo>
                    <a:pt x="1228" y="228"/>
                    <a:pt x="1285" y="223"/>
                    <a:pt x="1343" y="223"/>
                  </a:cubicBezTo>
                  <a:cubicBezTo>
                    <a:pt x="1706" y="223"/>
                    <a:pt x="2064" y="391"/>
                    <a:pt x="2292" y="675"/>
                  </a:cubicBezTo>
                  <a:cubicBezTo>
                    <a:pt x="2313" y="704"/>
                    <a:pt x="2346" y="718"/>
                    <a:pt x="2379" y="718"/>
                  </a:cubicBezTo>
                  <a:cubicBezTo>
                    <a:pt x="2404" y="718"/>
                    <a:pt x="2429" y="710"/>
                    <a:pt x="2450" y="694"/>
                  </a:cubicBezTo>
                  <a:cubicBezTo>
                    <a:pt x="2498" y="655"/>
                    <a:pt x="2506" y="583"/>
                    <a:pt x="2467" y="536"/>
                  </a:cubicBezTo>
                  <a:cubicBezTo>
                    <a:pt x="2198" y="198"/>
                    <a:pt x="1771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5491375" y="1782850"/>
              <a:ext cx="109850" cy="233100"/>
            </a:xfrm>
            <a:custGeom>
              <a:avLst/>
              <a:gdLst/>
              <a:ahLst/>
              <a:cxnLst/>
              <a:rect l="l" t="t" r="r" b="b"/>
              <a:pathLst>
                <a:path w="4394" h="9324" extrusionOk="0">
                  <a:moveTo>
                    <a:pt x="4394" y="1"/>
                  </a:moveTo>
                  <a:lnTo>
                    <a:pt x="2905" y="258"/>
                  </a:lnTo>
                  <a:cubicBezTo>
                    <a:pt x="1693" y="2565"/>
                    <a:pt x="460" y="4931"/>
                    <a:pt x="87" y="7512"/>
                  </a:cubicBezTo>
                  <a:cubicBezTo>
                    <a:pt x="34" y="7879"/>
                    <a:pt x="1" y="8259"/>
                    <a:pt x="113" y="8612"/>
                  </a:cubicBezTo>
                  <a:cubicBezTo>
                    <a:pt x="226" y="8965"/>
                    <a:pt x="518" y="9284"/>
                    <a:pt x="886" y="9320"/>
                  </a:cubicBezTo>
                  <a:cubicBezTo>
                    <a:pt x="911" y="9323"/>
                    <a:pt x="936" y="9324"/>
                    <a:pt x="960" y="9324"/>
                  </a:cubicBezTo>
                  <a:cubicBezTo>
                    <a:pt x="1352" y="9324"/>
                    <a:pt x="1694" y="9021"/>
                    <a:pt x="1954" y="8717"/>
                  </a:cubicBezTo>
                  <a:cubicBezTo>
                    <a:pt x="2962" y="7549"/>
                    <a:pt x="3598" y="6096"/>
                    <a:pt x="3954" y="4594"/>
                  </a:cubicBezTo>
                  <a:cubicBezTo>
                    <a:pt x="4309" y="3094"/>
                    <a:pt x="4394" y="1542"/>
                    <a:pt x="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539675" y="1621050"/>
              <a:ext cx="372900" cy="181825"/>
            </a:xfrm>
            <a:custGeom>
              <a:avLst/>
              <a:gdLst/>
              <a:ahLst/>
              <a:cxnLst/>
              <a:rect l="l" t="t" r="r" b="b"/>
              <a:pathLst>
                <a:path w="14916" h="7273" extrusionOk="0">
                  <a:moveTo>
                    <a:pt x="8356" y="1"/>
                  </a:moveTo>
                  <a:cubicBezTo>
                    <a:pt x="6333" y="1"/>
                    <a:pt x="4311" y="646"/>
                    <a:pt x="2676" y="1849"/>
                  </a:cubicBezTo>
                  <a:cubicBezTo>
                    <a:pt x="2342" y="2094"/>
                    <a:pt x="2123" y="2465"/>
                    <a:pt x="2076" y="2876"/>
                  </a:cubicBezTo>
                  <a:cubicBezTo>
                    <a:pt x="1994" y="3591"/>
                    <a:pt x="1936" y="4314"/>
                    <a:pt x="1835" y="5025"/>
                  </a:cubicBezTo>
                  <a:cubicBezTo>
                    <a:pt x="1301" y="5487"/>
                    <a:pt x="786" y="5984"/>
                    <a:pt x="263" y="6469"/>
                  </a:cubicBezTo>
                  <a:cubicBezTo>
                    <a:pt x="1" y="6711"/>
                    <a:pt x="149" y="7150"/>
                    <a:pt x="506" y="7180"/>
                  </a:cubicBezTo>
                  <a:cubicBezTo>
                    <a:pt x="1259" y="7242"/>
                    <a:pt x="2014" y="7273"/>
                    <a:pt x="2769" y="7273"/>
                  </a:cubicBezTo>
                  <a:cubicBezTo>
                    <a:pt x="6830" y="7273"/>
                    <a:pt x="10892" y="6389"/>
                    <a:pt x="14579" y="4686"/>
                  </a:cubicBezTo>
                  <a:cubicBezTo>
                    <a:pt x="14916" y="4531"/>
                    <a:pt x="14888" y="4044"/>
                    <a:pt x="14536" y="3926"/>
                  </a:cubicBezTo>
                  <a:cubicBezTo>
                    <a:pt x="13821" y="3686"/>
                    <a:pt x="13084" y="3451"/>
                    <a:pt x="12450" y="3114"/>
                  </a:cubicBezTo>
                  <a:cubicBezTo>
                    <a:pt x="12119" y="2370"/>
                    <a:pt x="11793" y="1689"/>
                    <a:pt x="11427" y="990"/>
                  </a:cubicBezTo>
                  <a:cubicBezTo>
                    <a:pt x="11227" y="609"/>
                    <a:pt x="10869" y="335"/>
                    <a:pt x="10450" y="238"/>
                  </a:cubicBezTo>
                  <a:cubicBezTo>
                    <a:pt x="9763" y="79"/>
                    <a:pt x="9059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581750" y="1695150"/>
              <a:ext cx="272200" cy="55925"/>
            </a:xfrm>
            <a:custGeom>
              <a:avLst/>
              <a:gdLst/>
              <a:ahLst/>
              <a:cxnLst/>
              <a:rect l="l" t="t" r="r" b="b"/>
              <a:pathLst>
                <a:path w="10888" h="2237" extrusionOk="0">
                  <a:moveTo>
                    <a:pt x="10761" y="1"/>
                  </a:moveTo>
                  <a:cubicBezTo>
                    <a:pt x="10745" y="1"/>
                    <a:pt x="10729" y="4"/>
                    <a:pt x="10714" y="11"/>
                  </a:cubicBezTo>
                  <a:cubicBezTo>
                    <a:pt x="7901" y="1330"/>
                    <a:pt x="4823" y="2011"/>
                    <a:pt x="1726" y="2011"/>
                  </a:cubicBezTo>
                  <a:cubicBezTo>
                    <a:pt x="1192" y="2011"/>
                    <a:pt x="658" y="1991"/>
                    <a:pt x="125" y="1951"/>
                  </a:cubicBezTo>
                  <a:cubicBezTo>
                    <a:pt x="123" y="1951"/>
                    <a:pt x="122" y="1951"/>
                    <a:pt x="121" y="1951"/>
                  </a:cubicBezTo>
                  <a:cubicBezTo>
                    <a:pt x="65" y="1951"/>
                    <a:pt x="10" y="1993"/>
                    <a:pt x="5" y="2054"/>
                  </a:cubicBezTo>
                  <a:cubicBezTo>
                    <a:pt x="1" y="2116"/>
                    <a:pt x="46" y="2170"/>
                    <a:pt x="108" y="2175"/>
                  </a:cubicBezTo>
                  <a:cubicBezTo>
                    <a:pt x="647" y="2216"/>
                    <a:pt x="1186" y="2237"/>
                    <a:pt x="1726" y="2237"/>
                  </a:cubicBezTo>
                  <a:cubicBezTo>
                    <a:pt x="4857" y="2237"/>
                    <a:pt x="7968" y="1548"/>
                    <a:pt x="10808" y="214"/>
                  </a:cubicBezTo>
                  <a:cubicBezTo>
                    <a:pt x="10865" y="188"/>
                    <a:pt x="10888" y="121"/>
                    <a:pt x="10862" y="65"/>
                  </a:cubicBezTo>
                  <a:cubicBezTo>
                    <a:pt x="10843" y="24"/>
                    <a:pt x="10803" y="1"/>
                    <a:pt x="10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565500" y="1744525"/>
              <a:ext cx="199475" cy="25125"/>
            </a:xfrm>
            <a:custGeom>
              <a:avLst/>
              <a:gdLst/>
              <a:ahLst/>
              <a:cxnLst/>
              <a:rect l="l" t="t" r="r" b="b"/>
              <a:pathLst>
                <a:path w="7979" h="1005" extrusionOk="0">
                  <a:moveTo>
                    <a:pt x="7853" y="1"/>
                  </a:moveTo>
                  <a:cubicBezTo>
                    <a:pt x="7841" y="1"/>
                    <a:pt x="7830" y="3"/>
                    <a:pt x="7818" y="7"/>
                  </a:cubicBezTo>
                  <a:cubicBezTo>
                    <a:pt x="6204" y="522"/>
                    <a:pt x="4509" y="783"/>
                    <a:pt x="2815" y="783"/>
                  </a:cubicBezTo>
                  <a:cubicBezTo>
                    <a:pt x="1919" y="783"/>
                    <a:pt x="1023" y="710"/>
                    <a:pt x="139" y="563"/>
                  </a:cubicBezTo>
                  <a:cubicBezTo>
                    <a:pt x="132" y="562"/>
                    <a:pt x="126" y="562"/>
                    <a:pt x="119" y="562"/>
                  </a:cubicBezTo>
                  <a:cubicBezTo>
                    <a:pt x="66" y="562"/>
                    <a:pt x="20" y="601"/>
                    <a:pt x="11" y="655"/>
                  </a:cubicBezTo>
                  <a:cubicBezTo>
                    <a:pt x="1" y="716"/>
                    <a:pt x="42" y="772"/>
                    <a:pt x="103" y="784"/>
                  </a:cubicBezTo>
                  <a:cubicBezTo>
                    <a:pt x="999" y="931"/>
                    <a:pt x="1907" y="1005"/>
                    <a:pt x="2815" y="1005"/>
                  </a:cubicBezTo>
                  <a:cubicBezTo>
                    <a:pt x="4532" y="1005"/>
                    <a:pt x="6251" y="740"/>
                    <a:pt x="7886" y="219"/>
                  </a:cubicBezTo>
                  <a:cubicBezTo>
                    <a:pt x="7945" y="201"/>
                    <a:pt x="7978" y="139"/>
                    <a:pt x="7960" y="79"/>
                  </a:cubicBezTo>
                  <a:cubicBezTo>
                    <a:pt x="7944" y="32"/>
                    <a:pt x="7900" y="1"/>
                    <a:pt x="7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5712100" y="1710125"/>
              <a:ext cx="178525" cy="71500"/>
            </a:xfrm>
            <a:custGeom>
              <a:avLst/>
              <a:gdLst/>
              <a:ahLst/>
              <a:cxnLst/>
              <a:rect l="l" t="t" r="r" b="b"/>
              <a:pathLst>
                <a:path w="7141" h="2860" extrusionOk="0">
                  <a:moveTo>
                    <a:pt x="7014" y="0"/>
                  </a:moveTo>
                  <a:cubicBezTo>
                    <a:pt x="6995" y="0"/>
                    <a:pt x="6975" y="5"/>
                    <a:pt x="6958" y="16"/>
                  </a:cubicBezTo>
                  <a:cubicBezTo>
                    <a:pt x="4825" y="1259"/>
                    <a:pt x="2517" y="2142"/>
                    <a:pt x="98" y="2638"/>
                  </a:cubicBezTo>
                  <a:cubicBezTo>
                    <a:pt x="39" y="2651"/>
                    <a:pt x="0" y="2709"/>
                    <a:pt x="12" y="2770"/>
                  </a:cubicBezTo>
                  <a:cubicBezTo>
                    <a:pt x="24" y="2823"/>
                    <a:pt x="70" y="2859"/>
                    <a:pt x="122" y="2859"/>
                  </a:cubicBezTo>
                  <a:cubicBezTo>
                    <a:pt x="129" y="2859"/>
                    <a:pt x="136" y="2858"/>
                    <a:pt x="143" y="2857"/>
                  </a:cubicBezTo>
                  <a:cubicBezTo>
                    <a:pt x="2584" y="2356"/>
                    <a:pt x="4916" y="1464"/>
                    <a:pt x="7070" y="208"/>
                  </a:cubicBezTo>
                  <a:cubicBezTo>
                    <a:pt x="7123" y="177"/>
                    <a:pt x="7141" y="109"/>
                    <a:pt x="7110" y="55"/>
                  </a:cubicBezTo>
                  <a:cubicBezTo>
                    <a:pt x="7089" y="20"/>
                    <a:pt x="7052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5543450" y="1779550"/>
              <a:ext cx="117250" cy="11200"/>
            </a:xfrm>
            <a:custGeom>
              <a:avLst/>
              <a:gdLst/>
              <a:ahLst/>
              <a:cxnLst/>
              <a:rect l="l" t="t" r="r" b="b"/>
              <a:pathLst>
                <a:path w="4690" h="448" extrusionOk="0">
                  <a:moveTo>
                    <a:pt x="122" y="1"/>
                  </a:moveTo>
                  <a:cubicBezTo>
                    <a:pt x="70" y="1"/>
                    <a:pt x="23" y="37"/>
                    <a:pt x="13" y="91"/>
                  </a:cubicBezTo>
                  <a:cubicBezTo>
                    <a:pt x="0" y="152"/>
                    <a:pt x="41" y="210"/>
                    <a:pt x="102" y="222"/>
                  </a:cubicBezTo>
                  <a:cubicBezTo>
                    <a:pt x="887" y="372"/>
                    <a:pt x="1678" y="448"/>
                    <a:pt x="2472" y="448"/>
                  </a:cubicBezTo>
                  <a:cubicBezTo>
                    <a:pt x="3178" y="448"/>
                    <a:pt x="3884" y="388"/>
                    <a:pt x="4587" y="268"/>
                  </a:cubicBezTo>
                  <a:cubicBezTo>
                    <a:pt x="4648" y="258"/>
                    <a:pt x="4689" y="200"/>
                    <a:pt x="4679" y="139"/>
                  </a:cubicBezTo>
                  <a:cubicBezTo>
                    <a:pt x="4670" y="84"/>
                    <a:pt x="4620" y="45"/>
                    <a:pt x="4568" y="45"/>
                  </a:cubicBezTo>
                  <a:cubicBezTo>
                    <a:pt x="4562" y="45"/>
                    <a:pt x="4556" y="46"/>
                    <a:pt x="4550" y="47"/>
                  </a:cubicBezTo>
                  <a:cubicBezTo>
                    <a:pt x="3858" y="165"/>
                    <a:pt x="3163" y="224"/>
                    <a:pt x="2469" y="224"/>
                  </a:cubicBezTo>
                  <a:cubicBezTo>
                    <a:pt x="1691" y="224"/>
                    <a:pt x="914" y="150"/>
                    <a:pt x="143" y="2"/>
                  </a:cubicBezTo>
                  <a:cubicBezTo>
                    <a:pt x="136" y="1"/>
                    <a:pt x="129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5606000" y="1636225"/>
              <a:ext cx="191825" cy="45250"/>
            </a:xfrm>
            <a:custGeom>
              <a:avLst/>
              <a:gdLst/>
              <a:ahLst/>
              <a:cxnLst/>
              <a:rect l="l" t="t" r="r" b="b"/>
              <a:pathLst>
                <a:path w="7673" h="1810" extrusionOk="0">
                  <a:moveTo>
                    <a:pt x="7546" y="1"/>
                  </a:moveTo>
                  <a:cubicBezTo>
                    <a:pt x="7533" y="1"/>
                    <a:pt x="7520" y="3"/>
                    <a:pt x="7508" y="7"/>
                  </a:cubicBezTo>
                  <a:cubicBezTo>
                    <a:pt x="5123" y="864"/>
                    <a:pt x="2636" y="1396"/>
                    <a:pt x="109" y="1585"/>
                  </a:cubicBezTo>
                  <a:cubicBezTo>
                    <a:pt x="47" y="1590"/>
                    <a:pt x="1" y="1643"/>
                    <a:pt x="6" y="1706"/>
                  </a:cubicBezTo>
                  <a:cubicBezTo>
                    <a:pt x="9" y="1764"/>
                    <a:pt x="59" y="1809"/>
                    <a:pt x="117" y="1809"/>
                  </a:cubicBezTo>
                  <a:lnTo>
                    <a:pt x="127" y="1809"/>
                  </a:lnTo>
                  <a:cubicBezTo>
                    <a:pt x="2673" y="1617"/>
                    <a:pt x="5181" y="1082"/>
                    <a:pt x="7584" y="218"/>
                  </a:cubicBezTo>
                  <a:cubicBezTo>
                    <a:pt x="7642" y="196"/>
                    <a:pt x="7672" y="132"/>
                    <a:pt x="7652" y="75"/>
                  </a:cubicBezTo>
                  <a:cubicBezTo>
                    <a:pt x="7634" y="28"/>
                    <a:pt x="7591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5535900" y="2096150"/>
              <a:ext cx="212900" cy="222200"/>
            </a:xfrm>
            <a:custGeom>
              <a:avLst/>
              <a:gdLst/>
              <a:ahLst/>
              <a:cxnLst/>
              <a:rect l="l" t="t" r="r" b="b"/>
              <a:pathLst>
                <a:path w="8516" h="8888" extrusionOk="0">
                  <a:moveTo>
                    <a:pt x="931" y="0"/>
                  </a:moveTo>
                  <a:lnTo>
                    <a:pt x="1" y="1003"/>
                  </a:lnTo>
                  <a:cubicBezTo>
                    <a:pt x="1074" y="3608"/>
                    <a:pt x="2428" y="6274"/>
                    <a:pt x="3768" y="8753"/>
                  </a:cubicBezTo>
                  <a:cubicBezTo>
                    <a:pt x="4027" y="8846"/>
                    <a:pt x="4305" y="8887"/>
                    <a:pt x="4589" y="8887"/>
                  </a:cubicBezTo>
                  <a:cubicBezTo>
                    <a:pt x="5454" y="8887"/>
                    <a:pt x="6382" y="8502"/>
                    <a:pt x="7064" y="8011"/>
                  </a:cubicBezTo>
                  <a:cubicBezTo>
                    <a:pt x="7969" y="7359"/>
                    <a:pt x="8515" y="6210"/>
                    <a:pt x="8491" y="5095"/>
                  </a:cubicBezTo>
                  <a:cubicBezTo>
                    <a:pt x="7264" y="5065"/>
                    <a:pt x="6376" y="5075"/>
                    <a:pt x="5152" y="4980"/>
                  </a:cubicBezTo>
                  <a:cubicBezTo>
                    <a:pt x="4105" y="3268"/>
                    <a:pt x="2425" y="1059"/>
                    <a:pt x="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5623200" y="2217700"/>
              <a:ext cx="45775" cy="29850"/>
            </a:xfrm>
            <a:custGeom>
              <a:avLst/>
              <a:gdLst/>
              <a:ahLst/>
              <a:cxnLst/>
              <a:rect l="l" t="t" r="r" b="b"/>
              <a:pathLst>
                <a:path w="1831" h="1194" extrusionOk="0">
                  <a:moveTo>
                    <a:pt x="1547" y="241"/>
                  </a:moveTo>
                  <a:lnTo>
                    <a:pt x="1298" y="913"/>
                  </a:lnTo>
                  <a:lnTo>
                    <a:pt x="449" y="373"/>
                  </a:lnTo>
                  <a:cubicBezTo>
                    <a:pt x="610" y="354"/>
                    <a:pt x="770" y="335"/>
                    <a:pt x="931" y="315"/>
                  </a:cubicBezTo>
                  <a:cubicBezTo>
                    <a:pt x="1134" y="290"/>
                    <a:pt x="1340" y="265"/>
                    <a:pt x="1547" y="241"/>
                  </a:cubicBezTo>
                  <a:close/>
                  <a:moveTo>
                    <a:pt x="1712" y="0"/>
                  </a:moveTo>
                  <a:cubicBezTo>
                    <a:pt x="1708" y="0"/>
                    <a:pt x="1705" y="0"/>
                    <a:pt x="1702" y="1"/>
                  </a:cubicBezTo>
                  <a:cubicBezTo>
                    <a:pt x="1433" y="27"/>
                    <a:pt x="1169" y="60"/>
                    <a:pt x="902" y="93"/>
                  </a:cubicBezTo>
                  <a:cubicBezTo>
                    <a:pt x="638" y="125"/>
                    <a:pt x="375" y="157"/>
                    <a:pt x="109" y="183"/>
                  </a:cubicBezTo>
                  <a:cubicBezTo>
                    <a:pt x="63" y="189"/>
                    <a:pt x="23" y="223"/>
                    <a:pt x="12" y="269"/>
                  </a:cubicBezTo>
                  <a:cubicBezTo>
                    <a:pt x="1" y="316"/>
                    <a:pt x="21" y="363"/>
                    <a:pt x="60" y="389"/>
                  </a:cubicBezTo>
                  <a:lnTo>
                    <a:pt x="1292" y="1175"/>
                  </a:lnTo>
                  <a:cubicBezTo>
                    <a:pt x="1312" y="1188"/>
                    <a:pt x="1333" y="1194"/>
                    <a:pt x="1353" y="1194"/>
                  </a:cubicBezTo>
                  <a:cubicBezTo>
                    <a:pt x="1365" y="1194"/>
                    <a:pt x="1376" y="1193"/>
                    <a:pt x="1388" y="1188"/>
                  </a:cubicBezTo>
                  <a:cubicBezTo>
                    <a:pt x="1420" y="1177"/>
                    <a:pt x="1445" y="1152"/>
                    <a:pt x="1458" y="1121"/>
                  </a:cubicBezTo>
                  <a:lnTo>
                    <a:pt x="1817" y="150"/>
                  </a:lnTo>
                  <a:cubicBezTo>
                    <a:pt x="1831" y="114"/>
                    <a:pt x="1825" y="74"/>
                    <a:pt x="1801" y="43"/>
                  </a:cubicBezTo>
                  <a:cubicBezTo>
                    <a:pt x="1780" y="16"/>
                    <a:pt x="1748" y="0"/>
                    <a:pt x="1712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5677550" y="2089200"/>
              <a:ext cx="312575" cy="341925"/>
            </a:xfrm>
            <a:custGeom>
              <a:avLst/>
              <a:gdLst/>
              <a:ahLst/>
              <a:cxnLst/>
              <a:rect l="l" t="t" r="r" b="b"/>
              <a:pathLst>
                <a:path w="12503" h="13677" extrusionOk="0">
                  <a:moveTo>
                    <a:pt x="1" y="0"/>
                  </a:moveTo>
                  <a:lnTo>
                    <a:pt x="407" y="13677"/>
                  </a:lnTo>
                  <a:lnTo>
                    <a:pt x="8884" y="13232"/>
                  </a:lnTo>
                  <a:lnTo>
                    <a:pt x="12503" y="4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5720025" y="2101600"/>
              <a:ext cx="9625" cy="227825"/>
            </a:xfrm>
            <a:custGeom>
              <a:avLst/>
              <a:gdLst/>
              <a:ahLst/>
              <a:cxnLst/>
              <a:rect l="l" t="t" r="r" b="b"/>
              <a:pathLst>
                <a:path w="385" h="9113" extrusionOk="0">
                  <a:moveTo>
                    <a:pt x="119" y="0"/>
                  </a:moveTo>
                  <a:cubicBezTo>
                    <a:pt x="117" y="0"/>
                    <a:pt x="114" y="0"/>
                    <a:pt x="112" y="0"/>
                  </a:cubicBezTo>
                  <a:cubicBezTo>
                    <a:pt x="50" y="1"/>
                    <a:pt x="0" y="52"/>
                    <a:pt x="2" y="114"/>
                  </a:cubicBezTo>
                  <a:lnTo>
                    <a:pt x="160" y="9002"/>
                  </a:lnTo>
                  <a:cubicBezTo>
                    <a:pt x="160" y="9063"/>
                    <a:pt x="210" y="9112"/>
                    <a:pt x="271" y="9112"/>
                  </a:cubicBezTo>
                  <a:lnTo>
                    <a:pt x="273" y="9112"/>
                  </a:lnTo>
                  <a:cubicBezTo>
                    <a:pt x="335" y="9110"/>
                    <a:pt x="385" y="9061"/>
                    <a:pt x="384" y="8999"/>
                  </a:cubicBezTo>
                  <a:lnTo>
                    <a:pt x="226" y="110"/>
                  </a:lnTo>
                  <a:cubicBezTo>
                    <a:pt x="225" y="50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5699425" y="2087800"/>
              <a:ext cx="11600" cy="189375"/>
            </a:xfrm>
            <a:custGeom>
              <a:avLst/>
              <a:gdLst/>
              <a:ahLst/>
              <a:cxnLst/>
              <a:rect l="l" t="t" r="r" b="b"/>
              <a:pathLst>
                <a:path w="464" h="7575" extrusionOk="0">
                  <a:moveTo>
                    <a:pt x="119" y="0"/>
                  </a:moveTo>
                  <a:cubicBezTo>
                    <a:pt x="117" y="0"/>
                    <a:pt x="115" y="0"/>
                    <a:pt x="113" y="1"/>
                  </a:cubicBezTo>
                  <a:cubicBezTo>
                    <a:pt x="51" y="2"/>
                    <a:pt x="1" y="53"/>
                    <a:pt x="4" y="115"/>
                  </a:cubicBezTo>
                  <a:lnTo>
                    <a:pt x="238" y="7466"/>
                  </a:lnTo>
                  <a:cubicBezTo>
                    <a:pt x="239" y="7526"/>
                    <a:pt x="288" y="7574"/>
                    <a:pt x="348" y="7574"/>
                  </a:cubicBezTo>
                  <a:lnTo>
                    <a:pt x="352" y="7574"/>
                  </a:lnTo>
                  <a:cubicBezTo>
                    <a:pt x="414" y="7573"/>
                    <a:pt x="464" y="7521"/>
                    <a:pt x="461" y="7459"/>
                  </a:cubicBezTo>
                  <a:lnTo>
                    <a:pt x="227" y="109"/>
                  </a:lnTo>
                  <a:cubicBezTo>
                    <a:pt x="226" y="50"/>
                    <a:pt x="17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5686725" y="2173500"/>
              <a:ext cx="12625" cy="199775"/>
            </a:xfrm>
            <a:custGeom>
              <a:avLst/>
              <a:gdLst/>
              <a:ahLst/>
              <a:cxnLst/>
              <a:rect l="l" t="t" r="r" b="b"/>
              <a:pathLst>
                <a:path w="505" h="7991" extrusionOk="0">
                  <a:moveTo>
                    <a:pt x="124" y="1"/>
                  </a:moveTo>
                  <a:cubicBezTo>
                    <a:pt x="119" y="1"/>
                    <a:pt x="115" y="1"/>
                    <a:pt x="110" y="2"/>
                  </a:cubicBezTo>
                  <a:cubicBezTo>
                    <a:pt x="49" y="3"/>
                    <a:pt x="1" y="55"/>
                    <a:pt x="3" y="117"/>
                  </a:cubicBezTo>
                  <a:lnTo>
                    <a:pt x="280" y="7884"/>
                  </a:lnTo>
                  <a:cubicBezTo>
                    <a:pt x="281" y="7943"/>
                    <a:pt x="331" y="7991"/>
                    <a:pt x="390" y="7991"/>
                  </a:cubicBezTo>
                  <a:lnTo>
                    <a:pt x="395" y="7991"/>
                  </a:lnTo>
                  <a:cubicBezTo>
                    <a:pt x="456" y="7990"/>
                    <a:pt x="505" y="7938"/>
                    <a:pt x="503" y="7876"/>
                  </a:cubicBezTo>
                  <a:lnTo>
                    <a:pt x="226" y="109"/>
                  </a:lnTo>
                  <a:cubicBezTo>
                    <a:pt x="224" y="53"/>
                    <a:pt x="179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5733175" y="2058725"/>
              <a:ext cx="315875" cy="328175"/>
            </a:xfrm>
            <a:custGeom>
              <a:avLst/>
              <a:gdLst/>
              <a:ahLst/>
              <a:cxnLst/>
              <a:rect l="l" t="t" r="r" b="b"/>
              <a:pathLst>
                <a:path w="12635" h="13127" extrusionOk="0">
                  <a:moveTo>
                    <a:pt x="189" y="0"/>
                  </a:moveTo>
                  <a:lnTo>
                    <a:pt x="0" y="12895"/>
                  </a:lnTo>
                  <a:lnTo>
                    <a:pt x="10730" y="13126"/>
                  </a:lnTo>
                  <a:lnTo>
                    <a:pt x="12634" y="7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5750600" y="2077725"/>
              <a:ext cx="328350" cy="328900"/>
            </a:xfrm>
            <a:custGeom>
              <a:avLst/>
              <a:gdLst/>
              <a:ahLst/>
              <a:cxnLst/>
              <a:rect l="l" t="t" r="r" b="b"/>
              <a:pathLst>
                <a:path w="13134" h="13156" extrusionOk="0">
                  <a:moveTo>
                    <a:pt x="12316" y="0"/>
                  </a:moveTo>
                  <a:cubicBezTo>
                    <a:pt x="12310" y="0"/>
                    <a:pt x="12304" y="1"/>
                    <a:pt x="12298" y="1"/>
                  </a:cubicBezTo>
                  <a:lnTo>
                    <a:pt x="724" y="307"/>
                  </a:lnTo>
                  <a:cubicBezTo>
                    <a:pt x="320" y="317"/>
                    <a:pt x="1" y="652"/>
                    <a:pt x="8" y="1056"/>
                  </a:cubicBezTo>
                  <a:lnTo>
                    <a:pt x="195" y="12430"/>
                  </a:lnTo>
                  <a:cubicBezTo>
                    <a:pt x="202" y="12837"/>
                    <a:pt x="534" y="13155"/>
                    <a:pt x="931" y="13155"/>
                  </a:cubicBezTo>
                  <a:cubicBezTo>
                    <a:pt x="957" y="13155"/>
                    <a:pt x="982" y="13154"/>
                    <a:pt x="1008" y="13151"/>
                  </a:cubicBezTo>
                  <a:lnTo>
                    <a:pt x="10146" y="12191"/>
                  </a:lnTo>
                  <a:cubicBezTo>
                    <a:pt x="10462" y="12157"/>
                    <a:pt x="10722" y="11925"/>
                    <a:pt x="10788" y="11613"/>
                  </a:cubicBezTo>
                  <a:lnTo>
                    <a:pt x="11937" y="6261"/>
                  </a:lnTo>
                  <a:lnTo>
                    <a:pt x="13039" y="885"/>
                  </a:lnTo>
                  <a:cubicBezTo>
                    <a:pt x="13133" y="426"/>
                    <a:pt x="12780" y="0"/>
                    <a:pt x="12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5762925" y="2087125"/>
              <a:ext cx="298900" cy="305850"/>
            </a:xfrm>
            <a:custGeom>
              <a:avLst/>
              <a:gdLst/>
              <a:ahLst/>
              <a:cxnLst/>
              <a:rect l="l" t="t" r="r" b="b"/>
              <a:pathLst>
                <a:path w="11956" h="12234" extrusionOk="0">
                  <a:moveTo>
                    <a:pt x="11846" y="0"/>
                  </a:moveTo>
                  <a:cubicBezTo>
                    <a:pt x="11843" y="0"/>
                    <a:pt x="11840" y="1"/>
                    <a:pt x="11837" y="1"/>
                  </a:cubicBezTo>
                  <a:cubicBezTo>
                    <a:pt x="7949" y="172"/>
                    <a:pt x="4004" y="300"/>
                    <a:pt x="111" y="384"/>
                  </a:cubicBezTo>
                  <a:cubicBezTo>
                    <a:pt x="81" y="384"/>
                    <a:pt x="53" y="398"/>
                    <a:pt x="33" y="419"/>
                  </a:cubicBezTo>
                  <a:cubicBezTo>
                    <a:pt x="12" y="440"/>
                    <a:pt x="1" y="470"/>
                    <a:pt x="2" y="499"/>
                  </a:cubicBezTo>
                  <a:cubicBezTo>
                    <a:pt x="120" y="3959"/>
                    <a:pt x="172" y="7653"/>
                    <a:pt x="163" y="12121"/>
                  </a:cubicBezTo>
                  <a:cubicBezTo>
                    <a:pt x="162" y="12183"/>
                    <a:pt x="212" y="12234"/>
                    <a:pt x="274" y="12234"/>
                  </a:cubicBezTo>
                  <a:cubicBezTo>
                    <a:pt x="336" y="12234"/>
                    <a:pt x="385" y="12183"/>
                    <a:pt x="385" y="12122"/>
                  </a:cubicBezTo>
                  <a:cubicBezTo>
                    <a:pt x="394" y="7699"/>
                    <a:pt x="344" y="4035"/>
                    <a:pt x="228" y="605"/>
                  </a:cubicBezTo>
                  <a:cubicBezTo>
                    <a:pt x="4085" y="522"/>
                    <a:pt x="7993" y="393"/>
                    <a:pt x="11846" y="224"/>
                  </a:cubicBezTo>
                  <a:cubicBezTo>
                    <a:pt x="11908" y="222"/>
                    <a:pt x="11956" y="170"/>
                    <a:pt x="11953" y="108"/>
                  </a:cubicBezTo>
                  <a:cubicBezTo>
                    <a:pt x="11951" y="49"/>
                    <a:pt x="11908" y="0"/>
                    <a:pt x="1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5796000" y="2122650"/>
              <a:ext cx="323750" cy="341275"/>
            </a:xfrm>
            <a:custGeom>
              <a:avLst/>
              <a:gdLst/>
              <a:ahLst/>
              <a:cxnLst/>
              <a:rect l="l" t="t" r="r" b="b"/>
              <a:pathLst>
                <a:path w="12950" h="13651" extrusionOk="0">
                  <a:moveTo>
                    <a:pt x="1502" y="1"/>
                  </a:moveTo>
                  <a:cubicBezTo>
                    <a:pt x="1004" y="1"/>
                    <a:pt x="590" y="393"/>
                    <a:pt x="566" y="894"/>
                  </a:cubicBezTo>
                  <a:lnTo>
                    <a:pt x="26" y="12672"/>
                  </a:lnTo>
                  <a:cubicBezTo>
                    <a:pt x="1" y="13207"/>
                    <a:pt x="429" y="13650"/>
                    <a:pt x="958" y="13650"/>
                  </a:cubicBezTo>
                  <a:cubicBezTo>
                    <a:pt x="975" y="13650"/>
                    <a:pt x="992" y="13650"/>
                    <a:pt x="1009" y="13649"/>
                  </a:cubicBezTo>
                  <a:lnTo>
                    <a:pt x="8824" y="13238"/>
                  </a:lnTo>
                  <a:cubicBezTo>
                    <a:pt x="9223" y="13217"/>
                    <a:pt x="9565" y="12943"/>
                    <a:pt x="9676" y="12558"/>
                  </a:cubicBezTo>
                  <a:lnTo>
                    <a:pt x="12787" y="1536"/>
                  </a:lnTo>
                  <a:cubicBezTo>
                    <a:pt x="12949" y="952"/>
                    <a:pt x="12522" y="367"/>
                    <a:pt x="11915" y="347"/>
                  </a:cubicBezTo>
                  <a:lnTo>
                    <a:pt x="1532" y="1"/>
                  </a:lnTo>
                  <a:cubicBezTo>
                    <a:pt x="1522" y="1"/>
                    <a:pt x="1512" y="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5886550" y="2216700"/>
              <a:ext cx="126875" cy="94175"/>
            </a:xfrm>
            <a:custGeom>
              <a:avLst/>
              <a:gdLst/>
              <a:ahLst/>
              <a:cxnLst/>
              <a:rect l="l" t="t" r="r" b="b"/>
              <a:pathLst>
                <a:path w="5075" h="3767" extrusionOk="0">
                  <a:moveTo>
                    <a:pt x="245" y="0"/>
                  </a:moveTo>
                  <a:lnTo>
                    <a:pt x="0" y="3766"/>
                  </a:lnTo>
                  <a:lnTo>
                    <a:pt x="4438" y="3766"/>
                  </a:lnTo>
                  <a:lnTo>
                    <a:pt x="5074" y="24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5909650" y="2239025"/>
              <a:ext cx="79700" cy="11000"/>
            </a:xfrm>
            <a:custGeom>
              <a:avLst/>
              <a:gdLst/>
              <a:ahLst/>
              <a:cxnLst/>
              <a:rect l="l" t="t" r="r" b="b"/>
              <a:pathLst>
                <a:path w="3188" h="440" extrusionOk="0">
                  <a:moveTo>
                    <a:pt x="117" y="0"/>
                  </a:moveTo>
                  <a:cubicBezTo>
                    <a:pt x="61" y="0"/>
                    <a:pt x="12" y="42"/>
                    <a:pt x="6" y="99"/>
                  </a:cubicBezTo>
                  <a:cubicBezTo>
                    <a:pt x="0" y="161"/>
                    <a:pt x="44" y="217"/>
                    <a:pt x="104" y="223"/>
                  </a:cubicBezTo>
                  <a:cubicBezTo>
                    <a:pt x="1085" y="336"/>
                    <a:pt x="2083" y="409"/>
                    <a:pt x="3070" y="439"/>
                  </a:cubicBezTo>
                  <a:lnTo>
                    <a:pt x="3074" y="439"/>
                  </a:lnTo>
                  <a:cubicBezTo>
                    <a:pt x="3134" y="439"/>
                    <a:pt x="3183" y="392"/>
                    <a:pt x="3185" y="331"/>
                  </a:cubicBezTo>
                  <a:cubicBezTo>
                    <a:pt x="3188" y="269"/>
                    <a:pt x="3139" y="218"/>
                    <a:pt x="3077" y="216"/>
                  </a:cubicBezTo>
                  <a:cubicBezTo>
                    <a:pt x="2095" y="186"/>
                    <a:pt x="1104" y="114"/>
                    <a:pt x="130" y="1"/>
                  </a:cubicBezTo>
                  <a:cubicBezTo>
                    <a:pt x="126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5914075" y="2261525"/>
              <a:ext cx="70425" cy="11025"/>
            </a:xfrm>
            <a:custGeom>
              <a:avLst/>
              <a:gdLst/>
              <a:ahLst/>
              <a:cxnLst/>
              <a:rect l="l" t="t" r="r" b="b"/>
              <a:pathLst>
                <a:path w="2817" h="441" extrusionOk="0">
                  <a:moveTo>
                    <a:pt x="117" y="1"/>
                  </a:moveTo>
                  <a:cubicBezTo>
                    <a:pt x="61" y="1"/>
                    <a:pt x="11" y="44"/>
                    <a:pt x="6" y="103"/>
                  </a:cubicBezTo>
                  <a:cubicBezTo>
                    <a:pt x="1" y="164"/>
                    <a:pt x="46" y="218"/>
                    <a:pt x="108" y="223"/>
                  </a:cubicBezTo>
                  <a:lnTo>
                    <a:pt x="2691" y="440"/>
                  </a:lnTo>
                  <a:lnTo>
                    <a:pt x="2701" y="440"/>
                  </a:lnTo>
                  <a:cubicBezTo>
                    <a:pt x="2758" y="440"/>
                    <a:pt x="2806" y="397"/>
                    <a:pt x="2811" y="339"/>
                  </a:cubicBezTo>
                  <a:cubicBezTo>
                    <a:pt x="2816" y="278"/>
                    <a:pt x="2771" y="223"/>
                    <a:pt x="2709" y="218"/>
                  </a:cubicBezTo>
                  <a:lnTo>
                    <a:pt x="126" y="1"/>
                  </a:lnTo>
                  <a:cubicBezTo>
                    <a:pt x="123" y="1"/>
                    <a:pt x="120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908725" y="2283400"/>
              <a:ext cx="75225" cy="8975"/>
            </a:xfrm>
            <a:custGeom>
              <a:avLst/>
              <a:gdLst/>
              <a:ahLst/>
              <a:cxnLst/>
              <a:rect l="l" t="t" r="r" b="b"/>
              <a:pathLst>
                <a:path w="3009" h="359" extrusionOk="0">
                  <a:moveTo>
                    <a:pt x="111" y="1"/>
                  </a:moveTo>
                  <a:cubicBezTo>
                    <a:pt x="45" y="1"/>
                    <a:pt x="6" y="48"/>
                    <a:pt x="3" y="106"/>
                  </a:cubicBezTo>
                  <a:cubicBezTo>
                    <a:pt x="1" y="168"/>
                    <a:pt x="47" y="221"/>
                    <a:pt x="109" y="224"/>
                  </a:cubicBezTo>
                  <a:lnTo>
                    <a:pt x="2889" y="359"/>
                  </a:lnTo>
                  <a:lnTo>
                    <a:pt x="2894" y="359"/>
                  </a:lnTo>
                  <a:cubicBezTo>
                    <a:pt x="2953" y="359"/>
                    <a:pt x="3002" y="312"/>
                    <a:pt x="3006" y="252"/>
                  </a:cubicBezTo>
                  <a:cubicBezTo>
                    <a:pt x="3009" y="190"/>
                    <a:pt x="2962" y="137"/>
                    <a:pt x="2900" y="135"/>
                  </a:cubicBezTo>
                  <a:lnTo>
                    <a:pt x="121" y="1"/>
                  </a:lnTo>
                  <a:cubicBezTo>
                    <a:pt x="117" y="1"/>
                    <a:pt x="11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814375" y="2138050"/>
              <a:ext cx="279900" cy="222875"/>
            </a:xfrm>
            <a:custGeom>
              <a:avLst/>
              <a:gdLst/>
              <a:ahLst/>
              <a:cxnLst/>
              <a:rect l="l" t="t" r="r" b="b"/>
              <a:pathLst>
                <a:path w="11196" h="8915" extrusionOk="0">
                  <a:moveTo>
                    <a:pt x="601" y="0"/>
                  </a:moveTo>
                  <a:cubicBezTo>
                    <a:pt x="543" y="0"/>
                    <a:pt x="495" y="47"/>
                    <a:pt x="490" y="107"/>
                  </a:cubicBezTo>
                  <a:lnTo>
                    <a:pt x="5" y="8797"/>
                  </a:lnTo>
                  <a:cubicBezTo>
                    <a:pt x="1" y="8859"/>
                    <a:pt x="47" y="8911"/>
                    <a:pt x="109" y="8915"/>
                  </a:cubicBezTo>
                  <a:lnTo>
                    <a:pt x="115" y="8915"/>
                  </a:lnTo>
                  <a:cubicBezTo>
                    <a:pt x="174" y="8915"/>
                    <a:pt x="223" y="8868"/>
                    <a:pt x="228" y="8809"/>
                  </a:cubicBezTo>
                  <a:lnTo>
                    <a:pt x="707" y="225"/>
                  </a:lnTo>
                  <a:cubicBezTo>
                    <a:pt x="3840" y="268"/>
                    <a:pt x="7079" y="397"/>
                    <a:pt x="10213" y="523"/>
                  </a:cubicBezTo>
                  <a:lnTo>
                    <a:pt x="11077" y="558"/>
                  </a:lnTo>
                  <a:cubicBezTo>
                    <a:pt x="11080" y="558"/>
                    <a:pt x="11083" y="559"/>
                    <a:pt x="11087" y="559"/>
                  </a:cubicBezTo>
                  <a:cubicBezTo>
                    <a:pt x="11144" y="559"/>
                    <a:pt x="11190" y="509"/>
                    <a:pt x="11193" y="451"/>
                  </a:cubicBezTo>
                  <a:cubicBezTo>
                    <a:pt x="11195" y="389"/>
                    <a:pt x="11148" y="337"/>
                    <a:pt x="11086" y="335"/>
                  </a:cubicBezTo>
                  <a:lnTo>
                    <a:pt x="10222" y="300"/>
                  </a:lnTo>
                  <a:cubicBezTo>
                    <a:pt x="7051" y="174"/>
                    <a:pt x="3772" y="4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948675" y="2306700"/>
              <a:ext cx="170225" cy="169750"/>
            </a:xfrm>
            <a:custGeom>
              <a:avLst/>
              <a:gdLst/>
              <a:ahLst/>
              <a:cxnLst/>
              <a:rect l="l" t="t" r="r" b="b"/>
              <a:pathLst>
                <a:path w="6809" h="6790" extrusionOk="0">
                  <a:moveTo>
                    <a:pt x="3358" y="1"/>
                  </a:moveTo>
                  <a:cubicBezTo>
                    <a:pt x="1667" y="1"/>
                    <a:pt x="301" y="2098"/>
                    <a:pt x="53" y="3834"/>
                  </a:cubicBezTo>
                  <a:cubicBezTo>
                    <a:pt x="13" y="4112"/>
                    <a:pt x="0" y="4402"/>
                    <a:pt x="93" y="4669"/>
                  </a:cubicBezTo>
                  <a:cubicBezTo>
                    <a:pt x="186" y="4934"/>
                    <a:pt x="404" y="5170"/>
                    <a:pt x="681" y="5215"/>
                  </a:cubicBezTo>
                  <a:cubicBezTo>
                    <a:pt x="574" y="5609"/>
                    <a:pt x="863" y="6082"/>
                    <a:pt x="1198" y="6318"/>
                  </a:cubicBezTo>
                  <a:cubicBezTo>
                    <a:pt x="1365" y="6436"/>
                    <a:pt x="1570" y="6495"/>
                    <a:pt x="1775" y="6495"/>
                  </a:cubicBezTo>
                  <a:cubicBezTo>
                    <a:pt x="1978" y="6495"/>
                    <a:pt x="2181" y="6436"/>
                    <a:pt x="2348" y="6319"/>
                  </a:cubicBezTo>
                  <a:cubicBezTo>
                    <a:pt x="2357" y="6665"/>
                    <a:pt x="2745" y="6790"/>
                    <a:pt x="3121" y="6790"/>
                  </a:cubicBezTo>
                  <a:cubicBezTo>
                    <a:pt x="3223" y="6790"/>
                    <a:pt x="3323" y="6781"/>
                    <a:pt x="3415" y="6764"/>
                  </a:cubicBezTo>
                  <a:cubicBezTo>
                    <a:pt x="3848" y="6689"/>
                    <a:pt x="4195" y="6377"/>
                    <a:pt x="4517" y="6079"/>
                  </a:cubicBezTo>
                  <a:cubicBezTo>
                    <a:pt x="4811" y="5807"/>
                    <a:pt x="5105" y="5535"/>
                    <a:pt x="5399" y="5263"/>
                  </a:cubicBezTo>
                  <a:cubicBezTo>
                    <a:pt x="5434" y="5269"/>
                    <a:pt x="5469" y="5272"/>
                    <a:pt x="5505" y="5272"/>
                  </a:cubicBezTo>
                  <a:cubicBezTo>
                    <a:pt x="6075" y="5272"/>
                    <a:pt x="6688" y="4497"/>
                    <a:pt x="6734" y="3927"/>
                  </a:cubicBezTo>
                  <a:cubicBezTo>
                    <a:pt x="6808" y="3027"/>
                    <a:pt x="6531" y="2103"/>
                    <a:pt x="5977" y="1390"/>
                  </a:cubicBezTo>
                  <a:cubicBezTo>
                    <a:pt x="5424" y="677"/>
                    <a:pt x="4595" y="181"/>
                    <a:pt x="3704" y="30"/>
                  </a:cubicBezTo>
                  <a:cubicBezTo>
                    <a:pt x="3588" y="10"/>
                    <a:pt x="3472" y="1"/>
                    <a:pt x="3358" y="1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998775" y="2426650"/>
              <a:ext cx="11375" cy="43700"/>
            </a:xfrm>
            <a:custGeom>
              <a:avLst/>
              <a:gdLst/>
              <a:ahLst/>
              <a:cxnLst/>
              <a:rect l="l" t="t" r="r" b="b"/>
              <a:pathLst>
                <a:path w="455" h="1748" extrusionOk="0">
                  <a:moveTo>
                    <a:pt x="181" y="1"/>
                  </a:moveTo>
                  <a:cubicBezTo>
                    <a:pt x="125" y="1"/>
                    <a:pt x="75" y="40"/>
                    <a:pt x="68" y="98"/>
                  </a:cubicBezTo>
                  <a:cubicBezTo>
                    <a:pt x="1" y="623"/>
                    <a:pt x="53" y="1168"/>
                    <a:pt x="223" y="1671"/>
                  </a:cubicBezTo>
                  <a:cubicBezTo>
                    <a:pt x="238" y="1717"/>
                    <a:pt x="282" y="1747"/>
                    <a:pt x="328" y="1747"/>
                  </a:cubicBezTo>
                  <a:cubicBezTo>
                    <a:pt x="341" y="1747"/>
                    <a:pt x="352" y="1746"/>
                    <a:pt x="364" y="1741"/>
                  </a:cubicBezTo>
                  <a:cubicBezTo>
                    <a:pt x="423" y="1722"/>
                    <a:pt x="454" y="1658"/>
                    <a:pt x="435" y="1600"/>
                  </a:cubicBezTo>
                  <a:cubicBezTo>
                    <a:pt x="277" y="1128"/>
                    <a:pt x="227" y="620"/>
                    <a:pt x="290" y="126"/>
                  </a:cubicBezTo>
                  <a:cubicBezTo>
                    <a:pt x="297" y="64"/>
                    <a:pt x="254" y="8"/>
                    <a:pt x="193" y="1"/>
                  </a:cubicBezTo>
                  <a:cubicBezTo>
                    <a:pt x="189" y="1"/>
                    <a:pt x="185" y="1"/>
                    <a:pt x="18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5961300" y="2398475"/>
              <a:ext cx="13650" cy="43000"/>
            </a:xfrm>
            <a:custGeom>
              <a:avLst/>
              <a:gdLst/>
              <a:ahLst/>
              <a:cxnLst/>
              <a:rect l="l" t="t" r="r" b="b"/>
              <a:pathLst>
                <a:path w="546" h="1720" extrusionOk="0">
                  <a:moveTo>
                    <a:pt x="418" y="1"/>
                  </a:moveTo>
                  <a:cubicBezTo>
                    <a:pt x="376" y="1"/>
                    <a:pt x="336" y="24"/>
                    <a:pt x="317" y="66"/>
                  </a:cubicBezTo>
                  <a:cubicBezTo>
                    <a:pt x="99" y="550"/>
                    <a:pt x="1" y="1084"/>
                    <a:pt x="34" y="1614"/>
                  </a:cubicBezTo>
                  <a:cubicBezTo>
                    <a:pt x="38" y="1673"/>
                    <a:pt x="86" y="1718"/>
                    <a:pt x="145" y="1718"/>
                  </a:cubicBezTo>
                  <a:cubicBezTo>
                    <a:pt x="147" y="1718"/>
                    <a:pt x="150" y="1718"/>
                    <a:pt x="151" y="1719"/>
                  </a:cubicBezTo>
                  <a:cubicBezTo>
                    <a:pt x="213" y="1715"/>
                    <a:pt x="260" y="1662"/>
                    <a:pt x="256" y="1600"/>
                  </a:cubicBezTo>
                  <a:cubicBezTo>
                    <a:pt x="224" y="1108"/>
                    <a:pt x="316" y="609"/>
                    <a:pt x="519" y="159"/>
                  </a:cubicBezTo>
                  <a:cubicBezTo>
                    <a:pt x="545" y="102"/>
                    <a:pt x="520" y="36"/>
                    <a:pt x="463" y="10"/>
                  </a:cubicBezTo>
                  <a:cubicBezTo>
                    <a:pt x="449" y="4"/>
                    <a:pt x="434" y="1"/>
                    <a:pt x="41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5487650" y="2393100"/>
              <a:ext cx="694725" cy="290425"/>
            </a:xfrm>
            <a:custGeom>
              <a:avLst/>
              <a:gdLst/>
              <a:ahLst/>
              <a:cxnLst/>
              <a:rect l="l" t="t" r="r" b="b"/>
              <a:pathLst>
                <a:path w="27789" h="11617" extrusionOk="0">
                  <a:moveTo>
                    <a:pt x="3503" y="0"/>
                  </a:moveTo>
                  <a:cubicBezTo>
                    <a:pt x="2371" y="0"/>
                    <a:pt x="1408" y="831"/>
                    <a:pt x="1241" y="1953"/>
                  </a:cubicBezTo>
                  <a:lnTo>
                    <a:pt x="206" y="8897"/>
                  </a:lnTo>
                  <a:cubicBezTo>
                    <a:pt x="1" y="10277"/>
                    <a:pt x="1067" y="11518"/>
                    <a:pt x="2462" y="11523"/>
                  </a:cubicBezTo>
                  <a:lnTo>
                    <a:pt x="25370" y="11616"/>
                  </a:lnTo>
                  <a:cubicBezTo>
                    <a:pt x="25373" y="11616"/>
                    <a:pt x="25376" y="11616"/>
                    <a:pt x="25379" y="11616"/>
                  </a:cubicBezTo>
                  <a:cubicBezTo>
                    <a:pt x="26729" y="11616"/>
                    <a:pt x="27788" y="10453"/>
                    <a:pt x="27658" y="9108"/>
                  </a:cubicBezTo>
                  <a:lnTo>
                    <a:pt x="26990" y="2181"/>
                  </a:lnTo>
                  <a:cubicBezTo>
                    <a:pt x="26877" y="1013"/>
                    <a:pt x="25898" y="118"/>
                    <a:pt x="24723" y="111"/>
                  </a:cubicBezTo>
                  <a:lnTo>
                    <a:pt x="3518" y="0"/>
                  </a:lnTo>
                  <a:cubicBezTo>
                    <a:pt x="3513" y="0"/>
                    <a:pt x="3508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5856075" y="2430650"/>
              <a:ext cx="66325" cy="68425"/>
            </a:xfrm>
            <a:custGeom>
              <a:avLst/>
              <a:gdLst/>
              <a:ahLst/>
              <a:cxnLst/>
              <a:rect l="l" t="t" r="r" b="b"/>
              <a:pathLst>
                <a:path w="2653" h="2737" extrusionOk="0">
                  <a:moveTo>
                    <a:pt x="1495" y="559"/>
                  </a:moveTo>
                  <a:cubicBezTo>
                    <a:pt x="1623" y="559"/>
                    <a:pt x="1733" y="574"/>
                    <a:pt x="1826" y="605"/>
                  </a:cubicBezTo>
                  <a:cubicBezTo>
                    <a:pt x="1929" y="638"/>
                    <a:pt x="1981" y="683"/>
                    <a:pt x="1981" y="740"/>
                  </a:cubicBezTo>
                  <a:cubicBezTo>
                    <a:pt x="1981" y="819"/>
                    <a:pt x="1893" y="894"/>
                    <a:pt x="1716" y="963"/>
                  </a:cubicBezTo>
                  <a:cubicBezTo>
                    <a:pt x="1558" y="1024"/>
                    <a:pt x="1413" y="1055"/>
                    <a:pt x="1278" y="1055"/>
                  </a:cubicBezTo>
                  <a:cubicBezTo>
                    <a:pt x="1158" y="1055"/>
                    <a:pt x="1044" y="1035"/>
                    <a:pt x="936" y="995"/>
                  </a:cubicBezTo>
                  <a:cubicBezTo>
                    <a:pt x="825" y="954"/>
                    <a:pt x="770" y="909"/>
                    <a:pt x="770" y="859"/>
                  </a:cubicBezTo>
                  <a:cubicBezTo>
                    <a:pt x="770" y="790"/>
                    <a:pt x="854" y="724"/>
                    <a:pt x="1021" y="656"/>
                  </a:cubicBezTo>
                  <a:cubicBezTo>
                    <a:pt x="1184" y="591"/>
                    <a:pt x="1343" y="559"/>
                    <a:pt x="1495" y="559"/>
                  </a:cubicBezTo>
                  <a:close/>
                  <a:moveTo>
                    <a:pt x="1529" y="1620"/>
                  </a:moveTo>
                  <a:cubicBezTo>
                    <a:pt x="1707" y="1620"/>
                    <a:pt x="1874" y="1649"/>
                    <a:pt x="2031" y="1707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1"/>
                    <a:pt x="2222" y="2048"/>
                    <a:pt x="2105" y="2091"/>
                  </a:cubicBezTo>
                  <a:cubicBezTo>
                    <a:pt x="1990" y="2133"/>
                    <a:pt x="1846" y="2156"/>
                    <a:pt x="1673" y="2156"/>
                  </a:cubicBezTo>
                  <a:cubicBezTo>
                    <a:pt x="1503" y="2156"/>
                    <a:pt x="1334" y="2116"/>
                    <a:pt x="1169" y="2041"/>
                  </a:cubicBezTo>
                  <a:cubicBezTo>
                    <a:pt x="1009" y="1967"/>
                    <a:pt x="929" y="1893"/>
                    <a:pt x="929" y="1820"/>
                  </a:cubicBezTo>
                  <a:cubicBezTo>
                    <a:pt x="929" y="1760"/>
                    <a:pt x="998" y="1709"/>
                    <a:pt x="1138" y="1671"/>
                  </a:cubicBezTo>
                  <a:cubicBezTo>
                    <a:pt x="1260" y="1638"/>
                    <a:pt x="1390" y="1620"/>
                    <a:pt x="1529" y="1620"/>
                  </a:cubicBezTo>
                  <a:close/>
                  <a:moveTo>
                    <a:pt x="17" y="0"/>
                  </a:moveTo>
                  <a:cubicBezTo>
                    <a:pt x="5" y="45"/>
                    <a:pt x="0" y="117"/>
                    <a:pt x="0" y="219"/>
                  </a:cubicBezTo>
                  <a:cubicBezTo>
                    <a:pt x="0" y="313"/>
                    <a:pt x="11" y="364"/>
                    <a:pt x="30" y="370"/>
                  </a:cubicBezTo>
                  <a:cubicBezTo>
                    <a:pt x="99" y="381"/>
                    <a:pt x="169" y="390"/>
                    <a:pt x="240" y="400"/>
                  </a:cubicBezTo>
                  <a:cubicBezTo>
                    <a:pt x="310" y="416"/>
                    <a:pt x="344" y="461"/>
                    <a:pt x="344" y="534"/>
                  </a:cubicBezTo>
                  <a:cubicBezTo>
                    <a:pt x="344" y="542"/>
                    <a:pt x="344" y="556"/>
                    <a:pt x="343" y="576"/>
                  </a:cubicBezTo>
                  <a:cubicBezTo>
                    <a:pt x="342" y="595"/>
                    <a:pt x="342" y="608"/>
                    <a:pt x="342" y="617"/>
                  </a:cubicBezTo>
                  <a:cubicBezTo>
                    <a:pt x="342" y="1233"/>
                    <a:pt x="414" y="1794"/>
                    <a:pt x="556" y="2298"/>
                  </a:cubicBezTo>
                  <a:cubicBezTo>
                    <a:pt x="471" y="2256"/>
                    <a:pt x="388" y="2235"/>
                    <a:pt x="307" y="2235"/>
                  </a:cubicBezTo>
                  <a:cubicBezTo>
                    <a:pt x="258" y="2235"/>
                    <a:pt x="215" y="2241"/>
                    <a:pt x="183" y="2256"/>
                  </a:cubicBezTo>
                  <a:lnTo>
                    <a:pt x="177" y="2672"/>
                  </a:lnTo>
                  <a:cubicBezTo>
                    <a:pt x="258" y="2620"/>
                    <a:pt x="370" y="2592"/>
                    <a:pt x="516" y="2592"/>
                  </a:cubicBezTo>
                  <a:cubicBezTo>
                    <a:pt x="622" y="2592"/>
                    <a:pt x="818" y="2616"/>
                    <a:pt x="1102" y="2664"/>
                  </a:cubicBezTo>
                  <a:cubicBezTo>
                    <a:pt x="1386" y="2712"/>
                    <a:pt x="1603" y="2736"/>
                    <a:pt x="1756" y="2736"/>
                  </a:cubicBezTo>
                  <a:cubicBezTo>
                    <a:pt x="2054" y="2736"/>
                    <a:pt x="2286" y="2638"/>
                    <a:pt x="2450" y="2441"/>
                  </a:cubicBezTo>
                  <a:cubicBezTo>
                    <a:pt x="2585" y="2276"/>
                    <a:pt x="2652" y="2080"/>
                    <a:pt x="2652" y="1852"/>
                  </a:cubicBezTo>
                  <a:cubicBezTo>
                    <a:pt x="2652" y="1692"/>
                    <a:pt x="2605" y="1557"/>
                    <a:pt x="2513" y="1445"/>
                  </a:cubicBezTo>
                  <a:cubicBezTo>
                    <a:pt x="2401" y="1315"/>
                    <a:pt x="2239" y="1248"/>
                    <a:pt x="2031" y="1248"/>
                  </a:cubicBezTo>
                  <a:cubicBezTo>
                    <a:pt x="1996" y="1248"/>
                    <a:pt x="1973" y="1251"/>
                    <a:pt x="1957" y="1253"/>
                  </a:cubicBezTo>
                  <a:cubicBezTo>
                    <a:pt x="2244" y="1160"/>
                    <a:pt x="2388" y="943"/>
                    <a:pt x="2388" y="603"/>
                  </a:cubicBezTo>
                  <a:cubicBezTo>
                    <a:pt x="2388" y="476"/>
                    <a:pt x="2350" y="370"/>
                    <a:pt x="2270" y="290"/>
                  </a:cubicBezTo>
                  <a:cubicBezTo>
                    <a:pt x="2166" y="179"/>
                    <a:pt x="2001" y="124"/>
                    <a:pt x="1772" y="124"/>
                  </a:cubicBezTo>
                  <a:cubicBezTo>
                    <a:pt x="1667" y="124"/>
                    <a:pt x="1542" y="138"/>
                    <a:pt x="1397" y="166"/>
                  </a:cubicBezTo>
                  <a:cubicBezTo>
                    <a:pt x="1204" y="202"/>
                    <a:pt x="1025" y="219"/>
                    <a:pt x="864" y="219"/>
                  </a:cubicBezTo>
                  <a:cubicBezTo>
                    <a:pt x="537" y="219"/>
                    <a:pt x="253" y="146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5926125" y="2444600"/>
              <a:ext cx="68850" cy="56325"/>
            </a:xfrm>
            <a:custGeom>
              <a:avLst/>
              <a:gdLst/>
              <a:ahLst/>
              <a:cxnLst/>
              <a:rect l="l" t="t" r="r" b="b"/>
              <a:pathLst>
                <a:path w="2754" h="2253" extrusionOk="0">
                  <a:moveTo>
                    <a:pt x="1287" y="999"/>
                  </a:moveTo>
                  <a:cubicBezTo>
                    <a:pt x="1444" y="999"/>
                    <a:pt x="1570" y="1016"/>
                    <a:pt x="1667" y="1049"/>
                  </a:cubicBezTo>
                  <a:cubicBezTo>
                    <a:pt x="1759" y="1080"/>
                    <a:pt x="1803" y="1118"/>
                    <a:pt x="1803" y="1164"/>
                  </a:cubicBezTo>
                  <a:cubicBezTo>
                    <a:pt x="1803" y="1241"/>
                    <a:pt x="1723" y="1323"/>
                    <a:pt x="1563" y="1407"/>
                  </a:cubicBezTo>
                  <a:cubicBezTo>
                    <a:pt x="1392" y="1494"/>
                    <a:pt x="1216" y="1538"/>
                    <a:pt x="1034" y="1538"/>
                  </a:cubicBezTo>
                  <a:cubicBezTo>
                    <a:pt x="873" y="1538"/>
                    <a:pt x="734" y="1521"/>
                    <a:pt x="618" y="1489"/>
                  </a:cubicBezTo>
                  <a:cubicBezTo>
                    <a:pt x="488" y="1452"/>
                    <a:pt x="423" y="1402"/>
                    <a:pt x="423" y="1341"/>
                  </a:cubicBezTo>
                  <a:cubicBezTo>
                    <a:pt x="423" y="1265"/>
                    <a:pt x="515" y="1189"/>
                    <a:pt x="698" y="1114"/>
                  </a:cubicBezTo>
                  <a:cubicBezTo>
                    <a:pt x="887" y="1039"/>
                    <a:pt x="1083" y="999"/>
                    <a:pt x="1287" y="999"/>
                  </a:cubicBezTo>
                  <a:close/>
                  <a:moveTo>
                    <a:pt x="2661" y="0"/>
                  </a:moveTo>
                  <a:cubicBezTo>
                    <a:pt x="2457" y="75"/>
                    <a:pt x="2085" y="153"/>
                    <a:pt x="1549" y="235"/>
                  </a:cubicBezTo>
                  <a:cubicBezTo>
                    <a:pt x="1591" y="301"/>
                    <a:pt x="1631" y="388"/>
                    <a:pt x="1664" y="493"/>
                  </a:cubicBezTo>
                  <a:cubicBezTo>
                    <a:pt x="1694" y="592"/>
                    <a:pt x="1709" y="670"/>
                    <a:pt x="1709" y="725"/>
                  </a:cubicBezTo>
                  <a:cubicBezTo>
                    <a:pt x="1451" y="473"/>
                    <a:pt x="1185" y="348"/>
                    <a:pt x="913" y="348"/>
                  </a:cubicBezTo>
                  <a:cubicBezTo>
                    <a:pt x="661" y="348"/>
                    <a:pt x="454" y="442"/>
                    <a:pt x="293" y="632"/>
                  </a:cubicBezTo>
                  <a:cubicBezTo>
                    <a:pt x="158" y="792"/>
                    <a:pt x="71" y="993"/>
                    <a:pt x="30" y="1237"/>
                  </a:cubicBezTo>
                  <a:cubicBezTo>
                    <a:pt x="10" y="1360"/>
                    <a:pt x="0" y="1474"/>
                    <a:pt x="0" y="1576"/>
                  </a:cubicBezTo>
                  <a:cubicBezTo>
                    <a:pt x="0" y="1772"/>
                    <a:pt x="50" y="1918"/>
                    <a:pt x="147" y="2012"/>
                  </a:cubicBezTo>
                  <a:cubicBezTo>
                    <a:pt x="253" y="2118"/>
                    <a:pt x="432" y="2171"/>
                    <a:pt x="681" y="2171"/>
                  </a:cubicBezTo>
                  <a:cubicBezTo>
                    <a:pt x="765" y="2171"/>
                    <a:pt x="867" y="2163"/>
                    <a:pt x="989" y="2147"/>
                  </a:cubicBezTo>
                  <a:cubicBezTo>
                    <a:pt x="1243" y="2114"/>
                    <a:pt x="1461" y="2023"/>
                    <a:pt x="1645" y="1872"/>
                  </a:cubicBezTo>
                  <a:cubicBezTo>
                    <a:pt x="1653" y="1865"/>
                    <a:pt x="1662" y="1861"/>
                    <a:pt x="1666" y="1860"/>
                  </a:cubicBezTo>
                  <a:cubicBezTo>
                    <a:pt x="1666" y="1860"/>
                    <a:pt x="1667" y="1860"/>
                    <a:pt x="1667" y="1860"/>
                  </a:cubicBezTo>
                  <a:cubicBezTo>
                    <a:pt x="1673" y="1860"/>
                    <a:pt x="1676" y="1869"/>
                    <a:pt x="1676" y="1886"/>
                  </a:cubicBezTo>
                  <a:cubicBezTo>
                    <a:pt x="1676" y="1948"/>
                    <a:pt x="1658" y="2069"/>
                    <a:pt x="1619" y="2253"/>
                  </a:cubicBezTo>
                  <a:cubicBezTo>
                    <a:pt x="1719" y="2192"/>
                    <a:pt x="1855" y="2137"/>
                    <a:pt x="2031" y="2092"/>
                  </a:cubicBezTo>
                  <a:cubicBezTo>
                    <a:pt x="2206" y="2047"/>
                    <a:pt x="2364" y="2023"/>
                    <a:pt x="2504" y="2023"/>
                  </a:cubicBezTo>
                  <a:cubicBezTo>
                    <a:pt x="2619" y="2023"/>
                    <a:pt x="2702" y="2042"/>
                    <a:pt x="2754" y="2078"/>
                  </a:cubicBezTo>
                  <a:lnTo>
                    <a:pt x="2710" y="1630"/>
                  </a:lnTo>
                  <a:cubicBezTo>
                    <a:pt x="2665" y="1618"/>
                    <a:pt x="2617" y="1612"/>
                    <a:pt x="2565" y="1612"/>
                  </a:cubicBezTo>
                  <a:cubicBezTo>
                    <a:pt x="2464" y="1612"/>
                    <a:pt x="2380" y="1634"/>
                    <a:pt x="2307" y="1679"/>
                  </a:cubicBezTo>
                  <a:cubicBezTo>
                    <a:pt x="2396" y="1452"/>
                    <a:pt x="2442" y="1163"/>
                    <a:pt x="2442" y="812"/>
                  </a:cubicBezTo>
                  <a:cubicBezTo>
                    <a:pt x="2442" y="771"/>
                    <a:pt x="2439" y="711"/>
                    <a:pt x="2437" y="634"/>
                  </a:cubicBezTo>
                  <a:cubicBezTo>
                    <a:pt x="2432" y="556"/>
                    <a:pt x="2431" y="499"/>
                    <a:pt x="2431" y="463"/>
                  </a:cubicBezTo>
                  <a:lnTo>
                    <a:pt x="2431" y="460"/>
                  </a:lnTo>
                  <a:cubicBezTo>
                    <a:pt x="2431" y="416"/>
                    <a:pt x="2511" y="367"/>
                    <a:pt x="2671" y="312"/>
                  </a:cubicBezTo>
                  <a:cubicBezTo>
                    <a:pt x="2685" y="300"/>
                    <a:pt x="2691" y="265"/>
                    <a:pt x="2691" y="208"/>
                  </a:cubicBezTo>
                  <a:cubicBezTo>
                    <a:pt x="2691" y="138"/>
                    <a:pt x="2680" y="68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5996000" y="2450700"/>
              <a:ext cx="60050" cy="49650"/>
            </a:xfrm>
            <a:custGeom>
              <a:avLst/>
              <a:gdLst/>
              <a:ahLst/>
              <a:cxnLst/>
              <a:rect l="l" t="t" r="r" b="b"/>
              <a:pathLst>
                <a:path w="2402" h="1986" extrusionOk="0">
                  <a:moveTo>
                    <a:pt x="1326" y="0"/>
                  </a:moveTo>
                  <a:cubicBezTo>
                    <a:pt x="1240" y="0"/>
                    <a:pt x="1152" y="4"/>
                    <a:pt x="1063" y="12"/>
                  </a:cubicBezTo>
                  <a:cubicBezTo>
                    <a:pt x="694" y="51"/>
                    <a:pt x="428" y="142"/>
                    <a:pt x="263" y="286"/>
                  </a:cubicBezTo>
                  <a:cubicBezTo>
                    <a:pt x="88" y="440"/>
                    <a:pt x="0" y="678"/>
                    <a:pt x="0" y="998"/>
                  </a:cubicBezTo>
                  <a:cubicBezTo>
                    <a:pt x="0" y="1657"/>
                    <a:pt x="354" y="1986"/>
                    <a:pt x="1062" y="1986"/>
                  </a:cubicBezTo>
                  <a:cubicBezTo>
                    <a:pt x="1168" y="1986"/>
                    <a:pt x="1271" y="1980"/>
                    <a:pt x="1373" y="1967"/>
                  </a:cubicBezTo>
                  <a:cubicBezTo>
                    <a:pt x="1777" y="1914"/>
                    <a:pt x="2029" y="1673"/>
                    <a:pt x="2132" y="1244"/>
                  </a:cubicBezTo>
                  <a:cubicBezTo>
                    <a:pt x="2128" y="1237"/>
                    <a:pt x="2125" y="1233"/>
                    <a:pt x="2121" y="1233"/>
                  </a:cubicBezTo>
                  <a:cubicBezTo>
                    <a:pt x="2120" y="1233"/>
                    <a:pt x="2119" y="1233"/>
                    <a:pt x="2118" y="1234"/>
                  </a:cubicBezTo>
                  <a:cubicBezTo>
                    <a:pt x="2032" y="1335"/>
                    <a:pt x="1917" y="1418"/>
                    <a:pt x="1774" y="1483"/>
                  </a:cubicBezTo>
                  <a:cubicBezTo>
                    <a:pt x="1612" y="1556"/>
                    <a:pt x="1440" y="1592"/>
                    <a:pt x="1255" y="1592"/>
                  </a:cubicBezTo>
                  <a:cubicBezTo>
                    <a:pt x="1136" y="1592"/>
                    <a:pt x="1046" y="1554"/>
                    <a:pt x="982" y="1478"/>
                  </a:cubicBezTo>
                  <a:cubicBezTo>
                    <a:pt x="897" y="1374"/>
                    <a:pt x="837" y="1184"/>
                    <a:pt x="805" y="908"/>
                  </a:cubicBezTo>
                  <a:cubicBezTo>
                    <a:pt x="799" y="849"/>
                    <a:pt x="795" y="800"/>
                    <a:pt x="795" y="756"/>
                  </a:cubicBezTo>
                  <a:cubicBezTo>
                    <a:pt x="795" y="361"/>
                    <a:pt x="1016" y="162"/>
                    <a:pt x="1456" y="162"/>
                  </a:cubicBezTo>
                  <a:cubicBezTo>
                    <a:pt x="1555" y="162"/>
                    <a:pt x="1651" y="180"/>
                    <a:pt x="1745" y="211"/>
                  </a:cubicBezTo>
                  <a:cubicBezTo>
                    <a:pt x="1827" y="237"/>
                    <a:pt x="1867" y="257"/>
                    <a:pt x="1867" y="274"/>
                  </a:cubicBezTo>
                  <a:cubicBezTo>
                    <a:pt x="1867" y="278"/>
                    <a:pt x="1862" y="280"/>
                    <a:pt x="1852" y="280"/>
                  </a:cubicBezTo>
                  <a:cubicBezTo>
                    <a:pt x="1674" y="280"/>
                    <a:pt x="1524" y="315"/>
                    <a:pt x="1399" y="383"/>
                  </a:cubicBezTo>
                  <a:cubicBezTo>
                    <a:pt x="1255" y="462"/>
                    <a:pt x="1185" y="569"/>
                    <a:pt x="1185" y="707"/>
                  </a:cubicBezTo>
                  <a:cubicBezTo>
                    <a:pt x="1185" y="793"/>
                    <a:pt x="1243" y="868"/>
                    <a:pt x="1361" y="931"/>
                  </a:cubicBezTo>
                  <a:cubicBezTo>
                    <a:pt x="1485" y="999"/>
                    <a:pt x="1642" y="1033"/>
                    <a:pt x="1832" y="1033"/>
                  </a:cubicBezTo>
                  <a:cubicBezTo>
                    <a:pt x="2211" y="1033"/>
                    <a:pt x="2401" y="908"/>
                    <a:pt x="2401" y="657"/>
                  </a:cubicBezTo>
                  <a:cubicBezTo>
                    <a:pt x="2401" y="605"/>
                    <a:pt x="2399" y="555"/>
                    <a:pt x="2391" y="508"/>
                  </a:cubicBezTo>
                  <a:cubicBezTo>
                    <a:pt x="2371" y="376"/>
                    <a:pt x="2271" y="260"/>
                    <a:pt x="2091" y="164"/>
                  </a:cubicBezTo>
                  <a:cubicBezTo>
                    <a:pt x="1889" y="54"/>
                    <a:pt x="1633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6053450" y="2429350"/>
              <a:ext cx="72700" cy="70675"/>
            </a:xfrm>
            <a:custGeom>
              <a:avLst/>
              <a:gdLst/>
              <a:ahLst/>
              <a:cxnLst/>
              <a:rect l="l" t="t" r="r" b="b"/>
              <a:pathLst>
                <a:path w="2908" h="2827" extrusionOk="0">
                  <a:moveTo>
                    <a:pt x="1358" y="1"/>
                  </a:moveTo>
                  <a:cubicBezTo>
                    <a:pt x="905" y="52"/>
                    <a:pt x="454" y="90"/>
                    <a:pt x="1" y="112"/>
                  </a:cubicBezTo>
                  <a:cubicBezTo>
                    <a:pt x="1" y="229"/>
                    <a:pt x="10" y="287"/>
                    <a:pt x="27" y="288"/>
                  </a:cubicBezTo>
                  <a:cubicBezTo>
                    <a:pt x="109" y="293"/>
                    <a:pt x="181" y="312"/>
                    <a:pt x="241" y="343"/>
                  </a:cubicBezTo>
                  <a:cubicBezTo>
                    <a:pt x="300" y="374"/>
                    <a:pt x="330" y="414"/>
                    <a:pt x="330" y="461"/>
                  </a:cubicBezTo>
                  <a:cubicBezTo>
                    <a:pt x="330" y="476"/>
                    <a:pt x="330" y="495"/>
                    <a:pt x="328" y="518"/>
                  </a:cubicBezTo>
                  <a:cubicBezTo>
                    <a:pt x="326" y="541"/>
                    <a:pt x="326" y="556"/>
                    <a:pt x="326" y="562"/>
                  </a:cubicBezTo>
                  <a:cubicBezTo>
                    <a:pt x="326" y="817"/>
                    <a:pt x="351" y="1108"/>
                    <a:pt x="398" y="1439"/>
                  </a:cubicBezTo>
                  <a:cubicBezTo>
                    <a:pt x="448" y="1799"/>
                    <a:pt x="511" y="2086"/>
                    <a:pt x="588" y="2297"/>
                  </a:cubicBezTo>
                  <a:cubicBezTo>
                    <a:pt x="501" y="2255"/>
                    <a:pt x="416" y="2234"/>
                    <a:pt x="335" y="2234"/>
                  </a:cubicBezTo>
                  <a:cubicBezTo>
                    <a:pt x="287" y="2234"/>
                    <a:pt x="246" y="2241"/>
                    <a:pt x="211" y="2254"/>
                  </a:cubicBezTo>
                  <a:lnTo>
                    <a:pt x="200" y="2638"/>
                  </a:lnTo>
                  <a:cubicBezTo>
                    <a:pt x="243" y="2599"/>
                    <a:pt x="324" y="2580"/>
                    <a:pt x="447" y="2580"/>
                  </a:cubicBezTo>
                  <a:cubicBezTo>
                    <a:pt x="588" y="2580"/>
                    <a:pt x="757" y="2604"/>
                    <a:pt x="955" y="2653"/>
                  </a:cubicBezTo>
                  <a:cubicBezTo>
                    <a:pt x="1146" y="2700"/>
                    <a:pt x="1311" y="2759"/>
                    <a:pt x="1451" y="2826"/>
                  </a:cubicBezTo>
                  <a:cubicBezTo>
                    <a:pt x="1410" y="2744"/>
                    <a:pt x="1354" y="2601"/>
                    <a:pt x="1285" y="2401"/>
                  </a:cubicBezTo>
                  <a:cubicBezTo>
                    <a:pt x="1207" y="2176"/>
                    <a:pt x="1166" y="2034"/>
                    <a:pt x="1166" y="1979"/>
                  </a:cubicBezTo>
                  <a:lnTo>
                    <a:pt x="1225" y="1979"/>
                  </a:lnTo>
                  <a:cubicBezTo>
                    <a:pt x="1378" y="1979"/>
                    <a:pt x="1519" y="2003"/>
                    <a:pt x="1648" y="2053"/>
                  </a:cubicBezTo>
                  <a:cubicBezTo>
                    <a:pt x="1814" y="2115"/>
                    <a:pt x="1923" y="2208"/>
                    <a:pt x="1973" y="2331"/>
                  </a:cubicBezTo>
                  <a:cubicBezTo>
                    <a:pt x="1980" y="2347"/>
                    <a:pt x="1984" y="2362"/>
                    <a:pt x="1984" y="2372"/>
                  </a:cubicBezTo>
                  <a:cubicBezTo>
                    <a:pt x="1984" y="2409"/>
                    <a:pt x="1956" y="2441"/>
                    <a:pt x="1897" y="2466"/>
                  </a:cubicBezTo>
                  <a:cubicBezTo>
                    <a:pt x="1881" y="2473"/>
                    <a:pt x="1828" y="2492"/>
                    <a:pt x="1734" y="2519"/>
                  </a:cubicBezTo>
                  <a:cubicBezTo>
                    <a:pt x="1710" y="2525"/>
                    <a:pt x="1699" y="2553"/>
                    <a:pt x="1699" y="2599"/>
                  </a:cubicBezTo>
                  <a:cubicBezTo>
                    <a:pt x="1699" y="2635"/>
                    <a:pt x="1703" y="2663"/>
                    <a:pt x="1711" y="2685"/>
                  </a:cubicBezTo>
                  <a:lnTo>
                    <a:pt x="2897" y="2692"/>
                  </a:lnTo>
                  <a:cubicBezTo>
                    <a:pt x="2882" y="2409"/>
                    <a:pt x="2706" y="2172"/>
                    <a:pt x="2370" y="1981"/>
                  </a:cubicBezTo>
                  <a:cubicBezTo>
                    <a:pt x="2073" y="1811"/>
                    <a:pt x="1761" y="1726"/>
                    <a:pt x="1432" y="1726"/>
                  </a:cubicBezTo>
                  <a:cubicBezTo>
                    <a:pt x="1406" y="1726"/>
                    <a:pt x="1369" y="1728"/>
                    <a:pt x="1320" y="1732"/>
                  </a:cubicBezTo>
                  <a:cubicBezTo>
                    <a:pt x="1362" y="1608"/>
                    <a:pt x="1435" y="1479"/>
                    <a:pt x="1539" y="1344"/>
                  </a:cubicBezTo>
                  <a:cubicBezTo>
                    <a:pt x="1695" y="1141"/>
                    <a:pt x="1870" y="1020"/>
                    <a:pt x="2062" y="980"/>
                  </a:cubicBezTo>
                  <a:cubicBezTo>
                    <a:pt x="2116" y="969"/>
                    <a:pt x="2163" y="963"/>
                    <a:pt x="2206" y="963"/>
                  </a:cubicBezTo>
                  <a:cubicBezTo>
                    <a:pt x="2274" y="963"/>
                    <a:pt x="2308" y="974"/>
                    <a:pt x="2308" y="997"/>
                  </a:cubicBezTo>
                  <a:cubicBezTo>
                    <a:pt x="2308" y="1011"/>
                    <a:pt x="2295" y="1025"/>
                    <a:pt x="2271" y="1036"/>
                  </a:cubicBezTo>
                  <a:cubicBezTo>
                    <a:pt x="2251" y="1045"/>
                    <a:pt x="2197" y="1068"/>
                    <a:pt x="2107" y="1104"/>
                  </a:cubicBezTo>
                  <a:cubicBezTo>
                    <a:pt x="2041" y="1132"/>
                    <a:pt x="1987" y="1159"/>
                    <a:pt x="1946" y="1189"/>
                  </a:cubicBezTo>
                  <a:cubicBezTo>
                    <a:pt x="1828" y="1270"/>
                    <a:pt x="1768" y="1368"/>
                    <a:pt x="1768" y="1479"/>
                  </a:cubicBezTo>
                  <a:cubicBezTo>
                    <a:pt x="1768" y="1624"/>
                    <a:pt x="1901" y="1696"/>
                    <a:pt x="2168" y="1696"/>
                  </a:cubicBezTo>
                  <a:cubicBezTo>
                    <a:pt x="2268" y="1696"/>
                    <a:pt x="2377" y="1682"/>
                    <a:pt x="2496" y="1655"/>
                  </a:cubicBezTo>
                  <a:cubicBezTo>
                    <a:pt x="2770" y="1593"/>
                    <a:pt x="2907" y="1471"/>
                    <a:pt x="2907" y="1293"/>
                  </a:cubicBezTo>
                  <a:cubicBezTo>
                    <a:pt x="2907" y="1237"/>
                    <a:pt x="2892" y="1176"/>
                    <a:pt x="2857" y="1114"/>
                  </a:cubicBezTo>
                  <a:cubicBezTo>
                    <a:pt x="2798" y="1003"/>
                    <a:pt x="2733" y="920"/>
                    <a:pt x="2660" y="865"/>
                  </a:cubicBezTo>
                  <a:cubicBezTo>
                    <a:pt x="2547" y="779"/>
                    <a:pt x="2398" y="735"/>
                    <a:pt x="2214" y="735"/>
                  </a:cubicBezTo>
                  <a:cubicBezTo>
                    <a:pt x="2155" y="735"/>
                    <a:pt x="2087" y="741"/>
                    <a:pt x="2010" y="752"/>
                  </a:cubicBezTo>
                  <a:cubicBezTo>
                    <a:pt x="1721" y="794"/>
                    <a:pt x="1482" y="963"/>
                    <a:pt x="1290" y="1256"/>
                  </a:cubicBezTo>
                  <a:cubicBezTo>
                    <a:pt x="1210" y="1378"/>
                    <a:pt x="1143" y="1521"/>
                    <a:pt x="1090" y="1685"/>
                  </a:cubicBezTo>
                  <a:cubicBezTo>
                    <a:pt x="1079" y="1604"/>
                    <a:pt x="1073" y="1507"/>
                    <a:pt x="1073" y="1393"/>
                  </a:cubicBezTo>
                  <a:cubicBezTo>
                    <a:pt x="1073" y="941"/>
                    <a:pt x="1167" y="476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5579225" y="255287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2" y="1"/>
                    <a:pt x="1640" y="3"/>
                  </a:cubicBezTo>
                  <a:cubicBezTo>
                    <a:pt x="1502" y="21"/>
                    <a:pt x="1300" y="41"/>
                    <a:pt x="1033" y="62"/>
                  </a:cubicBezTo>
                  <a:cubicBezTo>
                    <a:pt x="765" y="84"/>
                    <a:pt x="597" y="94"/>
                    <a:pt x="524" y="94"/>
                  </a:cubicBezTo>
                  <a:cubicBezTo>
                    <a:pt x="519" y="94"/>
                    <a:pt x="515" y="96"/>
                    <a:pt x="511" y="98"/>
                  </a:cubicBezTo>
                  <a:cubicBezTo>
                    <a:pt x="507" y="99"/>
                    <a:pt x="506" y="104"/>
                    <a:pt x="506" y="114"/>
                  </a:cubicBezTo>
                  <a:cubicBezTo>
                    <a:pt x="506" y="118"/>
                    <a:pt x="519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6"/>
                    <a:pt x="183" y="530"/>
                    <a:pt x="45" y="471"/>
                  </a:cubicBezTo>
                  <a:cubicBezTo>
                    <a:pt x="15" y="561"/>
                    <a:pt x="0" y="679"/>
                    <a:pt x="0" y="826"/>
                  </a:cubicBezTo>
                  <a:cubicBezTo>
                    <a:pt x="0" y="878"/>
                    <a:pt x="1" y="908"/>
                    <a:pt x="5" y="916"/>
                  </a:cubicBezTo>
                  <a:cubicBezTo>
                    <a:pt x="8" y="929"/>
                    <a:pt x="16" y="937"/>
                    <a:pt x="25" y="937"/>
                  </a:cubicBezTo>
                  <a:cubicBezTo>
                    <a:pt x="27" y="937"/>
                    <a:pt x="29" y="937"/>
                    <a:pt x="30" y="937"/>
                  </a:cubicBezTo>
                  <a:cubicBezTo>
                    <a:pt x="254" y="886"/>
                    <a:pt x="437" y="858"/>
                    <a:pt x="581" y="852"/>
                  </a:cubicBezTo>
                  <a:lnTo>
                    <a:pt x="581" y="852"/>
                  </a:lnTo>
                  <a:cubicBezTo>
                    <a:pt x="414" y="1251"/>
                    <a:pt x="330" y="1592"/>
                    <a:pt x="330" y="1875"/>
                  </a:cubicBezTo>
                  <a:cubicBezTo>
                    <a:pt x="330" y="2140"/>
                    <a:pt x="403" y="2326"/>
                    <a:pt x="551" y="2434"/>
                  </a:cubicBezTo>
                  <a:cubicBezTo>
                    <a:pt x="671" y="2520"/>
                    <a:pt x="857" y="2564"/>
                    <a:pt x="1110" y="2564"/>
                  </a:cubicBezTo>
                  <a:cubicBezTo>
                    <a:pt x="1127" y="2564"/>
                    <a:pt x="1181" y="2562"/>
                    <a:pt x="1274" y="2558"/>
                  </a:cubicBezTo>
                  <a:cubicBezTo>
                    <a:pt x="1915" y="2527"/>
                    <a:pt x="2319" y="2360"/>
                    <a:pt x="2488" y="2055"/>
                  </a:cubicBezTo>
                  <a:cubicBezTo>
                    <a:pt x="2544" y="1953"/>
                    <a:pt x="2572" y="1868"/>
                    <a:pt x="2572" y="1799"/>
                  </a:cubicBezTo>
                  <a:cubicBezTo>
                    <a:pt x="2572" y="1643"/>
                    <a:pt x="2425" y="1534"/>
                    <a:pt x="2126" y="1472"/>
                  </a:cubicBezTo>
                  <a:cubicBezTo>
                    <a:pt x="1988" y="1443"/>
                    <a:pt x="1868" y="1428"/>
                    <a:pt x="1762" y="1428"/>
                  </a:cubicBezTo>
                  <a:cubicBezTo>
                    <a:pt x="1621" y="1428"/>
                    <a:pt x="1507" y="1452"/>
                    <a:pt x="1424" y="1498"/>
                  </a:cubicBezTo>
                  <a:cubicBezTo>
                    <a:pt x="1347" y="1540"/>
                    <a:pt x="1307" y="1597"/>
                    <a:pt x="1307" y="1665"/>
                  </a:cubicBezTo>
                  <a:cubicBezTo>
                    <a:pt x="1307" y="1814"/>
                    <a:pt x="1382" y="1929"/>
                    <a:pt x="1526" y="2016"/>
                  </a:cubicBezTo>
                  <a:cubicBezTo>
                    <a:pt x="1682" y="2086"/>
                    <a:pt x="1792" y="2129"/>
                    <a:pt x="1858" y="2144"/>
                  </a:cubicBezTo>
                  <a:cubicBezTo>
                    <a:pt x="1870" y="2151"/>
                    <a:pt x="1875" y="2160"/>
                    <a:pt x="1875" y="2170"/>
                  </a:cubicBezTo>
                  <a:cubicBezTo>
                    <a:pt x="1875" y="2206"/>
                    <a:pt x="1817" y="2249"/>
                    <a:pt x="1700" y="2299"/>
                  </a:cubicBezTo>
                  <a:cubicBezTo>
                    <a:pt x="1584" y="2350"/>
                    <a:pt x="1481" y="2374"/>
                    <a:pt x="1389" y="2374"/>
                  </a:cubicBezTo>
                  <a:cubicBezTo>
                    <a:pt x="1214" y="2374"/>
                    <a:pt x="1127" y="2181"/>
                    <a:pt x="1127" y="1792"/>
                  </a:cubicBezTo>
                  <a:cubicBezTo>
                    <a:pt x="1127" y="1608"/>
                    <a:pt x="1145" y="1410"/>
                    <a:pt x="1183" y="1195"/>
                  </a:cubicBezTo>
                  <a:cubicBezTo>
                    <a:pt x="1217" y="1003"/>
                    <a:pt x="1243" y="898"/>
                    <a:pt x="1264" y="881"/>
                  </a:cubicBezTo>
                  <a:cubicBezTo>
                    <a:pt x="1578" y="881"/>
                    <a:pt x="1750" y="883"/>
                    <a:pt x="1778" y="885"/>
                  </a:cubicBezTo>
                  <a:cubicBezTo>
                    <a:pt x="1834" y="889"/>
                    <a:pt x="1884" y="943"/>
                    <a:pt x="1929" y="1045"/>
                  </a:cubicBezTo>
                  <a:cubicBezTo>
                    <a:pt x="1977" y="1155"/>
                    <a:pt x="2007" y="1214"/>
                    <a:pt x="2019" y="1224"/>
                  </a:cubicBezTo>
                  <a:cubicBezTo>
                    <a:pt x="2028" y="1232"/>
                    <a:pt x="2043" y="1236"/>
                    <a:pt x="2064" y="1236"/>
                  </a:cubicBezTo>
                  <a:cubicBezTo>
                    <a:pt x="2098" y="1236"/>
                    <a:pt x="2152" y="1220"/>
                    <a:pt x="2224" y="1189"/>
                  </a:cubicBezTo>
                  <a:cubicBezTo>
                    <a:pt x="2268" y="1168"/>
                    <a:pt x="2315" y="1147"/>
                    <a:pt x="2360" y="1126"/>
                  </a:cubicBezTo>
                  <a:cubicBezTo>
                    <a:pt x="2319" y="1043"/>
                    <a:pt x="2282" y="940"/>
                    <a:pt x="2246" y="816"/>
                  </a:cubicBezTo>
                  <a:cubicBezTo>
                    <a:pt x="2209" y="692"/>
                    <a:pt x="2191" y="599"/>
                    <a:pt x="2191" y="537"/>
                  </a:cubicBezTo>
                  <a:cubicBezTo>
                    <a:pt x="2191" y="514"/>
                    <a:pt x="2194" y="475"/>
                    <a:pt x="2198" y="418"/>
                  </a:cubicBezTo>
                  <a:cubicBezTo>
                    <a:pt x="2200" y="361"/>
                    <a:pt x="2203" y="318"/>
                    <a:pt x="2203" y="289"/>
                  </a:cubicBezTo>
                  <a:cubicBezTo>
                    <a:pt x="2203" y="218"/>
                    <a:pt x="2193" y="166"/>
                    <a:pt x="2172" y="131"/>
                  </a:cubicBezTo>
                  <a:cubicBezTo>
                    <a:pt x="2103" y="136"/>
                    <a:pt x="1969" y="194"/>
                    <a:pt x="1770" y="302"/>
                  </a:cubicBezTo>
                  <a:cubicBezTo>
                    <a:pt x="1852" y="363"/>
                    <a:pt x="1891" y="429"/>
                    <a:pt x="1891" y="503"/>
                  </a:cubicBezTo>
                  <a:cubicBezTo>
                    <a:pt x="1891" y="527"/>
                    <a:pt x="1888" y="552"/>
                    <a:pt x="1880" y="575"/>
                  </a:cubicBezTo>
                  <a:cubicBezTo>
                    <a:pt x="1873" y="599"/>
                    <a:pt x="1729" y="611"/>
                    <a:pt x="1451" y="614"/>
                  </a:cubicBezTo>
                  <a:lnTo>
                    <a:pt x="1341" y="614"/>
                  </a:lnTo>
                  <a:cubicBezTo>
                    <a:pt x="1388" y="498"/>
                    <a:pt x="1460" y="364"/>
                    <a:pt x="1554" y="209"/>
                  </a:cubicBezTo>
                  <a:cubicBezTo>
                    <a:pt x="1636" y="77"/>
                    <a:pt x="1676" y="8"/>
                    <a:pt x="1676" y="3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5646600" y="2570250"/>
              <a:ext cx="56250" cy="50325"/>
            </a:xfrm>
            <a:custGeom>
              <a:avLst/>
              <a:gdLst/>
              <a:ahLst/>
              <a:cxnLst/>
              <a:rect l="l" t="t" r="r" b="b"/>
              <a:pathLst>
                <a:path w="2250" h="2013" extrusionOk="0">
                  <a:moveTo>
                    <a:pt x="1271" y="639"/>
                  </a:moveTo>
                  <a:cubicBezTo>
                    <a:pt x="1469" y="639"/>
                    <a:pt x="1632" y="660"/>
                    <a:pt x="1759" y="703"/>
                  </a:cubicBezTo>
                  <a:cubicBezTo>
                    <a:pt x="1898" y="751"/>
                    <a:pt x="1968" y="817"/>
                    <a:pt x="1968" y="901"/>
                  </a:cubicBezTo>
                  <a:cubicBezTo>
                    <a:pt x="1968" y="1011"/>
                    <a:pt x="1860" y="1122"/>
                    <a:pt x="1644" y="1228"/>
                  </a:cubicBezTo>
                  <a:cubicBezTo>
                    <a:pt x="1428" y="1335"/>
                    <a:pt x="1208" y="1387"/>
                    <a:pt x="983" y="1387"/>
                  </a:cubicBezTo>
                  <a:cubicBezTo>
                    <a:pt x="805" y="1387"/>
                    <a:pt x="653" y="1365"/>
                    <a:pt x="529" y="1318"/>
                  </a:cubicBezTo>
                  <a:cubicBezTo>
                    <a:pt x="405" y="1270"/>
                    <a:pt x="343" y="1212"/>
                    <a:pt x="343" y="1142"/>
                  </a:cubicBezTo>
                  <a:cubicBezTo>
                    <a:pt x="343" y="1040"/>
                    <a:pt x="440" y="933"/>
                    <a:pt x="634" y="819"/>
                  </a:cubicBezTo>
                  <a:cubicBezTo>
                    <a:pt x="841" y="699"/>
                    <a:pt x="1053" y="639"/>
                    <a:pt x="1271" y="639"/>
                  </a:cubicBezTo>
                  <a:close/>
                  <a:moveTo>
                    <a:pt x="1473" y="1"/>
                  </a:moveTo>
                  <a:cubicBezTo>
                    <a:pt x="1332" y="1"/>
                    <a:pt x="1206" y="7"/>
                    <a:pt x="1099" y="19"/>
                  </a:cubicBezTo>
                  <a:cubicBezTo>
                    <a:pt x="762" y="63"/>
                    <a:pt x="488" y="193"/>
                    <a:pt x="278" y="414"/>
                  </a:cubicBezTo>
                  <a:cubicBezTo>
                    <a:pt x="93" y="607"/>
                    <a:pt x="0" y="813"/>
                    <a:pt x="0" y="1029"/>
                  </a:cubicBezTo>
                  <a:cubicBezTo>
                    <a:pt x="0" y="1304"/>
                    <a:pt x="123" y="1538"/>
                    <a:pt x="371" y="1735"/>
                  </a:cubicBezTo>
                  <a:cubicBezTo>
                    <a:pt x="604" y="1919"/>
                    <a:pt x="867" y="2012"/>
                    <a:pt x="1157" y="2012"/>
                  </a:cubicBezTo>
                  <a:cubicBezTo>
                    <a:pt x="1476" y="2012"/>
                    <a:pt x="1732" y="1902"/>
                    <a:pt x="1924" y="1680"/>
                  </a:cubicBezTo>
                  <a:cubicBezTo>
                    <a:pt x="2073" y="1507"/>
                    <a:pt x="2169" y="1292"/>
                    <a:pt x="2212" y="1035"/>
                  </a:cubicBezTo>
                  <a:cubicBezTo>
                    <a:pt x="2237" y="889"/>
                    <a:pt x="2249" y="765"/>
                    <a:pt x="2249" y="663"/>
                  </a:cubicBezTo>
                  <a:cubicBezTo>
                    <a:pt x="2249" y="441"/>
                    <a:pt x="2195" y="277"/>
                    <a:pt x="2083" y="173"/>
                  </a:cubicBezTo>
                  <a:cubicBezTo>
                    <a:pt x="1960" y="59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5737625" y="2569000"/>
              <a:ext cx="59850" cy="51050"/>
            </a:xfrm>
            <a:custGeom>
              <a:avLst/>
              <a:gdLst/>
              <a:ahLst/>
              <a:cxnLst/>
              <a:rect l="l" t="t" r="r" b="b"/>
              <a:pathLst>
                <a:path w="2394" h="2042" extrusionOk="0">
                  <a:moveTo>
                    <a:pt x="1238" y="0"/>
                  </a:moveTo>
                  <a:cubicBezTo>
                    <a:pt x="922" y="0"/>
                    <a:pt x="672" y="59"/>
                    <a:pt x="486" y="178"/>
                  </a:cubicBezTo>
                  <a:cubicBezTo>
                    <a:pt x="323" y="281"/>
                    <a:pt x="225" y="421"/>
                    <a:pt x="189" y="594"/>
                  </a:cubicBezTo>
                  <a:cubicBezTo>
                    <a:pt x="181" y="636"/>
                    <a:pt x="176" y="684"/>
                    <a:pt x="176" y="737"/>
                  </a:cubicBezTo>
                  <a:cubicBezTo>
                    <a:pt x="176" y="963"/>
                    <a:pt x="341" y="1076"/>
                    <a:pt x="670" y="1076"/>
                  </a:cubicBezTo>
                  <a:cubicBezTo>
                    <a:pt x="710" y="1076"/>
                    <a:pt x="778" y="1072"/>
                    <a:pt x="875" y="1064"/>
                  </a:cubicBezTo>
                  <a:cubicBezTo>
                    <a:pt x="972" y="1056"/>
                    <a:pt x="1036" y="1053"/>
                    <a:pt x="1067" y="1053"/>
                  </a:cubicBezTo>
                  <a:cubicBezTo>
                    <a:pt x="1381" y="1053"/>
                    <a:pt x="1546" y="1218"/>
                    <a:pt x="1560" y="1551"/>
                  </a:cubicBezTo>
                  <a:cubicBezTo>
                    <a:pt x="1563" y="1654"/>
                    <a:pt x="1511" y="1731"/>
                    <a:pt x="1402" y="1782"/>
                  </a:cubicBezTo>
                  <a:cubicBezTo>
                    <a:pt x="1330" y="1817"/>
                    <a:pt x="1217" y="1844"/>
                    <a:pt x="1063" y="1862"/>
                  </a:cubicBezTo>
                  <a:cubicBezTo>
                    <a:pt x="1009" y="1868"/>
                    <a:pt x="949" y="1872"/>
                    <a:pt x="880" y="1872"/>
                  </a:cubicBezTo>
                  <a:cubicBezTo>
                    <a:pt x="705" y="1872"/>
                    <a:pt x="616" y="1858"/>
                    <a:pt x="616" y="1828"/>
                  </a:cubicBezTo>
                  <a:cubicBezTo>
                    <a:pt x="616" y="1799"/>
                    <a:pt x="665" y="1778"/>
                    <a:pt x="767" y="1764"/>
                  </a:cubicBezTo>
                  <a:cubicBezTo>
                    <a:pt x="936" y="1740"/>
                    <a:pt x="1061" y="1694"/>
                    <a:pt x="1144" y="1623"/>
                  </a:cubicBezTo>
                  <a:cubicBezTo>
                    <a:pt x="1210" y="1568"/>
                    <a:pt x="1243" y="1505"/>
                    <a:pt x="1243" y="1432"/>
                  </a:cubicBezTo>
                  <a:cubicBezTo>
                    <a:pt x="1243" y="1364"/>
                    <a:pt x="1199" y="1311"/>
                    <a:pt x="1107" y="1271"/>
                  </a:cubicBezTo>
                  <a:cubicBezTo>
                    <a:pt x="1015" y="1231"/>
                    <a:pt x="891" y="1211"/>
                    <a:pt x="734" y="1211"/>
                  </a:cubicBezTo>
                  <a:cubicBezTo>
                    <a:pt x="647" y="1211"/>
                    <a:pt x="554" y="1218"/>
                    <a:pt x="452" y="1231"/>
                  </a:cubicBezTo>
                  <a:cubicBezTo>
                    <a:pt x="151" y="1272"/>
                    <a:pt x="0" y="1371"/>
                    <a:pt x="0" y="1529"/>
                  </a:cubicBezTo>
                  <a:cubicBezTo>
                    <a:pt x="0" y="1575"/>
                    <a:pt x="10" y="1630"/>
                    <a:pt x="32" y="1697"/>
                  </a:cubicBezTo>
                  <a:cubicBezTo>
                    <a:pt x="63" y="1790"/>
                    <a:pt x="152" y="1867"/>
                    <a:pt x="297" y="1931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1" y="2042"/>
                    <a:pt x="1665" y="1989"/>
                    <a:pt x="1922" y="1881"/>
                  </a:cubicBezTo>
                  <a:cubicBezTo>
                    <a:pt x="2198" y="1766"/>
                    <a:pt x="2353" y="1603"/>
                    <a:pt x="2384" y="1395"/>
                  </a:cubicBezTo>
                  <a:cubicBezTo>
                    <a:pt x="2390" y="1351"/>
                    <a:pt x="2394" y="1307"/>
                    <a:pt x="2394" y="1262"/>
                  </a:cubicBezTo>
                  <a:cubicBezTo>
                    <a:pt x="2394" y="1101"/>
                    <a:pt x="2338" y="986"/>
                    <a:pt x="2229" y="920"/>
                  </a:cubicBezTo>
                  <a:cubicBezTo>
                    <a:pt x="2137" y="864"/>
                    <a:pt x="2000" y="836"/>
                    <a:pt x="1816" y="836"/>
                  </a:cubicBezTo>
                  <a:cubicBezTo>
                    <a:pt x="1769" y="836"/>
                    <a:pt x="1698" y="838"/>
                    <a:pt x="1604" y="844"/>
                  </a:cubicBezTo>
                  <a:cubicBezTo>
                    <a:pt x="1508" y="852"/>
                    <a:pt x="1439" y="854"/>
                    <a:pt x="1397" y="854"/>
                  </a:cubicBezTo>
                  <a:cubicBezTo>
                    <a:pt x="1272" y="854"/>
                    <a:pt x="1175" y="836"/>
                    <a:pt x="1103" y="797"/>
                  </a:cubicBezTo>
                  <a:cubicBezTo>
                    <a:pt x="1018" y="751"/>
                    <a:pt x="954" y="672"/>
                    <a:pt x="914" y="555"/>
                  </a:cubicBezTo>
                  <a:cubicBezTo>
                    <a:pt x="897" y="505"/>
                    <a:pt x="889" y="457"/>
                    <a:pt x="889" y="412"/>
                  </a:cubicBezTo>
                  <a:cubicBezTo>
                    <a:pt x="889" y="219"/>
                    <a:pt x="1050" y="124"/>
                    <a:pt x="1371" y="124"/>
                  </a:cubicBezTo>
                  <a:cubicBezTo>
                    <a:pt x="1541" y="124"/>
                    <a:pt x="1624" y="142"/>
                    <a:pt x="1624" y="181"/>
                  </a:cubicBezTo>
                  <a:cubicBezTo>
                    <a:pt x="1624" y="192"/>
                    <a:pt x="1614" y="201"/>
                    <a:pt x="1594" y="204"/>
                  </a:cubicBezTo>
                  <a:cubicBezTo>
                    <a:pt x="1429" y="244"/>
                    <a:pt x="1339" y="267"/>
                    <a:pt x="1324" y="274"/>
                  </a:cubicBezTo>
                  <a:cubicBezTo>
                    <a:pt x="1202" y="326"/>
                    <a:pt x="1142" y="404"/>
                    <a:pt x="1142" y="509"/>
                  </a:cubicBezTo>
                  <a:cubicBezTo>
                    <a:pt x="1142" y="628"/>
                    <a:pt x="1314" y="688"/>
                    <a:pt x="1661" y="688"/>
                  </a:cubicBezTo>
                  <a:cubicBezTo>
                    <a:pt x="1720" y="688"/>
                    <a:pt x="1773" y="687"/>
                    <a:pt x="1822" y="684"/>
                  </a:cubicBezTo>
                  <a:cubicBezTo>
                    <a:pt x="2084" y="668"/>
                    <a:pt x="2214" y="596"/>
                    <a:pt x="2214" y="473"/>
                  </a:cubicBezTo>
                  <a:cubicBezTo>
                    <a:pt x="2214" y="435"/>
                    <a:pt x="2201" y="383"/>
                    <a:pt x="2173" y="316"/>
                  </a:cubicBezTo>
                  <a:cubicBezTo>
                    <a:pt x="2130" y="209"/>
                    <a:pt x="2046" y="131"/>
                    <a:pt x="1918" y="84"/>
                  </a:cubicBezTo>
                  <a:cubicBezTo>
                    <a:pt x="1770" y="28"/>
                    <a:pt x="1545" y="0"/>
                    <a:pt x="1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5801200" y="2569775"/>
              <a:ext cx="60050" cy="49650"/>
            </a:xfrm>
            <a:custGeom>
              <a:avLst/>
              <a:gdLst/>
              <a:ahLst/>
              <a:cxnLst/>
              <a:rect l="l" t="t" r="r" b="b"/>
              <a:pathLst>
                <a:path w="2402" h="1986" extrusionOk="0">
                  <a:moveTo>
                    <a:pt x="1325" y="0"/>
                  </a:moveTo>
                  <a:cubicBezTo>
                    <a:pt x="1241" y="0"/>
                    <a:pt x="1153" y="4"/>
                    <a:pt x="1064" y="13"/>
                  </a:cubicBezTo>
                  <a:cubicBezTo>
                    <a:pt x="694" y="51"/>
                    <a:pt x="429" y="142"/>
                    <a:pt x="263" y="286"/>
                  </a:cubicBezTo>
                  <a:cubicBezTo>
                    <a:pt x="89" y="440"/>
                    <a:pt x="1" y="678"/>
                    <a:pt x="1" y="998"/>
                  </a:cubicBezTo>
                  <a:cubicBezTo>
                    <a:pt x="1" y="1657"/>
                    <a:pt x="355" y="1986"/>
                    <a:pt x="1063" y="1986"/>
                  </a:cubicBezTo>
                  <a:cubicBezTo>
                    <a:pt x="1168" y="1986"/>
                    <a:pt x="1272" y="1980"/>
                    <a:pt x="1374" y="1967"/>
                  </a:cubicBezTo>
                  <a:cubicBezTo>
                    <a:pt x="1778" y="1914"/>
                    <a:pt x="2030" y="1673"/>
                    <a:pt x="2132" y="1244"/>
                  </a:cubicBezTo>
                  <a:cubicBezTo>
                    <a:pt x="2129" y="1237"/>
                    <a:pt x="2125" y="1233"/>
                    <a:pt x="2121" y="1233"/>
                  </a:cubicBezTo>
                  <a:cubicBezTo>
                    <a:pt x="2121" y="1233"/>
                    <a:pt x="2120" y="1233"/>
                    <a:pt x="2119" y="1234"/>
                  </a:cubicBezTo>
                  <a:cubicBezTo>
                    <a:pt x="2032" y="1335"/>
                    <a:pt x="1917" y="1418"/>
                    <a:pt x="1774" y="1483"/>
                  </a:cubicBezTo>
                  <a:cubicBezTo>
                    <a:pt x="1613" y="1556"/>
                    <a:pt x="1441" y="1592"/>
                    <a:pt x="1256" y="1592"/>
                  </a:cubicBezTo>
                  <a:cubicBezTo>
                    <a:pt x="1136" y="1592"/>
                    <a:pt x="1045" y="1554"/>
                    <a:pt x="982" y="1478"/>
                  </a:cubicBezTo>
                  <a:cubicBezTo>
                    <a:pt x="898" y="1374"/>
                    <a:pt x="838" y="1184"/>
                    <a:pt x="806" y="908"/>
                  </a:cubicBezTo>
                  <a:cubicBezTo>
                    <a:pt x="799" y="849"/>
                    <a:pt x="795" y="800"/>
                    <a:pt x="795" y="756"/>
                  </a:cubicBezTo>
                  <a:cubicBezTo>
                    <a:pt x="795" y="361"/>
                    <a:pt x="1016" y="162"/>
                    <a:pt x="1457" y="162"/>
                  </a:cubicBezTo>
                  <a:cubicBezTo>
                    <a:pt x="1556" y="162"/>
                    <a:pt x="1652" y="180"/>
                    <a:pt x="1746" y="211"/>
                  </a:cubicBezTo>
                  <a:cubicBezTo>
                    <a:pt x="1827" y="237"/>
                    <a:pt x="1867" y="257"/>
                    <a:pt x="1867" y="274"/>
                  </a:cubicBezTo>
                  <a:cubicBezTo>
                    <a:pt x="1867" y="278"/>
                    <a:pt x="1862" y="280"/>
                    <a:pt x="1851" y="280"/>
                  </a:cubicBezTo>
                  <a:cubicBezTo>
                    <a:pt x="1675" y="280"/>
                    <a:pt x="1525" y="315"/>
                    <a:pt x="1400" y="383"/>
                  </a:cubicBezTo>
                  <a:cubicBezTo>
                    <a:pt x="1256" y="462"/>
                    <a:pt x="1185" y="569"/>
                    <a:pt x="1185" y="707"/>
                  </a:cubicBezTo>
                  <a:cubicBezTo>
                    <a:pt x="1185" y="793"/>
                    <a:pt x="1244" y="868"/>
                    <a:pt x="1360" y="931"/>
                  </a:cubicBezTo>
                  <a:cubicBezTo>
                    <a:pt x="1484" y="999"/>
                    <a:pt x="1643" y="1033"/>
                    <a:pt x="1833" y="1033"/>
                  </a:cubicBezTo>
                  <a:cubicBezTo>
                    <a:pt x="2212" y="1033"/>
                    <a:pt x="2402" y="907"/>
                    <a:pt x="2402" y="657"/>
                  </a:cubicBezTo>
                  <a:cubicBezTo>
                    <a:pt x="2402" y="605"/>
                    <a:pt x="2399" y="555"/>
                    <a:pt x="2392" y="508"/>
                  </a:cubicBezTo>
                  <a:cubicBezTo>
                    <a:pt x="2372" y="376"/>
                    <a:pt x="2271" y="261"/>
                    <a:pt x="2092" y="164"/>
                  </a:cubicBezTo>
                  <a:cubicBezTo>
                    <a:pt x="1889" y="54"/>
                    <a:pt x="1633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5858925" y="2547525"/>
              <a:ext cx="66425" cy="75625"/>
            </a:xfrm>
            <a:custGeom>
              <a:avLst/>
              <a:gdLst/>
              <a:ahLst/>
              <a:cxnLst/>
              <a:rect l="l" t="t" r="r" b="b"/>
              <a:pathLst>
                <a:path w="2657" h="3025" extrusionOk="0">
                  <a:moveTo>
                    <a:pt x="7" y="1"/>
                  </a:moveTo>
                  <a:cubicBezTo>
                    <a:pt x="3" y="9"/>
                    <a:pt x="1" y="31"/>
                    <a:pt x="1" y="67"/>
                  </a:cubicBezTo>
                  <a:cubicBezTo>
                    <a:pt x="1" y="158"/>
                    <a:pt x="15" y="205"/>
                    <a:pt x="42" y="210"/>
                  </a:cubicBezTo>
                  <a:cubicBezTo>
                    <a:pt x="86" y="219"/>
                    <a:pt x="125" y="225"/>
                    <a:pt x="158" y="230"/>
                  </a:cubicBezTo>
                  <a:cubicBezTo>
                    <a:pt x="224" y="240"/>
                    <a:pt x="270" y="254"/>
                    <a:pt x="292" y="269"/>
                  </a:cubicBezTo>
                  <a:cubicBezTo>
                    <a:pt x="331" y="293"/>
                    <a:pt x="349" y="333"/>
                    <a:pt x="349" y="391"/>
                  </a:cubicBezTo>
                  <a:cubicBezTo>
                    <a:pt x="349" y="651"/>
                    <a:pt x="372" y="970"/>
                    <a:pt x="416" y="1349"/>
                  </a:cubicBezTo>
                  <a:cubicBezTo>
                    <a:pt x="468" y="1788"/>
                    <a:pt x="533" y="2133"/>
                    <a:pt x="612" y="2387"/>
                  </a:cubicBezTo>
                  <a:cubicBezTo>
                    <a:pt x="525" y="2347"/>
                    <a:pt x="444" y="2326"/>
                    <a:pt x="367" y="2326"/>
                  </a:cubicBezTo>
                  <a:cubicBezTo>
                    <a:pt x="312" y="2326"/>
                    <a:pt x="269" y="2334"/>
                    <a:pt x="232" y="2351"/>
                  </a:cubicBezTo>
                  <a:lnTo>
                    <a:pt x="228" y="2739"/>
                  </a:lnTo>
                  <a:cubicBezTo>
                    <a:pt x="317" y="2680"/>
                    <a:pt x="440" y="2652"/>
                    <a:pt x="596" y="2652"/>
                  </a:cubicBezTo>
                  <a:cubicBezTo>
                    <a:pt x="830" y="2652"/>
                    <a:pt x="1064" y="2704"/>
                    <a:pt x="1299" y="2812"/>
                  </a:cubicBezTo>
                  <a:cubicBezTo>
                    <a:pt x="1199" y="2517"/>
                    <a:pt x="1149" y="2318"/>
                    <a:pt x="1147" y="2213"/>
                  </a:cubicBezTo>
                  <a:cubicBezTo>
                    <a:pt x="1183" y="2034"/>
                    <a:pt x="1251" y="1883"/>
                    <a:pt x="1350" y="1758"/>
                  </a:cubicBezTo>
                  <a:cubicBezTo>
                    <a:pt x="1447" y="1636"/>
                    <a:pt x="1545" y="1576"/>
                    <a:pt x="1641" y="1576"/>
                  </a:cubicBezTo>
                  <a:cubicBezTo>
                    <a:pt x="1700" y="1576"/>
                    <a:pt x="1738" y="1607"/>
                    <a:pt x="1758" y="1670"/>
                  </a:cubicBezTo>
                  <a:cubicBezTo>
                    <a:pt x="1782" y="1738"/>
                    <a:pt x="1794" y="1867"/>
                    <a:pt x="1794" y="2055"/>
                  </a:cubicBezTo>
                  <a:cubicBezTo>
                    <a:pt x="1794" y="2362"/>
                    <a:pt x="1743" y="2613"/>
                    <a:pt x="1642" y="2808"/>
                  </a:cubicBezTo>
                  <a:cubicBezTo>
                    <a:pt x="2074" y="2905"/>
                    <a:pt x="2393" y="2977"/>
                    <a:pt x="2599" y="3025"/>
                  </a:cubicBezTo>
                  <a:cubicBezTo>
                    <a:pt x="2624" y="2951"/>
                    <a:pt x="2644" y="2897"/>
                    <a:pt x="2656" y="2860"/>
                  </a:cubicBezTo>
                  <a:cubicBezTo>
                    <a:pt x="2572" y="2844"/>
                    <a:pt x="2489" y="2819"/>
                    <a:pt x="2408" y="2792"/>
                  </a:cubicBezTo>
                  <a:cubicBezTo>
                    <a:pt x="2378" y="2729"/>
                    <a:pt x="2363" y="2622"/>
                    <a:pt x="2363" y="2469"/>
                  </a:cubicBezTo>
                  <a:cubicBezTo>
                    <a:pt x="2363" y="2348"/>
                    <a:pt x="2381" y="2119"/>
                    <a:pt x="2418" y="1781"/>
                  </a:cubicBezTo>
                  <a:cubicBezTo>
                    <a:pt x="2424" y="1717"/>
                    <a:pt x="2428" y="1631"/>
                    <a:pt x="2428" y="1526"/>
                  </a:cubicBezTo>
                  <a:cubicBezTo>
                    <a:pt x="2428" y="1301"/>
                    <a:pt x="2402" y="1118"/>
                    <a:pt x="2350" y="975"/>
                  </a:cubicBezTo>
                  <a:cubicBezTo>
                    <a:pt x="2288" y="798"/>
                    <a:pt x="2195" y="710"/>
                    <a:pt x="2073" y="710"/>
                  </a:cubicBezTo>
                  <a:cubicBezTo>
                    <a:pt x="2002" y="710"/>
                    <a:pt x="1924" y="738"/>
                    <a:pt x="1837" y="794"/>
                  </a:cubicBezTo>
                  <a:cubicBezTo>
                    <a:pt x="1708" y="877"/>
                    <a:pt x="1581" y="1002"/>
                    <a:pt x="1454" y="1170"/>
                  </a:cubicBezTo>
                  <a:cubicBezTo>
                    <a:pt x="1295" y="1384"/>
                    <a:pt x="1176" y="1624"/>
                    <a:pt x="1097" y="1887"/>
                  </a:cubicBezTo>
                  <a:cubicBezTo>
                    <a:pt x="1093" y="1816"/>
                    <a:pt x="1091" y="1745"/>
                    <a:pt x="1091" y="1672"/>
                  </a:cubicBezTo>
                  <a:cubicBezTo>
                    <a:pt x="1091" y="1133"/>
                    <a:pt x="1190" y="609"/>
                    <a:pt x="1392" y="105"/>
                  </a:cubicBezTo>
                  <a:lnTo>
                    <a:pt x="682" y="56"/>
                  </a:lnTo>
                  <a:cubicBezTo>
                    <a:pt x="310" y="33"/>
                    <a:pt x="85" y="13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5926825" y="2570250"/>
              <a:ext cx="56250" cy="50325"/>
            </a:xfrm>
            <a:custGeom>
              <a:avLst/>
              <a:gdLst/>
              <a:ahLst/>
              <a:cxnLst/>
              <a:rect l="l" t="t" r="r" b="b"/>
              <a:pathLst>
                <a:path w="2250" h="2013" extrusionOk="0">
                  <a:moveTo>
                    <a:pt x="1271" y="639"/>
                  </a:moveTo>
                  <a:cubicBezTo>
                    <a:pt x="1469" y="639"/>
                    <a:pt x="1633" y="660"/>
                    <a:pt x="1759" y="703"/>
                  </a:cubicBezTo>
                  <a:cubicBezTo>
                    <a:pt x="1898" y="751"/>
                    <a:pt x="1968" y="817"/>
                    <a:pt x="1968" y="901"/>
                  </a:cubicBezTo>
                  <a:cubicBezTo>
                    <a:pt x="1968" y="1011"/>
                    <a:pt x="1860" y="1122"/>
                    <a:pt x="1644" y="1228"/>
                  </a:cubicBezTo>
                  <a:cubicBezTo>
                    <a:pt x="1428" y="1335"/>
                    <a:pt x="1207" y="1387"/>
                    <a:pt x="983" y="1387"/>
                  </a:cubicBezTo>
                  <a:cubicBezTo>
                    <a:pt x="804" y="1387"/>
                    <a:pt x="653" y="1365"/>
                    <a:pt x="529" y="1318"/>
                  </a:cubicBezTo>
                  <a:cubicBezTo>
                    <a:pt x="405" y="1270"/>
                    <a:pt x="343" y="1212"/>
                    <a:pt x="343" y="1142"/>
                  </a:cubicBezTo>
                  <a:cubicBezTo>
                    <a:pt x="343" y="1040"/>
                    <a:pt x="440" y="933"/>
                    <a:pt x="634" y="819"/>
                  </a:cubicBezTo>
                  <a:cubicBezTo>
                    <a:pt x="840" y="699"/>
                    <a:pt x="1052" y="639"/>
                    <a:pt x="1271" y="639"/>
                  </a:cubicBezTo>
                  <a:close/>
                  <a:moveTo>
                    <a:pt x="1474" y="1"/>
                  </a:moveTo>
                  <a:cubicBezTo>
                    <a:pt x="1331" y="1"/>
                    <a:pt x="1206" y="7"/>
                    <a:pt x="1098" y="19"/>
                  </a:cubicBezTo>
                  <a:cubicBezTo>
                    <a:pt x="762" y="63"/>
                    <a:pt x="488" y="193"/>
                    <a:pt x="277" y="414"/>
                  </a:cubicBezTo>
                  <a:cubicBezTo>
                    <a:pt x="93" y="607"/>
                    <a:pt x="0" y="813"/>
                    <a:pt x="0" y="1029"/>
                  </a:cubicBezTo>
                  <a:cubicBezTo>
                    <a:pt x="0" y="1304"/>
                    <a:pt x="122" y="1538"/>
                    <a:pt x="370" y="1735"/>
                  </a:cubicBezTo>
                  <a:cubicBezTo>
                    <a:pt x="605" y="1919"/>
                    <a:pt x="866" y="2012"/>
                    <a:pt x="1157" y="2012"/>
                  </a:cubicBezTo>
                  <a:cubicBezTo>
                    <a:pt x="1476" y="2012"/>
                    <a:pt x="1732" y="1902"/>
                    <a:pt x="1924" y="1680"/>
                  </a:cubicBezTo>
                  <a:cubicBezTo>
                    <a:pt x="2073" y="1507"/>
                    <a:pt x="2168" y="1292"/>
                    <a:pt x="2212" y="1035"/>
                  </a:cubicBezTo>
                  <a:cubicBezTo>
                    <a:pt x="2237" y="889"/>
                    <a:pt x="2249" y="765"/>
                    <a:pt x="2249" y="663"/>
                  </a:cubicBezTo>
                  <a:cubicBezTo>
                    <a:pt x="2249" y="441"/>
                    <a:pt x="2193" y="277"/>
                    <a:pt x="2083" y="173"/>
                  </a:cubicBezTo>
                  <a:cubicBezTo>
                    <a:pt x="1960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5985750" y="2570250"/>
              <a:ext cx="56300" cy="50325"/>
            </a:xfrm>
            <a:custGeom>
              <a:avLst/>
              <a:gdLst/>
              <a:ahLst/>
              <a:cxnLst/>
              <a:rect l="l" t="t" r="r" b="b"/>
              <a:pathLst>
                <a:path w="2252" h="2013" extrusionOk="0">
                  <a:moveTo>
                    <a:pt x="1272" y="639"/>
                  </a:moveTo>
                  <a:cubicBezTo>
                    <a:pt x="1471" y="639"/>
                    <a:pt x="1633" y="660"/>
                    <a:pt x="1760" y="703"/>
                  </a:cubicBezTo>
                  <a:cubicBezTo>
                    <a:pt x="1900" y="751"/>
                    <a:pt x="1969" y="817"/>
                    <a:pt x="1969" y="901"/>
                  </a:cubicBezTo>
                  <a:cubicBezTo>
                    <a:pt x="1969" y="1011"/>
                    <a:pt x="1862" y="1122"/>
                    <a:pt x="1645" y="1228"/>
                  </a:cubicBezTo>
                  <a:cubicBezTo>
                    <a:pt x="1430" y="1335"/>
                    <a:pt x="1209" y="1387"/>
                    <a:pt x="984" y="1387"/>
                  </a:cubicBezTo>
                  <a:cubicBezTo>
                    <a:pt x="806" y="1387"/>
                    <a:pt x="655" y="1365"/>
                    <a:pt x="531" y="1318"/>
                  </a:cubicBezTo>
                  <a:cubicBezTo>
                    <a:pt x="407" y="1270"/>
                    <a:pt x="345" y="1212"/>
                    <a:pt x="345" y="1142"/>
                  </a:cubicBezTo>
                  <a:cubicBezTo>
                    <a:pt x="345" y="1040"/>
                    <a:pt x="441" y="933"/>
                    <a:pt x="635" y="819"/>
                  </a:cubicBezTo>
                  <a:cubicBezTo>
                    <a:pt x="842" y="699"/>
                    <a:pt x="1054" y="639"/>
                    <a:pt x="1272" y="639"/>
                  </a:cubicBezTo>
                  <a:close/>
                  <a:moveTo>
                    <a:pt x="1474" y="1"/>
                  </a:moveTo>
                  <a:cubicBezTo>
                    <a:pt x="1333" y="1"/>
                    <a:pt x="1208" y="7"/>
                    <a:pt x="1100" y="19"/>
                  </a:cubicBezTo>
                  <a:cubicBezTo>
                    <a:pt x="763" y="63"/>
                    <a:pt x="490" y="193"/>
                    <a:pt x="279" y="414"/>
                  </a:cubicBezTo>
                  <a:cubicBezTo>
                    <a:pt x="94" y="607"/>
                    <a:pt x="1" y="813"/>
                    <a:pt x="1" y="1029"/>
                  </a:cubicBezTo>
                  <a:cubicBezTo>
                    <a:pt x="1" y="1304"/>
                    <a:pt x="124" y="1538"/>
                    <a:pt x="372" y="1735"/>
                  </a:cubicBezTo>
                  <a:cubicBezTo>
                    <a:pt x="605" y="1919"/>
                    <a:pt x="868" y="2012"/>
                    <a:pt x="1158" y="2012"/>
                  </a:cubicBezTo>
                  <a:cubicBezTo>
                    <a:pt x="1477" y="2012"/>
                    <a:pt x="1733" y="1902"/>
                    <a:pt x="1926" y="1680"/>
                  </a:cubicBezTo>
                  <a:cubicBezTo>
                    <a:pt x="2074" y="1507"/>
                    <a:pt x="2170" y="1292"/>
                    <a:pt x="2213" y="1035"/>
                  </a:cubicBezTo>
                  <a:cubicBezTo>
                    <a:pt x="2238" y="889"/>
                    <a:pt x="2251" y="765"/>
                    <a:pt x="2251" y="663"/>
                  </a:cubicBezTo>
                  <a:cubicBezTo>
                    <a:pt x="2251" y="441"/>
                    <a:pt x="2195" y="277"/>
                    <a:pt x="2084" y="173"/>
                  </a:cubicBezTo>
                  <a:cubicBezTo>
                    <a:pt x="1962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6041525" y="2548050"/>
              <a:ext cx="32850" cy="71750"/>
            </a:xfrm>
            <a:custGeom>
              <a:avLst/>
              <a:gdLst/>
              <a:ahLst/>
              <a:cxnLst/>
              <a:rect l="l" t="t" r="r" b="b"/>
              <a:pathLst>
                <a:path w="1314" h="2870" extrusionOk="0">
                  <a:moveTo>
                    <a:pt x="1133" y="0"/>
                  </a:moveTo>
                  <a:cubicBezTo>
                    <a:pt x="583" y="60"/>
                    <a:pt x="227" y="91"/>
                    <a:pt x="65" y="91"/>
                  </a:cubicBezTo>
                  <a:cubicBezTo>
                    <a:pt x="34" y="91"/>
                    <a:pt x="15" y="90"/>
                    <a:pt x="8" y="88"/>
                  </a:cubicBezTo>
                  <a:lnTo>
                    <a:pt x="8" y="88"/>
                  </a:lnTo>
                  <a:cubicBezTo>
                    <a:pt x="1" y="228"/>
                    <a:pt x="17" y="316"/>
                    <a:pt x="58" y="354"/>
                  </a:cubicBezTo>
                  <a:cubicBezTo>
                    <a:pt x="147" y="360"/>
                    <a:pt x="211" y="370"/>
                    <a:pt x="249" y="384"/>
                  </a:cubicBezTo>
                  <a:cubicBezTo>
                    <a:pt x="296" y="401"/>
                    <a:pt x="327" y="432"/>
                    <a:pt x="341" y="478"/>
                  </a:cubicBezTo>
                  <a:cubicBezTo>
                    <a:pt x="423" y="776"/>
                    <a:pt x="465" y="1086"/>
                    <a:pt x="465" y="1411"/>
                  </a:cubicBezTo>
                  <a:cubicBezTo>
                    <a:pt x="465" y="1783"/>
                    <a:pt x="392" y="2258"/>
                    <a:pt x="249" y="2837"/>
                  </a:cubicBezTo>
                  <a:cubicBezTo>
                    <a:pt x="243" y="2854"/>
                    <a:pt x="244" y="2864"/>
                    <a:pt x="250" y="2868"/>
                  </a:cubicBezTo>
                  <a:cubicBezTo>
                    <a:pt x="251" y="2869"/>
                    <a:pt x="252" y="2869"/>
                    <a:pt x="254" y="2869"/>
                  </a:cubicBezTo>
                  <a:cubicBezTo>
                    <a:pt x="259" y="2869"/>
                    <a:pt x="268" y="2866"/>
                    <a:pt x="280" y="2860"/>
                  </a:cubicBezTo>
                  <a:cubicBezTo>
                    <a:pt x="490" y="2759"/>
                    <a:pt x="692" y="2707"/>
                    <a:pt x="883" y="2707"/>
                  </a:cubicBezTo>
                  <a:cubicBezTo>
                    <a:pt x="1025" y="2707"/>
                    <a:pt x="1169" y="2738"/>
                    <a:pt x="1314" y="2801"/>
                  </a:cubicBezTo>
                  <a:lnTo>
                    <a:pt x="1314" y="2366"/>
                  </a:lnTo>
                  <a:cubicBezTo>
                    <a:pt x="1270" y="2347"/>
                    <a:pt x="1216" y="2336"/>
                    <a:pt x="1153" y="2336"/>
                  </a:cubicBezTo>
                  <a:cubicBezTo>
                    <a:pt x="1072" y="2336"/>
                    <a:pt x="994" y="2354"/>
                    <a:pt x="915" y="2393"/>
                  </a:cubicBezTo>
                  <a:cubicBezTo>
                    <a:pt x="1134" y="1959"/>
                    <a:pt x="1245" y="1450"/>
                    <a:pt x="1245" y="865"/>
                  </a:cubicBezTo>
                  <a:cubicBezTo>
                    <a:pt x="1245" y="548"/>
                    <a:pt x="1206" y="260"/>
                    <a:pt x="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6077425" y="2548500"/>
              <a:ext cx="33250" cy="71150"/>
            </a:xfrm>
            <a:custGeom>
              <a:avLst/>
              <a:gdLst/>
              <a:ahLst/>
              <a:cxnLst/>
              <a:rect l="l" t="t" r="r" b="b"/>
              <a:pathLst>
                <a:path w="1330" h="2846" extrusionOk="0">
                  <a:moveTo>
                    <a:pt x="1318" y="1"/>
                  </a:moveTo>
                  <a:cubicBezTo>
                    <a:pt x="1181" y="71"/>
                    <a:pt x="979" y="142"/>
                    <a:pt x="711" y="216"/>
                  </a:cubicBezTo>
                  <a:cubicBezTo>
                    <a:pt x="433" y="290"/>
                    <a:pt x="224" y="328"/>
                    <a:pt x="84" y="328"/>
                  </a:cubicBezTo>
                  <a:cubicBezTo>
                    <a:pt x="76" y="328"/>
                    <a:pt x="65" y="328"/>
                    <a:pt x="49" y="326"/>
                  </a:cubicBezTo>
                  <a:cubicBezTo>
                    <a:pt x="34" y="325"/>
                    <a:pt x="27" y="325"/>
                    <a:pt x="24" y="325"/>
                  </a:cubicBezTo>
                  <a:cubicBezTo>
                    <a:pt x="12" y="325"/>
                    <a:pt x="7" y="329"/>
                    <a:pt x="7" y="336"/>
                  </a:cubicBezTo>
                  <a:cubicBezTo>
                    <a:pt x="3" y="362"/>
                    <a:pt x="1" y="391"/>
                    <a:pt x="1" y="421"/>
                  </a:cubicBezTo>
                  <a:cubicBezTo>
                    <a:pt x="1" y="515"/>
                    <a:pt x="7" y="578"/>
                    <a:pt x="19" y="610"/>
                  </a:cubicBezTo>
                  <a:cubicBezTo>
                    <a:pt x="84" y="597"/>
                    <a:pt x="191" y="578"/>
                    <a:pt x="339" y="556"/>
                  </a:cubicBezTo>
                  <a:lnTo>
                    <a:pt x="339" y="556"/>
                  </a:lnTo>
                  <a:cubicBezTo>
                    <a:pt x="322" y="603"/>
                    <a:pt x="315" y="669"/>
                    <a:pt x="315" y="755"/>
                  </a:cubicBezTo>
                  <a:cubicBezTo>
                    <a:pt x="315" y="891"/>
                    <a:pt x="336" y="1062"/>
                    <a:pt x="375" y="1265"/>
                  </a:cubicBezTo>
                  <a:cubicBezTo>
                    <a:pt x="445" y="1620"/>
                    <a:pt x="539" y="1916"/>
                    <a:pt x="659" y="2157"/>
                  </a:cubicBezTo>
                  <a:cubicBezTo>
                    <a:pt x="718" y="2127"/>
                    <a:pt x="793" y="2096"/>
                    <a:pt x="888" y="2065"/>
                  </a:cubicBezTo>
                  <a:cubicBezTo>
                    <a:pt x="974" y="2036"/>
                    <a:pt x="1046" y="2015"/>
                    <a:pt x="1106" y="1998"/>
                  </a:cubicBezTo>
                  <a:cubicBezTo>
                    <a:pt x="1087" y="1854"/>
                    <a:pt x="1077" y="1708"/>
                    <a:pt x="1077" y="1556"/>
                  </a:cubicBezTo>
                  <a:cubicBezTo>
                    <a:pt x="1077" y="1267"/>
                    <a:pt x="1101" y="982"/>
                    <a:pt x="1147" y="702"/>
                  </a:cubicBezTo>
                  <a:cubicBezTo>
                    <a:pt x="1193" y="417"/>
                    <a:pt x="1253" y="187"/>
                    <a:pt x="1329" y="11"/>
                  </a:cubicBezTo>
                  <a:cubicBezTo>
                    <a:pt x="1325" y="5"/>
                    <a:pt x="1322" y="1"/>
                    <a:pt x="1318" y="1"/>
                  </a:cubicBezTo>
                  <a:close/>
                  <a:moveTo>
                    <a:pt x="834" y="2310"/>
                  </a:moveTo>
                  <a:cubicBezTo>
                    <a:pt x="709" y="2310"/>
                    <a:pt x="581" y="2332"/>
                    <a:pt x="455" y="2377"/>
                  </a:cubicBezTo>
                  <a:cubicBezTo>
                    <a:pt x="305" y="2432"/>
                    <a:pt x="229" y="2500"/>
                    <a:pt x="229" y="2582"/>
                  </a:cubicBezTo>
                  <a:cubicBezTo>
                    <a:pt x="229" y="2652"/>
                    <a:pt x="263" y="2713"/>
                    <a:pt x="328" y="2766"/>
                  </a:cubicBezTo>
                  <a:cubicBezTo>
                    <a:pt x="394" y="2819"/>
                    <a:pt x="480" y="2845"/>
                    <a:pt x="585" y="2845"/>
                  </a:cubicBezTo>
                  <a:cubicBezTo>
                    <a:pt x="625" y="2845"/>
                    <a:pt x="669" y="2841"/>
                    <a:pt x="719" y="2832"/>
                  </a:cubicBezTo>
                  <a:cubicBezTo>
                    <a:pt x="847" y="2809"/>
                    <a:pt x="967" y="2770"/>
                    <a:pt x="1079" y="2717"/>
                  </a:cubicBezTo>
                  <a:cubicBezTo>
                    <a:pt x="1212" y="2653"/>
                    <a:pt x="1279" y="2589"/>
                    <a:pt x="1279" y="2527"/>
                  </a:cubicBezTo>
                  <a:cubicBezTo>
                    <a:pt x="1279" y="2469"/>
                    <a:pt x="1241" y="2421"/>
                    <a:pt x="1163" y="2378"/>
                  </a:cubicBezTo>
                  <a:cubicBezTo>
                    <a:pt x="1079" y="2334"/>
                    <a:pt x="969" y="2310"/>
                    <a:pt x="834" y="2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5773325" y="2253725"/>
              <a:ext cx="181775" cy="171850"/>
            </a:xfrm>
            <a:custGeom>
              <a:avLst/>
              <a:gdLst/>
              <a:ahLst/>
              <a:cxnLst/>
              <a:rect l="l" t="t" r="r" b="b"/>
              <a:pathLst>
                <a:path w="7271" h="6874" extrusionOk="0">
                  <a:moveTo>
                    <a:pt x="1762" y="0"/>
                  </a:moveTo>
                  <a:cubicBezTo>
                    <a:pt x="1168" y="0"/>
                    <a:pt x="574" y="78"/>
                    <a:pt x="1" y="239"/>
                  </a:cubicBezTo>
                  <a:cubicBezTo>
                    <a:pt x="107" y="2412"/>
                    <a:pt x="238" y="4702"/>
                    <a:pt x="346" y="6874"/>
                  </a:cubicBezTo>
                  <a:cubicBezTo>
                    <a:pt x="741" y="6620"/>
                    <a:pt x="1152" y="6296"/>
                    <a:pt x="1615" y="6296"/>
                  </a:cubicBezTo>
                  <a:cubicBezTo>
                    <a:pt x="1635" y="6296"/>
                    <a:pt x="1654" y="6296"/>
                    <a:pt x="1674" y="6297"/>
                  </a:cubicBezTo>
                  <a:cubicBezTo>
                    <a:pt x="1997" y="6316"/>
                    <a:pt x="2321" y="6325"/>
                    <a:pt x="2646" y="6325"/>
                  </a:cubicBezTo>
                  <a:cubicBezTo>
                    <a:pt x="3424" y="6325"/>
                    <a:pt x="4201" y="6272"/>
                    <a:pt x="4972" y="6165"/>
                  </a:cubicBezTo>
                  <a:cubicBezTo>
                    <a:pt x="5317" y="6117"/>
                    <a:pt x="5674" y="6054"/>
                    <a:pt x="5961" y="5855"/>
                  </a:cubicBezTo>
                  <a:cubicBezTo>
                    <a:pt x="6249" y="5657"/>
                    <a:pt x="6463" y="5296"/>
                    <a:pt x="6355" y="4964"/>
                  </a:cubicBezTo>
                  <a:cubicBezTo>
                    <a:pt x="6740" y="4864"/>
                    <a:pt x="7062" y="4548"/>
                    <a:pt x="7166" y="4165"/>
                  </a:cubicBezTo>
                  <a:cubicBezTo>
                    <a:pt x="7271" y="3781"/>
                    <a:pt x="7227" y="3451"/>
                    <a:pt x="6947" y="3169"/>
                  </a:cubicBezTo>
                  <a:cubicBezTo>
                    <a:pt x="7016" y="2488"/>
                    <a:pt x="6514" y="1883"/>
                    <a:pt x="5981" y="1457"/>
                  </a:cubicBezTo>
                  <a:cubicBezTo>
                    <a:pt x="4796" y="508"/>
                    <a:pt x="3277" y="0"/>
                    <a:pt x="1762" y="0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5920950" y="2310625"/>
              <a:ext cx="30125" cy="25550"/>
            </a:xfrm>
            <a:custGeom>
              <a:avLst/>
              <a:gdLst/>
              <a:ahLst/>
              <a:cxnLst/>
              <a:rect l="l" t="t" r="r" b="b"/>
              <a:pathLst>
                <a:path w="1205" h="1022" extrusionOk="0">
                  <a:moveTo>
                    <a:pt x="128" y="1"/>
                  </a:moveTo>
                  <a:cubicBezTo>
                    <a:pt x="89" y="1"/>
                    <a:pt x="51" y="22"/>
                    <a:pt x="31" y="59"/>
                  </a:cubicBezTo>
                  <a:cubicBezTo>
                    <a:pt x="1" y="113"/>
                    <a:pt x="20" y="181"/>
                    <a:pt x="74" y="211"/>
                  </a:cubicBezTo>
                  <a:cubicBezTo>
                    <a:pt x="423" y="405"/>
                    <a:pt x="741" y="671"/>
                    <a:pt x="992" y="981"/>
                  </a:cubicBezTo>
                  <a:cubicBezTo>
                    <a:pt x="1013" y="1007"/>
                    <a:pt x="1046" y="1022"/>
                    <a:pt x="1078" y="1022"/>
                  </a:cubicBezTo>
                  <a:cubicBezTo>
                    <a:pt x="1103" y="1022"/>
                    <a:pt x="1127" y="1015"/>
                    <a:pt x="1150" y="997"/>
                  </a:cubicBezTo>
                  <a:cubicBezTo>
                    <a:pt x="1197" y="959"/>
                    <a:pt x="1204" y="888"/>
                    <a:pt x="1166" y="840"/>
                  </a:cubicBezTo>
                  <a:cubicBezTo>
                    <a:pt x="897" y="506"/>
                    <a:pt x="558" y="221"/>
                    <a:pt x="183" y="15"/>
                  </a:cubicBezTo>
                  <a:cubicBezTo>
                    <a:pt x="165" y="5"/>
                    <a:pt x="147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5907875" y="2352575"/>
              <a:ext cx="29325" cy="31025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127" y="1"/>
                  </a:moveTo>
                  <a:cubicBezTo>
                    <a:pt x="78" y="1"/>
                    <a:pt x="34" y="31"/>
                    <a:pt x="19" y="80"/>
                  </a:cubicBezTo>
                  <a:cubicBezTo>
                    <a:pt x="1" y="139"/>
                    <a:pt x="35" y="201"/>
                    <a:pt x="94" y="219"/>
                  </a:cubicBezTo>
                  <a:cubicBezTo>
                    <a:pt x="515" y="346"/>
                    <a:pt x="854" y="721"/>
                    <a:pt x="941" y="1151"/>
                  </a:cubicBezTo>
                  <a:cubicBezTo>
                    <a:pt x="952" y="1205"/>
                    <a:pt x="999" y="1241"/>
                    <a:pt x="1051" y="1241"/>
                  </a:cubicBezTo>
                  <a:cubicBezTo>
                    <a:pt x="1059" y="1241"/>
                    <a:pt x="1066" y="1240"/>
                    <a:pt x="1073" y="1239"/>
                  </a:cubicBezTo>
                  <a:cubicBezTo>
                    <a:pt x="1133" y="1225"/>
                    <a:pt x="1173" y="1167"/>
                    <a:pt x="1161" y="1107"/>
                  </a:cubicBezTo>
                  <a:cubicBezTo>
                    <a:pt x="1059" y="598"/>
                    <a:pt x="656" y="155"/>
                    <a:pt x="159" y="5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5421000" y="2124825"/>
              <a:ext cx="364800" cy="364350"/>
            </a:xfrm>
            <a:custGeom>
              <a:avLst/>
              <a:gdLst/>
              <a:ahLst/>
              <a:cxnLst/>
              <a:rect l="l" t="t" r="r" b="b"/>
              <a:pathLst>
                <a:path w="14592" h="14574" extrusionOk="0">
                  <a:moveTo>
                    <a:pt x="4876" y="0"/>
                  </a:moveTo>
                  <a:cubicBezTo>
                    <a:pt x="0" y="4175"/>
                    <a:pt x="1141" y="11306"/>
                    <a:pt x="4210" y="13455"/>
                  </a:cubicBezTo>
                  <a:cubicBezTo>
                    <a:pt x="5342" y="14247"/>
                    <a:pt x="6679" y="14573"/>
                    <a:pt x="8034" y="14573"/>
                  </a:cubicBezTo>
                  <a:cubicBezTo>
                    <a:pt x="10526" y="14573"/>
                    <a:pt x="13075" y="13469"/>
                    <a:pt x="14500" y="12135"/>
                  </a:cubicBezTo>
                  <a:cubicBezTo>
                    <a:pt x="14592" y="9855"/>
                    <a:pt x="14510" y="7569"/>
                    <a:pt x="14256" y="5302"/>
                  </a:cubicBezTo>
                  <a:cubicBezTo>
                    <a:pt x="12917" y="5621"/>
                    <a:pt x="11638" y="5928"/>
                    <a:pt x="10318" y="6315"/>
                  </a:cubicBezTo>
                  <a:cubicBezTo>
                    <a:pt x="8187" y="4522"/>
                    <a:pt x="6921" y="1890"/>
                    <a:pt x="4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5632175" y="2276450"/>
              <a:ext cx="49200" cy="11900"/>
            </a:xfrm>
            <a:custGeom>
              <a:avLst/>
              <a:gdLst/>
              <a:ahLst/>
              <a:cxnLst/>
              <a:rect l="l" t="t" r="r" b="b"/>
              <a:pathLst>
                <a:path w="1968" h="476" extrusionOk="0">
                  <a:moveTo>
                    <a:pt x="1850" y="1"/>
                  </a:moveTo>
                  <a:cubicBezTo>
                    <a:pt x="1844" y="1"/>
                    <a:pt x="1838" y="1"/>
                    <a:pt x="1832" y="2"/>
                  </a:cubicBezTo>
                  <a:lnTo>
                    <a:pt x="104" y="253"/>
                  </a:lnTo>
                  <a:cubicBezTo>
                    <a:pt x="44" y="262"/>
                    <a:pt x="1" y="318"/>
                    <a:pt x="10" y="379"/>
                  </a:cubicBezTo>
                  <a:cubicBezTo>
                    <a:pt x="18" y="435"/>
                    <a:pt x="66" y="475"/>
                    <a:pt x="119" y="475"/>
                  </a:cubicBezTo>
                  <a:cubicBezTo>
                    <a:pt x="124" y="475"/>
                    <a:pt x="130" y="473"/>
                    <a:pt x="137" y="473"/>
                  </a:cubicBezTo>
                  <a:lnTo>
                    <a:pt x="1864" y="223"/>
                  </a:lnTo>
                  <a:cubicBezTo>
                    <a:pt x="1925" y="214"/>
                    <a:pt x="1968" y="157"/>
                    <a:pt x="1958" y="96"/>
                  </a:cubicBezTo>
                  <a:cubicBezTo>
                    <a:pt x="1951" y="42"/>
                    <a:pt x="1902" y="1"/>
                    <a:pt x="1850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5676100" y="2279925"/>
              <a:ext cx="45300" cy="195050"/>
            </a:xfrm>
            <a:custGeom>
              <a:avLst/>
              <a:gdLst/>
              <a:ahLst/>
              <a:cxnLst/>
              <a:rect l="l" t="t" r="r" b="b"/>
              <a:pathLst>
                <a:path w="1812" h="7802" extrusionOk="0">
                  <a:moveTo>
                    <a:pt x="114" y="1"/>
                  </a:moveTo>
                  <a:cubicBezTo>
                    <a:pt x="52" y="1"/>
                    <a:pt x="1" y="50"/>
                    <a:pt x="3" y="112"/>
                  </a:cubicBezTo>
                  <a:cubicBezTo>
                    <a:pt x="31" y="2761"/>
                    <a:pt x="1564" y="7673"/>
                    <a:pt x="1580" y="7722"/>
                  </a:cubicBezTo>
                  <a:cubicBezTo>
                    <a:pt x="1594" y="7770"/>
                    <a:pt x="1638" y="7801"/>
                    <a:pt x="1686" y="7801"/>
                  </a:cubicBezTo>
                  <a:cubicBezTo>
                    <a:pt x="1696" y="7801"/>
                    <a:pt x="1708" y="7798"/>
                    <a:pt x="1719" y="7796"/>
                  </a:cubicBezTo>
                  <a:cubicBezTo>
                    <a:pt x="1779" y="7778"/>
                    <a:pt x="1811" y="7716"/>
                    <a:pt x="1793" y="7657"/>
                  </a:cubicBezTo>
                  <a:cubicBezTo>
                    <a:pt x="1777" y="7607"/>
                    <a:pt x="255" y="2726"/>
                    <a:pt x="226" y="111"/>
                  </a:cubicBezTo>
                  <a:cubicBezTo>
                    <a:pt x="226" y="49"/>
                    <a:pt x="176" y="1"/>
                    <a:pt x="116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5704375" y="2398475"/>
              <a:ext cx="75675" cy="40000"/>
            </a:xfrm>
            <a:custGeom>
              <a:avLst/>
              <a:gdLst/>
              <a:ahLst/>
              <a:cxnLst/>
              <a:rect l="l" t="t" r="r" b="b"/>
              <a:pathLst>
                <a:path w="3027" h="1600" extrusionOk="0">
                  <a:moveTo>
                    <a:pt x="2899" y="0"/>
                  </a:moveTo>
                  <a:cubicBezTo>
                    <a:pt x="2882" y="0"/>
                    <a:pt x="2865" y="4"/>
                    <a:pt x="2850" y="12"/>
                  </a:cubicBezTo>
                  <a:lnTo>
                    <a:pt x="78" y="1388"/>
                  </a:lnTo>
                  <a:cubicBezTo>
                    <a:pt x="23" y="1414"/>
                    <a:pt x="0" y="1482"/>
                    <a:pt x="28" y="1537"/>
                  </a:cubicBezTo>
                  <a:cubicBezTo>
                    <a:pt x="49" y="1577"/>
                    <a:pt x="87" y="1599"/>
                    <a:pt x="128" y="1599"/>
                  </a:cubicBezTo>
                  <a:cubicBezTo>
                    <a:pt x="145" y="1599"/>
                    <a:pt x="164" y="1595"/>
                    <a:pt x="178" y="1588"/>
                  </a:cubicBezTo>
                  <a:lnTo>
                    <a:pt x="2949" y="213"/>
                  </a:lnTo>
                  <a:cubicBezTo>
                    <a:pt x="3005" y="185"/>
                    <a:pt x="3027" y="118"/>
                    <a:pt x="3000" y="62"/>
                  </a:cubicBezTo>
                  <a:cubicBezTo>
                    <a:pt x="2981" y="23"/>
                    <a:pt x="2940" y="0"/>
                    <a:pt x="289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5696600" y="2365025"/>
              <a:ext cx="82950" cy="39600"/>
            </a:xfrm>
            <a:custGeom>
              <a:avLst/>
              <a:gdLst/>
              <a:ahLst/>
              <a:cxnLst/>
              <a:rect l="l" t="t" r="r" b="b"/>
              <a:pathLst>
                <a:path w="3318" h="1584" extrusionOk="0">
                  <a:moveTo>
                    <a:pt x="3191" y="1"/>
                  </a:moveTo>
                  <a:cubicBezTo>
                    <a:pt x="3175" y="1"/>
                    <a:pt x="3158" y="4"/>
                    <a:pt x="3142" y="11"/>
                  </a:cubicBezTo>
                  <a:cubicBezTo>
                    <a:pt x="2268" y="431"/>
                    <a:pt x="982" y="1001"/>
                    <a:pt x="84" y="1368"/>
                  </a:cubicBezTo>
                  <a:cubicBezTo>
                    <a:pt x="27" y="1392"/>
                    <a:pt x="0" y="1458"/>
                    <a:pt x="24" y="1515"/>
                  </a:cubicBezTo>
                  <a:cubicBezTo>
                    <a:pt x="42" y="1558"/>
                    <a:pt x="83" y="1584"/>
                    <a:pt x="127" y="1584"/>
                  </a:cubicBezTo>
                  <a:cubicBezTo>
                    <a:pt x="141" y="1584"/>
                    <a:pt x="155" y="1582"/>
                    <a:pt x="169" y="1574"/>
                  </a:cubicBezTo>
                  <a:cubicBezTo>
                    <a:pt x="1071" y="1207"/>
                    <a:pt x="2362" y="633"/>
                    <a:pt x="3239" y="211"/>
                  </a:cubicBezTo>
                  <a:cubicBezTo>
                    <a:pt x="3295" y="185"/>
                    <a:pt x="3318" y="118"/>
                    <a:pt x="3291" y="63"/>
                  </a:cubicBezTo>
                  <a:cubicBezTo>
                    <a:pt x="3273" y="23"/>
                    <a:pt x="3233" y="1"/>
                    <a:pt x="319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5685050" y="2332175"/>
              <a:ext cx="87850" cy="25450"/>
            </a:xfrm>
            <a:custGeom>
              <a:avLst/>
              <a:gdLst/>
              <a:ahLst/>
              <a:cxnLst/>
              <a:rect l="l" t="t" r="r" b="b"/>
              <a:pathLst>
                <a:path w="3514" h="1018" extrusionOk="0">
                  <a:moveTo>
                    <a:pt x="3390" y="1"/>
                  </a:moveTo>
                  <a:cubicBezTo>
                    <a:pt x="3381" y="1"/>
                    <a:pt x="3372" y="2"/>
                    <a:pt x="3364" y="4"/>
                  </a:cubicBezTo>
                  <a:lnTo>
                    <a:pt x="97" y="798"/>
                  </a:lnTo>
                  <a:cubicBezTo>
                    <a:pt x="37" y="812"/>
                    <a:pt x="0" y="873"/>
                    <a:pt x="14" y="932"/>
                  </a:cubicBezTo>
                  <a:cubicBezTo>
                    <a:pt x="27" y="982"/>
                    <a:pt x="73" y="1017"/>
                    <a:pt x="122" y="1017"/>
                  </a:cubicBezTo>
                  <a:cubicBezTo>
                    <a:pt x="131" y="1017"/>
                    <a:pt x="140" y="1016"/>
                    <a:pt x="150" y="1014"/>
                  </a:cubicBezTo>
                  <a:lnTo>
                    <a:pt x="3416" y="221"/>
                  </a:lnTo>
                  <a:cubicBezTo>
                    <a:pt x="3477" y="206"/>
                    <a:pt x="3513" y="145"/>
                    <a:pt x="3499" y="87"/>
                  </a:cubicBezTo>
                  <a:cubicBezTo>
                    <a:pt x="3486" y="35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5679025" y="2282700"/>
              <a:ext cx="93225" cy="27100"/>
            </a:xfrm>
            <a:custGeom>
              <a:avLst/>
              <a:gdLst/>
              <a:ahLst/>
              <a:cxnLst/>
              <a:rect l="l" t="t" r="r" b="b"/>
              <a:pathLst>
                <a:path w="3729" h="1084" extrusionOk="0">
                  <a:moveTo>
                    <a:pt x="3607" y="1"/>
                  </a:moveTo>
                  <a:cubicBezTo>
                    <a:pt x="3598" y="1"/>
                    <a:pt x="3588" y="2"/>
                    <a:pt x="3579" y="4"/>
                  </a:cubicBezTo>
                  <a:lnTo>
                    <a:pt x="97" y="863"/>
                  </a:lnTo>
                  <a:cubicBezTo>
                    <a:pt x="37" y="878"/>
                    <a:pt x="1" y="939"/>
                    <a:pt x="15" y="998"/>
                  </a:cubicBezTo>
                  <a:cubicBezTo>
                    <a:pt x="28" y="1050"/>
                    <a:pt x="73" y="1084"/>
                    <a:pt x="124" y="1084"/>
                  </a:cubicBezTo>
                  <a:cubicBezTo>
                    <a:pt x="133" y="1084"/>
                    <a:pt x="140" y="1083"/>
                    <a:pt x="151" y="1080"/>
                  </a:cubicBezTo>
                  <a:lnTo>
                    <a:pt x="3632" y="221"/>
                  </a:lnTo>
                  <a:cubicBezTo>
                    <a:pt x="3692" y="206"/>
                    <a:pt x="3729" y="145"/>
                    <a:pt x="3714" y="86"/>
                  </a:cubicBezTo>
                  <a:cubicBezTo>
                    <a:pt x="3701" y="35"/>
                    <a:pt x="3657" y="1"/>
                    <a:pt x="360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33"/>
          <p:cNvGrpSpPr/>
          <p:nvPr/>
        </p:nvGrpSpPr>
        <p:grpSpPr>
          <a:xfrm rot="3417219" flipH="1">
            <a:off x="7210883" y="4281115"/>
            <a:ext cx="650372" cy="1314440"/>
            <a:chOff x="3336800" y="571325"/>
            <a:chExt cx="454225" cy="918000"/>
          </a:xfrm>
        </p:grpSpPr>
        <p:sp>
          <p:nvSpPr>
            <p:cNvPr id="1385" name="Google Shape;1385;p33"/>
            <p:cNvSpPr/>
            <p:nvPr/>
          </p:nvSpPr>
          <p:spPr>
            <a:xfrm>
              <a:off x="3336800" y="571325"/>
              <a:ext cx="454225" cy="918000"/>
            </a:xfrm>
            <a:custGeom>
              <a:avLst/>
              <a:gdLst/>
              <a:ahLst/>
              <a:cxnLst/>
              <a:rect l="l" t="t" r="r" b="b"/>
              <a:pathLst>
                <a:path w="18169" h="36720" extrusionOk="0">
                  <a:moveTo>
                    <a:pt x="10029" y="1"/>
                  </a:moveTo>
                  <a:cubicBezTo>
                    <a:pt x="9955" y="1"/>
                    <a:pt x="9880" y="2"/>
                    <a:pt x="9805" y="3"/>
                  </a:cubicBezTo>
                  <a:cubicBezTo>
                    <a:pt x="8266" y="36"/>
                    <a:pt x="6931" y="1085"/>
                    <a:pt x="6518" y="2567"/>
                  </a:cubicBezTo>
                  <a:lnTo>
                    <a:pt x="372" y="24652"/>
                  </a:lnTo>
                  <a:cubicBezTo>
                    <a:pt x="30" y="25877"/>
                    <a:pt x="0" y="27167"/>
                    <a:pt x="284" y="28407"/>
                  </a:cubicBezTo>
                  <a:lnTo>
                    <a:pt x="1887" y="35391"/>
                  </a:lnTo>
                  <a:cubicBezTo>
                    <a:pt x="2079" y="36228"/>
                    <a:pt x="2810" y="36719"/>
                    <a:pt x="3560" y="36719"/>
                  </a:cubicBezTo>
                  <a:cubicBezTo>
                    <a:pt x="3994" y="36719"/>
                    <a:pt x="4435" y="36555"/>
                    <a:pt x="4781" y="36197"/>
                  </a:cubicBezTo>
                  <a:lnTo>
                    <a:pt x="9761" y="31043"/>
                  </a:lnTo>
                  <a:cubicBezTo>
                    <a:pt x="10644" y="30129"/>
                    <a:pt x="11285" y="29009"/>
                    <a:pt x="11626" y="27784"/>
                  </a:cubicBezTo>
                  <a:lnTo>
                    <a:pt x="17751" y="5771"/>
                  </a:lnTo>
                  <a:cubicBezTo>
                    <a:pt x="18169" y="4273"/>
                    <a:pt x="17547" y="2681"/>
                    <a:pt x="16226" y="1860"/>
                  </a:cubicBezTo>
                  <a:cubicBezTo>
                    <a:pt x="14759" y="947"/>
                    <a:pt x="12616" y="1"/>
                    <a:pt x="10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3350975" y="1223250"/>
              <a:ext cx="258325" cy="82300"/>
            </a:xfrm>
            <a:custGeom>
              <a:avLst/>
              <a:gdLst/>
              <a:ahLst/>
              <a:cxnLst/>
              <a:rect l="l" t="t" r="r" b="b"/>
              <a:pathLst>
                <a:path w="10333" h="3292" extrusionOk="0">
                  <a:moveTo>
                    <a:pt x="330" y="1"/>
                  </a:moveTo>
                  <a:cubicBezTo>
                    <a:pt x="200" y="1"/>
                    <a:pt x="81" y="88"/>
                    <a:pt x="45" y="220"/>
                  </a:cubicBezTo>
                  <a:cubicBezTo>
                    <a:pt x="0" y="379"/>
                    <a:pt x="93" y="545"/>
                    <a:pt x="252" y="588"/>
                  </a:cubicBezTo>
                  <a:lnTo>
                    <a:pt x="9921" y="3280"/>
                  </a:lnTo>
                  <a:cubicBezTo>
                    <a:pt x="9947" y="3287"/>
                    <a:pt x="9973" y="3291"/>
                    <a:pt x="10000" y="3291"/>
                  </a:cubicBezTo>
                  <a:cubicBezTo>
                    <a:pt x="10131" y="3291"/>
                    <a:pt x="10251" y="3205"/>
                    <a:pt x="10288" y="3071"/>
                  </a:cubicBezTo>
                  <a:cubicBezTo>
                    <a:pt x="10333" y="2912"/>
                    <a:pt x="10240" y="2748"/>
                    <a:pt x="10081" y="2704"/>
                  </a:cubicBezTo>
                  <a:lnTo>
                    <a:pt x="412" y="13"/>
                  </a:lnTo>
                  <a:cubicBezTo>
                    <a:pt x="385" y="5"/>
                    <a:pt x="35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3354850" y="679450"/>
              <a:ext cx="422075" cy="525550"/>
            </a:xfrm>
            <a:custGeom>
              <a:avLst/>
              <a:gdLst/>
              <a:ahLst/>
              <a:cxnLst/>
              <a:rect l="l" t="t" r="r" b="b"/>
              <a:pathLst>
                <a:path w="16883" h="21022" extrusionOk="0">
                  <a:moveTo>
                    <a:pt x="4924" y="0"/>
                  </a:moveTo>
                  <a:lnTo>
                    <a:pt x="0" y="17694"/>
                  </a:lnTo>
                  <a:lnTo>
                    <a:pt x="11960" y="21022"/>
                  </a:lnTo>
                  <a:lnTo>
                    <a:pt x="16883" y="3328"/>
                  </a:lnTo>
                  <a:lnTo>
                    <a:pt x="4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6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751;p56"/>
          <p:cNvGrpSpPr/>
          <p:nvPr/>
        </p:nvGrpSpPr>
        <p:grpSpPr>
          <a:xfrm>
            <a:off x="0" y="5240982"/>
            <a:ext cx="1996125" cy="1855057"/>
            <a:chOff x="1498700" y="389275"/>
            <a:chExt cx="1065825" cy="1185325"/>
          </a:xfrm>
        </p:grpSpPr>
        <p:sp>
          <p:nvSpPr>
            <p:cNvPr id="4" name="Google Shape;3752;p56"/>
            <p:cNvSpPr/>
            <p:nvPr/>
          </p:nvSpPr>
          <p:spPr>
            <a:xfrm>
              <a:off x="1839000" y="660250"/>
              <a:ext cx="316750" cy="442100"/>
            </a:xfrm>
            <a:custGeom>
              <a:avLst/>
              <a:gdLst/>
              <a:ahLst/>
              <a:cxnLst/>
              <a:rect l="l" t="t" r="r" b="b"/>
              <a:pathLst>
                <a:path w="12670" h="17684" extrusionOk="0">
                  <a:moveTo>
                    <a:pt x="0" y="1"/>
                  </a:moveTo>
                  <a:lnTo>
                    <a:pt x="0" y="17684"/>
                  </a:lnTo>
                  <a:lnTo>
                    <a:pt x="12640" y="17684"/>
                  </a:lnTo>
                  <a:cubicBezTo>
                    <a:pt x="12657" y="17684"/>
                    <a:pt x="12669" y="17669"/>
                    <a:pt x="12669" y="17653"/>
                  </a:cubicBezTo>
                  <a:lnTo>
                    <a:pt x="12669" y="30"/>
                  </a:lnTo>
                  <a:cubicBezTo>
                    <a:pt x="12669" y="13"/>
                    <a:pt x="12657" y="1"/>
                    <a:pt x="1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753;p56"/>
            <p:cNvSpPr/>
            <p:nvPr/>
          </p:nvSpPr>
          <p:spPr>
            <a:xfrm>
              <a:off x="1839000" y="644050"/>
              <a:ext cx="300350" cy="438350"/>
            </a:xfrm>
            <a:custGeom>
              <a:avLst/>
              <a:gdLst/>
              <a:ahLst/>
              <a:cxnLst/>
              <a:rect l="l" t="t" r="r" b="b"/>
              <a:pathLst>
                <a:path w="12014" h="17534" extrusionOk="0">
                  <a:moveTo>
                    <a:pt x="0" y="1"/>
                  </a:moveTo>
                  <a:lnTo>
                    <a:pt x="0" y="17533"/>
                  </a:lnTo>
                  <a:lnTo>
                    <a:pt x="12013" y="17533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754;p56"/>
            <p:cNvSpPr/>
            <p:nvPr/>
          </p:nvSpPr>
          <p:spPr>
            <a:xfrm>
              <a:off x="1836200" y="1042100"/>
              <a:ext cx="305575" cy="43875"/>
            </a:xfrm>
            <a:custGeom>
              <a:avLst/>
              <a:gdLst/>
              <a:ahLst/>
              <a:cxnLst/>
              <a:rect l="l" t="t" r="r" b="b"/>
              <a:pathLst>
                <a:path w="12223" h="1755" extrusionOk="0">
                  <a:moveTo>
                    <a:pt x="112" y="0"/>
                  </a:moveTo>
                  <a:cubicBezTo>
                    <a:pt x="51" y="0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11871" y="223"/>
                  </a:lnTo>
                  <a:cubicBezTo>
                    <a:pt x="11746" y="416"/>
                    <a:pt x="11676" y="643"/>
                    <a:pt x="11674" y="872"/>
                  </a:cubicBezTo>
                  <a:cubicBezTo>
                    <a:pt x="11671" y="1183"/>
                    <a:pt x="11792" y="1492"/>
                    <a:pt x="12004" y="1720"/>
                  </a:cubicBezTo>
                  <a:cubicBezTo>
                    <a:pt x="12026" y="1743"/>
                    <a:pt x="12056" y="1755"/>
                    <a:pt x="12086" y="1755"/>
                  </a:cubicBezTo>
                  <a:cubicBezTo>
                    <a:pt x="12113" y="1755"/>
                    <a:pt x="12140" y="1745"/>
                    <a:pt x="12161" y="1725"/>
                  </a:cubicBezTo>
                  <a:cubicBezTo>
                    <a:pt x="12207" y="1684"/>
                    <a:pt x="12210" y="1612"/>
                    <a:pt x="12167" y="1568"/>
                  </a:cubicBezTo>
                  <a:cubicBezTo>
                    <a:pt x="11993" y="1383"/>
                    <a:pt x="11895" y="1131"/>
                    <a:pt x="11897" y="877"/>
                  </a:cubicBezTo>
                  <a:cubicBezTo>
                    <a:pt x="11900" y="622"/>
                    <a:pt x="12004" y="371"/>
                    <a:pt x="12182" y="191"/>
                  </a:cubicBezTo>
                  <a:cubicBezTo>
                    <a:pt x="12213" y="159"/>
                    <a:pt x="12222" y="111"/>
                    <a:pt x="12206" y="70"/>
                  </a:cubicBezTo>
                  <a:cubicBezTo>
                    <a:pt x="12187" y="28"/>
                    <a:pt x="12148" y="0"/>
                    <a:pt x="1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755;p56"/>
            <p:cNvSpPr/>
            <p:nvPr/>
          </p:nvSpPr>
          <p:spPr>
            <a:xfrm>
              <a:off x="1853725" y="1058025"/>
              <a:ext cx="112250" cy="5775"/>
            </a:xfrm>
            <a:custGeom>
              <a:avLst/>
              <a:gdLst/>
              <a:ahLst/>
              <a:cxnLst/>
              <a:rect l="l" t="t" r="r" b="b"/>
              <a:pathLst>
                <a:path w="4490" h="231" extrusionOk="0">
                  <a:moveTo>
                    <a:pt x="4378" y="1"/>
                  </a:moveTo>
                  <a:lnTo>
                    <a:pt x="111" y="7"/>
                  </a:lnTo>
                  <a:cubicBezTo>
                    <a:pt x="51" y="7"/>
                    <a:pt x="0" y="57"/>
                    <a:pt x="0" y="120"/>
                  </a:cubicBezTo>
                  <a:cubicBezTo>
                    <a:pt x="0" y="180"/>
                    <a:pt x="49" y="230"/>
                    <a:pt x="111" y="230"/>
                  </a:cubicBezTo>
                  <a:lnTo>
                    <a:pt x="4378" y="224"/>
                  </a:lnTo>
                  <a:cubicBezTo>
                    <a:pt x="4439" y="224"/>
                    <a:pt x="4489" y="173"/>
                    <a:pt x="4489" y="112"/>
                  </a:cubicBezTo>
                  <a:cubicBezTo>
                    <a:pt x="4489" y="51"/>
                    <a:pt x="4440" y="1"/>
                    <a:pt x="4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756;p56"/>
            <p:cNvSpPr/>
            <p:nvPr/>
          </p:nvSpPr>
          <p:spPr>
            <a:xfrm>
              <a:off x="1935700" y="1070650"/>
              <a:ext cx="128325" cy="7850"/>
            </a:xfrm>
            <a:custGeom>
              <a:avLst/>
              <a:gdLst/>
              <a:ahLst/>
              <a:cxnLst/>
              <a:rect l="l" t="t" r="r" b="b"/>
              <a:pathLst>
                <a:path w="5133" h="314" extrusionOk="0">
                  <a:moveTo>
                    <a:pt x="5018" y="0"/>
                  </a:moveTo>
                  <a:lnTo>
                    <a:pt x="111" y="89"/>
                  </a:lnTo>
                  <a:cubicBezTo>
                    <a:pt x="49" y="91"/>
                    <a:pt x="1" y="141"/>
                    <a:pt x="2" y="203"/>
                  </a:cubicBezTo>
                  <a:cubicBezTo>
                    <a:pt x="2" y="264"/>
                    <a:pt x="52" y="313"/>
                    <a:pt x="112" y="313"/>
                  </a:cubicBezTo>
                  <a:lnTo>
                    <a:pt x="114" y="313"/>
                  </a:lnTo>
                  <a:lnTo>
                    <a:pt x="5022" y="223"/>
                  </a:lnTo>
                  <a:cubicBezTo>
                    <a:pt x="5084" y="222"/>
                    <a:pt x="5132" y="172"/>
                    <a:pt x="5131" y="110"/>
                  </a:cubicBezTo>
                  <a:cubicBezTo>
                    <a:pt x="5131" y="50"/>
                    <a:pt x="5081" y="0"/>
                    <a:pt x="5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757;p56"/>
            <p:cNvSpPr/>
            <p:nvPr/>
          </p:nvSpPr>
          <p:spPr>
            <a:xfrm>
              <a:off x="2031300" y="1056350"/>
              <a:ext cx="102425" cy="6350"/>
            </a:xfrm>
            <a:custGeom>
              <a:avLst/>
              <a:gdLst/>
              <a:ahLst/>
              <a:cxnLst/>
              <a:rect l="l" t="t" r="r" b="b"/>
              <a:pathLst>
                <a:path w="4097" h="254" extrusionOk="0">
                  <a:moveTo>
                    <a:pt x="3983" y="1"/>
                  </a:moveTo>
                  <a:lnTo>
                    <a:pt x="111" y="30"/>
                  </a:lnTo>
                  <a:cubicBezTo>
                    <a:pt x="49" y="30"/>
                    <a:pt x="0" y="80"/>
                    <a:pt x="0" y="142"/>
                  </a:cubicBezTo>
                  <a:cubicBezTo>
                    <a:pt x="0" y="204"/>
                    <a:pt x="51" y="254"/>
                    <a:pt x="111" y="254"/>
                  </a:cubicBezTo>
                  <a:lnTo>
                    <a:pt x="3984" y="224"/>
                  </a:lnTo>
                  <a:cubicBezTo>
                    <a:pt x="4046" y="224"/>
                    <a:pt x="4096" y="173"/>
                    <a:pt x="4096" y="111"/>
                  </a:cubicBezTo>
                  <a:cubicBezTo>
                    <a:pt x="4096" y="49"/>
                    <a:pt x="4045" y="1"/>
                    <a:pt x="3984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758;p56"/>
            <p:cNvSpPr/>
            <p:nvPr/>
          </p:nvSpPr>
          <p:spPr>
            <a:xfrm>
              <a:off x="1887725" y="6833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0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59;p56"/>
            <p:cNvSpPr/>
            <p:nvPr/>
          </p:nvSpPr>
          <p:spPr>
            <a:xfrm>
              <a:off x="1887725" y="7220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60;p56"/>
            <p:cNvSpPr/>
            <p:nvPr/>
          </p:nvSpPr>
          <p:spPr>
            <a:xfrm>
              <a:off x="1887725" y="7607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1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61;p56"/>
            <p:cNvSpPr/>
            <p:nvPr/>
          </p:nvSpPr>
          <p:spPr>
            <a:xfrm>
              <a:off x="1887725" y="7994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62;p56"/>
            <p:cNvSpPr/>
            <p:nvPr/>
          </p:nvSpPr>
          <p:spPr>
            <a:xfrm>
              <a:off x="1887725" y="8381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63;p56"/>
            <p:cNvSpPr/>
            <p:nvPr/>
          </p:nvSpPr>
          <p:spPr>
            <a:xfrm>
              <a:off x="1887725" y="8768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64;p56"/>
            <p:cNvSpPr/>
            <p:nvPr/>
          </p:nvSpPr>
          <p:spPr>
            <a:xfrm>
              <a:off x="1887725" y="9155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65;p56"/>
            <p:cNvSpPr/>
            <p:nvPr/>
          </p:nvSpPr>
          <p:spPr>
            <a:xfrm>
              <a:off x="1887725" y="9542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66;p56"/>
            <p:cNvSpPr/>
            <p:nvPr/>
          </p:nvSpPr>
          <p:spPr>
            <a:xfrm>
              <a:off x="1887725" y="9928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67;p56"/>
            <p:cNvSpPr/>
            <p:nvPr/>
          </p:nvSpPr>
          <p:spPr>
            <a:xfrm>
              <a:off x="2066425" y="651775"/>
              <a:ext cx="5600" cy="384450"/>
            </a:xfrm>
            <a:custGeom>
              <a:avLst/>
              <a:gdLst/>
              <a:ahLst/>
              <a:cxnLst/>
              <a:rect l="l" t="t" r="r" b="b"/>
              <a:pathLst>
                <a:path w="224" h="15378" extrusionOk="0">
                  <a:moveTo>
                    <a:pt x="111" y="1"/>
                  </a:moveTo>
                  <a:cubicBezTo>
                    <a:pt x="51" y="1"/>
                    <a:pt x="1" y="50"/>
                    <a:pt x="1" y="112"/>
                  </a:cubicBezTo>
                  <a:lnTo>
                    <a:pt x="1" y="15266"/>
                  </a:lnTo>
                  <a:cubicBezTo>
                    <a:pt x="1" y="15327"/>
                    <a:pt x="49" y="15378"/>
                    <a:pt x="111" y="15378"/>
                  </a:cubicBezTo>
                  <a:cubicBezTo>
                    <a:pt x="173" y="15378"/>
                    <a:pt x="224" y="15328"/>
                    <a:pt x="223" y="15266"/>
                  </a:cubicBezTo>
                  <a:lnTo>
                    <a:pt x="223" y="112"/>
                  </a:lnTo>
                  <a:cubicBezTo>
                    <a:pt x="223" y="51"/>
                    <a:pt x="17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68;p56"/>
            <p:cNvSpPr/>
            <p:nvPr/>
          </p:nvSpPr>
          <p:spPr>
            <a:xfrm>
              <a:off x="1805700" y="6578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2" y="2155"/>
                  </a:cubicBezTo>
                  <a:cubicBezTo>
                    <a:pt x="1285" y="2095"/>
                    <a:pt x="1236" y="2043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3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69;p56"/>
            <p:cNvSpPr/>
            <p:nvPr/>
          </p:nvSpPr>
          <p:spPr>
            <a:xfrm>
              <a:off x="1805700" y="6927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4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4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70;p56"/>
            <p:cNvSpPr/>
            <p:nvPr/>
          </p:nvSpPr>
          <p:spPr>
            <a:xfrm>
              <a:off x="1805700" y="727550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5" y="0"/>
                  </a:moveTo>
                  <a:cubicBezTo>
                    <a:pt x="1050" y="0"/>
                    <a:pt x="917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2" y="2155"/>
                  </a:cubicBezTo>
                  <a:cubicBezTo>
                    <a:pt x="1285" y="2094"/>
                    <a:pt x="1236" y="2043"/>
                    <a:pt x="1174" y="2041"/>
                  </a:cubicBezTo>
                  <a:cubicBezTo>
                    <a:pt x="759" y="2026"/>
                    <a:pt x="378" y="1693"/>
                    <a:pt x="308" y="1283"/>
                  </a:cubicBezTo>
                  <a:cubicBezTo>
                    <a:pt x="237" y="873"/>
                    <a:pt x="485" y="434"/>
                    <a:pt x="872" y="281"/>
                  </a:cubicBezTo>
                  <a:cubicBezTo>
                    <a:pt x="973" y="242"/>
                    <a:pt x="1080" y="223"/>
                    <a:pt x="1187" y="223"/>
                  </a:cubicBezTo>
                  <a:cubicBezTo>
                    <a:pt x="1492" y="223"/>
                    <a:pt x="1799" y="374"/>
                    <a:pt x="1968" y="631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3"/>
                  </a:cubicBezTo>
                  <a:cubicBezTo>
                    <a:pt x="2174" y="630"/>
                    <a:pt x="2189" y="560"/>
                    <a:pt x="2155" y="508"/>
                  </a:cubicBezTo>
                  <a:cubicBezTo>
                    <a:pt x="1946" y="189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771;p56"/>
            <p:cNvSpPr/>
            <p:nvPr/>
          </p:nvSpPr>
          <p:spPr>
            <a:xfrm>
              <a:off x="1805700" y="762400"/>
              <a:ext cx="54750" cy="56550"/>
            </a:xfrm>
            <a:custGeom>
              <a:avLst/>
              <a:gdLst/>
              <a:ahLst/>
              <a:cxnLst/>
              <a:rect l="l" t="t" r="r" b="b"/>
              <a:pathLst>
                <a:path w="2190" h="2262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2"/>
                    <a:pt x="0" y="810"/>
                    <a:pt x="88" y="1320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4"/>
                    <a:pt x="1283" y="2155"/>
                  </a:cubicBezTo>
                  <a:cubicBezTo>
                    <a:pt x="1286" y="2094"/>
                    <a:pt x="1237" y="2043"/>
                    <a:pt x="1175" y="2039"/>
                  </a:cubicBezTo>
                  <a:cubicBezTo>
                    <a:pt x="760" y="2026"/>
                    <a:pt x="379" y="1692"/>
                    <a:pt x="309" y="1283"/>
                  </a:cubicBezTo>
                  <a:cubicBezTo>
                    <a:pt x="238" y="872"/>
                    <a:pt x="486" y="433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1"/>
                  </a:cubicBezTo>
                  <a:cubicBezTo>
                    <a:pt x="1990" y="664"/>
                    <a:pt x="2025" y="681"/>
                    <a:pt x="2062" y="681"/>
                  </a:cubicBezTo>
                  <a:cubicBezTo>
                    <a:pt x="2083" y="681"/>
                    <a:pt x="2105" y="675"/>
                    <a:pt x="2124" y="663"/>
                  </a:cubicBezTo>
                  <a:cubicBezTo>
                    <a:pt x="2175" y="629"/>
                    <a:pt x="2190" y="560"/>
                    <a:pt x="2156" y="508"/>
                  </a:cubicBezTo>
                  <a:cubicBezTo>
                    <a:pt x="1947" y="188"/>
                    <a:pt x="1566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72;p56"/>
            <p:cNvSpPr/>
            <p:nvPr/>
          </p:nvSpPr>
          <p:spPr>
            <a:xfrm>
              <a:off x="1805700" y="7972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5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3"/>
                    <a:pt x="1189" y="223"/>
                  </a:cubicBezTo>
                  <a:cubicBezTo>
                    <a:pt x="1494" y="223"/>
                    <a:pt x="1801" y="374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6" y="188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773;p56"/>
            <p:cNvSpPr/>
            <p:nvPr/>
          </p:nvSpPr>
          <p:spPr>
            <a:xfrm>
              <a:off x="1805700" y="832050"/>
              <a:ext cx="54725" cy="56600"/>
            </a:xfrm>
            <a:custGeom>
              <a:avLst/>
              <a:gdLst/>
              <a:ahLst/>
              <a:cxnLst/>
              <a:rect l="l" t="t" r="r" b="b"/>
              <a:pathLst>
                <a:path w="2189" h="2264" extrusionOk="0">
                  <a:moveTo>
                    <a:pt x="1185" y="0"/>
                  </a:moveTo>
                  <a:cubicBezTo>
                    <a:pt x="1051" y="0"/>
                    <a:pt x="917" y="24"/>
                    <a:pt x="791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2" y="2156"/>
                  </a:cubicBezTo>
                  <a:cubicBezTo>
                    <a:pt x="1285" y="2095"/>
                    <a:pt x="1236" y="2043"/>
                    <a:pt x="1174" y="2041"/>
                  </a:cubicBezTo>
                  <a:cubicBezTo>
                    <a:pt x="759" y="2027"/>
                    <a:pt x="378" y="1694"/>
                    <a:pt x="308" y="1284"/>
                  </a:cubicBezTo>
                  <a:cubicBezTo>
                    <a:pt x="237" y="874"/>
                    <a:pt x="485" y="434"/>
                    <a:pt x="872" y="281"/>
                  </a:cubicBezTo>
                  <a:cubicBezTo>
                    <a:pt x="973" y="242"/>
                    <a:pt x="1080" y="224"/>
                    <a:pt x="1187" y="224"/>
                  </a:cubicBezTo>
                  <a:cubicBezTo>
                    <a:pt x="1492" y="224"/>
                    <a:pt x="1799" y="375"/>
                    <a:pt x="1968" y="632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4"/>
                  </a:cubicBezTo>
                  <a:cubicBezTo>
                    <a:pt x="2174" y="631"/>
                    <a:pt x="2189" y="560"/>
                    <a:pt x="2155" y="509"/>
                  </a:cubicBezTo>
                  <a:cubicBezTo>
                    <a:pt x="1946" y="188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774;p56"/>
            <p:cNvSpPr/>
            <p:nvPr/>
          </p:nvSpPr>
          <p:spPr>
            <a:xfrm>
              <a:off x="1805700" y="86690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3"/>
                    <a:pt x="309" y="1283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8" y="223"/>
                  </a:cubicBezTo>
                  <a:cubicBezTo>
                    <a:pt x="1493" y="223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9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775;p56"/>
            <p:cNvSpPr/>
            <p:nvPr/>
          </p:nvSpPr>
          <p:spPr>
            <a:xfrm>
              <a:off x="1805700" y="9017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1"/>
                  </a:moveTo>
                  <a:cubicBezTo>
                    <a:pt x="1052" y="1"/>
                    <a:pt x="918" y="25"/>
                    <a:pt x="792" y="74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3" y="2155"/>
                  </a:cubicBezTo>
                  <a:cubicBezTo>
                    <a:pt x="1286" y="2095"/>
                    <a:pt x="1237" y="2044"/>
                    <a:pt x="1175" y="2041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4"/>
                    <a:pt x="1189" y="224"/>
                  </a:cubicBezTo>
                  <a:cubicBezTo>
                    <a:pt x="1494" y="224"/>
                    <a:pt x="1801" y="375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776;p56"/>
            <p:cNvSpPr/>
            <p:nvPr/>
          </p:nvSpPr>
          <p:spPr>
            <a:xfrm>
              <a:off x="1805700" y="9365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2" y="2155"/>
                  </a:cubicBezTo>
                  <a:cubicBezTo>
                    <a:pt x="1285" y="2094"/>
                    <a:pt x="1236" y="2042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4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777;p56"/>
            <p:cNvSpPr/>
            <p:nvPr/>
          </p:nvSpPr>
          <p:spPr>
            <a:xfrm>
              <a:off x="1805700" y="9714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1"/>
                  </a:moveTo>
                  <a:cubicBezTo>
                    <a:pt x="1052" y="1"/>
                    <a:pt x="918" y="24"/>
                    <a:pt x="792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7"/>
                    <a:pt x="379" y="1693"/>
                    <a:pt x="309" y="1284"/>
                  </a:cubicBezTo>
                  <a:cubicBezTo>
                    <a:pt x="238" y="874"/>
                    <a:pt x="486" y="435"/>
                    <a:pt x="874" y="282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5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778;p56"/>
            <p:cNvSpPr/>
            <p:nvPr/>
          </p:nvSpPr>
          <p:spPr>
            <a:xfrm>
              <a:off x="1805700" y="100625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6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6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0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779;p56"/>
            <p:cNvSpPr/>
            <p:nvPr/>
          </p:nvSpPr>
          <p:spPr>
            <a:xfrm>
              <a:off x="1641700" y="1175900"/>
              <a:ext cx="595150" cy="398700"/>
            </a:xfrm>
            <a:custGeom>
              <a:avLst/>
              <a:gdLst/>
              <a:ahLst/>
              <a:cxnLst/>
              <a:rect l="l" t="t" r="r" b="b"/>
              <a:pathLst>
                <a:path w="23806" h="15948" extrusionOk="0">
                  <a:moveTo>
                    <a:pt x="20167" y="1"/>
                  </a:moveTo>
                  <a:cubicBezTo>
                    <a:pt x="20071" y="1"/>
                    <a:pt x="19975" y="6"/>
                    <a:pt x="19877" y="18"/>
                  </a:cubicBezTo>
                  <a:lnTo>
                    <a:pt x="2131" y="2128"/>
                  </a:lnTo>
                  <a:cubicBezTo>
                    <a:pt x="917" y="2272"/>
                    <a:pt x="3" y="3302"/>
                    <a:pt x="1" y="4524"/>
                  </a:cubicBezTo>
                  <a:lnTo>
                    <a:pt x="1" y="13534"/>
                  </a:lnTo>
                  <a:cubicBezTo>
                    <a:pt x="1" y="14888"/>
                    <a:pt x="1105" y="15948"/>
                    <a:pt x="2410" y="15948"/>
                  </a:cubicBezTo>
                  <a:cubicBezTo>
                    <a:pt x="2540" y="15948"/>
                    <a:pt x="2671" y="15938"/>
                    <a:pt x="2804" y="15916"/>
                  </a:cubicBezTo>
                  <a:lnTo>
                    <a:pt x="21630" y="12842"/>
                  </a:lnTo>
                  <a:cubicBezTo>
                    <a:pt x="22919" y="12632"/>
                    <a:pt x="23806" y="11434"/>
                    <a:pt x="23633" y="10140"/>
                  </a:cubicBezTo>
                  <a:lnTo>
                    <a:pt x="22553" y="2093"/>
                  </a:lnTo>
                  <a:cubicBezTo>
                    <a:pt x="22392" y="883"/>
                    <a:pt x="21358" y="1"/>
                    <a:pt x="20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780;p56"/>
            <p:cNvSpPr/>
            <p:nvPr/>
          </p:nvSpPr>
          <p:spPr>
            <a:xfrm>
              <a:off x="1802925" y="1251825"/>
              <a:ext cx="66350" cy="68425"/>
            </a:xfrm>
            <a:custGeom>
              <a:avLst/>
              <a:gdLst/>
              <a:ahLst/>
              <a:cxnLst/>
              <a:rect l="l" t="t" r="r" b="b"/>
              <a:pathLst>
                <a:path w="2654" h="2737" extrusionOk="0">
                  <a:moveTo>
                    <a:pt x="1497" y="559"/>
                  </a:moveTo>
                  <a:cubicBezTo>
                    <a:pt x="1625" y="559"/>
                    <a:pt x="1735" y="573"/>
                    <a:pt x="1828" y="604"/>
                  </a:cubicBezTo>
                  <a:cubicBezTo>
                    <a:pt x="1931" y="639"/>
                    <a:pt x="1983" y="683"/>
                    <a:pt x="1983" y="740"/>
                  </a:cubicBezTo>
                  <a:cubicBezTo>
                    <a:pt x="1983" y="819"/>
                    <a:pt x="1894" y="894"/>
                    <a:pt x="1718" y="964"/>
                  </a:cubicBezTo>
                  <a:cubicBezTo>
                    <a:pt x="1561" y="1024"/>
                    <a:pt x="1414" y="1055"/>
                    <a:pt x="1280" y="1055"/>
                  </a:cubicBezTo>
                  <a:cubicBezTo>
                    <a:pt x="1160" y="1055"/>
                    <a:pt x="1046" y="1034"/>
                    <a:pt x="938" y="996"/>
                  </a:cubicBezTo>
                  <a:cubicBezTo>
                    <a:pt x="827" y="955"/>
                    <a:pt x="772" y="909"/>
                    <a:pt x="772" y="859"/>
                  </a:cubicBezTo>
                  <a:cubicBezTo>
                    <a:pt x="772" y="790"/>
                    <a:pt x="855" y="723"/>
                    <a:pt x="1024" y="656"/>
                  </a:cubicBezTo>
                  <a:cubicBezTo>
                    <a:pt x="1186" y="592"/>
                    <a:pt x="1345" y="559"/>
                    <a:pt x="1497" y="559"/>
                  </a:cubicBezTo>
                  <a:close/>
                  <a:moveTo>
                    <a:pt x="1529" y="1621"/>
                  </a:moveTo>
                  <a:cubicBezTo>
                    <a:pt x="1708" y="1621"/>
                    <a:pt x="1874" y="1649"/>
                    <a:pt x="2030" y="1708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2"/>
                    <a:pt x="2223" y="2049"/>
                    <a:pt x="2106" y="2091"/>
                  </a:cubicBezTo>
                  <a:cubicBezTo>
                    <a:pt x="1991" y="2134"/>
                    <a:pt x="1846" y="2155"/>
                    <a:pt x="1673" y="2155"/>
                  </a:cubicBezTo>
                  <a:cubicBezTo>
                    <a:pt x="1502" y="2155"/>
                    <a:pt x="1335" y="2117"/>
                    <a:pt x="1169" y="2041"/>
                  </a:cubicBezTo>
                  <a:cubicBezTo>
                    <a:pt x="1009" y="1967"/>
                    <a:pt x="929" y="1894"/>
                    <a:pt x="929" y="1820"/>
                  </a:cubicBezTo>
                  <a:cubicBezTo>
                    <a:pt x="929" y="1761"/>
                    <a:pt x="999" y="1710"/>
                    <a:pt x="1138" y="1672"/>
                  </a:cubicBezTo>
                  <a:cubicBezTo>
                    <a:pt x="1259" y="1638"/>
                    <a:pt x="1390" y="1621"/>
                    <a:pt x="1529" y="1621"/>
                  </a:cubicBezTo>
                  <a:close/>
                  <a:moveTo>
                    <a:pt x="17" y="0"/>
                  </a:moveTo>
                  <a:cubicBezTo>
                    <a:pt x="6" y="45"/>
                    <a:pt x="1" y="118"/>
                    <a:pt x="1" y="220"/>
                  </a:cubicBezTo>
                  <a:cubicBezTo>
                    <a:pt x="1" y="314"/>
                    <a:pt x="11" y="365"/>
                    <a:pt x="30" y="371"/>
                  </a:cubicBezTo>
                  <a:cubicBezTo>
                    <a:pt x="100" y="381"/>
                    <a:pt x="169" y="391"/>
                    <a:pt x="241" y="401"/>
                  </a:cubicBezTo>
                  <a:cubicBezTo>
                    <a:pt x="311" y="416"/>
                    <a:pt x="345" y="461"/>
                    <a:pt x="345" y="535"/>
                  </a:cubicBezTo>
                  <a:cubicBezTo>
                    <a:pt x="345" y="542"/>
                    <a:pt x="345" y="557"/>
                    <a:pt x="344" y="577"/>
                  </a:cubicBezTo>
                  <a:cubicBezTo>
                    <a:pt x="343" y="595"/>
                    <a:pt x="343" y="609"/>
                    <a:pt x="343" y="618"/>
                  </a:cubicBezTo>
                  <a:cubicBezTo>
                    <a:pt x="343" y="1234"/>
                    <a:pt x="414" y="1794"/>
                    <a:pt x="557" y="2299"/>
                  </a:cubicBezTo>
                  <a:cubicBezTo>
                    <a:pt x="472" y="2257"/>
                    <a:pt x="388" y="2236"/>
                    <a:pt x="308" y="2236"/>
                  </a:cubicBezTo>
                  <a:cubicBezTo>
                    <a:pt x="257" y="2236"/>
                    <a:pt x="216" y="2242"/>
                    <a:pt x="184" y="2257"/>
                  </a:cubicBezTo>
                  <a:lnTo>
                    <a:pt x="178" y="2672"/>
                  </a:lnTo>
                  <a:cubicBezTo>
                    <a:pt x="257" y="2619"/>
                    <a:pt x="371" y="2592"/>
                    <a:pt x="515" y="2592"/>
                  </a:cubicBezTo>
                  <a:cubicBezTo>
                    <a:pt x="623" y="2592"/>
                    <a:pt x="818" y="2617"/>
                    <a:pt x="1102" y="2665"/>
                  </a:cubicBezTo>
                  <a:cubicBezTo>
                    <a:pt x="1386" y="2712"/>
                    <a:pt x="1604" y="2737"/>
                    <a:pt x="1755" y="2737"/>
                  </a:cubicBezTo>
                  <a:cubicBezTo>
                    <a:pt x="2055" y="2737"/>
                    <a:pt x="2286" y="2639"/>
                    <a:pt x="2451" y="2441"/>
                  </a:cubicBezTo>
                  <a:cubicBezTo>
                    <a:pt x="2586" y="2277"/>
                    <a:pt x="2653" y="2081"/>
                    <a:pt x="2653" y="1853"/>
                  </a:cubicBezTo>
                  <a:cubicBezTo>
                    <a:pt x="2653" y="1692"/>
                    <a:pt x="2607" y="1556"/>
                    <a:pt x="2514" y="1445"/>
                  </a:cubicBezTo>
                  <a:cubicBezTo>
                    <a:pt x="2401" y="1315"/>
                    <a:pt x="2240" y="1249"/>
                    <a:pt x="2030" y="1249"/>
                  </a:cubicBezTo>
                  <a:cubicBezTo>
                    <a:pt x="1997" y="1249"/>
                    <a:pt x="1972" y="1250"/>
                    <a:pt x="1957" y="1253"/>
                  </a:cubicBezTo>
                  <a:cubicBezTo>
                    <a:pt x="2245" y="1160"/>
                    <a:pt x="2389" y="943"/>
                    <a:pt x="2389" y="603"/>
                  </a:cubicBezTo>
                  <a:cubicBezTo>
                    <a:pt x="2389" y="475"/>
                    <a:pt x="2349" y="371"/>
                    <a:pt x="2271" y="289"/>
                  </a:cubicBezTo>
                  <a:cubicBezTo>
                    <a:pt x="2166" y="180"/>
                    <a:pt x="2000" y="124"/>
                    <a:pt x="1773" y="124"/>
                  </a:cubicBezTo>
                  <a:cubicBezTo>
                    <a:pt x="1667" y="124"/>
                    <a:pt x="1542" y="138"/>
                    <a:pt x="1398" y="165"/>
                  </a:cubicBezTo>
                  <a:cubicBezTo>
                    <a:pt x="1205" y="202"/>
                    <a:pt x="1026" y="220"/>
                    <a:pt x="865" y="220"/>
                  </a:cubicBezTo>
                  <a:cubicBezTo>
                    <a:pt x="536" y="220"/>
                    <a:pt x="254" y="14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781;p56"/>
            <p:cNvSpPr/>
            <p:nvPr/>
          </p:nvSpPr>
          <p:spPr>
            <a:xfrm>
              <a:off x="1873000" y="1265750"/>
              <a:ext cx="68875" cy="56350"/>
            </a:xfrm>
            <a:custGeom>
              <a:avLst/>
              <a:gdLst/>
              <a:ahLst/>
              <a:cxnLst/>
              <a:rect l="l" t="t" r="r" b="b"/>
              <a:pathLst>
                <a:path w="2755" h="2254" extrusionOk="0">
                  <a:moveTo>
                    <a:pt x="1287" y="1001"/>
                  </a:moveTo>
                  <a:cubicBezTo>
                    <a:pt x="1444" y="1001"/>
                    <a:pt x="1570" y="1018"/>
                    <a:pt x="1668" y="1050"/>
                  </a:cubicBezTo>
                  <a:cubicBezTo>
                    <a:pt x="1759" y="1081"/>
                    <a:pt x="1804" y="1120"/>
                    <a:pt x="1804" y="1164"/>
                  </a:cubicBezTo>
                  <a:cubicBezTo>
                    <a:pt x="1804" y="1242"/>
                    <a:pt x="1723" y="1323"/>
                    <a:pt x="1563" y="1409"/>
                  </a:cubicBezTo>
                  <a:cubicBezTo>
                    <a:pt x="1392" y="1495"/>
                    <a:pt x="1216" y="1539"/>
                    <a:pt x="1034" y="1539"/>
                  </a:cubicBezTo>
                  <a:cubicBezTo>
                    <a:pt x="874" y="1539"/>
                    <a:pt x="735" y="1523"/>
                    <a:pt x="619" y="1490"/>
                  </a:cubicBezTo>
                  <a:cubicBezTo>
                    <a:pt x="489" y="1453"/>
                    <a:pt x="424" y="1403"/>
                    <a:pt x="424" y="1343"/>
                  </a:cubicBezTo>
                  <a:cubicBezTo>
                    <a:pt x="424" y="1267"/>
                    <a:pt x="516" y="1190"/>
                    <a:pt x="698" y="1116"/>
                  </a:cubicBezTo>
                  <a:cubicBezTo>
                    <a:pt x="887" y="1039"/>
                    <a:pt x="1084" y="1001"/>
                    <a:pt x="1287" y="1001"/>
                  </a:cubicBezTo>
                  <a:close/>
                  <a:moveTo>
                    <a:pt x="2661" y="1"/>
                  </a:moveTo>
                  <a:cubicBezTo>
                    <a:pt x="2458" y="76"/>
                    <a:pt x="2086" y="155"/>
                    <a:pt x="1550" y="237"/>
                  </a:cubicBezTo>
                  <a:cubicBezTo>
                    <a:pt x="1592" y="302"/>
                    <a:pt x="1631" y="388"/>
                    <a:pt x="1664" y="495"/>
                  </a:cubicBezTo>
                  <a:cubicBezTo>
                    <a:pt x="1694" y="594"/>
                    <a:pt x="1710" y="672"/>
                    <a:pt x="1710" y="725"/>
                  </a:cubicBezTo>
                  <a:cubicBezTo>
                    <a:pt x="1452" y="475"/>
                    <a:pt x="1185" y="350"/>
                    <a:pt x="913" y="350"/>
                  </a:cubicBezTo>
                  <a:cubicBezTo>
                    <a:pt x="661" y="350"/>
                    <a:pt x="455" y="444"/>
                    <a:pt x="293" y="632"/>
                  </a:cubicBezTo>
                  <a:cubicBezTo>
                    <a:pt x="159" y="792"/>
                    <a:pt x="71" y="994"/>
                    <a:pt x="31" y="1239"/>
                  </a:cubicBezTo>
                  <a:cubicBezTo>
                    <a:pt x="11" y="1361"/>
                    <a:pt x="1" y="1474"/>
                    <a:pt x="1" y="1577"/>
                  </a:cubicBezTo>
                  <a:cubicBezTo>
                    <a:pt x="1" y="1773"/>
                    <a:pt x="51" y="1919"/>
                    <a:pt x="147" y="2014"/>
                  </a:cubicBezTo>
                  <a:cubicBezTo>
                    <a:pt x="254" y="2119"/>
                    <a:pt x="433" y="2172"/>
                    <a:pt x="682" y="2172"/>
                  </a:cubicBezTo>
                  <a:cubicBezTo>
                    <a:pt x="766" y="2172"/>
                    <a:pt x="868" y="2164"/>
                    <a:pt x="989" y="2149"/>
                  </a:cubicBezTo>
                  <a:cubicBezTo>
                    <a:pt x="1244" y="2115"/>
                    <a:pt x="1462" y="2025"/>
                    <a:pt x="1646" y="1874"/>
                  </a:cubicBezTo>
                  <a:cubicBezTo>
                    <a:pt x="1654" y="1866"/>
                    <a:pt x="1662" y="1862"/>
                    <a:pt x="1666" y="1861"/>
                  </a:cubicBezTo>
                  <a:cubicBezTo>
                    <a:pt x="1667" y="1861"/>
                    <a:pt x="1667" y="1861"/>
                    <a:pt x="1667" y="1861"/>
                  </a:cubicBezTo>
                  <a:cubicBezTo>
                    <a:pt x="1673" y="1861"/>
                    <a:pt x="1677" y="1870"/>
                    <a:pt x="1677" y="1887"/>
                  </a:cubicBezTo>
                  <a:cubicBezTo>
                    <a:pt x="1677" y="1949"/>
                    <a:pt x="1658" y="2070"/>
                    <a:pt x="1620" y="2253"/>
                  </a:cubicBezTo>
                  <a:cubicBezTo>
                    <a:pt x="1719" y="2192"/>
                    <a:pt x="1856" y="2139"/>
                    <a:pt x="2031" y="2093"/>
                  </a:cubicBezTo>
                  <a:cubicBezTo>
                    <a:pt x="2207" y="2048"/>
                    <a:pt x="2365" y="2025"/>
                    <a:pt x="2504" y="2025"/>
                  </a:cubicBezTo>
                  <a:cubicBezTo>
                    <a:pt x="2620" y="2025"/>
                    <a:pt x="2703" y="2043"/>
                    <a:pt x="2754" y="2079"/>
                  </a:cubicBezTo>
                  <a:lnTo>
                    <a:pt x="2711" y="1631"/>
                  </a:lnTo>
                  <a:cubicBezTo>
                    <a:pt x="2666" y="1619"/>
                    <a:pt x="2618" y="1613"/>
                    <a:pt x="2564" y="1613"/>
                  </a:cubicBezTo>
                  <a:cubicBezTo>
                    <a:pt x="2465" y="1613"/>
                    <a:pt x="2380" y="1634"/>
                    <a:pt x="2308" y="1680"/>
                  </a:cubicBezTo>
                  <a:cubicBezTo>
                    <a:pt x="2397" y="1453"/>
                    <a:pt x="2442" y="1163"/>
                    <a:pt x="2442" y="813"/>
                  </a:cubicBezTo>
                  <a:cubicBezTo>
                    <a:pt x="2442" y="772"/>
                    <a:pt x="2441" y="713"/>
                    <a:pt x="2437" y="635"/>
                  </a:cubicBezTo>
                  <a:cubicBezTo>
                    <a:pt x="2433" y="558"/>
                    <a:pt x="2432" y="501"/>
                    <a:pt x="2432" y="465"/>
                  </a:cubicBezTo>
                  <a:lnTo>
                    <a:pt x="2432" y="461"/>
                  </a:lnTo>
                  <a:cubicBezTo>
                    <a:pt x="2432" y="417"/>
                    <a:pt x="2512" y="368"/>
                    <a:pt x="2672" y="314"/>
                  </a:cubicBezTo>
                  <a:cubicBezTo>
                    <a:pt x="2685" y="301"/>
                    <a:pt x="2691" y="265"/>
                    <a:pt x="2691" y="209"/>
                  </a:cubicBezTo>
                  <a:cubicBezTo>
                    <a:pt x="2691" y="139"/>
                    <a:pt x="2681" y="69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782;p56"/>
            <p:cNvSpPr/>
            <p:nvPr/>
          </p:nvSpPr>
          <p:spPr>
            <a:xfrm>
              <a:off x="1942975" y="1271850"/>
              <a:ext cx="59950" cy="49700"/>
            </a:xfrm>
            <a:custGeom>
              <a:avLst/>
              <a:gdLst/>
              <a:ahLst/>
              <a:cxnLst/>
              <a:rect l="l" t="t" r="r" b="b"/>
              <a:pathLst>
                <a:path w="2398" h="1988" extrusionOk="0">
                  <a:moveTo>
                    <a:pt x="1324" y="1"/>
                  </a:moveTo>
                  <a:cubicBezTo>
                    <a:pt x="1240" y="1"/>
                    <a:pt x="1152" y="5"/>
                    <a:pt x="1063" y="14"/>
                  </a:cubicBezTo>
                  <a:cubicBezTo>
                    <a:pt x="694" y="51"/>
                    <a:pt x="429" y="143"/>
                    <a:pt x="263" y="288"/>
                  </a:cubicBezTo>
                  <a:cubicBezTo>
                    <a:pt x="89" y="442"/>
                    <a:pt x="1" y="679"/>
                    <a:pt x="1" y="999"/>
                  </a:cubicBezTo>
                  <a:cubicBezTo>
                    <a:pt x="1" y="1658"/>
                    <a:pt x="354" y="1988"/>
                    <a:pt x="1063" y="1988"/>
                  </a:cubicBezTo>
                  <a:cubicBezTo>
                    <a:pt x="1168" y="1988"/>
                    <a:pt x="1272" y="1980"/>
                    <a:pt x="1374" y="1968"/>
                  </a:cubicBezTo>
                  <a:cubicBezTo>
                    <a:pt x="1777" y="1915"/>
                    <a:pt x="2028" y="1674"/>
                    <a:pt x="2130" y="1245"/>
                  </a:cubicBezTo>
                  <a:cubicBezTo>
                    <a:pt x="2129" y="1238"/>
                    <a:pt x="2124" y="1234"/>
                    <a:pt x="2120" y="1234"/>
                  </a:cubicBezTo>
                  <a:cubicBezTo>
                    <a:pt x="2119" y="1234"/>
                    <a:pt x="2119" y="1234"/>
                    <a:pt x="2118" y="1234"/>
                  </a:cubicBezTo>
                  <a:cubicBezTo>
                    <a:pt x="2032" y="1337"/>
                    <a:pt x="1916" y="1419"/>
                    <a:pt x="1773" y="1483"/>
                  </a:cubicBezTo>
                  <a:cubicBezTo>
                    <a:pt x="1612" y="1557"/>
                    <a:pt x="1438" y="1593"/>
                    <a:pt x="1254" y="1593"/>
                  </a:cubicBezTo>
                  <a:cubicBezTo>
                    <a:pt x="1133" y="1593"/>
                    <a:pt x="1043" y="1555"/>
                    <a:pt x="980" y="1478"/>
                  </a:cubicBezTo>
                  <a:cubicBezTo>
                    <a:pt x="895" y="1375"/>
                    <a:pt x="836" y="1185"/>
                    <a:pt x="803" y="909"/>
                  </a:cubicBezTo>
                  <a:cubicBezTo>
                    <a:pt x="796" y="851"/>
                    <a:pt x="792" y="800"/>
                    <a:pt x="792" y="758"/>
                  </a:cubicBezTo>
                  <a:cubicBezTo>
                    <a:pt x="792" y="361"/>
                    <a:pt x="1013" y="164"/>
                    <a:pt x="1454" y="164"/>
                  </a:cubicBezTo>
                  <a:cubicBezTo>
                    <a:pt x="1554" y="164"/>
                    <a:pt x="1649" y="181"/>
                    <a:pt x="1743" y="212"/>
                  </a:cubicBezTo>
                  <a:cubicBezTo>
                    <a:pt x="1824" y="237"/>
                    <a:pt x="1865" y="258"/>
                    <a:pt x="1865" y="275"/>
                  </a:cubicBezTo>
                  <a:cubicBezTo>
                    <a:pt x="1865" y="279"/>
                    <a:pt x="1859" y="281"/>
                    <a:pt x="1848" y="281"/>
                  </a:cubicBezTo>
                  <a:cubicBezTo>
                    <a:pt x="1673" y="281"/>
                    <a:pt x="1521" y="316"/>
                    <a:pt x="1396" y="384"/>
                  </a:cubicBezTo>
                  <a:cubicBezTo>
                    <a:pt x="1252" y="464"/>
                    <a:pt x="1182" y="571"/>
                    <a:pt x="1182" y="708"/>
                  </a:cubicBezTo>
                  <a:cubicBezTo>
                    <a:pt x="1182" y="794"/>
                    <a:pt x="1241" y="869"/>
                    <a:pt x="1357" y="933"/>
                  </a:cubicBezTo>
                  <a:cubicBezTo>
                    <a:pt x="1481" y="1001"/>
                    <a:pt x="1639" y="1034"/>
                    <a:pt x="1829" y="1034"/>
                  </a:cubicBezTo>
                  <a:cubicBezTo>
                    <a:pt x="2208" y="1034"/>
                    <a:pt x="2398" y="909"/>
                    <a:pt x="2398" y="659"/>
                  </a:cubicBezTo>
                  <a:cubicBezTo>
                    <a:pt x="2398" y="605"/>
                    <a:pt x="2394" y="557"/>
                    <a:pt x="2391" y="510"/>
                  </a:cubicBezTo>
                  <a:cubicBezTo>
                    <a:pt x="2371" y="377"/>
                    <a:pt x="2270" y="262"/>
                    <a:pt x="2091" y="165"/>
                  </a:cubicBezTo>
                  <a:cubicBezTo>
                    <a:pt x="1888" y="56"/>
                    <a:pt x="1632" y="1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783;p56"/>
            <p:cNvSpPr/>
            <p:nvPr/>
          </p:nvSpPr>
          <p:spPr>
            <a:xfrm>
              <a:off x="2000375" y="1250525"/>
              <a:ext cx="72675" cy="70675"/>
            </a:xfrm>
            <a:custGeom>
              <a:avLst/>
              <a:gdLst/>
              <a:ahLst/>
              <a:cxnLst/>
              <a:rect l="l" t="t" r="r" b="b"/>
              <a:pathLst>
                <a:path w="2907" h="2827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52"/>
                    <a:pt x="453" y="89"/>
                    <a:pt x="1" y="113"/>
                  </a:cubicBezTo>
                  <a:cubicBezTo>
                    <a:pt x="1" y="229"/>
                    <a:pt x="9" y="288"/>
                    <a:pt x="27" y="289"/>
                  </a:cubicBezTo>
                  <a:cubicBezTo>
                    <a:pt x="109" y="294"/>
                    <a:pt x="180" y="311"/>
                    <a:pt x="240" y="342"/>
                  </a:cubicBezTo>
                  <a:cubicBezTo>
                    <a:pt x="299" y="373"/>
                    <a:pt x="329" y="414"/>
                    <a:pt x="329" y="461"/>
                  </a:cubicBezTo>
                  <a:cubicBezTo>
                    <a:pt x="329" y="476"/>
                    <a:pt x="329" y="495"/>
                    <a:pt x="328" y="518"/>
                  </a:cubicBezTo>
                  <a:cubicBezTo>
                    <a:pt x="326" y="542"/>
                    <a:pt x="326" y="556"/>
                    <a:pt x="326" y="562"/>
                  </a:cubicBezTo>
                  <a:cubicBezTo>
                    <a:pt x="326" y="817"/>
                    <a:pt x="350" y="1109"/>
                    <a:pt x="396" y="1440"/>
                  </a:cubicBezTo>
                  <a:cubicBezTo>
                    <a:pt x="447" y="1799"/>
                    <a:pt x="510" y="2086"/>
                    <a:pt x="586" y="2298"/>
                  </a:cubicBezTo>
                  <a:cubicBezTo>
                    <a:pt x="500" y="2256"/>
                    <a:pt x="414" y="2235"/>
                    <a:pt x="333" y="2235"/>
                  </a:cubicBezTo>
                  <a:cubicBezTo>
                    <a:pt x="285" y="2235"/>
                    <a:pt x="243" y="2241"/>
                    <a:pt x="209" y="2254"/>
                  </a:cubicBezTo>
                  <a:lnTo>
                    <a:pt x="199" y="2639"/>
                  </a:lnTo>
                  <a:cubicBezTo>
                    <a:pt x="241" y="2599"/>
                    <a:pt x="323" y="2579"/>
                    <a:pt x="445" y="2579"/>
                  </a:cubicBezTo>
                  <a:cubicBezTo>
                    <a:pt x="586" y="2579"/>
                    <a:pt x="755" y="2604"/>
                    <a:pt x="953" y="2654"/>
                  </a:cubicBezTo>
                  <a:cubicBezTo>
                    <a:pt x="1144" y="2701"/>
                    <a:pt x="1310" y="2759"/>
                    <a:pt x="1449" y="2826"/>
                  </a:cubicBezTo>
                  <a:cubicBezTo>
                    <a:pt x="1409" y="2744"/>
                    <a:pt x="1353" y="2602"/>
                    <a:pt x="1284" y="2402"/>
                  </a:cubicBezTo>
                  <a:cubicBezTo>
                    <a:pt x="1204" y="2175"/>
                    <a:pt x="1165" y="2035"/>
                    <a:pt x="1165" y="1979"/>
                  </a:cubicBezTo>
                  <a:lnTo>
                    <a:pt x="1224" y="1979"/>
                  </a:lnTo>
                  <a:cubicBezTo>
                    <a:pt x="1377" y="1979"/>
                    <a:pt x="1517" y="2004"/>
                    <a:pt x="1647" y="2052"/>
                  </a:cubicBezTo>
                  <a:cubicBezTo>
                    <a:pt x="1813" y="2114"/>
                    <a:pt x="1921" y="2207"/>
                    <a:pt x="1972" y="2330"/>
                  </a:cubicBezTo>
                  <a:cubicBezTo>
                    <a:pt x="1978" y="2347"/>
                    <a:pt x="1982" y="2361"/>
                    <a:pt x="1982" y="2372"/>
                  </a:cubicBezTo>
                  <a:cubicBezTo>
                    <a:pt x="1982" y="2409"/>
                    <a:pt x="1953" y="2442"/>
                    <a:pt x="1896" y="2466"/>
                  </a:cubicBezTo>
                  <a:cubicBezTo>
                    <a:pt x="1880" y="2474"/>
                    <a:pt x="1826" y="2491"/>
                    <a:pt x="1731" y="2519"/>
                  </a:cubicBezTo>
                  <a:cubicBezTo>
                    <a:pt x="1709" y="2526"/>
                    <a:pt x="1697" y="2552"/>
                    <a:pt x="1697" y="2599"/>
                  </a:cubicBezTo>
                  <a:cubicBezTo>
                    <a:pt x="1697" y="2635"/>
                    <a:pt x="1701" y="2664"/>
                    <a:pt x="1710" y="2686"/>
                  </a:cubicBezTo>
                  <a:lnTo>
                    <a:pt x="2896" y="2692"/>
                  </a:lnTo>
                  <a:cubicBezTo>
                    <a:pt x="2880" y="2409"/>
                    <a:pt x="2705" y="2173"/>
                    <a:pt x="2369" y="1981"/>
                  </a:cubicBezTo>
                  <a:cubicBezTo>
                    <a:pt x="2071" y="1811"/>
                    <a:pt x="1759" y="1726"/>
                    <a:pt x="1431" y="1726"/>
                  </a:cubicBezTo>
                  <a:cubicBezTo>
                    <a:pt x="1405" y="1726"/>
                    <a:pt x="1368" y="1728"/>
                    <a:pt x="1318" y="1732"/>
                  </a:cubicBezTo>
                  <a:cubicBezTo>
                    <a:pt x="1359" y="1608"/>
                    <a:pt x="1434" y="1479"/>
                    <a:pt x="1538" y="1344"/>
                  </a:cubicBezTo>
                  <a:cubicBezTo>
                    <a:pt x="1694" y="1142"/>
                    <a:pt x="1869" y="1020"/>
                    <a:pt x="2061" y="981"/>
                  </a:cubicBezTo>
                  <a:cubicBezTo>
                    <a:pt x="2115" y="968"/>
                    <a:pt x="2162" y="962"/>
                    <a:pt x="2204" y="962"/>
                  </a:cubicBezTo>
                  <a:cubicBezTo>
                    <a:pt x="2273" y="962"/>
                    <a:pt x="2307" y="974"/>
                    <a:pt x="2307" y="997"/>
                  </a:cubicBezTo>
                  <a:cubicBezTo>
                    <a:pt x="2307" y="1012"/>
                    <a:pt x="2293" y="1024"/>
                    <a:pt x="2270" y="1036"/>
                  </a:cubicBezTo>
                  <a:cubicBezTo>
                    <a:pt x="2250" y="1045"/>
                    <a:pt x="2195" y="1069"/>
                    <a:pt x="2105" y="1105"/>
                  </a:cubicBezTo>
                  <a:cubicBezTo>
                    <a:pt x="2039" y="1132"/>
                    <a:pt x="1985" y="1159"/>
                    <a:pt x="1945" y="1189"/>
                  </a:cubicBezTo>
                  <a:cubicBezTo>
                    <a:pt x="1826" y="1271"/>
                    <a:pt x="1766" y="1368"/>
                    <a:pt x="1766" y="1479"/>
                  </a:cubicBezTo>
                  <a:cubicBezTo>
                    <a:pt x="1766" y="1624"/>
                    <a:pt x="1900" y="1696"/>
                    <a:pt x="2166" y="1696"/>
                  </a:cubicBezTo>
                  <a:cubicBezTo>
                    <a:pt x="2266" y="1696"/>
                    <a:pt x="2376" y="1682"/>
                    <a:pt x="2495" y="1655"/>
                  </a:cubicBezTo>
                  <a:cubicBezTo>
                    <a:pt x="2769" y="1593"/>
                    <a:pt x="2906" y="1472"/>
                    <a:pt x="2906" y="1293"/>
                  </a:cubicBezTo>
                  <a:cubicBezTo>
                    <a:pt x="2906" y="1236"/>
                    <a:pt x="2889" y="1177"/>
                    <a:pt x="2856" y="1115"/>
                  </a:cubicBezTo>
                  <a:cubicBezTo>
                    <a:pt x="2798" y="1003"/>
                    <a:pt x="2732" y="920"/>
                    <a:pt x="2660" y="866"/>
                  </a:cubicBezTo>
                  <a:cubicBezTo>
                    <a:pt x="2546" y="779"/>
                    <a:pt x="2398" y="735"/>
                    <a:pt x="2214" y="735"/>
                  </a:cubicBezTo>
                  <a:cubicBezTo>
                    <a:pt x="2155" y="735"/>
                    <a:pt x="2087" y="742"/>
                    <a:pt x="2009" y="753"/>
                  </a:cubicBezTo>
                  <a:cubicBezTo>
                    <a:pt x="1721" y="795"/>
                    <a:pt x="1481" y="962"/>
                    <a:pt x="1290" y="1256"/>
                  </a:cubicBezTo>
                  <a:cubicBezTo>
                    <a:pt x="1210" y="1379"/>
                    <a:pt x="1142" y="1520"/>
                    <a:pt x="1090" y="1684"/>
                  </a:cubicBezTo>
                  <a:cubicBezTo>
                    <a:pt x="1078" y="1605"/>
                    <a:pt x="1073" y="1508"/>
                    <a:pt x="1073" y="1394"/>
                  </a:cubicBezTo>
                  <a:cubicBezTo>
                    <a:pt x="1073" y="941"/>
                    <a:pt x="1167" y="476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784;p56"/>
            <p:cNvSpPr/>
            <p:nvPr/>
          </p:nvSpPr>
          <p:spPr>
            <a:xfrm>
              <a:off x="1689300" y="137552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1" y="1"/>
                    <a:pt x="1640" y="2"/>
                  </a:cubicBezTo>
                  <a:cubicBezTo>
                    <a:pt x="1503" y="21"/>
                    <a:pt x="1300" y="40"/>
                    <a:pt x="1033" y="62"/>
                  </a:cubicBezTo>
                  <a:cubicBezTo>
                    <a:pt x="765" y="84"/>
                    <a:pt x="596" y="94"/>
                    <a:pt x="524" y="94"/>
                  </a:cubicBezTo>
                  <a:cubicBezTo>
                    <a:pt x="518" y="94"/>
                    <a:pt x="514" y="95"/>
                    <a:pt x="511" y="97"/>
                  </a:cubicBezTo>
                  <a:cubicBezTo>
                    <a:pt x="507" y="98"/>
                    <a:pt x="506" y="103"/>
                    <a:pt x="506" y="114"/>
                  </a:cubicBezTo>
                  <a:cubicBezTo>
                    <a:pt x="506" y="118"/>
                    <a:pt x="518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5"/>
                    <a:pt x="183" y="529"/>
                    <a:pt x="44" y="470"/>
                  </a:cubicBezTo>
                  <a:cubicBezTo>
                    <a:pt x="15" y="560"/>
                    <a:pt x="1" y="679"/>
                    <a:pt x="1" y="826"/>
                  </a:cubicBezTo>
                  <a:cubicBezTo>
                    <a:pt x="1" y="877"/>
                    <a:pt x="2" y="906"/>
                    <a:pt x="5" y="915"/>
                  </a:cubicBezTo>
                  <a:cubicBezTo>
                    <a:pt x="8" y="929"/>
                    <a:pt x="15" y="937"/>
                    <a:pt x="25" y="937"/>
                  </a:cubicBezTo>
                  <a:cubicBezTo>
                    <a:pt x="27" y="937"/>
                    <a:pt x="29" y="937"/>
                    <a:pt x="31" y="936"/>
                  </a:cubicBezTo>
                  <a:cubicBezTo>
                    <a:pt x="254" y="885"/>
                    <a:pt x="437" y="858"/>
                    <a:pt x="580" y="851"/>
                  </a:cubicBezTo>
                  <a:lnTo>
                    <a:pt x="580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40"/>
                    <a:pt x="404" y="2326"/>
                    <a:pt x="551" y="2433"/>
                  </a:cubicBezTo>
                  <a:cubicBezTo>
                    <a:pt x="671" y="2520"/>
                    <a:pt x="857" y="2563"/>
                    <a:pt x="1111" y="2563"/>
                  </a:cubicBezTo>
                  <a:cubicBezTo>
                    <a:pt x="1127" y="2563"/>
                    <a:pt x="1181" y="2561"/>
                    <a:pt x="1274" y="2557"/>
                  </a:cubicBezTo>
                  <a:cubicBezTo>
                    <a:pt x="1914" y="2526"/>
                    <a:pt x="2319" y="2360"/>
                    <a:pt x="2488" y="2055"/>
                  </a:cubicBezTo>
                  <a:cubicBezTo>
                    <a:pt x="2544" y="1953"/>
                    <a:pt x="2572" y="1867"/>
                    <a:pt x="2572" y="1799"/>
                  </a:cubicBezTo>
                  <a:cubicBezTo>
                    <a:pt x="2572" y="1643"/>
                    <a:pt x="2425" y="1533"/>
                    <a:pt x="2130" y="1470"/>
                  </a:cubicBezTo>
                  <a:cubicBezTo>
                    <a:pt x="1995" y="1442"/>
                    <a:pt x="1873" y="1428"/>
                    <a:pt x="1768" y="1428"/>
                  </a:cubicBezTo>
                  <a:cubicBezTo>
                    <a:pt x="1625" y="1428"/>
                    <a:pt x="1511" y="1452"/>
                    <a:pt x="1429" y="1496"/>
                  </a:cubicBezTo>
                  <a:cubicBezTo>
                    <a:pt x="1351" y="1540"/>
                    <a:pt x="1313" y="1596"/>
                    <a:pt x="1313" y="1665"/>
                  </a:cubicBezTo>
                  <a:cubicBezTo>
                    <a:pt x="1313" y="1813"/>
                    <a:pt x="1385" y="1929"/>
                    <a:pt x="1530" y="2016"/>
                  </a:cubicBezTo>
                  <a:cubicBezTo>
                    <a:pt x="1686" y="2085"/>
                    <a:pt x="1796" y="2128"/>
                    <a:pt x="1862" y="2144"/>
                  </a:cubicBezTo>
                  <a:cubicBezTo>
                    <a:pt x="1873" y="2150"/>
                    <a:pt x="1878" y="2159"/>
                    <a:pt x="1878" y="2170"/>
                  </a:cubicBezTo>
                  <a:cubicBezTo>
                    <a:pt x="1878" y="2206"/>
                    <a:pt x="1820" y="2248"/>
                    <a:pt x="1705" y="2299"/>
                  </a:cubicBezTo>
                  <a:cubicBezTo>
                    <a:pt x="1588" y="2349"/>
                    <a:pt x="1485" y="2373"/>
                    <a:pt x="1393" y="2373"/>
                  </a:cubicBezTo>
                  <a:cubicBezTo>
                    <a:pt x="1219" y="2373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4"/>
                  </a:cubicBezTo>
                  <a:cubicBezTo>
                    <a:pt x="1220" y="1002"/>
                    <a:pt x="1247" y="898"/>
                    <a:pt x="1268" y="880"/>
                  </a:cubicBezTo>
                  <a:cubicBezTo>
                    <a:pt x="1582" y="880"/>
                    <a:pt x="1753" y="882"/>
                    <a:pt x="1782" y="884"/>
                  </a:cubicBezTo>
                  <a:cubicBezTo>
                    <a:pt x="1839" y="889"/>
                    <a:pt x="1887" y="942"/>
                    <a:pt x="1933" y="1045"/>
                  </a:cubicBezTo>
                  <a:cubicBezTo>
                    <a:pt x="1980" y="1154"/>
                    <a:pt x="2010" y="1214"/>
                    <a:pt x="2023" y="1223"/>
                  </a:cubicBezTo>
                  <a:cubicBezTo>
                    <a:pt x="2032" y="1232"/>
                    <a:pt x="2047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3" y="1168"/>
                    <a:pt x="2319" y="1147"/>
                    <a:pt x="2364" y="1125"/>
                  </a:cubicBezTo>
                  <a:cubicBezTo>
                    <a:pt x="2322" y="1043"/>
                    <a:pt x="2285" y="939"/>
                    <a:pt x="2249" y="815"/>
                  </a:cubicBezTo>
                  <a:cubicBezTo>
                    <a:pt x="2213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1" y="417"/>
                  </a:cubicBezTo>
                  <a:cubicBezTo>
                    <a:pt x="2203" y="361"/>
                    <a:pt x="2206" y="317"/>
                    <a:pt x="2206" y="288"/>
                  </a:cubicBezTo>
                  <a:cubicBezTo>
                    <a:pt x="2206" y="218"/>
                    <a:pt x="2195" y="165"/>
                    <a:pt x="2175" y="130"/>
                  </a:cubicBezTo>
                  <a:cubicBezTo>
                    <a:pt x="2104" y="135"/>
                    <a:pt x="1971" y="193"/>
                    <a:pt x="1772" y="302"/>
                  </a:cubicBezTo>
                  <a:cubicBezTo>
                    <a:pt x="1852" y="363"/>
                    <a:pt x="1893" y="429"/>
                    <a:pt x="1893" y="502"/>
                  </a:cubicBezTo>
                  <a:cubicBezTo>
                    <a:pt x="1893" y="527"/>
                    <a:pt x="1887" y="552"/>
                    <a:pt x="1880" y="575"/>
                  </a:cubicBezTo>
                  <a:cubicBezTo>
                    <a:pt x="1872" y="598"/>
                    <a:pt x="1728" y="611"/>
                    <a:pt x="1451" y="614"/>
                  </a:cubicBezTo>
                  <a:lnTo>
                    <a:pt x="1340" y="614"/>
                  </a:lnTo>
                  <a:cubicBezTo>
                    <a:pt x="1387" y="498"/>
                    <a:pt x="1460" y="364"/>
                    <a:pt x="1555" y="209"/>
                  </a:cubicBezTo>
                  <a:cubicBezTo>
                    <a:pt x="1635" y="76"/>
                    <a:pt x="1676" y="7"/>
                    <a:pt x="1676" y="2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85;p56"/>
            <p:cNvSpPr/>
            <p:nvPr/>
          </p:nvSpPr>
          <p:spPr>
            <a:xfrm>
              <a:off x="17566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5" y="661"/>
                    <a:pt x="1762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8" y="1229"/>
                  </a:cubicBezTo>
                  <a:cubicBezTo>
                    <a:pt x="1432" y="1335"/>
                    <a:pt x="1211" y="1388"/>
                    <a:pt x="987" y="1388"/>
                  </a:cubicBezTo>
                  <a:cubicBezTo>
                    <a:pt x="808" y="1388"/>
                    <a:pt x="657" y="1364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8" y="820"/>
                  </a:cubicBezTo>
                  <a:cubicBezTo>
                    <a:pt x="844" y="699"/>
                    <a:pt x="1056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1" y="0"/>
                    <a:pt x="1208" y="8"/>
                    <a:pt x="1099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9" y="2013"/>
                  </a:cubicBezTo>
                  <a:cubicBezTo>
                    <a:pt x="1478" y="2013"/>
                    <a:pt x="1733" y="1901"/>
                    <a:pt x="1926" y="1679"/>
                  </a:cubicBezTo>
                  <a:cubicBezTo>
                    <a:pt x="2074" y="1508"/>
                    <a:pt x="2170" y="1292"/>
                    <a:pt x="2213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786;p56"/>
            <p:cNvSpPr/>
            <p:nvPr/>
          </p:nvSpPr>
          <p:spPr>
            <a:xfrm>
              <a:off x="1847675" y="1391650"/>
              <a:ext cx="59900" cy="51075"/>
            </a:xfrm>
            <a:custGeom>
              <a:avLst/>
              <a:gdLst/>
              <a:ahLst/>
              <a:cxnLst/>
              <a:rect l="l" t="t" r="r" b="b"/>
              <a:pathLst>
                <a:path w="2396" h="2043" extrusionOk="0">
                  <a:moveTo>
                    <a:pt x="1240" y="1"/>
                  </a:moveTo>
                  <a:cubicBezTo>
                    <a:pt x="924" y="1"/>
                    <a:pt x="673" y="60"/>
                    <a:pt x="487" y="179"/>
                  </a:cubicBezTo>
                  <a:cubicBezTo>
                    <a:pt x="326" y="282"/>
                    <a:pt x="228" y="421"/>
                    <a:pt x="192" y="595"/>
                  </a:cubicBezTo>
                  <a:cubicBezTo>
                    <a:pt x="182" y="636"/>
                    <a:pt x="177" y="685"/>
                    <a:pt x="177" y="738"/>
                  </a:cubicBezTo>
                  <a:cubicBezTo>
                    <a:pt x="177" y="964"/>
                    <a:pt x="342" y="1076"/>
                    <a:pt x="672" y="1076"/>
                  </a:cubicBezTo>
                  <a:cubicBezTo>
                    <a:pt x="712" y="1076"/>
                    <a:pt x="780" y="1072"/>
                    <a:pt x="878" y="1065"/>
                  </a:cubicBezTo>
                  <a:cubicBezTo>
                    <a:pt x="975" y="1057"/>
                    <a:pt x="1039" y="1054"/>
                    <a:pt x="1070" y="1054"/>
                  </a:cubicBezTo>
                  <a:cubicBezTo>
                    <a:pt x="1384" y="1054"/>
                    <a:pt x="1548" y="1219"/>
                    <a:pt x="1562" y="1552"/>
                  </a:cubicBezTo>
                  <a:cubicBezTo>
                    <a:pt x="1566" y="1655"/>
                    <a:pt x="1513" y="1731"/>
                    <a:pt x="1405" y="1783"/>
                  </a:cubicBezTo>
                  <a:cubicBezTo>
                    <a:pt x="1332" y="1818"/>
                    <a:pt x="1220" y="1845"/>
                    <a:pt x="1066" y="1863"/>
                  </a:cubicBezTo>
                  <a:cubicBezTo>
                    <a:pt x="1012" y="1870"/>
                    <a:pt x="951" y="1873"/>
                    <a:pt x="883" y="1873"/>
                  </a:cubicBezTo>
                  <a:cubicBezTo>
                    <a:pt x="706" y="1873"/>
                    <a:pt x="618" y="1860"/>
                    <a:pt x="618" y="1829"/>
                  </a:cubicBezTo>
                  <a:cubicBezTo>
                    <a:pt x="618" y="1800"/>
                    <a:pt x="668" y="1779"/>
                    <a:pt x="769" y="1764"/>
                  </a:cubicBezTo>
                  <a:cubicBezTo>
                    <a:pt x="936" y="1741"/>
                    <a:pt x="1063" y="1694"/>
                    <a:pt x="1145" y="1624"/>
                  </a:cubicBezTo>
                  <a:cubicBezTo>
                    <a:pt x="1210" y="1568"/>
                    <a:pt x="1244" y="1505"/>
                    <a:pt x="1244" y="1433"/>
                  </a:cubicBezTo>
                  <a:cubicBezTo>
                    <a:pt x="1244" y="1365"/>
                    <a:pt x="1199" y="1310"/>
                    <a:pt x="1107" y="1272"/>
                  </a:cubicBezTo>
                  <a:cubicBezTo>
                    <a:pt x="1016" y="1231"/>
                    <a:pt x="891" y="1212"/>
                    <a:pt x="734" y="1212"/>
                  </a:cubicBezTo>
                  <a:cubicBezTo>
                    <a:pt x="647" y="1212"/>
                    <a:pt x="554" y="1219"/>
                    <a:pt x="452" y="1231"/>
                  </a:cubicBezTo>
                  <a:cubicBezTo>
                    <a:pt x="151" y="1273"/>
                    <a:pt x="0" y="1372"/>
                    <a:pt x="0" y="1530"/>
                  </a:cubicBezTo>
                  <a:cubicBezTo>
                    <a:pt x="0" y="1575"/>
                    <a:pt x="11" y="1630"/>
                    <a:pt x="32" y="1697"/>
                  </a:cubicBezTo>
                  <a:cubicBezTo>
                    <a:pt x="63" y="1790"/>
                    <a:pt x="153" y="1868"/>
                    <a:pt x="297" y="1932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3" y="2042"/>
                    <a:pt x="1666" y="1990"/>
                    <a:pt x="1922" y="1881"/>
                  </a:cubicBezTo>
                  <a:cubicBezTo>
                    <a:pt x="2198" y="1767"/>
                    <a:pt x="2353" y="1603"/>
                    <a:pt x="2384" y="1396"/>
                  </a:cubicBezTo>
                  <a:cubicBezTo>
                    <a:pt x="2391" y="1351"/>
                    <a:pt x="2395" y="1308"/>
                    <a:pt x="2395" y="1262"/>
                  </a:cubicBezTo>
                  <a:cubicBezTo>
                    <a:pt x="2395" y="1100"/>
                    <a:pt x="2340" y="984"/>
                    <a:pt x="2231" y="920"/>
                  </a:cubicBezTo>
                  <a:cubicBezTo>
                    <a:pt x="2139" y="865"/>
                    <a:pt x="2002" y="837"/>
                    <a:pt x="1819" y="837"/>
                  </a:cubicBezTo>
                  <a:cubicBezTo>
                    <a:pt x="1771" y="837"/>
                    <a:pt x="1700" y="839"/>
                    <a:pt x="1606" y="845"/>
                  </a:cubicBezTo>
                  <a:cubicBezTo>
                    <a:pt x="1510" y="852"/>
                    <a:pt x="1442" y="854"/>
                    <a:pt x="1399" y="854"/>
                  </a:cubicBezTo>
                  <a:cubicBezTo>
                    <a:pt x="1273" y="854"/>
                    <a:pt x="1177" y="837"/>
                    <a:pt x="1106" y="797"/>
                  </a:cubicBezTo>
                  <a:cubicBezTo>
                    <a:pt x="1019" y="752"/>
                    <a:pt x="956" y="672"/>
                    <a:pt x="916" y="556"/>
                  </a:cubicBezTo>
                  <a:cubicBezTo>
                    <a:pt x="899" y="506"/>
                    <a:pt x="890" y="457"/>
                    <a:pt x="890" y="413"/>
                  </a:cubicBezTo>
                  <a:cubicBezTo>
                    <a:pt x="890" y="220"/>
                    <a:pt x="1051" y="125"/>
                    <a:pt x="1374" y="125"/>
                  </a:cubicBezTo>
                  <a:cubicBezTo>
                    <a:pt x="1542" y="125"/>
                    <a:pt x="1627" y="142"/>
                    <a:pt x="1627" y="182"/>
                  </a:cubicBezTo>
                  <a:cubicBezTo>
                    <a:pt x="1627" y="193"/>
                    <a:pt x="1616" y="201"/>
                    <a:pt x="1597" y="204"/>
                  </a:cubicBezTo>
                  <a:cubicBezTo>
                    <a:pt x="1431" y="245"/>
                    <a:pt x="1340" y="268"/>
                    <a:pt x="1325" y="275"/>
                  </a:cubicBezTo>
                  <a:cubicBezTo>
                    <a:pt x="1204" y="326"/>
                    <a:pt x="1143" y="405"/>
                    <a:pt x="1143" y="509"/>
                  </a:cubicBezTo>
                  <a:cubicBezTo>
                    <a:pt x="1143" y="630"/>
                    <a:pt x="1317" y="689"/>
                    <a:pt x="1664" y="689"/>
                  </a:cubicBezTo>
                  <a:cubicBezTo>
                    <a:pt x="1722" y="689"/>
                    <a:pt x="1774" y="688"/>
                    <a:pt x="1824" y="685"/>
                  </a:cubicBezTo>
                  <a:cubicBezTo>
                    <a:pt x="2086" y="668"/>
                    <a:pt x="2217" y="597"/>
                    <a:pt x="2217" y="475"/>
                  </a:cubicBezTo>
                  <a:cubicBezTo>
                    <a:pt x="2217" y="436"/>
                    <a:pt x="2202" y="384"/>
                    <a:pt x="2175" y="317"/>
                  </a:cubicBezTo>
                  <a:cubicBezTo>
                    <a:pt x="2133" y="209"/>
                    <a:pt x="2047" y="132"/>
                    <a:pt x="1919" y="84"/>
                  </a:cubicBezTo>
                  <a:cubicBezTo>
                    <a:pt x="1773" y="29"/>
                    <a:pt x="1546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787;p56"/>
            <p:cNvSpPr/>
            <p:nvPr/>
          </p:nvSpPr>
          <p:spPr>
            <a:xfrm>
              <a:off x="1911375" y="1392400"/>
              <a:ext cx="59950" cy="49675"/>
            </a:xfrm>
            <a:custGeom>
              <a:avLst/>
              <a:gdLst/>
              <a:ahLst/>
              <a:cxnLst/>
              <a:rect l="l" t="t" r="r" b="b"/>
              <a:pathLst>
                <a:path w="2398" h="1987" extrusionOk="0">
                  <a:moveTo>
                    <a:pt x="1325" y="1"/>
                  </a:moveTo>
                  <a:cubicBezTo>
                    <a:pt x="1239" y="1"/>
                    <a:pt x="1151" y="4"/>
                    <a:pt x="1062" y="13"/>
                  </a:cubicBezTo>
                  <a:cubicBezTo>
                    <a:pt x="695" y="50"/>
                    <a:pt x="428" y="142"/>
                    <a:pt x="263" y="287"/>
                  </a:cubicBezTo>
                  <a:cubicBezTo>
                    <a:pt x="88" y="441"/>
                    <a:pt x="0" y="679"/>
                    <a:pt x="0" y="999"/>
                  </a:cubicBezTo>
                  <a:cubicBezTo>
                    <a:pt x="0" y="1657"/>
                    <a:pt x="355" y="1987"/>
                    <a:pt x="1062" y="1987"/>
                  </a:cubicBezTo>
                  <a:cubicBezTo>
                    <a:pt x="1168" y="1987"/>
                    <a:pt x="1271" y="1980"/>
                    <a:pt x="1373" y="1967"/>
                  </a:cubicBezTo>
                  <a:cubicBezTo>
                    <a:pt x="1776" y="1914"/>
                    <a:pt x="2028" y="1672"/>
                    <a:pt x="2130" y="1244"/>
                  </a:cubicBezTo>
                  <a:cubicBezTo>
                    <a:pt x="2128" y="1237"/>
                    <a:pt x="2123" y="1233"/>
                    <a:pt x="2119" y="1233"/>
                  </a:cubicBezTo>
                  <a:cubicBezTo>
                    <a:pt x="2118" y="1233"/>
                    <a:pt x="2118" y="1233"/>
                    <a:pt x="2117" y="1233"/>
                  </a:cubicBezTo>
                  <a:cubicBezTo>
                    <a:pt x="2032" y="1336"/>
                    <a:pt x="1916" y="1418"/>
                    <a:pt x="1772" y="1483"/>
                  </a:cubicBezTo>
                  <a:cubicBezTo>
                    <a:pt x="1611" y="1557"/>
                    <a:pt x="1438" y="1593"/>
                    <a:pt x="1254" y="1593"/>
                  </a:cubicBezTo>
                  <a:cubicBezTo>
                    <a:pt x="1134" y="1593"/>
                    <a:pt x="1043" y="1554"/>
                    <a:pt x="980" y="1477"/>
                  </a:cubicBezTo>
                  <a:cubicBezTo>
                    <a:pt x="894" y="1374"/>
                    <a:pt x="835" y="1185"/>
                    <a:pt x="803" y="908"/>
                  </a:cubicBezTo>
                  <a:cubicBezTo>
                    <a:pt x="796" y="850"/>
                    <a:pt x="793" y="799"/>
                    <a:pt x="793" y="757"/>
                  </a:cubicBezTo>
                  <a:cubicBezTo>
                    <a:pt x="793" y="360"/>
                    <a:pt x="1013" y="163"/>
                    <a:pt x="1454" y="163"/>
                  </a:cubicBezTo>
                  <a:cubicBezTo>
                    <a:pt x="1553" y="163"/>
                    <a:pt x="1648" y="179"/>
                    <a:pt x="1743" y="210"/>
                  </a:cubicBezTo>
                  <a:cubicBezTo>
                    <a:pt x="1824" y="236"/>
                    <a:pt x="1864" y="257"/>
                    <a:pt x="1864" y="275"/>
                  </a:cubicBezTo>
                  <a:cubicBezTo>
                    <a:pt x="1864" y="278"/>
                    <a:pt x="1858" y="281"/>
                    <a:pt x="1848" y="281"/>
                  </a:cubicBezTo>
                  <a:cubicBezTo>
                    <a:pt x="1672" y="281"/>
                    <a:pt x="1520" y="315"/>
                    <a:pt x="1395" y="384"/>
                  </a:cubicBezTo>
                  <a:cubicBezTo>
                    <a:pt x="1253" y="463"/>
                    <a:pt x="1181" y="570"/>
                    <a:pt x="1181" y="706"/>
                  </a:cubicBezTo>
                  <a:cubicBezTo>
                    <a:pt x="1181" y="793"/>
                    <a:pt x="1240" y="869"/>
                    <a:pt x="1357" y="932"/>
                  </a:cubicBezTo>
                  <a:cubicBezTo>
                    <a:pt x="1481" y="1000"/>
                    <a:pt x="1638" y="1034"/>
                    <a:pt x="1828" y="1034"/>
                  </a:cubicBezTo>
                  <a:cubicBezTo>
                    <a:pt x="2208" y="1034"/>
                    <a:pt x="2397" y="908"/>
                    <a:pt x="2397" y="658"/>
                  </a:cubicBezTo>
                  <a:cubicBezTo>
                    <a:pt x="2397" y="606"/>
                    <a:pt x="2394" y="557"/>
                    <a:pt x="2390" y="509"/>
                  </a:cubicBezTo>
                  <a:cubicBezTo>
                    <a:pt x="2370" y="376"/>
                    <a:pt x="2270" y="261"/>
                    <a:pt x="2090" y="164"/>
                  </a:cubicBezTo>
                  <a:cubicBezTo>
                    <a:pt x="1888" y="54"/>
                    <a:pt x="1632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788;p56"/>
            <p:cNvSpPr/>
            <p:nvPr/>
          </p:nvSpPr>
          <p:spPr>
            <a:xfrm>
              <a:off x="1969050" y="1370150"/>
              <a:ext cx="66375" cy="75650"/>
            </a:xfrm>
            <a:custGeom>
              <a:avLst/>
              <a:gdLst/>
              <a:ahLst/>
              <a:cxnLst/>
              <a:rect l="l" t="t" r="r" b="b"/>
              <a:pathLst>
                <a:path w="2655" h="3026" extrusionOk="0">
                  <a:moveTo>
                    <a:pt x="7" y="0"/>
                  </a:moveTo>
                  <a:cubicBezTo>
                    <a:pt x="2" y="9"/>
                    <a:pt x="0" y="31"/>
                    <a:pt x="0" y="67"/>
                  </a:cubicBezTo>
                  <a:cubicBezTo>
                    <a:pt x="0" y="158"/>
                    <a:pt x="15" y="206"/>
                    <a:pt x="42" y="211"/>
                  </a:cubicBezTo>
                  <a:cubicBezTo>
                    <a:pt x="85" y="218"/>
                    <a:pt x="124" y="225"/>
                    <a:pt x="157" y="231"/>
                  </a:cubicBezTo>
                  <a:cubicBezTo>
                    <a:pt x="225" y="241"/>
                    <a:pt x="269" y="253"/>
                    <a:pt x="292" y="269"/>
                  </a:cubicBezTo>
                  <a:cubicBezTo>
                    <a:pt x="330" y="294"/>
                    <a:pt x="349" y="334"/>
                    <a:pt x="349" y="392"/>
                  </a:cubicBezTo>
                  <a:cubicBezTo>
                    <a:pt x="349" y="651"/>
                    <a:pt x="371" y="970"/>
                    <a:pt x="416" y="1348"/>
                  </a:cubicBezTo>
                  <a:cubicBezTo>
                    <a:pt x="467" y="1788"/>
                    <a:pt x="532" y="2134"/>
                    <a:pt x="611" y="2387"/>
                  </a:cubicBezTo>
                  <a:cubicBezTo>
                    <a:pt x="524" y="2347"/>
                    <a:pt x="444" y="2326"/>
                    <a:pt x="366" y="2326"/>
                  </a:cubicBezTo>
                  <a:cubicBezTo>
                    <a:pt x="311" y="2326"/>
                    <a:pt x="268" y="2334"/>
                    <a:pt x="232" y="2351"/>
                  </a:cubicBezTo>
                  <a:lnTo>
                    <a:pt x="228" y="2738"/>
                  </a:lnTo>
                  <a:cubicBezTo>
                    <a:pt x="317" y="2680"/>
                    <a:pt x="440" y="2651"/>
                    <a:pt x="596" y="2651"/>
                  </a:cubicBezTo>
                  <a:cubicBezTo>
                    <a:pt x="827" y="2651"/>
                    <a:pt x="1061" y="2705"/>
                    <a:pt x="1297" y="2811"/>
                  </a:cubicBezTo>
                  <a:cubicBezTo>
                    <a:pt x="1198" y="2517"/>
                    <a:pt x="1147" y="2319"/>
                    <a:pt x="1144" y="2212"/>
                  </a:cubicBezTo>
                  <a:cubicBezTo>
                    <a:pt x="1180" y="2035"/>
                    <a:pt x="1250" y="1884"/>
                    <a:pt x="1349" y="1758"/>
                  </a:cubicBezTo>
                  <a:cubicBezTo>
                    <a:pt x="1446" y="1637"/>
                    <a:pt x="1542" y="1576"/>
                    <a:pt x="1639" y="1576"/>
                  </a:cubicBezTo>
                  <a:cubicBezTo>
                    <a:pt x="1697" y="1576"/>
                    <a:pt x="1736" y="1607"/>
                    <a:pt x="1757" y="1670"/>
                  </a:cubicBezTo>
                  <a:cubicBezTo>
                    <a:pt x="1780" y="1739"/>
                    <a:pt x="1792" y="1866"/>
                    <a:pt x="1792" y="2055"/>
                  </a:cubicBezTo>
                  <a:cubicBezTo>
                    <a:pt x="1792" y="2362"/>
                    <a:pt x="1741" y="2613"/>
                    <a:pt x="1639" y="2808"/>
                  </a:cubicBezTo>
                  <a:cubicBezTo>
                    <a:pt x="2072" y="2904"/>
                    <a:pt x="2390" y="2978"/>
                    <a:pt x="2597" y="3025"/>
                  </a:cubicBezTo>
                  <a:cubicBezTo>
                    <a:pt x="2622" y="2952"/>
                    <a:pt x="2641" y="2897"/>
                    <a:pt x="2655" y="2861"/>
                  </a:cubicBezTo>
                  <a:cubicBezTo>
                    <a:pt x="2569" y="2846"/>
                    <a:pt x="2485" y="2821"/>
                    <a:pt x="2407" y="2793"/>
                  </a:cubicBezTo>
                  <a:cubicBezTo>
                    <a:pt x="2377" y="2729"/>
                    <a:pt x="2361" y="2622"/>
                    <a:pt x="2361" y="2469"/>
                  </a:cubicBezTo>
                  <a:cubicBezTo>
                    <a:pt x="2361" y="2349"/>
                    <a:pt x="2379" y="2118"/>
                    <a:pt x="2415" y="1781"/>
                  </a:cubicBezTo>
                  <a:cubicBezTo>
                    <a:pt x="2422" y="1716"/>
                    <a:pt x="2425" y="1632"/>
                    <a:pt x="2425" y="1525"/>
                  </a:cubicBezTo>
                  <a:cubicBezTo>
                    <a:pt x="2425" y="1302"/>
                    <a:pt x="2399" y="1119"/>
                    <a:pt x="2348" y="975"/>
                  </a:cubicBezTo>
                  <a:cubicBezTo>
                    <a:pt x="2286" y="799"/>
                    <a:pt x="2193" y="711"/>
                    <a:pt x="2071" y="711"/>
                  </a:cubicBezTo>
                  <a:cubicBezTo>
                    <a:pt x="2001" y="711"/>
                    <a:pt x="1923" y="739"/>
                    <a:pt x="1835" y="795"/>
                  </a:cubicBezTo>
                  <a:cubicBezTo>
                    <a:pt x="1707" y="877"/>
                    <a:pt x="1580" y="1002"/>
                    <a:pt x="1453" y="1171"/>
                  </a:cubicBezTo>
                  <a:cubicBezTo>
                    <a:pt x="1294" y="1385"/>
                    <a:pt x="1175" y="1623"/>
                    <a:pt x="1097" y="1887"/>
                  </a:cubicBezTo>
                  <a:cubicBezTo>
                    <a:pt x="1092" y="1817"/>
                    <a:pt x="1090" y="1745"/>
                    <a:pt x="1090" y="1673"/>
                  </a:cubicBezTo>
                  <a:cubicBezTo>
                    <a:pt x="1090" y="1133"/>
                    <a:pt x="1191" y="610"/>
                    <a:pt x="1391" y="104"/>
                  </a:cubicBezTo>
                  <a:lnTo>
                    <a:pt x="681" y="57"/>
                  </a:lnTo>
                  <a:cubicBezTo>
                    <a:pt x="309" y="32"/>
                    <a:pt x="84" y="14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789;p56"/>
            <p:cNvSpPr/>
            <p:nvPr/>
          </p:nvSpPr>
          <p:spPr>
            <a:xfrm>
              <a:off x="20368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4" y="640"/>
                  </a:moveTo>
                  <a:cubicBezTo>
                    <a:pt x="1472" y="640"/>
                    <a:pt x="1635" y="661"/>
                    <a:pt x="1761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7" y="1229"/>
                  </a:cubicBezTo>
                  <a:cubicBezTo>
                    <a:pt x="1432" y="1335"/>
                    <a:pt x="1211" y="1388"/>
                    <a:pt x="986" y="1388"/>
                  </a:cubicBezTo>
                  <a:cubicBezTo>
                    <a:pt x="808" y="1388"/>
                    <a:pt x="658" y="1365"/>
                    <a:pt x="534" y="1318"/>
                  </a:cubicBezTo>
                  <a:cubicBezTo>
                    <a:pt x="410" y="1270"/>
                    <a:pt x="348" y="1212"/>
                    <a:pt x="348" y="1142"/>
                  </a:cubicBezTo>
                  <a:cubicBezTo>
                    <a:pt x="348" y="1040"/>
                    <a:pt x="444" y="933"/>
                    <a:pt x="638" y="820"/>
                  </a:cubicBezTo>
                  <a:cubicBezTo>
                    <a:pt x="845" y="699"/>
                    <a:pt x="1056" y="640"/>
                    <a:pt x="1274" y="640"/>
                  </a:cubicBezTo>
                  <a:close/>
                  <a:moveTo>
                    <a:pt x="1475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3" y="62"/>
                    <a:pt x="489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5" y="1539"/>
                    <a:pt x="373" y="1735"/>
                  </a:cubicBezTo>
                  <a:cubicBezTo>
                    <a:pt x="607" y="1920"/>
                    <a:pt x="869" y="2013"/>
                    <a:pt x="1160" y="2013"/>
                  </a:cubicBezTo>
                  <a:cubicBezTo>
                    <a:pt x="1479" y="2013"/>
                    <a:pt x="1734" y="1901"/>
                    <a:pt x="1926" y="1679"/>
                  </a:cubicBezTo>
                  <a:cubicBezTo>
                    <a:pt x="2075" y="1508"/>
                    <a:pt x="2171" y="1292"/>
                    <a:pt x="2215" y="1036"/>
                  </a:cubicBezTo>
                  <a:cubicBezTo>
                    <a:pt x="2239" y="889"/>
                    <a:pt x="2252" y="765"/>
                    <a:pt x="2252" y="664"/>
                  </a:cubicBezTo>
                  <a:cubicBezTo>
                    <a:pt x="2252" y="442"/>
                    <a:pt x="2197" y="277"/>
                    <a:pt x="2084" y="174"/>
                  </a:cubicBezTo>
                  <a:cubicBezTo>
                    <a:pt x="1961" y="59"/>
                    <a:pt x="175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790;p56"/>
            <p:cNvSpPr/>
            <p:nvPr/>
          </p:nvSpPr>
          <p:spPr>
            <a:xfrm>
              <a:off x="2095775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6" y="661"/>
                    <a:pt x="1762" y="703"/>
                  </a:cubicBezTo>
                  <a:cubicBezTo>
                    <a:pt x="1901" y="751"/>
                    <a:pt x="1972" y="817"/>
                    <a:pt x="1972" y="901"/>
                  </a:cubicBezTo>
                  <a:cubicBezTo>
                    <a:pt x="1972" y="1013"/>
                    <a:pt x="1863" y="1121"/>
                    <a:pt x="1648" y="1229"/>
                  </a:cubicBezTo>
                  <a:cubicBezTo>
                    <a:pt x="1432" y="1335"/>
                    <a:pt x="1212" y="1388"/>
                    <a:pt x="987" y="1388"/>
                  </a:cubicBezTo>
                  <a:cubicBezTo>
                    <a:pt x="809" y="1388"/>
                    <a:pt x="657" y="1365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9" y="820"/>
                  </a:cubicBezTo>
                  <a:cubicBezTo>
                    <a:pt x="845" y="699"/>
                    <a:pt x="1057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8" y="2013"/>
                  </a:cubicBezTo>
                  <a:cubicBezTo>
                    <a:pt x="1478" y="2013"/>
                    <a:pt x="1734" y="1901"/>
                    <a:pt x="1926" y="1679"/>
                  </a:cubicBezTo>
                  <a:cubicBezTo>
                    <a:pt x="2075" y="1508"/>
                    <a:pt x="2170" y="1292"/>
                    <a:pt x="2214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791;p56"/>
            <p:cNvSpPr/>
            <p:nvPr/>
          </p:nvSpPr>
          <p:spPr>
            <a:xfrm>
              <a:off x="2151550" y="1370650"/>
              <a:ext cx="32875" cy="71775"/>
            </a:xfrm>
            <a:custGeom>
              <a:avLst/>
              <a:gdLst/>
              <a:ahLst/>
              <a:cxnLst/>
              <a:rect l="l" t="t" r="r" b="b"/>
              <a:pathLst>
                <a:path w="1315" h="2871" extrusionOk="0">
                  <a:moveTo>
                    <a:pt x="1133" y="1"/>
                  </a:moveTo>
                  <a:cubicBezTo>
                    <a:pt x="584" y="62"/>
                    <a:pt x="227" y="93"/>
                    <a:pt x="66" y="93"/>
                  </a:cubicBezTo>
                  <a:cubicBezTo>
                    <a:pt x="35" y="93"/>
                    <a:pt x="15" y="92"/>
                    <a:pt x="9" y="89"/>
                  </a:cubicBezTo>
                  <a:lnTo>
                    <a:pt x="9" y="89"/>
                  </a:lnTo>
                  <a:cubicBezTo>
                    <a:pt x="1" y="228"/>
                    <a:pt x="18" y="317"/>
                    <a:pt x="59" y="355"/>
                  </a:cubicBezTo>
                  <a:cubicBezTo>
                    <a:pt x="149" y="361"/>
                    <a:pt x="212" y="372"/>
                    <a:pt x="249" y="384"/>
                  </a:cubicBezTo>
                  <a:cubicBezTo>
                    <a:pt x="296" y="403"/>
                    <a:pt x="327" y="434"/>
                    <a:pt x="341" y="479"/>
                  </a:cubicBezTo>
                  <a:cubicBezTo>
                    <a:pt x="424" y="778"/>
                    <a:pt x="465" y="1088"/>
                    <a:pt x="465" y="1411"/>
                  </a:cubicBezTo>
                  <a:cubicBezTo>
                    <a:pt x="465" y="1783"/>
                    <a:pt x="393" y="2258"/>
                    <a:pt x="249" y="2838"/>
                  </a:cubicBezTo>
                  <a:cubicBezTo>
                    <a:pt x="244" y="2856"/>
                    <a:pt x="245" y="2866"/>
                    <a:pt x="250" y="2870"/>
                  </a:cubicBezTo>
                  <a:cubicBezTo>
                    <a:pt x="251" y="2870"/>
                    <a:pt x="253" y="2871"/>
                    <a:pt x="254" y="2871"/>
                  </a:cubicBezTo>
                  <a:cubicBezTo>
                    <a:pt x="260" y="2871"/>
                    <a:pt x="268" y="2868"/>
                    <a:pt x="280" y="2862"/>
                  </a:cubicBezTo>
                  <a:cubicBezTo>
                    <a:pt x="491" y="2759"/>
                    <a:pt x="692" y="2708"/>
                    <a:pt x="883" y="2708"/>
                  </a:cubicBezTo>
                  <a:cubicBezTo>
                    <a:pt x="1025" y="2708"/>
                    <a:pt x="1170" y="2739"/>
                    <a:pt x="1314" y="2803"/>
                  </a:cubicBezTo>
                  <a:lnTo>
                    <a:pt x="1314" y="2367"/>
                  </a:lnTo>
                  <a:cubicBezTo>
                    <a:pt x="1271" y="2348"/>
                    <a:pt x="1216" y="2338"/>
                    <a:pt x="1153" y="2338"/>
                  </a:cubicBezTo>
                  <a:cubicBezTo>
                    <a:pt x="1072" y="2338"/>
                    <a:pt x="994" y="2355"/>
                    <a:pt x="915" y="2395"/>
                  </a:cubicBezTo>
                  <a:cubicBezTo>
                    <a:pt x="1135" y="1960"/>
                    <a:pt x="1245" y="1451"/>
                    <a:pt x="1245" y="867"/>
                  </a:cubicBezTo>
                  <a:cubicBezTo>
                    <a:pt x="1245" y="548"/>
                    <a:pt x="1208" y="26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792;p56"/>
            <p:cNvSpPr/>
            <p:nvPr/>
          </p:nvSpPr>
          <p:spPr>
            <a:xfrm>
              <a:off x="2007275" y="389275"/>
              <a:ext cx="151650" cy="230300"/>
            </a:xfrm>
            <a:custGeom>
              <a:avLst/>
              <a:gdLst/>
              <a:ahLst/>
              <a:cxnLst/>
              <a:rect l="l" t="t" r="r" b="b"/>
              <a:pathLst>
                <a:path w="6066" h="9212" extrusionOk="0">
                  <a:moveTo>
                    <a:pt x="3727" y="2948"/>
                  </a:moveTo>
                  <a:lnTo>
                    <a:pt x="3846" y="5891"/>
                  </a:lnTo>
                  <a:lnTo>
                    <a:pt x="2878" y="5679"/>
                  </a:lnTo>
                  <a:lnTo>
                    <a:pt x="3727" y="2948"/>
                  </a:lnTo>
                  <a:close/>
                  <a:moveTo>
                    <a:pt x="2647" y="0"/>
                  </a:moveTo>
                  <a:lnTo>
                    <a:pt x="1" y="8490"/>
                  </a:lnTo>
                  <a:lnTo>
                    <a:pt x="1906" y="8798"/>
                  </a:lnTo>
                  <a:lnTo>
                    <a:pt x="2231" y="7751"/>
                  </a:lnTo>
                  <a:lnTo>
                    <a:pt x="3920" y="7751"/>
                  </a:lnTo>
                  <a:lnTo>
                    <a:pt x="3973" y="9029"/>
                  </a:lnTo>
                  <a:lnTo>
                    <a:pt x="6065" y="9211"/>
                  </a:lnTo>
                  <a:lnTo>
                    <a:pt x="5269" y="263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793;p56"/>
            <p:cNvSpPr/>
            <p:nvPr/>
          </p:nvSpPr>
          <p:spPr>
            <a:xfrm>
              <a:off x="2191925" y="538125"/>
              <a:ext cx="208725" cy="244225"/>
            </a:xfrm>
            <a:custGeom>
              <a:avLst/>
              <a:gdLst/>
              <a:ahLst/>
              <a:cxnLst/>
              <a:rect l="l" t="t" r="r" b="b"/>
              <a:pathLst>
                <a:path w="8349" h="9769" extrusionOk="0">
                  <a:moveTo>
                    <a:pt x="1765" y="1504"/>
                  </a:moveTo>
                  <a:cubicBezTo>
                    <a:pt x="2832" y="1504"/>
                    <a:pt x="3148" y="3049"/>
                    <a:pt x="1842" y="3554"/>
                  </a:cubicBezTo>
                  <a:lnTo>
                    <a:pt x="1525" y="1529"/>
                  </a:lnTo>
                  <a:cubicBezTo>
                    <a:pt x="1609" y="1512"/>
                    <a:pt x="1689" y="1504"/>
                    <a:pt x="1765" y="1504"/>
                  </a:cubicBezTo>
                  <a:close/>
                  <a:moveTo>
                    <a:pt x="3630" y="5743"/>
                  </a:moveTo>
                  <a:cubicBezTo>
                    <a:pt x="4878" y="5743"/>
                    <a:pt x="4948" y="7624"/>
                    <a:pt x="2513" y="7811"/>
                  </a:cubicBezTo>
                  <a:lnTo>
                    <a:pt x="2276" y="6307"/>
                  </a:lnTo>
                  <a:cubicBezTo>
                    <a:pt x="2805" y="5902"/>
                    <a:pt x="3267" y="5743"/>
                    <a:pt x="3630" y="5743"/>
                  </a:cubicBezTo>
                  <a:close/>
                  <a:moveTo>
                    <a:pt x="1716" y="1"/>
                  </a:moveTo>
                  <a:cubicBezTo>
                    <a:pt x="1206" y="1"/>
                    <a:pt x="630" y="131"/>
                    <a:pt x="1" y="434"/>
                  </a:cubicBezTo>
                  <a:lnTo>
                    <a:pt x="1114" y="9769"/>
                  </a:lnTo>
                  <a:cubicBezTo>
                    <a:pt x="8348" y="9655"/>
                    <a:pt x="7054" y="4047"/>
                    <a:pt x="4083" y="4047"/>
                  </a:cubicBezTo>
                  <a:cubicBezTo>
                    <a:pt x="3865" y="4047"/>
                    <a:pt x="3639" y="4077"/>
                    <a:pt x="3405" y="4142"/>
                  </a:cubicBezTo>
                  <a:cubicBezTo>
                    <a:pt x="4940" y="2606"/>
                    <a:pt x="3992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794;p56"/>
            <p:cNvSpPr/>
            <p:nvPr/>
          </p:nvSpPr>
          <p:spPr>
            <a:xfrm>
              <a:off x="2294650" y="425300"/>
              <a:ext cx="207700" cy="189025"/>
            </a:xfrm>
            <a:custGeom>
              <a:avLst/>
              <a:gdLst/>
              <a:ahLst/>
              <a:cxnLst/>
              <a:rect l="l" t="t" r="r" b="b"/>
              <a:pathLst>
                <a:path w="8308" h="7561" extrusionOk="0">
                  <a:moveTo>
                    <a:pt x="4072" y="1"/>
                  </a:moveTo>
                  <a:cubicBezTo>
                    <a:pt x="1405" y="1"/>
                    <a:pt x="0" y="2861"/>
                    <a:pt x="1675" y="5615"/>
                  </a:cubicBezTo>
                  <a:cubicBezTo>
                    <a:pt x="2485" y="6949"/>
                    <a:pt x="3722" y="7561"/>
                    <a:pt x="4914" y="7561"/>
                  </a:cubicBezTo>
                  <a:cubicBezTo>
                    <a:pt x="6479" y="7561"/>
                    <a:pt x="7967" y="6505"/>
                    <a:pt x="8308" y="4643"/>
                  </a:cubicBezTo>
                  <a:lnTo>
                    <a:pt x="6714" y="3967"/>
                  </a:lnTo>
                  <a:cubicBezTo>
                    <a:pt x="6395" y="5034"/>
                    <a:pt x="5614" y="5612"/>
                    <a:pt x="4816" y="5612"/>
                  </a:cubicBezTo>
                  <a:cubicBezTo>
                    <a:pt x="4233" y="5612"/>
                    <a:pt x="3640" y="5302"/>
                    <a:pt x="3214" y="4646"/>
                  </a:cubicBezTo>
                  <a:cubicBezTo>
                    <a:pt x="2358" y="3326"/>
                    <a:pt x="2933" y="1642"/>
                    <a:pt x="4328" y="1642"/>
                  </a:cubicBezTo>
                  <a:cubicBezTo>
                    <a:pt x="4575" y="1642"/>
                    <a:pt x="4847" y="1695"/>
                    <a:pt x="5142" y="1812"/>
                  </a:cubicBezTo>
                  <a:lnTo>
                    <a:pt x="5276" y="181"/>
                  </a:lnTo>
                  <a:cubicBezTo>
                    <a:pt x="4853" y="58"/>
                    <a:pt x="4450" y="1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795;p56"/>
            <p:cNvSpPr/>
            <p:nvPr/>
          </p:nvSpPr>
          <p:spPr>
            <a:xfrm>
              <a:off x="2322500" y="800025"/>
              <a:ext cx="129775" cy="100475"/>
            </a:xfrm>
            <a:custGeom>
              <a:avLst/>
              <a:gdLst/>
              <a:ahLst/>
              <a:cxnLst/>
              <a:rect l="l" t="t" r="r" b="b"/>
              <a:pathLst>
                <a:path w="5191" h="4019" extrusionOk="0">
                  <a:moveTo>
                    <a:pt x="2601" y="1"/>
                  </a:moveTo>
                  <a:cubicBezTo>
                    <a:pt x="1526" y="1"/>
                    <a:pt x="554" y="732"/>
                    <a:pt x="288" y="1818"/>
                  </a:cubicBezTo>
                  <a:lnTo>
                    <a:pt x="1" y="2992"/>
                  </a:lnTo>
                  <a:lnTo>
                    <a:pt x="4705" y="4018"/>
                  </a:lnTo>
                  <a:lnTo>
                    <a:pt x="4937" y="2847"/>
                  </a:lnTo>
                  <a:cubicBezTo>
                    <a:pt x="5190" y="1571"/>
                    <a:pt x="4373" y="327"/>
                    <a:pt x="3102" y="54"/>
                  </a:cubicBezTo>
                  <a:cubicBezTo>
                    <a:pt x="2934" y="18"/>
                    <a:pt x="2766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796;p56"/>
            <p:cNvSpPr/>
            <p:nvPr/>
          </p:nvSpPr>
          <p:spPr>
            <a:xfrm>
              <a:off x="2363050" y="833525"/>
              <a:ext cx="50100" cy="33275"/>
            </a:xfrm>
            <a:custGeom>
              <a:avLst/>
              <a:gdLst/>
              <a:ahLst/>
              <a:cxnLst/>
              <a:rect l="l" t="t" r="r" b="b"/>
              <a:pathLst>
                <a:path w="2004" h="1331" extrusionOk="0">
                  <a:moveTo>
                    <a:pt x="965" y="1"/>
                  </a:moveTo>
                  <a:cubicBezTo>
                    <a:pt x="843" y="1"/>
                    <a:pt x="721" y="23"/>
                    <a:pt x="607" y="70"/>
                  </a:cubicBezTo>
                  <a:cubicBezTo>
                    <a:pt x="269" y="207"/>
                    <a:pt x="27" y="544"/>
                    <a:pt x="4" y="910"/>
                  </a:cubicBezTo>
                  <a:cubicBezTo>
                    <a:pt x="1" y="971"/>
                    <a:pt x="47" y="1023"/>
                    <a:pt x="109" y="1027"/>
                  </a:cubicBezTo>
                  <a:cubicBezTo>
                    <a:pt x="112" y="1028"/>
                    <a:pt x="114" y="1028"/>
                    <a:pt x="116" y="1028"/>
                  </a:cubicBezTo>
                  <a:cubicBezTo>
                    <a:pt x="172" y="1028"/>
                    <a:pt x="223" y="982"/>
                    <a:pt x="226" y="923"/>
                  </a:cubicBezTo>
                  <a:cubicBezTo>
                    <a:pt x="242" y="645"/>
                    <a:pt x="433" y="381"/>
                    <a:pt x="690" y="276"/>
                  </a:cubicBezTo>
                  <a:cubicBezTo>
                    <a:pt x="775" y="241"/>
                    <a:pt x="868" y="224"/>
                    <a:pt x="961" y="224"/>
                  </a:cubicBezTo>
                  <a:cubicBezTo>
                    <a:pt x="1148" y="224"/>
                    <a:pt x="1337" y="292"/>
                    <a:pt x="1473" y="417"/>
                  </a:cubicBezTo>
                  <a:cubicBezTo>
                    <a:pt x="1677" y="604"/>
                    <a:pt x="1763" y="920"/>
                    <a:pt x="1682" y="1185"/>
                  </a:cubicBezTo>
                  <a:cubicBezTo>
                    <a:pt x="1664" y="1244"/>
                    <a:pt x="1696" y="1306"/>
                    <a:pt x="1755" y="1325"/>
                  </a:cubicBezTo>
                  <a:cubicBezTo>
                    <a:pt x="1766" y="1328"/>
                    <a:pt x="1778" y="1330"/>
                    <a:pt x="1788" y="1330"/>
                  </a:cubicBezTo>
                  <a:cubicBezTo>
                    <a:pt x="1836" y="1330"/>
                    <a:pt x="1881" y="1299"/>
                    <a:pt x="1897" y="1251"/>
                  </a:cubicBezTo>
                  <a:cubicBezTo>
                    <a:pt x="2003" y="901"/>
                    <a:pt x="1895" y="499"/>
                    <a:pt x="1625" y="252"/>
                  </a:cubicBezTo>
                  <a:cubicBezTo>
                    <a:pt x="1446" y="88"/>
                    <a:pt x="1206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797;p56"/>
            <p:cNvSpPr/>
            <p:nvPr/>
          </p:nvSpPr>
          <p:spPr>
            <a:xfrm>
              <a:off x="2138275" y="827375"/>
              <a:ext cx="426250" cy="343550"/>
            </a:xfrm>
            <a:custGeom>
              <a:avLst/>
              <a:gdLst/>
              <a:ahLst/>
              <a:cxnLst/>
              <a:rect l="l" t="t" r="r" b="b"/>
              <a:pathLst>
                <a:path w="17050" h="13742" extrusionOk="0">
                  <a:moveTo>
                    <a:pt x="3649" y="0"/>
                  </a:moveTo>
                  <a:cubicBezTo>
                    <a:pt x="2965" y="0"/>
                    <a:pt x="2346" y="467"/>
                    <a:pt x="2178" y="1158"/>
                  </a:cubicBezTo>
                  <a:lnTo>
                    <a:pt x="204" y="9225"/>
                  </a:lnTo>
                  <a:cubicBezTo>
                    <a:pt x="1" y="10055"/>
                    <a:pt x="522" y="10886"/>
                    <a:pt x="1354" y="11068"/>
                  </a:cubicBezTo>
                  <a:lnTo>
                    <a:pt x="13453" y="13706"/>
                  </a:lnTo>
                  <a:cubicBezTo>
                    <a:pt x="13562" y="13730"/>
                    <a:pt x="13671" y="13741"/>
                    <a:pt x="13778" y="13741"/>
                  </a:cubicBezTo>
                  <a:cubicBezTo>
                    <a:pt x="14486" y="13741"/>
                    <a:pt x="15121" y="13242"/>
                    <a:pt x="15264" y="12519"/>
                  </a:cubicBezTo>
                  <a:lnTo>
                    <a:pt x="16889" y="4337"/>
                  </a:lnTo>
                  <a:cubicBezTo>
                    <a:pt x="17050" y="3525"/>
                    <a:pt x="16530" y="2733"/>
                    <a:pt x="15718" y="2559"/>
                  </a:cubicBezTo>
                  <a:lnTo>
                    <a:pt x="3968" y="35"/>
                  </a:lnTo>
                  <a:cubicBezTo>
                    <a:pt x="3861" y="11"/>
                    <a:pt x="3754" y="0"/>
                    <a:pt x="3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798;p56"/>
            <p:cNvSpPr/>
            <p:nvPr/>
          </p:nvSpPr>
          <p:spPr>
            <a:xfrm>
              <a:off x="2190125" y="844475"/>
              <a:ext cx="337875" cy="302825"/>
            </a:xfrm>
            <a:custGeom>
              <a:avLst/>
              <a:gdLst/>
              <a:ahLst/>
              <a:cxnLst/>
              <a:rect l="l" t="t" r="r" b="b"/>
              <a:pathLst>
                <a:path w="13515" h="12113" extrusionOk="0">
                  <a:moveTo>
                    <a:pt x="1458" y="1"/>
                  </a:moveTo>
                  <a:cubicBezTo>
                    <a:pt x="1086" y="1"/>
                    <a:pt x="747" y="260"/>
                    <a:pt x="659" y="636"/>
                  </a:cubicBezTo>
                  <a:lnTo>
                    <a:pt x="13" y="3418"/>
                  </a:lnTo>
                  <a:cubicBezTo>
                    <a:pt x="1" y="3478"/>
                    <a:pt x="37" y="3538"/>
                    <a:pt x="97" y="3553"/>
                  </a:cubicBezTo>
                  <a:cubicBezTo>
                    <a:pt x="105" y="3554"/>
                    <a:pt x="113" y="3555"/>
                    <a:pt x="121" y="3555"/>
                  </a:cubicBezTo>
                  <a:cubicBezTo>
                    <a:pt x="172" y="3555"/>
                    <a:pt x="219" y="3520"/>
                    <a:pt x="231" y="3468"/>
                  </a:cubicBezTo>
                  <a:lnTo>
                    <a:pt x="877" y="686"/>
                  </a:lnTo>
                  <a:cubicBezTo>
                    <a:pt x="941" y="413"/>
                    <a:pt x="1188" y="224"/>
                    <a:pt x="1459" y="224"/>
                  </a:cubicBezTo>
                  <a:cubicBezTo>
                    <a:pt x="1500" y="224"/>
                    <a:pt x="1542" y="228"/>
                    <a:pt x="1583" y="237"/>
                  </a:cubicBezTo>
                  <a:lnTo>
                    <a:pt x="12742" y="2600"/>
                  </a:lnTo>
                  <a:cubicBezTo>
                    <a:pt x="13063" y="2669"/>
                    <a:pt x="13270" y="2986"/>
                    <a:pt x="13203" y="3308"/>
                  </a:cubicBezTo>
                  <a:lnTo>
                    <a:pt x="11505" y="11412"/>
                  </a:lnTo>
                  <a:cubicBezTo>
                    <a:pt x="11470" y="11573"/>
                    <a:pt x="11374" y="11712"/>
                    <a:pt x="11233" y="11799"/>
                  </a:cubicBezTo>
                  <a:cubicBezTo>
                    <a:pt x="11138" y="11858"/>
                    <a:pt x="11031" y="11888"/>
                    <a:pt x="10922" y="11888"/>
                  </a:cubicBezTo>
                  <a:cubicBezTo>
                    <a:pt x="10870" y="11888"/>
                    <a:pt x="10819" y="11882"/>
                    <a:pt x="10768" y="11868"/>
                  </a:cubicBezTo>
                  <a:lnTo>
                    <a:pt x="10453" y="11785"/>
                  </a:lnTo>
                  <a:cubicBezTo>
                    <a:pt x="10444" y="11783"/>
                    <a:pt x="10434" y="11782"/>
                    <a:pt x="10425" y="11782"/>
                  </a:cubicBezTo>
                  <a:cubicBezTo>
                    <a:pt x="10375" y="11782"/>
                    <a:pt x="10330" y="11815"/>
                    <a:pt x="10317" y="11866"/>
                  </a:cubicBezTo>
                  <a:cubicBezTo>
                    <a:pt x="10301" y="11927"/>
                    <a:pt x="10338" y="11987"/>
                    <a:pt x="10397" y="12002"/>
                  </a:cubicBezTo>
                  <a:lnTo>
                    <a:pt x="10711" y="12085"/>
                  </a:lnTo>
                  <a:cubicBezTo>
                    <a:pt x="10780" y="12103"/>
                    <a:pt x="10851" y="12113"/>
                    <a:pt x="10921" y="12113"/>
                  </a:cubicBezTo>
                  <a:cubicBezTo>
                    <a:pt x="11072" y="12113"/>
                    <a:pt x="11219" y="12069"/>
                    <a:pt x="11351" y="11990"/>
                  </a:cubicBezTo>
                  <a:cubicBezTo>
                    <a:pt x="11544" y="11870"/>
                    <a:pt x="11677" y="11681"/>
                    <a:pt x="11723" y="11459"/>
                  </a:cubicBezTo>
                  <a:lnTo>
                    <a:pt x="13422" y="3354"/>
                  </a:lnTo>
                  <a:cubicBezTo>
                    <a:pt x="13515" y="2911"/>
                    <a:pt x="13229" y="2475"/>
                    <a:pt x="12787" y="2382"/>
                  </a:cubicBezTo>
                  <a:lnTo>
                    <a:pt x="1629" y="19"/>
                  </a:lnTo>
                  <a:cubicBezTo>
                    <a:pt x="1572" y="7"/>
                    <a:pt x="151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799;p56"/>
            <p:cNvSpPr/>
            <p:nvPr/>
          </p:nvSpPr>
          <p:spPr>
            <a:xfrm>
              <a:off x="2495875" y="924975"/>
              <a:ext cx="51050" cy="220000"/>
            </a:xfrm>
            <a:custGeom>
              <a:avLst/>
              <a:gdLst/>
              <a:ahLst/>
              <a:cxnLst/>
              <a:rect l="l" t="t" r="r" b="b"/>
              <a:pathLst>
                <a:path w="2042" h="8800" extrusionOk="0">
                  <a:moveTo>
                    <a:pt x="1918" y="0"/>
                  </a:moveTo>
                  <a:cubicBezTo>
                    <a:pt x="1867" y="0"/>
                    <a:pt x="1821" y="37"/>
                    <a:pt x="1810" y="90"/>
                  </a:cubicBezTo>
                  <a:lnTo>
                    <a:pt x="14" y="8665"/>
                  </a:lnTo>
                  <a:cubicBezTo>
                    <a:pt x="1" y="8724"/>
                    <a:pt x="40" y="8784"/>
                    <a:pt x="100" y="8797"/>
                  </a:cubicBezTo>
                  <a:cubicBezTo>
                    <a:pt x="108" y="8798"/>
                    <a:pt x="115" y="8800"/>
                    <a:pt x="123" y="8800"/>
                  </a:cubicBezTo>
                  <a:cubicBezTo>
                    <a:pt x="175" y="8800"/>
                    <a:pt x="222" y="8764"/>
                    <a:pt x="232" y="8710"/>
                  </a:cubicBezTo>
                  <a:lnTo>
                    <a:pt x="2029" y="134"/>
                  </a:lnTo>
                  <a:cubicBezTo>
                    <a:pt x="2041" y="75"/>
                    <a:pt x="2003" y="15"/>
                    <a:pt x="1942" y="3"/>
                  </a:cubicBezTo>
                  <a:cubicBezTo>
                    <a:pt x="1934" y="1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0;p56"/>
            <p:cNvSpPr/>
            <p:nvPr/>
          </p:nvSpPr>
          <p:spPr>
            <a:xfrm>
              <a:off x="2007425" y="964575"/>
              <a:ext cx="445925" cy="285775"/>
            </a:xfrm>
            <a:custGeom>
              <a:avLst/>
              <a:gdLst/>
              <a:ahLst/>
              <a:cxnLst/>
              <a:rect l="l" t="t" r="r" b="b"/>
              <a:pathLst>
                <a:path w="17837" h="11431" extrusionOk="0">
                  <a:moveTo>
                    <a:pt x="9223" y="1"/>
                  </a:moveTo>
                  <a:cubicBezTo>
                    <a:pt x="9181" y="1"/>
                    <a:pt x="9140" y="1"/>
                    <a:pt x="9098" y="3"/>
                  </a:cubicBezTo>
                  <a:lnTo>
                    <a:pt x="893" y="266"/>
                  </a:lnTo>
                  <a:cubicBezTo>
                    <a:pt x="394" y="284"/>
                    <a:pt x="1" y="692"/>
                    <a:pt x="1" y="1189"/>
                  </a:cubicBezTo>
                  <a:lnTo>
                    <a:pt x="1" y="7735"/>
                  </a:lnTo>
                  <a:cubicBezTo>
                    <a:pt x="1" y="8343"/>
                    <a:pt x="326" y="8904"/>
                    <a:pt x="854" y="9207"/>
                  </a:cubicBezTo>
                  <a:lnTo>
                    <a:pt x="1998" y="9860"/>
                  </a:lnTo>
                  <a:lnTo>
                    <a:pt x="3741" y="10860"/>
                  </a:lnTo>
                  <a:cubicBezTo>
                    <a:pt x="4397" y="11234"/>
                    <a:pt x="5136" y="11431"/>
                    <a:pt x="5890" y="11431"/>
                  </a:cubicBezTo>
                  <a:cubicBezTo>
                    <a:pt x="5958" y="11431"/>
                    <a:pt x="6027" y="11429"/>
                    <a:pt x="6096" y="11426"/>
                  </a:cubicBezTo>
                  <a:lnTo>
                    <a:pt x="11401" y="11178"/>
                  </a:lnTo>
                  <a:lnTo>
                    <a:pt x="16440" y="10941"/>
                  </a:lnTo>
                  <a:cubicBezTo>
                    <a:pt x="17222" y="10906"/>
                    <a:pt x="17837" y="10262"/>
                    <a:pt x="17837" y="9480"/>
                  </a:cubicBezTo>
                  <a:lnTo>
                    <a:pt x="17837" y="3054"/>
                  </a:lnTo>
                  <a:cubicBezTo>
                    <a:pt x="17837" y="2487"/>
                    <a:pt x="17452" y="1995"/>
                    <a:pt x="16903" y="1856"/>
                  </a:cubicBezTo>
                  <a:lnTo>
                    <a:pt x="10080" y="110"/>
                  </a:lnTo>
                  <a:cubicBezTo>
                    <a:pt x="9800" y="38"/>
                    <a:pt x="9512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01;p56"/>
            <p:cNvSpPr/>
            <p:nvPr/>
          </p:nvSpPr>
          <p:spPr>
            <a:xfrm>
              <a:off x="2111525" y="830925"/>
              <a:ext cx="91100" cy="140475"/>
            </a:xfrm>
            <a:custGeom>
              <a:avLst/>
              <a:gdLst/>
              <a:ahLst/>
              <a:cxnLst/>
              <a:rect l="l" t="t" r="r" b="b"/>
              <a:pathLst>
                <a:path w="3644" h="5619" extrusionOk="0">
                  <a:moveTo>
                    <a:pt x="432" y="1"/>
                  </a:moveTo>
                  <a:cubicBezTo>
                    <a:pt x="320" y="1"/>
                    <a:pt x="214" y="29"/>
                    <a:pt x="145" y="114"/>
                  </a:cubicBezTo>
                  <a:cubicBezTo>
                    <a:pt x="81" y="195"/>
                    <a:pt x="71" y="305"/>
                    <a:pt x="66" y="408"/>
                  </a:cubicBezTo>
                  <a:cubicBezTo>
                    <a:pt x="1" y="1809"/>
                    <a:pt x="482" y="3222"/>
                    <a:pt x="1354" y="4317"/>
                  </a:cubicBezTo>
                  <a:cubicBezTo>
                    <a:pt x="1704" y="4756"/>
                    <a:pt x="2404" y="5619"/>
                    <a:pt x="3025" y="5619"/>
                  </a:cubicBezTo>
                  <a:cubicBezTo>
                    <a:pt x="3027" y="5619"/>
                    <a:pt x="3028" y="5619"/>
                    <a:pt x="3029" y="5619"/>
                  </a:cubicBezTo>
                  <a:cubicBezTo>
                    <a:pt x="3644" y="5614"/>
                    <a:pt x="3456" y="4896"/>
                    <a:pt x="3478" y="4473"/>
                  </a:cubicBezTo>
                  <a:cubicBezTo>
                    <a:pt x="3530" y="3553"/>
                    <a:pt x="3563" y="2742"/>
                    <a:pt x="3110" y="1897"/>
                  </a:cubicBezTo>
                  <a:cubicBezTo>
                    <a:pt x="2608" y="960"/>
                    <a:pt x="1684" y="258"/>
                    <a:pt x="644" y="27"/>
                  </a:cubicBezTo>
                  <a:cubicBezTo>
                    <a:pt x="577" y="12"/>
                    <a:pt x="503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802;p56"/>
            <p:cNvSpPr/>
            <p:nvPr/>
          </p:nvSpPr>
          <p:spPr>
            <a:xfrm>
              <a:off x="2149225" y="868250"/>
              <a:ext cx="41125" cy="84350"/>
            </a:xfrm>
            <a:custGeom>
              <a:avLst/>
              <a:gdLst/>
              <a:ahLst/>
              <a:cxnLst/>
              <a:rect l="l" t="t" r="r" b="b"/>
              <a:pathLst>
                <a:path w="1645" h="3374" extrusionOk="0">
                  <a:moveTo>
                    <a:pt x="129" y="0"/>
                  </a:moveTo>
                  <a:cubicBezTo>
                    <a:pt x="108" y="0"/>
                    <a:pt x="87" y="6"/>
                    <a:pt x="68" y="19"/>
                  </a:cubicBezTo>
                  <a:cubicBezTo>
                    <a:pt x="16" y="51"/>
                    <a:pt x="1" y="120"/>
                    <a:pt x="35" y="171"/>
                  </a:cubicBezTo>
                  <a:cubicBezTo>
                    <a:pt x="653" y="1135"/>
                    <a:pt x="1117" y="2185"/>
                    <a:pt x="1414" y="3291"/>
                  </a:cubicBezTo>
                  <a:cubicBezTo>
                    <a:pt x="1427" y="3341"/>
                    <a:pt x="1472" y="3373"/>
                    <a:pt x="1521" y="3373"/>
                  </a:cubicBezTo>
                  <a:cubicBezTo>
                    <a:pt x="1531" y="3373"/>
                    <a:pt x="1540" y="3372"/>
                    <a:pt x="1551" y="3369"/>
                  </a:cubicBezTo>
                  <a:cubicBezTo>
                    <a:pt x="1611" y="3354"/>
                    <a:pt x="1645" y="3292"/>
                    <a:pt x="1629" y="3233"/>
                  </a:cubicBezTo>
                  <a:cubicBezTo>
                    <a:pt x="1328" y="2106"/>
                    <a:pt x="853" y="1034"/>
                    <a:pt x="222" y="52"/>
                  </a:cubicBezTo>
                  <a:cubicBezTo>
                    <a:pt x="202" y="19"/>
                    <a:pt x="16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803;p56"/>
            <p:cNvSpPr/>
            <p:nvPr/>
          </p:nvSpPr>
          <p:spPr>
            <a:xfrm>
              <a:off x="2064750" y="927175"/>
              <a:ext cx="223425" cy="207975"/>
            </a:xfrm>
            <a:custGeom>
              <a:avLst/>
              <a:gdLst/>
              <a:ahLst/>
              <a:cxnLst/>
              <a:rect l="l" t="t" r="r" b="b"/>
              <a:pathLst>
                <a:path w="8937" h="8319" extrusionOk="0">
                  <a:moveTo>
                    <a:pt x="2659" y="1"/>
                  </a:moveTo>
                  <a:cubicBezTo>
                    <a:pt x="2151" y="1"/>
                    <a:pt x="1637" y="171"/>
                    <a:pt x="1229" y="476"/>
                  </a:cubicBezTo>
                  <a:cubicBezTo>
                    <a:pt x="550" y="982"/>
                    <a:pt x="155" y="1812"/>
                    <a:pt x="78" y="2655"/>
                  </a:cubicBezTo>
                  <a:cubicBezTo>
                    <a:pt x="0" y="3497"/>
                    <a:pt x="219" y="4348"/>
                    <a:pt x="593" y="5108"/>
                  </a:cubicBezTo>
                  <a:cubicBezTo>
                    <a:pt x="1270" y="6483"/>
                    <a:pt x="2174" y="7805"/>
                    <a:pt x="3655" y="8199"/>
                  </a:cubicBezTo>
                  <a:cubicBezTo>
                    <a:pt x="3958" y="8279"/>
                    <a:pt x="4271" y="8318"/>
                    <a:pt x="4584" y="8318"/>
                  </a:cubicBezTo>
                  <a:cubicBezTo>
                    <a:pt x="5798" y="8318"/>
                    <a:pt x="7013" y="7732"/>
                    <a:pt x="7656" y="6695"/>
                  </a:cubicBezTo>
                  <a:cubicBezTo>
                    <a:pt x="8134" y="5924"/>
                    <a:pt x="8566" y="5108"/>
                    <a:pt x="8752" y="4220"/>
                  </a:cubicBezTo>
                  <a:cubicBezTo>
                    <a:pt x="8937" y="3334"/>
                    <a:pt x="8852" y="2360"/>
                    <a:pt x="8356" y="1600"/>
                  </a:cubicBezTo>
                  <a:cubicBezTo>
                    <a:pt x="7936" y="958"/>
                    <a:pt x="7191" y="511"/>
                    <a:pt x="6436" y="511"/>
                  </a:cubicBezTo>
                  <a:cubicBezTo>
                    <a:pt x="6299" y="511"/>
                    <a:pt x="6161" y="525"/>
                    <a:pt x="6025" y="557"/>
                  </a:cubicBezTo>
                  <a:cubicBezTo>
                    <a:pt x="5651" y="642"/>
                    <a:pt x="5291" y="843"/>
                    <a:pt x="4913" y="843"/>
                  </a:cubicBezTo>
                  <a:cubicBezTo>
                    <a:pt x="4876" y="843"/>
                    <a:pt x="4839" y="841"/>
                    <a:pt x="4802" y="837"/>
                  </a:cubicBezTo>
                  <a:cubicBezTo>
                    <a:pt x="4357" y="788"/>
                    <a:pt x="4015" y="439"/>
                    <a:pt x="3621" y="231"/>
                  </a:cubicBezTo>
                  <a:cubicBezTo>
                    <a:pt x="3324" y="74"/>
                    <a:pt x="2993" y="1"/>
                    <a:pt x="2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804;p56"/>
            <p:cNvSpPr/>
            <p:nvPr/>
          </p:nvSpPr>
          <p:spPr>
            <a:xfrm>
              <a:off x="2159050" y="997650"/>
              <a:ext cx="109875" cy="98200"/>
            </a:xfrm>
            <a:custGeom>
              <a:avLst/>
              <a:gdLst/>
              <a:ahLst/>
              <a:cxnLst/>
              <a:rect l="l" t="t" r="r" b="b"/>
              <a:pathLst>
                <a:path w="4395" h="3928" extrusionOk="0">
                  <a:moveTo>
                    <a:pt x="2274" y="1"/>
                  </a:moveTo>
                  <a:cubicBezTo>
                    <a:pt x="1965" y="1"/>
                    <a:pt x="1656" y="70"/>
                    <a:pt x="1381" y="213"/>
                  </a:cubicBezTo>
                  <a:cubicBezTo>
                    <a:pt x="635" y="601"/>
                    <a:pt x="1" y="1744"/>
                    <a:pt x="269" y="2590"/>
                  </a:cubicBezTo>
                  <a:cubicBezTo>
                    <a:pt x="540" y="3440"/>
                    <a:pt x="1285" y="3927"/>
                    <a:pt x="2096" y="3927"/>
                  </a:cubicBezTo>
                  <a:cubicBezTo>
                    <a:pt x="2336" y="3927"/>
                    <a:pt x="2582" y="3885"/>
                    <a:pt x="2822" y="3796"/>
                  </a:cubicBezTo>
                  <a:cubicBezTo>
                    <a:pt x="3334" y="3607"/>
                    <a:pt x="3790" y="3240"/>
                    <a:pt x="4034" y="2753"/>
                  </a:cubicBezTo>
                  <a:cubicBezTo>
                    <a:pt x="4395" y="2028"/>
                    <a:pt x="4220" y="1080"/>
                    <a:pt x="3633" y="523"/>
                  </a:cubicBezTo>
                  <a:cubicBezTo>
                    <a:pt x="3271" y="180"/>
                    <a:pt x="2772" y="1"/>
                    <a:pt x="2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805;p56"/>
            <p:cNvSpPr/>
            <p:nvPr/>
          </p:nvSpPr>
          <p:spPr>
            <a:xfrm>
              <a:off x="2179600" y="999425"/>
              <a:ext cx="49950" cy="42450"/>
            </a:xfrm>
            <a:custGeom>
              <a:avLst/>
              <a:gdLst/>
              <a:ahLst/>
              <a:cxnLst/>
              <a:rect l="l" t="t" r="r" b="b"/>
              <a:pathLst>
                <a:path w="1998" h="1698" extrusionOk="0">
                  <a:moveTo>
                    <a:pt x="1745" y="1"/>
                  </a:moveTo>
                  <a:cubicBezTo>
                    <a:pt x="1338" y="1"/>
                    <a:pt x="938" y="144"/>
                    <a:pt x="625" y="405"/>
                  </a:cubicBezTo>
                  <a:cubicBezTo>
                    <a:pt x="275" y="697"/>
                    <a:pt x="50" y="1123"/>
                    <a:pt x="5" y="1576"/>
                  </a:cubicBezTo>
                  <a:cubicBezTo>
                    <a:pt x="0" y="1637"/>
                    <a:pt x="44" y="1691"/>
                    <a:pt x="106" y="1697"/>
                  </a:cubicBezTo>
                  <a:lnTo>
                    <a:pt x="118" y="1697"/>
                  </a:lnTo>
                  <a:cubicBezTo>
                    <a:pt x="175" y="1697"/>
                    <a:pt x="223" y="1655"/>
                    <a:pt x="227" y="1598"/>
                  </a:cubicBezTo>
                  <a:cubicBezTo>
                    <a:pt x="267" y="1203"/>
                    <a:pt x="464" y="831"/>
                    <a:pt x="769" y="576"/>
                  </a:cubicBezTo>
                  <a:cubicBezTo>
                    <a:pt x="1042" y="349"/>
                    <a:pt x="1394" y="224"/>
                    <a:pt x="1747" y="224"/>
                  </a:cubicBezTo>
                  <a:cubicBezTo>
                    <a:pt x="1788" y="224"/>
                    <a:pt x="1830" y="225"/>
                    <a:pt x="1871" y="229"/>
                  </a:cubicBezTo>
                  <a:cubicBezTo>
                    <a:pt x="1874" y="229"/>
                    <a:pt x="1878" y="229"/>
                    <a:pt x="1881" y="229"/>
                  </a:cubicBezTo>
                  <a:cubicBezTo>
                    <a:pt x="1939" y="229"/>
                    <a:pt x="1987" y="185"/>
                    <a:pt x="1992" y="127"/>
                  </a:cubicBezTo>
                  <a:cubicBezTo>
                    <a:pt x="1997" y="67"/>
                    <a:pt x="1952" y="12"/>
                    <a:pt x="1890" y="7"/>
                  </a:cubicBezTo>
                  <a:cubicBezTo>
                    <a:pt x="1842" y="3"/>
                    <a:pt x="1793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806;p56"/>
            <p:cNvSpPr/>
            <p:nvPr/>
          </p:nvSpPr>
          <p:spPr>
            <a:xfrm>
              <a:off x="2208325" y="959825"/>
              <a:ext cx="189525" cy="167100"/>
            </a:xfrm>
            <a:custGeom>
              <a:avLst/>
              <a:gdLst/>
              <a:ahLst/>
              <a:cxnLst/>
              <a:rect l="l" t="t" r="r" b="b"/>
              <a:pathLst>
                <a:path w="7581" h="6684" extrusionOk="0">
                  <a:moveTo>
                    <a:pt x="3983" y="1"/>
                  </a:moveTo>
                  <a:cubicBezTo>
                    <a:pt x="3640" y="1"/>
                    <a:pt x="3297" y="53"/>
                    <a:pt x="2969" y="163"/>
                  </a:cubicBezTo>
                  <a:cubicBezTo>
                    <a:pt x="2372" y="364"/>
                    <a:pt x="1846" y="750"/>
                    <a:pt x="1449" y="1240"/>
                  </a:cubicBezTo>
                  <a:cubicBezTo>
                    <a:pt x="1" y="3034"/>
                    <a:pt x="794" y="5837"/>
                    <a:pt x="3028" y="6540"/>
                  </a:cubicBezTo>
                  <a:cubicBezTo>
                    <a:pt x="3338" y="6637"/>
                    <a:pt x="3660" y="6684"/>
                    <a:pt x="3983" y="6684"/>
                  </a:cubicBezTo>
                  <a:cubicBezTo>
                    <a:pt x="5058" y="6684"/>
                    <a:pt x="6138" y="6167"/>
                    <a:pt x="6765" y="5288"/>
                  </a:cubicBezTo>
                  <a:cubicBezTo>
                    <a:pt x="7580" y="4143"/>
                    <a:pt x="7565" y="2474"/>
                    <a:pt x="6729" y="1346"/>
                  </a:cubicBezTo>
                  <a:cubicBezTo>
                    <a:pt x="6099" y="495"/>
                    <a:pt x="5038" y="1"/>
                    <a:pt x="3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807;p56"/>
            <p:cNvSpPr/>
            <p:nvPr/>
          </p:nvSpPr>
          <p:spPr>
            <a:xfrm>
              <a:off x="2229425" y="964900"/>
              <a:ext cx="145700" cy="75750"/>
            </a:xfrm>
            <a:custGeom>
              <a:avLst/>
              <a:gdLst/>
              <a:ahLst/>
              <a:cxnLst/>
              <a:rect l="l" t="t" r="r" b="b"/>
              <a:pathLst>
                <a:path w="5828" h="3030" extrusionOk="0">
                  <a:moveTo>
                    <a:pt x="2876" y="0"/>
                  </a:moveTo>
                  <a:cubicBezTo>
                    <a:pt x="2641" y="0"/>
                    <a:pt x="2412" y="143"/>
                    <a:pt x="2295" y="342"/>
                  </a:cubicBezTo>
                  <a:cubicBezTo>
                    <a:pt x="2188" y="280"/>
                    <a:pt x="2063" y="247"/>
                    <a:pt x="1938" y="247"/>
                  </a:cubicBezTo>
                  <a:cubicBezTo>
                    <a:pt x="1822" y="247"/>
                    <a:pt x="1707" y="275"/>
                    <a:pt x="1607" y="333"/>
                  </a:cubicBezTo>
                  <a:cubicBezTo>
                    <a:pt x="1394" y="456"/>
                    <a:pt x="1254" y="680"/>
                    <a:pt x="1237" y="902"/>
                  </a:cubicBezTo>
                  <a:cubicBezTo>
                    <a:pt x="1206" y="898"/>
                    <a:pt x="1175" y="896"/>
                    <a:pt x="1144" y="896"/>
                  </a:cubicBezTo>
                  <a:cubicBezTo>
                    <a:pt x="939" y="896"/>
                    <a:pt x="735" y="988"/>
                    <a:pt x="610" y="1154"/>
                  </a:cubicBezTo>
                  <a:cubicBezTo>
                    <a:pt x="464" y="1345"/>
                    <a:pt x="431" y="1605"/>
                    <a:pt x="514" y="1816"/>
                  </a:cubicBezTo>
                  <a:cubicBezTo>
                    <a:pt x="290" y="1882"/>
                    <a:pt x="104" y="2071"/>
                    <a:pt x="58" y="2302"/>
                  </a:cubicBezTo>
                  <a:cubicBezTo>
                    <a:pt x="0" y="2595"/>
                    <a:pt x="169" y="2911"/>
                    <a:pt x="445" y="3021"/>
                  </a:cubicBezTo>
                  <a:cubicBezTo>
                    <a:pt x="459" y="3026"/>
                    <a:pt x="472" y="3030"/>
                    <a:pt x="487" y="3030"/>
                  </a:cubicBezTo>
                  <a:cubicBezTo>
                    <a:pt x="531" y="3030"/>
                    <a:pt x="573" y="3003"/>
                    <a:pt x="590" y="2967"/>
                  </a:cubicBezTo>
                  <a:cubicBezTo>
                    <a:pt x="613" y="2908"/>
                    <a:pt x="585" y="2844"/>
                    <a:pt x="528" y="2820"/>
                  </a:cubicBezTo>
                  <a:cubicBezTo>
                    <a:pt x="351" y="2748"/>
                    <a:pt x="239" y="2539"/>
                    <a:pt x="276" y="2352"/>
                  </a:cubicBezTo>
                  <a:cubicBezTo>
                    <a:pt x="315" y="2164"/>
                    <a:pt x="499" y="2019"/>
                    <a:pt x="690" y="2018"/>
                  </a:cubicBezTo>
                  <a:cubicBezTo>
                    <a:pt x="693" y="2018"/>
                    <a:pt x="696" y="2018"/>
                    <a:pt x="699" y="2018"/>
                  </a:cubicBezTo>
                  <a:cubicBezTo>
                    <a:pt x="741" y="2018"/>
                    <a:pt x="774" y="1991"/>
                    <a:pt x="793" y="1955"/>
                  </a:cubicBezTo>
                  <a:cubicBezTo>
                    <a:pt x="812" y="1916"/>
                    <a:pt x="806" y="1869"/>
                    <a:pt x="779" y="1836"/>
                  </a:cubicBezTo>
                  <a:cubicBezTo>
                    <a:pt x="659" y="1693"/>
                    <a:pt x="663" y="1455"/>
                    <a:pt x="786" y="1294"/>
                  </a:cubicBezTo>
                  <a:cubicBezTo>
                    <a:pt x="869" y="1185"/>
                    <a:pt x="1007" y="1123"/>
                    <a:pt x="1143" y="1123"/>
                  </a:cubicBezTo>
                  <a:cubicBezTo>
                    <a:pt x="1202" y="1123"/>
                    <a:pt x="1260" y="1135"/>
                    <a:pt x="1313" y="1158"/>
                  </a:cubicBezTo>
                  <a:cubicBezTo>
                    <a:pt x="1327" y="1164"/>
                    <a:pt x="1342" y="1167"/>
                    <a:pt x="1357" y="1167"/>
                  </a:cubicBezTo>
                  <a:cubicBezTo>
                    <a:pt x="1384" y="1167"/>
                    <a:pt x="1410" y="1158"/>
                    <a:pt x="1431" y="1141"/>
                  </a:cubicBezTo>
                  <a:cubicBezTo>
                    <a:pt x="1463" y="1114"/>
                    <a:pt x="1478" y="1070"/>
                    <a:pt x="1467" y="1029"/>
                  </a:cubicBezTo>
                  <a:cubicBezTo>
                    <a:pt x="1418" y="834"/>
                    <a:pt x="1556" y="622"/>
                    <a:pt x="1716" y="530"/>
                  </a:cubicBezTo>
                  <a:cubicBezTo>
                    <a:pt x="1783" y="492"/>
                    <a:pt x="1860" y="473"/>
                    <a:pt x="1938" y="473"/>
                  </a:cubicBezTo>
                  <a:cubicBezTo>
                    <a:pt x="2056" y="473"/>
                    <a:pt x="2176" y="517"/>
                    <a:pt x="2262" y="601"/>
                  </a:cubicBezTo>
                  <a:cubicBezTo>
                    <a:pt x="2282" y="621"/>
                    <a:pt x="2311" y="632"/>
                    <a:pt x="2339" y="632"/>
                  </a:cubicBezTo>
                  <a:cubicBezTo>
                    <a:pt x="2349" y="632"/>
                    <a:pt x="2359" y="631"/>
                    <a:pt x="2368" y="628"/>
                  </a:cubicBezTo>
                  <a:cubicBezTo>
                    <a:pt x="2407" y="618"/>
                    <a:pt x="2437" y="588"/>
                    <a:pt x="2448" y="550"/>
                  </a:cubicBezTo>
                  <a:cubicBezTo>
                    <a:pt x="2497" y="368"/>
                    <a:pt x="2696" y="228"/>
                    <a:pt x="2892" y="228"/>
                  </a:cubicBezTo>
                  <a:cubicBezTo>
                    <a:pt x="2895" y="228"/>
                    <a:pt x="2897" y="228"/>
                    <a:pt x="2900" y="229"/>
                  </a:cubicBezTo>
                  <a:cubicBezTo>
                    <a:pt x="3097" y="235"/>
                    <a:pt x="3280" y="390"/>
                    <a:pt x="3319" y="581"/>
                  </a:cubicBezTo>
                  <a:cubicBezTo>
                    <a:pt x="3327" y="622"/>
                    <a:pt x="3358" y="654"/>
                    <a:pt x="3398" y="666"/>
                  </a:cubicBezTo>
                  <a:cubicBezTo>
                    <a:pt x="3408" y="669"/>
                    <a:pt x="3419" y="670"/>
                    <a:pt x="3429" y="670"/>
                  </a:cubicBezTo>
                  <a:cubicBezTo>
                    <a:pt x="3459" y="670"/>
                    <a:pt x="3489" y="658"/>
                    <a:pt x="3510" y="635"/>
                  </a:cubicBezTo>
                  <a:cubicBezTo>
                    <a:pt x="3597" y="541"/>
                    <a:pt x="3745" y="491"/>
                    <a:pt x="3890" y="491"/>
                  </a:cubicBezTo>
                  <a:cubicBezTo>
                    <a:pt x="3986" y="491"/>
                    <a:pt x="4080" y="513"/>
                    <a:pt x="4155" y="560"/>
                  </a:cubicBezTo>
                  <a:cubicBezTo>
                    <a:pt x="4338" y="675"/>
                    <a:pt x="4424" y="933"/>
                    <a:pt x="4346" y="1135"/>
                  </a:cubicBezTo>
                  <a:cubicBezTo>
                    <a:pt x="4330" y="1176"/>
                    <a:pt x="4341" y="1224"/>
                    <a:pt x="4373" y="1255"/>
                  </a:cubicBezTo>
                  <a:cubicBezTo>
                    <a:pt x="4394" y="1275"/>
                    <a:pt x="4422" y="1286"/>
                    <a:pt x="4450" y="1286"/>
                  </a:cubicBezTo>
                  <a:cubicBezTo>
                    <a:pt x="4465" y="1286"/>
                    <a:pt x="4480" y="1283"/>
                    <a:pt x="4494" y="1276"/>
                  </a:cubicBezTo>
                  <a:cubicBezTo>
                    <a:pt x="4541" y="1257"/>
                    <a:pt x="4591" y="1248"/>
                    <a:pt x="4643" y="1248"/>
                  </a:cubicBezTo>
                  <a:cubicBezTo>
                    <a:pt x="4830" y="1248"/>
                    <a:pt x="5032" y="1366"/>
                    <a:pt x="5126" y="1514"/>
                  </a:cubicBezTo>
                  <a:cubicBezTo>
                    <a:pt x="5248" y="1708"/>
                    <a:pt x="5204" y="1998"/>
                    <a:pt x="5033" y="2149"/>
                  </a:cubicBezTo>
                  <a:cubicBezTo>
                    <a:pt x="4996" y="2182"/>
                    <a:pt x="4984" y="2234"/>
                    <a:pt x="5005" y="2278"/>
                  </a:cubicBezTo>
                  <a:cubicBezTo>
                    <a:pt x="5024" y="2319"/>
                    <a:pt x="5063" y="2344"/>
                    <a:pt x="5107" y="2344"/>
                  </a:cubicBezTo>
                  <a:cubicBezTo>
                    <a:pt x="5111" y="2344"/>
                    <a:pt x="5116" y="2344"/>
                    <a:pt x="5121" y="2344"/>
                  </a:cubicBezTo>
                  <a:cubicBezTo>
                    <a:pt x="5144" y="2340"/>
                    <a:pt x="5167" y="2339"/>
                    <a:pt x="5190" y="2339"/>
                  </a:cubicBezTo>
                  <a:cubicBezTo>
                    <a:pt x="5270" y="2339"/>
                    <a:pt x="5341" y="2359"/>
                    <a:pt x="5406" y="2399"/>
                  </a:cubicBezTo>
                  <a:cubicBezTo>
                    <a:pt x="5494" y="2453"/>
                    <a:pt x="5563" y="2541"/>
                    <a:pt x="5596" y="2638"/>
                  </a:cubicBezTo>
                  <a:cubicBezTo>
                    <a:pt x="5612" y="2684"/>
                    <a:pt x="5656" y="2714"/>
                    <a:pt x="5703" y="2714"/>
                  </a:cubicBezTo>
                  <a:cubicBezTo>
                    <a:pt x="5715" y="2714"/>
                    <a:pt x="5727" y="2712"/>
                    <a:pt x="5738" y="2708"/>
                  </a:cubicBezTo>
                  <a:cubicBezTo>
                    <a:pt x="5796" y="2688"/>
                    <a:pt x="5827" y="2624"/>
                    <a:pt x="5808" y="2566"/>
                  </a:cubicBezTo>
                  <a:cubicBezTo>
                    <a:pt x="5757" y="2418"/>
                    <a:pt x="5657" y="2292"/>
                    <a:pt x="5525" y="2209"/>
                  </a:cubicBezTo>
                  <a:cubicBezTo>
                    <a:pt x="5465" y="2171"/>
                    <a:pt x="5399" y="2145"/>
                    <a:pt x="5328" y="2130"/>
                  </a:cubicBezTo>
                  <a:cubicBezTo>
                    <a:pt x="5450" y="1903"/>
                    <a:pt x="5452" y="1611"/>
                    <a:pt x="5316" y="1393"/>
                  </a:cubicBezTo>
                  <a:cubicBezTo>
                    <a:pt x="5185" y="1186"/>
                    <a:pt x="4914" y="1022"/>
                    <a:pt x="4649" y="1022"/>
                  </a:cubicBezTo>
                  <a:cubicBezTo>
                    <a:pt x="4632" y="1022"/>
                    <a:pt x="4614" y="1023"/>
                    <a:pt x="4597" y="1024"/>
                  </a:cubicBezTo>
                  <a:cubicBezTo>
                    <a:pt x="4614" y="769"/>
                    <a:pt x="4491" y="504"/>
                    <a:pt x="4273" y="368"/>
                  </a:cubicBezTo>
                  <a:cubicBezTo>
                    <a:pt x="4162" y="298"/>
                    <a:pt x="4026" y="265"/>
                    <a:pt x="3889" y="265"/>
                  </a:cubicBezTo>
                  <a:cubicBezTo>
                    <a:pt x="3745" y="265"/>
                    <a:pt x="3600" y="301"/>
                    <a:pt x="3482" y="371"/>
                  </a:cubicBezTo>
                  <a:cubicBezTo>
                    <a:pt x="3374" y="159"/>
                    <a:pt x="3151" y="8"/>
                    <a:pt x="2910" y="1"/>
                  </a:cubicBezTo>
                  <a:cubicBezTo>
                    <a:pt x="2898" y="1"/>
                    <a:pt x="288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808;p56"/>
            <p:cNvSpPr/>
            <p:nvPr/>
          </p:nvSpPr>
          <p:spPr>
            <a:xfrm>
              <a:off x="2019525" y="979325"/>
              <a:ext cx="408725" cy="247200"/>
            </a:xfrm>
            <a:custGeom>
              <a:avLst/>
              <a:gdLst/>
              <a:ahLst/>
              <a:cxnLst/>
              <a:rect l="l" t="t" r="r" b="b"/>
              <a:pathLst>
                <a:path w="16349" h="9888" extrusionOk="0">
                  <a:moveTo>
                    <a:pt x="544" y="1"/>
                  </a:moveTo>
                  <a:lnTo>
                    <a:pt x="0" y="6603"/>
                  </a:lnTo>
                  <a:lnTo>
                    <a:pt x="4878" y="9887"/>
                  </a:lnTo>
                  <a:lnTo>
                    <a:pt x="16349" y="9415"/>
                  </a:lnTo>
                  <a:lnTo>
                    <a:pt x="16349" y="1781"/>
                  </a:lnTo>
                  <a:lnTo>
                    <a:pt x="5538" y="220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809;p56"/>
            <p:cNvSpPr/>
            <p:nvPr/>
          </p:nvSpPr>
          <p:spPr>
            <a:xfrm>
              <a:off x="2016350" y="981175"/>
              <a:ext cx="124275" cy="58225"/>
            </a:xfrm>
            <a:custGeom>
              <a:avLst/>
              <a:gdLst/>
              <a:ahLst/>
              <a:cxnLst/>
              <a:rect l="l" t="t" r="r" b="b"/>
              <a:pathLst>
                <a:path w="4971" h="2329" extrusionOk="0">
                  <a:moveTo>
                    <a:pt x="126" y="0"/>
                  </a:moveTo>
                  <a:cubicBezTo>
                    <a:pt x="83" y="0"/>
                    <a:pt x="42" y="25"/>
                    <a:pt x="25" y="67"/>
                  </a:cubicBezTo>
                  <a:cubicBezTo>
                    <a:pt x="0" y="123"/>
                    <a:pt x="25" y="190"/>
                    <a:pt x="82" y="215"/>
                  </a:cubicBezTo>
                  <a:lnTo>
                    <a:pt x="4799" y="2319"/>
                  </a:lnTo>
                  <a:cubicBezTo>
                    <a:pt x="4814" y="2327"/>
                    <a:pt x="4829" y="2329"/>
                    <a:pt x="4845" y="2329"/>
                  </a:cubicBezTo>
                  <a:cubicBezTo>
                    <a:pt x="4887" y="2329"/>
                    <a:pt x="4929" y="2305"/>
                    <a:pt x="4947" y="2262"/>
                  </a:cubicBezTo>
                  <a:cubicBezTo>
                    <a:pt x="4971" y="2206"/>
                    <a:pt x="4947" y="2139"/>
                    <a:pt x="4890" y="2115"/>
                  </a:cubicBezTo>
                  <a:lnTo>
                    <a:pt x="172" y="10"/>
                  </a:lnTo>
                  <a:cubicBezTo>
                    <a:pt x="157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810;p56"/>
            <p:cNvSpPr/>
            <p:nvPr/>
          </p:nvSpPr>
          <p:spPr>
            <a:xfrm>
              <a:off x="2389675" y="1021025"/>
              <a:ext cx="41475" cy="7000"/>
            </a:xfrm>
            <a:custGeom>
              <a:avLst/>
              <a:gdLst/>
              <a:ahLst/>
              <a:cxnLst/>
              <a:rect l="l" t="t" r="r" b="b"/>
              <a:pathLst>
                <a:path w="1659" h="280" extrusionOk="0">
                  <a:moveTo>
                    <a:pt x="1548" y="0"/>
                  </a:moveTo>
                  <a:cubicBezTo>
                    <a:pt x="1545" y="0"/>
                    <a:pt x="1542" y="0"/>
                    <a:pt x="1539" y="0"/>
                  </a:cubicBezTo>
                  <a:lnTo>
                    <a:pt x="110" y="56"/>
                  </a:lnTo>
                  <a:cubicBezTo>
                    <a:pt x="48" y="58"/>
                    <a:pt x="0" y="110"/>
                    <a:pt x="2" y="172"/>
                  </a:cubicBezTo>
                  <a:cubicBezTo>
                    <a:pt x="3" y="232"/>
                    <a:pt x="54" y="279"/>
                    <a:pt x="114" y="279"/>
                  </a:cubicBezTo>
                  <a:lnTo>
                    <a:pt x="119" y="279"/>
                  </a:lnTo>
                  <a:lnTo>
                    <a:pt x="1548" y="224"/>
                  </a:lnTo>
                  <a:cubicBezTo>
                    <a:pt x="1610" y="221"/>
                    <a:pt x="1658" y="170"/>
                    <a:pt x="1655" y="108"/>
                  </a:cubicBezTo>
                  <a:cubicBezTo>
                    <a:pt x="1653" y="49"/>
                    <a:pt x="160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811;p56"/>
            <p:cNvSpPr/>
            <p:nvPr/>
          </p:nvSpPr>
          <p:spPr>
            <a:xfrm>
              <a:off x="2130150" y="1050100"/>
              <a:ext cx="6875" cy="178575"/>
            </a:xfrm>
            <a:custGeom>
              <a:avLst/>
              <a:gdLst/>
              <a:ahLst/>
              <a:cxnLst/>
              <a:rect l="l" t="t" r="r" b="b"/>
              <a:pathLst>
                <a:path w="275" h="7143" extrusionOk="0">
                  <a:moveTo>
                    <a:pt x="163" y="1"/>
                  </a:moveTo>
                  <a:cubicBezTo>
                    <a:pt x="102" y="1"/>
                    <a:pt x="51" y="50"/>
                    <a:pt x="51" y="112"/>
                  </a:cubicBezTo>
                  <a:lnTo>
                    <a:pt x="3" y="7030"/>
                  </a:lnTo>
                  <a:cubicBezTo>
                    <a:pt x="0" y="7092"/>
                    <a:pt x="51" y="7142"/>
                    <a:pt x="113" y="7142"/>
                  </a:cubicBezTo>
                  <a:cubicBezTo>
                    <a:pt x="175" y="7142"/>
                    <a:pt x="225" y="7093"/>
                    <a:pt x="226" y="7031"/>
                  </a:cubicBezTo>
                  <a:lnTo>
                    <a:pt x="274" y="113"/>
                  </a:lnTo>
                  <a:cubicBezTo>
                    <a:pt x="274" y="51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812;p56"/>
            <p:cNvSpPr/>
            <p:nvPr/>
          </p:nvSpPr>
          <p:spPr>
            <a:xfrm>
              <a:off x="2007425" y="1069300"/>
              <a:ext cx="78550" cy="141800"/>
            </a:xfrm>
            <a:custGeom>
              <a:avLst/>
              <a:gdLst/>
              <a:ahLst/>
              <a:cxnLst/>
              <a:rect l="l" t="t" r="r" b="b"/>
              <a:pathLst>
                <a:path w="3142" h="5672" extrusionOk="0">
                  <a:moveTo>
                    <a:pt x="1098" y="0"/>
                  </a:moveTo>
                  <a:cubicBezTo>
                    <a:pt x="1051" y="0"/>
                    <a:pt x="1004" y="3"/>
                    <a:pt x="956" y="8"/>
                  </a:cubicBezTo>
                  <a:cubicBezTo>
                    <a:pt x="563" y="49"/>
                    <a:pt x="190" y="299"/>
                    <a:pt x="1" y="641"/>
                  </a:cubicBezTo>
                  <a:lnTo>
                    <a:pt x="1" y="3546"/>
                  </a:lnTo>
                  <a:cubicBezTo>
                    <a:pt x="1" y="4154"/>
                    <a:pt x="326" y="4716"/>
                    <a:pt x="854" y="5018"/>
                  </a:cubicBezTo>
                  <a:lnTo>
                    <a:pt x="1998" y="5672"/>
                  </a:lnTo>
                  <a:cubicBezTo>
                    <a:pt x="2759" y="4706"/>
                    <a:pt x="3142" y="3428"/>
                    <a:pt x="2996" y="2202"/>
                  </a:cubicBezTo>
                  <a:cubicBezTo>
                    <a:pt x="2931" y="1650"/>
                    <a:pt x="2759" y="1098"/>
                    <a:pt x="2409" y="668"/>
                  </a:cubicBezTo>
                  <a:cubicBezTo>
                    <a:pt x="2090" y="276"/>
                    <a:pt x="1601" y="0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813;p56"/>
            <p:cNvSpPr/>
            <p:nvPr/>
          </p:nvSpPr>
          <p:spPr>
            <a:xfrm>
              <a:off x="2159700" y="1056800"/>
              <a:ext cx="91050" cy="91950"/>
            </a:xfrm>
            <a:custGeom>
              <a:avLst/>
              <a:gdLst/>
              <a:ahLst/>
              <a:cxnLst/>
              <a:rect l="l" t="t" r="r" b="b"/>
              <a:pathLst>
                <a:path w="3642" h="3678" extrusionOk="0">
                  <a:moveTo>
                    <a:pt x="1818" y="1"/>
                  </a:moveTo>
                  <a:cubicBezTo>
                    <a:pt x="882" y="1"/>
                    <a:pt x="1" y="1074"/>
                    <a:pt x="36" y="1962"/>
                  </a:cubicBezTo>
                  <a:cubicBezTo>
                    <a:pt x="71" y="2872"/>
                    <a:pt x="903" y="3674"/>
                    <a:pt x="1813" y="3678"/>
                  </a:cubicBezTo>
                  <a:cubicBezTo>
                    <a:pt x="1814" y="3678"/>
                    <a:pt x="1815" y="3678"/>
                    <a:pt x="1816" y="3678"/>
                  </a:cubicBezTo>
                  <a:cubicBezTo>
                    <a:pt x="2724" y="3678"/>
                    <a:pt x="3560" y="2881"/>
                    <a:pt x="3601" y="1974"/>
                  </a:cubicBezTo>
                  <a:cubicBezTo>
                    <a:pt x="3641" y="1084"/>
                    <a:pt x="2780" y="27"/>
                    <a:pt x="1851" y="1"/>
                  </a:cubicBezTo>
                  <a:cubicBezTo>
                    <a:pt x="1840" y="1"/>
                    <a:pt x="1829" y="1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814;p56"/>
            <p:cNvSpPr/>
            <p:nvPr/>
          </p:nvSpPr>
          <p:spPr>
            <a:xfrm>
              <a:off x="2292450" y="1083550"/>
              <a:ext cx="160900" cy="160500"/>
            </a:xfrm>
            <a:custGeom>
              <a:avLst/>
              <a:gdLst/>
              <a:ahLst/>
              <a:cxnLst/>
              <a:rect l="l" t="t" r="r" b="b"/>
              <a:pathLst>
                <a:path w="6436" h="6420" extrusionOk="0">
                  <a:moveTo>
                    <a:pt x="6436" y="1"/>
                  </a:moveTo>
                  <a:cubicBezTo>
                    <a:pt x="4629" y="42"/>
                    <a:pt x="2845" y="852"/>
                    <a:pt x="1644" y="2207"/>
                  </a:cubicBezTo>
                  <a:cubicBezTo>
                    <a:pt x="622" y="3361"/>
                    <a:pt x="41" y="4882"/>
                    <a:pt x="0" y="6419"/>
                  </a:cubicBezTo>
                  <a:lnTo>
                    <a:pt x="5039" y="6182"/>
                  </a:lnTo>
                  <a:cubicBezTo>
                    <a:pt x="5821" y="6147"/>
                    <a:pt x="6436" y="5503"/>
                    <a:pt x="6436" y="4721"/>
                  </a:cubicBezTo>
                  <a:lnTo>
                    <a:pt x="6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815;p56"/>
            <p:cNvSpPr/>
            <p:nvPr/>
          </p:nvSpPr>
          <p:spPr>
            <a:xfrm>
              <a:off x="1541500" y="836050"/>
              <a:ext cx="288375" cy="359900"/>
            </a:xfrm>
            <a:custGeom>
              <a:avLst/>
              <a:gdLst/>
              <a:ahLst/>
              <a:cxnLst/>
              <a:rect l="l" t="t" r="r" b="b"/>
              <a:pathLst>
                <a:path w="11535" h="14396" extrusionOk="0">
                  <a:moveTo>
                    <a:pt x="2369" y="1"/>
                  </a:moveTo>
                  <a:lnTo>
                    <a:pt x="1" y="1712"/>
                  </a:lnTo>
                  <a:lnTo>
                    <a:pt x="9167" y="14395"/>
                  </a:lnTo>
                  <a:lnTo>
                    <a:pt x="11534" y="1268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816;p56"/>
            <p:cNvSpPr/>
            <p:nvPr/>
          </p:nvSpPr>
          <p:spPr>
            <a:xfrm>
              <a:off x="1579175" y="900500"/>
              <a:ext cx="196200" cy="268375"/>
            </a:xfrm>
            <a:custGeom>
              <a:avLst/>
              <a:gdLst/>
              <a:ahLst/>
              <a:cxnLst/>
              <a:rect l="l" t="t" r="r" b="b"/>
              <a:pathLst>
                <a:path w="7848" h="10735" extrusionOk="0">
                  <a:moveTo>
                    <a:pt x="127" y="1"/>
                  </a:moveTo>
                  <a:cubicBezTo>
                    <a:pt x="104" y="1"/>
                    <a:pt x="81" y="8"/>
                    <a:pt x="61" y="22"/>
                  </a:cubicBezTo>
                  <a:cubicBezTo>
                    <a:pt x="12" y="58"/>
                    <a:pt x="0" y="129"/>
                    <a:pt x="36" y="178"/>
                  </a:cubicBezTo>
                  <a:lnTo>
                    <a:pt x="7630" y="10688"/>
                  </a:lnTo>
                  <a:cubicBezTo>
                    <a:pt x="7652" y="10719"/>
                    <a:pt x="7686" y="10734"/>
                    <a:pt x="7721" y="10734"/>
                  </a:cubicBezTo>
                  <a:cubicBezTo>
                    <a:pt x="7743" y="10734"/>
                    <a:pt x="7766" y="10727"/>
                    <a:pt x="7786" y="10712"/>
                  </a:cubicBezTo>
                  <a:cubicBezTo>
                    <a:pt x="7836" y="10675"/>
                    <a:pt x="7847" y="10606"/>
                    <a:pt x="7811" y="10556"/>
                  </a:cubicBezTo>
                  <a:lnTo>
                    <a:pt x="217" y="47"/>
                  </a:lnTo>
                  <a:cubicBezTo>
                    <a:pt x="195" y="17"/>
                    <a:pt x="16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817;p56"/>
            <p:cNvSpPr/>
            <p:nvPr/>
          </p:nvSpPr>
          <p:spPr>
            <a:xfrm>
              <a:off x="1607350" y="880150"/>
              <a:ext cx="196200" cy="268350"/>
            </a:xfrm>
            <a:custGeom>
              <a:avLst/>
              <a:gdLst/>
              <a:ahLst/>
              <a:cxnLst/>
              <a:rect l="l" t="t" r="r" b="b"/>
              <a:pathLst>
                <a:path w="7848" h="10734" extrusionOk="0">
                  <a:moveTo>
                    <a:pt x="126" y="0"/>
                  </a:moveTo>
                  <a:cubicBezTo>
                    <a:pt x="104" y="0"/>
                    <a:pt x="81" y="7"/>
                    <a:pt x="61" y="21"/>
                  </a:cubicBezTo>
                  <a:cubicBezTo>
                    <a:pt x="13" y="57"/>
                    <a:pt x="1" y="127"/>
                    <a:pt x="37" y="178"/>
                  </a:cubicBezTo>
                  <a:lnTo>
                    <a:pt x="7631" y="10687"/>
                  </a:lnTo>
                  <a:cubicBezTo>
                    <a:pt x="7653" y="10718"/>
                    <a:pt x="7686" y="10733"/>
                    <a:pt x="7722" y="10733"/>
                  </a:cubicBezTo>
                  <a:cubicBezTo>
                    <a:pt x="7744" y="10733"/>
                    <a:pt x="7767" y="10727"/>
                    <a:pt x="7788" y="10711"/>
                  </a:cubicBezTo>
                  <a:cubicBezTo>
                    <a:pt x="7836" y="10675"/>
                    <a:pt x="7848" y="10605"/>
                    <a:pt x="7812" y="10554"/>
                  </a:cubicBezTo>
                  <a:lnTo>
                    <a:pt x="217" y="46"/>
                  </a:lnTo>
                  <a:cubicBezTo>
                    <a:pt x="196" y="16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818;p56"/>
            <p:cNvSpPr/>
            <p:nvPr/>
          </p:nvSpPr>
          <p:spPr>
            <a:xfrm>
              <a:off x="1498700" y="774650"/>
              <a:ext cx="101175" cy="105175"/>
            </a:xfrm>
            <a:custGeom>
              <a:avLst/>
              <a:gdLst/>
              <a:ahLst/>
              <a:cxnLst/>
              <a:rect l="l" t="t" r="r" b="b"/>
              <a:pathLst>
                <a:path w="4047" h="4207" extrusionOk="0">
                  <a:moveTo>
                    <a:pt x="2082" y="0"/>
                  </a:moveTo>
                  <a:cubicBezTo>
                    <a:pt x="2073" y="0"/>
                    <a:pt x="2064" y="3"/>
                    <a:pt x="2057" y="8"/>
                  </a:cubicBezTo>
                  <a:lnTo>
                    <a:pt x="25" y="1476"/>
                  </a:lnTo>
                  <a:cubicBezTo>
                    <a:pt x="5" y="1491"/>
                    <a:pt x="1" y="1516"/>
                    <a:pt x="15" y="1534"/>
                  </a:cubicBezTo>
                  <a:lnTo>
                    <a:pt x="1946" y="4207"/>
                  </a:lnTo>
                  <a:lnTo>
                    <a:pt x="4047" y="2689"/>
                  </a:lnTo>
                  <a:lnTo>
                    <a:pt x="2115" y="17"/>
                  </a:lnTo>
                  <a:cubicBezTo>
                    <a:pt x="2107" y="6"/>
                    <a:pt x="2095" y="0"/>
                    <a:pt x="2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19;p56"/>
            <p:cNvSpPr/>
            <p:nvPr/>
          </p:nvSpPr>
          <p:spPr>
            <a:xfrm>
              <a:off x="1550375" y="791600"/>
              <a:ext cx="22425" cy="26500"/>
            </a:xfrm>
            <a:custGeom>
              <a:avLst/>
              <a:gdLst/>
              <a:ahLst/>
              <a:cxnLst/>
              <a:rect l="l" t="t" r="r" b="b"/>
              <a:pathLst>
                <a:path w="897" h="1060" extrusionOk="0">
                  <a:moveTo>
                    <a:pt x="126" y="0"/>
                  </a:moveTo>
                  <a:cubicBezTo>
                    <a:pt x="102" y="0"/>
                    <a:pt x="79" y="8"/>
                    <a:pt x="58" y="23"/>
                  </a:cubicBezTo>
                  <a:cubicBezTo>
                    <a:pt x="10" y="60"/>
                    <a:pt x="0" y="131"/>
                    <a:pt x="37" y="179"/>
                  </a:cubicBezTo>
                  <a:lnTo>
                    <a:pt x="682" y="1015"/>
                  </a:lnTo>
                  <a:cubicBezTo>
                    <a:pt x="704" y="1044"/>
                    <a:pt x="738" y="1059"/>
                    <a:pt x="771" y="1059"/>
                  </a:cubicBezTo>
                  <a:cubicBezTo>
                    <a:pt x="796" y="1059"/>
                    <a:pt x="820" y="1052"/>
                    <a:pt x="838" y="1036"/>
                  </a:cubicBezTo>
                  <a:cubicBezTo>
                    <a:pt x="888" y="999"/>
                    <a:pt x="896" y="928"/>
                    <a:pt x="859" y="880"/>
                  </a:cubicBezTo>
                  <a:lnTo>
                    <a:pt x="214" y="44"/>
                  </a:lnTo>
                  <a:cubicBezTo>
                    <a:pt x="192" y="15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20;p56"/>
            <p:cNvSpPr/>
            <p:nvPr/>
          </p:nvSpPr>
          <p:spPr>
            <a:xfrm>
              <a:off x="1510300" y="801725"/>
              <a:ext cx="12875" cy="27150"/>
            </a:xfrm>
            <a:custGeom>
              <a:avLst/>
              <a:gdLst/>
              <a:ahLst/>
              <a:cxnLst/>
              <a:rect l="l" t="t" r="r" b="b"/>
              <a:pathLst>
                <a:path w="515" h="1086" extrusionOk="0">
                  <a:moveTo>
                    <a:pt x="386" y="0"/>
                  </a:moveTo>
                  <a:cubicBezTo>
                    <a:pt x="366" y="0"/>
                    <a:pt x="345" y="6"/>
                    <a:pt x="327" y="17"/>
                  </a:cubicBezTo>
                  <a:cubicBezTo>
                    <a:pt x="157" y="124"/>
                    <a:pt x="42" y="309"/>
                    <a:pt x="21" y="509"/>
                  </a:cubicBezTo>
                  <a:cubicBezTo>
                    <a:pt x="1" y="709"/>
                    <a:pt x="74" y="914"/>
                    <a:pt x="219" y="1054"/>
                  </a:cubicBezTo>
                  <a:cubicBezTo>
                    <a:pt x="240" y="1075"/>
                    <a:pt x="268" y="1085"/>
                    <a:pt x="296" y="1085"/>
                  </a:cubicBezTo>
                  <a:cubicBezTo>
                    <a:pt x="325" y="1085"/>
                    <a:pt x="354" y="1074"/>
                    <a:pt x="377" y="1052"/>
                  </a:cubicBezTo>
                  <a:cubicBezTo>
                    <a:pt x="419" y="1008"/>
                    <a:pt x="418" y="937"/>
                    <a:pt x="374" y="894"/>
                  </a:cubicBezTo>
                  <a:cubicBezTo>
                    <a:pt x="280" y="802"/>
                    <a:pt x="229" y="665"/>
                    <a:pt x="244" y="533"/>
                  </a:cubicBezTo>
                  <a:cubicBezTo>
                    <a:pt x="256" y="402"/>
                    <a:pt x="336" y="277"/>
                    <a:pt x="446" y="206"/>
                  </a:cubicBezTo>
                  <a:cubicBezTo>
                    <a:pt x="498" y="174"/>
                    <a:pt x="514" y="104"/>
                    <a:pt x="481" y="52"/>
                  </a:cubicBezTo>
                  <a:cubicBezTo>
                    <a:pt x="460" y="19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821;p56"/>
            <p:cNvSpPr/>
            <p:nvPr/>
          </p:nvSpPr>
          <p:spPr>
            <a:xfrm>
              <a:off x="1763600" y="1147125"/>
              <a:ext cx="75700" cy="78300"/>
            </a:xfrm>
            <a:custGeom>
              <a:avLst/>
              <a:gdLst/>
              <a:ahLst/>
              <a:cxnLst/>
              <a:rect l="l" t="t" r="r" b="b"/>
              <a:pathLst>
                <a:path w="3028" h="3132" extrusionOk="0">
                  <a:moveTo>
                    <a:pt x="2117" y="0"/>
                  </a:moveTo>
                  <a:cubicBezTo>
                    <a:pt x="1891" y="0"/>
                    <a:pt x="1774" y="200"/>
                    <a:pt x="1932" y="638"/>
                  </a:cubicBezTo>
                  <a:cubicBezTo>
                    <a:pt x="1707" y="422"/>
                    <a:pt x="1411" y="272"/>
                    <a:pt x="1180" y="272"/>
                  </a:cubicBezTo>
                  <a:cubicBezTo>
                    <a:pt x="875" y="272"/>
                    <a:pt x="684" y="533"/>
                    <a:pt x="919" y="1247"/>
                  </a:cubicBezTo>
                  <a:cubicBezTo>
                    <a:pt x="919" y="1247"/>
                    <a:pt x="638" y="1096"/>
                    <a:pt x="413" y="1096"/>
                  </a:cubicBezTo>
                  <a:cubicBezTo>
                    <a:pt x="176" y="1096"/>
                    <a:pt x="1" y="1264"/>
                    <a:pt x="284" y="1954"/>
                  </a:cubicBezTo>
                  <a:lnTo>
                    <a:pt x="2640" y="3104"/>
                  </a:lnTo>
                  <a:cubicBezTo>
                    <a:pt x="2678" y="3123"/>
                    <a:pt x="2716" y="3131"/>
                    <a:pt x="2753" y="3131"/>
                  </a:cubicBezTo>
                  <a:cubicBezTo>
                    <a:pt x="2899" y="3131"/>
                    <a:pt x="3027" y="3002"/>
                    <a:pt x="3006" y="2841"/>
                  </a:cubicBezTo>
                  <a:lnTo>
                    <a:pt x="2652" y="242"/>
                  </a:lnTo>
                  <a:cubicBezTo>
                    <a:pt x="2458" y="85"/>
                    <a:pt x="2264" y="0"/>
                    <a:pt x="2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822;p56"/>
            <p:cNvSpPr/>
            <p:nvPr/>
          </p:nvSpPr>
          <p:spPr>
            <a:xfrm>
              <a:off x="1798550" y="1183875"/>
              <a:ext cx="40775" cy="41575"/>
            </a:xfrm>
            <a:custGeom>
              <a:avLst/>
              <a:gdLst/>
              <a:ahLst/>
              <a:cxnLst/>
              <a:rect l="l" t="t" r="r" b="b"/>
              <a:pathLst>
                <a:path w="1631" h="1663" extrusionOk="0">
                  <a:moveTo>
                    <a:pt x="1422" y="1"/>
                  </a:moveTo>
                  <a:lnTo>
                    <a:pt x="0" y="1028"/>
                  </a:lnTo>
                  <a:lnTo>
                    <a:pt x="1243" y="1636"/>
                  </a:lnTo>
                  <a:cubicBezTo>
                    <a:pt x="1281" y="1655"/>
                    <a:pt x="1319" y="1663"/>
                    <a:pt x="1356" y="1663"/>
                  </a:cubicBezTo>
                  <a:cubicBezTo>
                    <a:pt x="1502" y="1663"/>
                    <a:pt x="1630" y="1534"/>
                    <a:pt x="1609" y="1373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823;p56"/>
            <p:cNvSpPr/>
            <p:nvPr/>
          </p:nvSpPr>
          <p:spPr>
            <a:xfrm>
              <a:off x="1522875" y="811925"/>
              <a:ext cx="102575" cy="99450"/>
            </a:xfrm>
            <a:custGeom>
              <a:avLst/>
              <a:gdLst/>
              <a:ahLst/>
              <a:cxnLst/>
              <a:rect l="l" t="t" r="r" b="b"/>
              <a:pathLst>
                <a:path w="4103" h="3978" extrusionOk="0">
                  <a:moveTo>
                    <a:pt x="2572" y="1"/>
                  </a:moveTo>
                  <a:lnTo>
                    <a:pt x="1" y="1859"/>
                  </a:lnTo>
                  <a:lnTo>
                    <a:pt x="1531" y="3977"/>
                  </a:lnTo>
                  <a:lnTo>
                    <a:pt x="4103" y="21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824;p56"/>
            <p:cNvSpPr/>
            <p:nvPr/>
          </p:nvSpPr>
          <p:spPr>
            <a:xfrm>
              <a:off x="1535025" y="844850"/>
              <a:ext cx="27325" cy="20825"/>
            </a:xfrm>
            <a:custGeom>
              <a:avLst/>
              <a:gdLst/>
              <a:ahLst/>
              <a:cxnLst/>
              <a:rect l="l" t="t" r="r" b="b"/>
              <a:pathLst>
                <a:path w="1093" h="833" extrusionOk="0">
                  <a:moveTo>
                    <a:pt x="965" y="0"/>
                  </a:moveTo>
                  <a:cubicBezTo>
                    <a:pt x="943" y="0"/>
                    <a:pt x="919" y="7"/>
                    <a:pt x="899" y="22"/>
                  </a:cubicBezTo>
                  <a:lnTo>
                    <a:pt x="62" y="630"/>
                  </a:lnTo>
                  <a:cubicBezTo>
                    <a:pt x="13" y="666"/>
                    <a:pt x="1" y="736"/>
                    <a:pt x="37" y="786"/>
                  </a:cubicBezTo>
                  <a:cubicBezTo>
                    <a:pt x="59" y="817"/>
                    <a:pt x="93" y="833"/>
                    <a:pt x="128" y="833"/>
                  </a:cubicBezTo>
                  <a:cubicBezTo>
                    <a:pt x="149" y="833"/>
                    <a:pt x="173" y="826"/>
                    <a:pt x="194" y="811"/>
                  </a:cubicBezTo>
                  <a:lnTo>
                    <a:pt x="1032" y="202"/>
                  </a:lnTo>
                  <a:cubicBezTo>
                    <a:pt x="1080" y="166"/>
                    <a:pt x="1093" y="97"/>
                    <a:pt x="1056" y="46"/>
                  </a:cubicBezTo>
                  <a:cubicBezTo>
                    <a:pt x="1035" y="16"/>
                    <a:pt x="1000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825;p56"/>
            <p:cNvSpPr/>
            <p:nvPr/>
          </p:nvSpPr>
          <p:spPr>
            <a:xfrm>
              <a:off x="1555550" y="858100"/>
              <a:ext cx="64850" cy="47100"/>
            </a:xfrm>
            <a:custGeom>
              <a:avLst/>
              <a:gdLst/>
              <a:ahLst/>
              <a:cxnLst/>
              <a:rect l="l" t="t" r="r" b="b"/>
              <a:pathLst>
                <a:path w="2594" h="1884" extrusionOk="0">
                  <a:moveTo>
                    <a:pt x="2466" y="1"/>
                  </a:moveTo>
                  <a:cubicBezTo>
                    <a:pt x="2443" y="1"/>
                    <a:pt x="2421" y="8"/>
                    <a:pt x="2401" y="22"/>
                  </a:cubicBezTo>
                  <a:lnTo>
                    <a:pt x="63" y="1681"/>
                  </a:lnTo>
                  <a:cubicBezTo>
                    <a:pt x="14" y="1717"/>
                    <a:pt x="1" y="1786"/>
                    <a:pt x="37" y="1837"/>
                  </a:cubicBezTo>
                  <a:cubicBezTo>
                    <a:pt x="60" y="1867"/>
                    <a:pt x="94" y="1883"/>
                    <a:pt x="129" y="1883"/>
                  </a:cubicBezTo>
                  <a:cubicBezTo>
                    <a:pt x="151" y="1883"/>
                    <a:pt x="175" y="1877"/>
                    <a:pt x="194" y="1863"/>
                  </a:cubicBezTo>
                  <a:lnTo>
                    <a:pt x="2531" y="203"/>
                  </a:lnTo>
                  <a:cubicBezTo>
                    <a:pt x="2581" y="167"/>
                    <a:pt x="2593" y="97"/>
                    <a:pt x="2557" y="47"/>
                  </a:cubicBezTo>
                  <a:cubicBezTo>
                    <a:pt x="2535" y="17"/>
                    <a:pt x="2501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826;p56"/>
            <p:cNvSpPr/>
            <p:nvPr/>
          </p:nvSpPr>
          <p:spPr>
            <a:xfrm>
              <a:off x="1651750" y="717525"/>
              <a:ext cx="131250" cy="159075"/>
            </a:xfrm>
            <a:custGeom>
              <a:avLst/>
              <a:gdLst/>
              <a:ahLst/>
              <a:cxnLst/>
              <a:rect l="l" t="t" r="r" b="b"/>
              <a:pathLst>
                <a:path w="5250" h="6363" extrusionOk="0">
                  <a:moveTo>
                    <a:pt x="1195" y="1"/>
                  </a:moveTo>
                  <a:cubicBezTo>
                    <a:pt x="1081" y="1"/>
                    <a:pt x="978" y="27"/>
                    <a:pt x="885" y="77"/>
                  </a:cubicBezTo>
                  <a:cubicBezTo>
                    <a:pt x="1" y="551"/>
                    <a:pt x="32" y="1750"/>
                    <a:pt x="2502" y="6363"/>
                  </a:cubicBezTo>
                  <a:lnTo>
                    <a:pt x="5249" y="4890"/>
                  </a:lnTo>
                  <a:cubicBezTo>
                    <a:pt x="3350" y="1344"/>
                    <a:pt x="2009" y="1"/>
                    <a:pt x="1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827;p56"/>
            <p:cNvSpPr/>
            <p:nvPr/>
          </p:nvSpPr>
          <p:spPr>
            <a:xfrm>
              <a:off x="1691550" y="717800"/>
              <a:ext cx="139300" cy="205350"/>
            </a:xfrm>
            <a:custGeom>
              <a:avLst/>
              <a:gdLst/>
              <a:ahLst/>
              <a:cxnLst/>
              <a:rect l="l" t="t" r="r" b="b"/>
              <a:pathLst>
                <a:path w="5572" h="8214" extrusionOk="0">
                  <a:moveTo>
                    <a:pt x="240" y="1"/>
                  </a:moveTo>
                  <a:cubicBezTo>
                    <a:pt x="159" y="1"/>
                    <a:pt x="83" y="47"/>
                    <a:pt x="49" y="125"/>
                  </a:cubicBezTo>
                  <a:cubicBezTo>
                    <a:pt x="1" y="231"/>
                    <a:pt x="49" y="354"/>
                    <a:pt x="155" y="401"/>
                  </a:cubicBezTo>
                  <a:lnTo>
                    <a:pt x="1012" y="784"/>
                  </a:lnTo>
                  <a:cubicBezTo>
                    <a:pt x="2676" y="1527"/>
                    <a:pt x="3860" y="3040"/>
                    <a:pt x="4180" y="4833"/>
                  </a:cubicBezTo>
                  <a:lnTo>
                    <a:pt x="4566" y="6998"/>
                  </a:lnTo>
                  <a:cubicBezTo>
                    <a:pt x="4571" y="7020"/>
                    <a:pt x="4578" y="7041"/>
                    <a:pt x="4588" y="7060"/>
                  </a:cubicBezTo>
                  <a:lnTo>
                    <a:pt x="5148" y="8104"/>
                  </a:lnTo>
                  <a:cubicBezTo>
                    <a:pt x="5186" y="8174"/>
                    <a:pt x="5258" y="8214"/>
                    <a:pt x="5332" y="8214"/>
                  </a:cubicBezTo>
                  <a:cubicBezTo>
                    <a:pt x="5366" y="8214"/>
                    <a:pt x="5400" y="8206"/>
                    <a:pt x="5432" y="8189"/>
                  </a:cubicBezTo>
                  <a:cubicBezTo>
                    <a:pt x="5534" y="8135"/>
                    <a:pt x="5572" y="8008"/>
                    <a:pt x="5517" y="7907"/>
                  </a:cubicBezTo>
                  <a:lnTo>
                    <a:pt x="4974" y="6892"/>
                  </a:lnTo>
                  <a:lnTo>
                    <a:pt x="4592" y="4759"/>
                  </a:lnTo>
                  <a:cubicBezTo>
                    <a:pt x="4247" y="2830"/>
                    <a:pt x="2973" y="1199"/>
                    <a:pt x="1183" y="401"/>
                  </a:cubicBezTo>
                  <a:lnTo>
                    <a:pt x="325" y="19"/>
                  </a:lnTo>
                  <a:cubicBezTo>
                    <a:pt x="297" y="7"/>
                    <a:pt x="268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828;p56"/>
            <p:cNvSpPr/>
            <p:nvPr/>
          </p:nvSpPr>
          <p:spPr>
            <a:xfrm>
              <a:off x="1688300" y="719050"/>
              <a:ext cx="31150" cy="23025"/>
            </a:xfrm>
            <a:custGeom>
              <a:avLst/>
              <a:gdLst/>
              <a:ahLst/>
              <a:cxnLst/>
              <a:rect l="l" t="t" r="r" b="b"/>
              <a:pathLst>
                <a:path w="1246" h="921" extrusionOk="0">
                  <a:moveTo>
                    <a:pt x="128" y="1"/>
                  </a:moveTo>
                  <a:cubicBezTo>
                    <a:pt x="83" y="1"/>
                    <a:pt x="41" y="28"/>
                    <a:pt x="24" y="73"/>
                  </a:cubicBezTo>
                  <a:cubicBezTo>
                    <a:pt x="1" y="130"/>
                    <a:pt x="29" y="195"/>
                    <a:pt x="87" y="217"/>
                  </a:cubicBezTo>
                  <a:cubicBezTo>
                    <a:pt x="451" y="358"/>
                    <a:pt x="780" y="588"/>
                    <a:pt x="1037" y="883"/>
                  </a:cubicBezTo>
                  <a:cubicBezTo>
                    <a:pt x="1059" y="908"/>
                    <a:pt x="1090" y="921"/>
                    <a:pt x="1121" y="921"/>
                  </a:cubicBezTo>
                  <a:cubicBezTo>
                    <a:pt x="1146" y="921"/>
                    <a:pt x="1172" y="911"/>
                    <a:pt x="1195" y="894"/>
                  </a:cubicBezTo>
                  <a:cubicBezTo>
                    <a:pt x="1241" y="854"/>
                    <a:pt x="1246" y="782"/>
                    <a:pt x="1205" y="736"/>
                  </a:cubicBezTo>
                  <a:cubicBezTo>
                    <a:pt x="925" y="415"/>
                    <a:pt x="567" y="162"/>
                    <a:pt x="169" y="8"/>
                  </a:cubicBezTo>
                  <a:cubicBezTo>
                    <a:pt x="156" y="3"/>
                    <a:pt x="142" y="1"/>
                    <a:pt x="12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829;p56"/>
            <p:cNvSpPr/>
            <p:nvPr/>
          </p:nvSpPr>
          <p:spPr>
            <a:xfrm>
              <a:off x="1706400" y="828100"/>
              <a:ext cx="73975" cy="42650"/>
            </a:xfrm>
            <a:custGeom>
              <a:avLst/>
              <a:gdLst/>
              <a:ahLst/>
              <a:cxnLst/>
              <a:rect l="l" t="t" r="r" b="b"/>
              <a:pathLst>
                <a:path w="2959" h="1706" extrusionOk="0">
                  <a:moveTo>
                    <a:pt x="2832" y="1"/>
                  </a:moveTo>
                  <a:cubicBezTo>
                    <a:pt x="2813" y="1"/>
                    <a:pt x="2795" y="5"/>
                    <a:pt x="2778" y="15"/>
                  </a:cubicBezTo>
                  <a:lnTo>
                    <a:pt x="75" y="1496"/>
                  </a:lnTo>
                  <a:cubicBezTo>
                    <a:pt x="20" y="1526"/>
                    <a:pt x="1" y="1594"/>
                    <a:pt x="31" y="1647"/>
                  </a:cubicBezTo>
                  <a:cubicBezTo>
                    <a:pt x="51" y="1685"/>
                    <a:pt x="89" y="1705"/>
                    <a:pt x="129" y="1705"/>
                  </a:cubicBezTo>
                  <a:cubicBezTo>
                    <a:pt x="148" y="1705"/>
                    <a:pt x="165" y="1700"/>
                    <a:pt x="182" y="1692"/>
                  </a:cubicBezTo>
                  <a:lnTo>
                    <a:pt x="2886" y="210"/>
                  </a:lnTo>
                  <a:cubicBezTo>
                    <a:pt x="2939" y="180"/>
                    <a:pt x="2959" y="113"/>
                    <a:pt x="2929" y="59"/>
                  </a:cubicBezTo>
                  <a:cubicBezTo>
                    <a:pt x="2908" y="22"/>
                    <a:pt x="2871" y="1"/>
                    <a:pt x="2832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830;p56"/>
            <p:cNvSpPr/>
            <p:nvPr/>
          </p:nvSpPr>
          <p:spPr>
            <a:xfrm>
              <a:off x="1665400" y="724625"/>
              <a:ext cx="13450" cy="51250"/>
            </a:xfrm>
            <a:custGeom>
              <a:avLst/>
              <a:gdLst/>
              <a:ahLst/>
              <a:cxnLst/>
              <a:rect l="l" t="t" r="r" b="b"/>
              <a:pathLst>
                <a:path w="538" h="2050" extrusionOk="0">
                  <a:moveTo>
                    <a:pt x="409" y="1"/>
                  </a:moveTo>
                  <a:cubicBezTo>
                    <a:pt x="393" y="1"/>
                    <a:pt x="377" y="4"/>
                    <a:pt x="362" y="12"/>
                  </a:cubicBezTo>
                  <a:cubicBezTo>
                    <a:pt x="129" y="123"/>
                    <a:pt x="0" y="388"/>
                    <a:pt x="32" y="686"/>
                  </a:cubicBezTo>
                  <a:cubicBezTo>
                    <a:pt x="78" y="1120"/>
                    <a:pt x="166" y="1553"/>
                    <a:pt x="295" y="1970"/>
                  </a:cubicBezTo>
                  <a:cubicBezTo>
                    <a:pt x="310" y="2018"/>
                    <a:pt x="353" y="2049"/>
                    <a:pt x="401" y="2049"/>
                  </a:cubicBezTo>
                  <a:cubicBezTo>
                    <a:pt x="411" y="2049"/>
                    <a:pt x="424" y="2047"/>
                    <a:pt x="434" y="2043"/>
                  </a:cubicBezTo>
                  <a:cubicBezTo>
                    <a:pt x="492" y="2025"/>
                    <a:pt x="525" y="1963"/>
                    <a:pt x="507" y="1904"/>
                  </a:cubicBezTo>
                  <a:cubicBezTo>
                    <a:pt x="383" y="1500"/>
                    <a:pt x="298" y="1083"/>
                    <a:pt x="253" y="663"/>
                  </a:cubicBezTo>
                  <a:cubicBezTo>
                    <a:pt x="238" y="510"/>
                    <a:pt x="280" y="299"/>
                    <a:pt x="457" y="213"/>
                  </a:cubicBezTo>
                  <a:cubicBezTo>
                    <a:pt x="514" y="187"/>
                    <a:pt x="537" y="120"/>
                    <a:pt x="509" y="65"/>
                  </a:cubicBezTo>
                  <a:cubicBezTo>
                    <a:pt x="491" y="25"/>
                    <a:pt x="450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831;p56"/>
            <p:cNvSpPr/>
            <p:nvPr/>
          </p:nvSpPr>
          <p:spPr>
            <a:xfrm>
              <a:off x="1893125" y="1134950"/>
              <a:ext cx="26600" cy="36975"/>
            </a:xfrm>
            <a:custGeom>
              <a:avLst/>
              <a:gdLst/>
              <a:ahLst/>
              <a:cxnLst/>
              <a:rect l="l" t="t" r="r" b="b"/>
              <a:pathLst>
                <a:path w="1064" h="1479" extrusionOk="0">
                  <a:moveTo>
                    <a:pt x="255" y="0"/>
                  </a:moveTo>
                  <a:cubicBezTo>
                    <a:pt x="220" y="0"/>
                    <a:pt x="184" y="9"/>
                    <a:pt x="151" y="27"/>
                  </a:cubicBezTo>
                  <a:cubicBezTo>
                    <a:pt x="42" y="86"/>
                    <a:pt x="1" y="221"/>
                    <a:pt x="59" y="329"/>
                  </a:cubicBezTo>
                  <a:lnTo>
                    <a:pt x="611" y="1362"/>
                  </a:lnTo>
                  <a:cubicBezTo>
                    <a:pt x="653" y="1436"/>
                    <a:pt x="729" y="1478"/>
                    <a:pt x="810" y="1478"/>
                  </a:cubicBezTo>
                  <a:cubicBezTo>
                    <a:pt x="846" y="1478"/>
                    <a:pt x="881" y="1471"/>
                    <a:pt x="914" y="1452"/>
                  </a:cubicBezTo>
                  <a:cubicBezTo>
                    <a:pt x="1023" y="1395"/>
                    <a:pt x="1064" y="1259"/>
                    <a:pt x="1005" y="1151"/>
                  </a:cubicBezTo>
                  <a:lnTo>
                    <a:pt x="452" y="119"/>
                  </a:lnTo>
                  <a:cubicBezTo>
                    <a:pt x="412" y="43"/>
                    <a:pt x="335" y="0"/>
                    <a:pt x="255" y="0"/>
                  </a:cubicBezTo>
                  <a:close/>
                </a:path>
              </a:pathLst>
            </a:custGeom>
            <a:solidFill>
              <a:srgbClr val="004C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832;p56"/>
            <p:cNvSpPr/>
            <p:nvPr/>
          </p:nvSpPr>
          <p:spPr>
            <a:xfrm>
              <a:off x="1718700" y="842175"/>
              <a:ext cx="185100" cy="265850"/>
            </a:xfrm>
            <a:custGeom>
              <a:avLst/>
              <a:gdLst/>
              <a:ahLst/>
              <a:cxnLst/>
              <a:rect l="l" t="t" r="r" b="b"/>
              <a:pathLst>
                <a:path w="7404" h="10634" extrusionOk="0">
                  <a:moveTo>
                    <a:pt x="2396" y="0"/>
                  </a:moveTo>
                  <a:lnTo>
                    <a:pt x="1" y="1283"/>
                  </a:lnTo>
                  <a:lnTo>
                    <a:pt x="5010" y="10633"/>
                  </a:lnTo>
                  <a:lnTo>
                    <a:pt x="7404" y="93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833;p56"/>
            <p:cNvSpPr/>
            <p:nvPr/>
          </p:nvSpPr>
          <p:spPr>
            <a:xfrm>
              <a:off x="1843950" y="1075900"/>
              <a:ext cx="69250" cy="76450"/>
            </a:xfrm>
            <a:custGeom>
              <a:avLst/>
              <a:gdLst/>
              <a:ahLst/>
              <a:cxnLst/>
              <a:rect l="l" t="t" r="r" b="b"/>
              <a:pathLst>
                <a:path w="2770" h="3058" extrusionOk="0">
                  <a:moveTo>
                    <a:pt x="2396" y="1"/>
                  </a:moveTo>
                  <a:lnTo>
                    <a:pt x="1" y="1283"/>
                  </a:lnTo>
                  <a:cubicBezTo>
                    <a:pt x="1" y="1283"/>
                    <a:pt x="894" y="2365"/>
                    <a:pt x="2212" y="3029"/>
                  </a:cubicBezTo>
                  <a:cubicBezTo>
                    <a:pt x="2250" y="3048"/>
                    <a:pt x="2290" y="3057"/>
                    <a:pt x="2330" y="3057"/>
                  </a:cubicBezTo>
                  <a:cubicBezTo>
                    <a:pt x="2460" y="3057"/>
                    <a:pt x="2581" y="2961"/>
                    <a:pt x="2598" y="2821"/>
                  </a:cubicBezTo>
                  <a:cubicBezTo>
                    <a:pt x="2770" y="1359"/>
                    <a:pt x="2396" y="1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834;p56"/>
            <p:cNvSpPr/>
            <p:nvPr/>
          </p:nvSpPr>
          <p:spPr>
            <a:xfrm>
              <a:off x="1861200" y="1109775"/>
              <a:ext cx="32825" cy="29325"/>
            </a:xfrm>
            <a:custGeom>
              <a:avLst/>
              <a:gdLst/>
              <a:ahLst/>
              <a:cxnLst/>
              <a:rect l="l" t="t" r="r" b="b"/>
              <a:pathLst>
                <a:path w="1313" h="1173" extrusionOk="0">
                  <a:moveTo>
                    <a:pt x="125" y="0"/>
                  </a:moveTo>
                  <a:cubicBezTo>
                    <a:pt x="100" y="0"/>
                    <a:pt x="74" y="9"/>
                    <a:pt x="53" y="26"/>
                  </a:cubicBezTo>
                  <a:cubicBezTo>
                    <a:pt x="7" y="67"/>
                    <a:pt x="1" y="138"/>
                    <a:pt x="40" y="184"/>
                  </a:cubicBezTo>
                  <a:cubicBezTo>
                    <a:pt x="354" y="555"/>
                    <a:pt x="719" y="881"/>
                    <a:pt x="1123" y="1152"/>
                  </a:cubicBezTo>
                  <a:cubicBezTo>
                    <a:pt x="1142" y="1166"/>
                    <a:pt x="1163" y="1172"/>
                    <a:pt x="1185" y="1172"/>
                  </a:cubicBezTo>
                  <a:cubicBezTo>
                    <a:pt x="1221" y="1172"/>
                    <a:pt x="1256" y="1156"/>
                    <a:pt x="1278" y="1124"/>
                  </a:cubicBezTo>
                  <a:cubicBezTo>
                    <a:pt x="1313" y="1072"/>
                    <a:pt x="1300" y="1003"/>
                    <a:pt x="1248" y="969"/>
                  </a:cubicBezTo>
                  <a:cubicBezTo>
                    <a:pt x="861" y="707"/>
                    <a:pt x="512" y="395"/>
                    <a:pt x="211" y="40"/>
                  </a:cubicBezTo>
                  <a:cubicBezTo>
                    <a:pt x="189" y="14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835;p56"/>
            <p:cNvSpPr/>
            <p:nvPr/>
          </p:nvSpPr>
          <p:spPr>
            <a:xfrm>
              <a:off x="1839600" y="1071625"/>
              <a:ext cx="67100" cy="37275"/>
            </a:xfrm>
            <a:custGeom>
              <a:avLst/>
              <a:gdLst/>
              <a:ahLst/>
              <a:cxnLst/>
              <a:rect l="l" t="t" r="r" b="b"/>
              <a:pathLst>
                <a:path w="2684" h="1491" extrusionOk="0">
                  <a:moveTo>
                    <a:pt x="2554" y="0"/>
                  </a:moveTo>
                  <a:cubicBezTo>
                    <a:pt x="2537" y="0"/>
                    <a:pt x="2520" y="4"/>
                    <a:pt x="2503" y="13"/>
                  </a:cubicBezTo>
                  <a:lnTo>
                    <a:pt x="76" y="1278"/>
                  </a:lnTo>
                  <a:cubicBezTo>
                    <a:pt x="22" y="1308"/>
                    <a:pt x="0" y="1376"/>
                    <a:pt x="29" y="1430"/>
                  </a:cubicBezTo>
                  <a:cubicBezTo>
                    <a:pt x="50" y="1469"/>
                    <a:pt x="89" y="1490"/>
                    <a:pt x="128" y="1490"/>
                  </a:cubicBezTo>
                  <a:cubicBezTo>
                    <a:pt x="146" y="1490"/>
                    <a:pt x="163" y="1487"/>
                    <a:pt x="180" y="1478"/>
                  </a:cubicBezTo>
                  <a:lnTo>
                    <a:pt x="2607" y="212"/>
                  </a:lnTo>
                  <a:cubicBezTo>
                    <a:pt x="2663" y="183"/>
                    <a:pt x="2683" y="115"/>
                    <a:pt x="2654" y="61"/>
                  </a:cubicBezTo>
                  <a:cubicBezTo>
                    <a:pt x="2635" y="22"/>
                    <a:pt x="2595" y="0"/>
                    <a:pt x="255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3899;p56"/>
          <p:cNvGrpSpPr/>
          <p:nvPr/>
        </p:nvGrpSpPr>
        <p:grpSpPr>
          <a:xfrm>
            <a:off x="7565912" y="-188841"/>
            <a:ext cx="1737280" cy="1454432"/>
            <a:chOff x="1544575" y="4085575"/>
            <a:chExt cx="776375" cy="798600"/>
          </a:xfrm>
        </p:grpSpPr>
        <p:sp>
          <p:nvSpPr>
            <p:cNvPr id="89" name="Google Shape;3900;p56"/>
            <p:cNvSpPr/>
            <p:nvPr/>
          </p:nvSpPr>
          <p:spPr>
            <a:xfrm>
              <a:off x="1674250" y="4162300"/>
              <a:ext cx="525975" cy="595300"/>
            </a:xfrm>
            <a:custGeom>
              <a:avLst/>
              <a:gdLst/>
              <a:ahLst/>
              <a:cxnLst/>
              <a:rect l="l" t="t" r="r" b="b"/>
              <a:pathLst>
                <a:path w="21039" h="23812" extrusionOk="0">
                  <a:moveTo>
                    <a:pt x="3526" y="1"/>
                  </a:moveTo>
                  <a:cubicBezTo>
                    <a:pt x="3512" y="1"/>
                    <a:pt x="3499" y="12"/>
                    <a:pt x="3496" y="27"/>
                  </a:cubicBezTo>
                  <a:lnTo>
                    <a:pt x="5" y="20841"/>
                  </a:lnTo>
                  <a:cubicBezTo>
                    <a:pt x="1" y="20860"/>
                    <a:pt x="13" y="20876"/>
                    <a:pt x="30" y="20878"/>
                  </a:cubicBezTo>
                  <a:lnTo>
                    <a:pt x="17506" y="23811"/>
                  </a:lnTo>
                  <a:cubicBezTo>
                    <a:pt x="17508" y="23811"/>
                    <a:pt x="17510" y="23811"/>
                    <a:pt x="17511" y="23811"/>
                  </a:cubicBezTo>
                  <a:cubicBezTo>
                    <a:pt x="17527" y="23811"/>
                    <a:pt x="17540" y="23800"/>
                    <a:pt x="17543" y="23785"/>
                  </a:cubicBezTo>
                  <a:lnTo>
                    <a:pt x="21035" y="2971"/>
                  </a:lnTo>
                  <a:cubicBezTo>
                    <a:pt x="21039" y="2954"/>
                    <a:pt x="21026" y="2936"/>
                    <a:pt x="21009" y="2934"/>
                  </a:cubicBezTo>
                  <a:lnTo>
                    <a:pt x="3533" y="1"/>
                  </a:lnTo>
                  <a:cubicBezTo>
                    <a:pt x="3531" y="1"/>
                    <a:pt x="352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01;p56"/>
            <p:cNvSpPr/>
            <p:nvPr/>
          </p:nvSpPr>
          <p:spPr>
            <a:xfrm>
              <a:off x="1777650" y="4176050"/>
              <a:ext cx="324650" cy="463150"/>
            </a:xfrm>
            <a:custGeom>
              <a:avLst/>
              <a:gdLst/>
              <a:ahLst/>
              <a:cxnLst/>
              <a:rect l="l" t="t" r="r" b="b"/>
              <a:pathLst>
                <a:path w="12986" h="18526" extrusionOk="0">
                  <a:moveTo>
                    <a:pt x="213" y="1"/>
                  </a:moveTo>
                  <a:cubicBezTo>
                    <a:pt x="118" y="1"/>
                    <a:pt x="38" y="66"/>
                    <a:pt x="20" y="160"/>
                  </a:cubicBezTo>
                  <a:cubicBezTo>
                    <a:pt x="0" y="266"/>
                    <a:pt x="71" y="369"/>
                    <a:pt x="176" y="389"/>
                  </a:cubicBezTo>
                  <a:cubicBezTo>
                    <a:pt x="4272" y="1166"/>
                    <a:pt x="8435" y="1888"/>
                    <a:pt x="12555" y="2533"/>
                  </a:cubicBezTo>
                  <a:cubicBezTo>
                    <a:pt x="11702" y="7231"/>
                    <a:pt x="10835" y="12249"/>
                    <a:pt x="9832" y="18298"/>
                  </a:cubicBezTo>
                  <a:cubicBezTo>
                    <a:pt x="9815" y="18405"/>
                    <a:pt x="9886" y="18505"/>
                    <a:pt x="9993" y="18524"/>
                  </a:cubicBezTo>
                  <a:cubicBezTo>
                    <a:pt x="10004" y="18525"/>
                    <a:pt x="10015" y="18526"/>
                    <a:pt x="10025" y="18526"/>
                  </a:cubicBezTo>
                  <a:cubicBezTo>
                    <a:pt x="10119" y="18526"/>
                    <a:pt x="10204" y="18458"/>
                    <a:pt x="10220" y="18363"/>
                  </a:cubicBezTo>
                  <a:cubicBezTo>
                    <a:pt x="11237" y="12229"/>
                    <a:pt x="12112" y="7158"/>
                    <a:pt x="12977" y="2405"/>
                  </a:cubicBezTo>
                  <a:cubicBezTo>
                    <a:pt x="12986" y="2353"/>
                    <a:pt x="12974" y="2298"/>
                    <a:pt x="12943" y="2256"/>
                  </a:cubicBezTo>
                  <a:cubicBezTo>
                    <a:pt x="12912" y="2213"/>
                    <a:pt x="12866" y="2183"/>
                    <a:pt x="12814" y="2176"/>
                  </a:cubicBezTo>
                  <a:cubicBezTo>
                    <a:pt x="8634" y="1523"/>
                    <a:pt x="4406" y="793"/>
                    <a:pt x="249" y="4"/>
                  </a:cubicBezTo>
                  <a:cubicBezTo>
                    <a:pt x="237" y="2"/>
                    <a:pt x="22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02;p56"/>
            <p:cNvSpPr/>
            <p:nvPr/>
          </p:nvSpPr>
          <p:spPr>
            <a:xfrm>
              <a:off x="2034975" y="4243600"/>
              <a:ext cx="141125" cy="490225"/>
            </a:xfrm>
            <a:custGeom>
              <a:avLst/>
              <a:gdLst/>
              <a:ahLst/>
              <a:cxnLst/>
              <a:rect l="l" t="t" r="r" b="b"/>
              <a:pathLst>
                <a:path w="5645" h="19609" extrusionOk="0">
                  <a:moveTo>
                    <a:pt x="3224" y="0"/>
                  </a:moveTo>
                  <a:lnTo>
                    <a:pt x="1" y="19203"/>
                  </a:lnTo>
                  <a:lnTo>
                    <a:pt x="2423" y="19609"/>
                  </a:lnTo>
                  <a:lnTo>
                    <a:pt x="5645" y="406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03;p56"/>
            <p:cNvSpPr/>
            <p:nvPr/>
          </p:nvSpPr>
          <p:spPr>
            <a:xfrm>
              <a:off x="2120075" y="4345675"/>
              <a:ext cx="103025" cy="73475"/>
            </a:xfrm>
            <a:custGeom>
              <a:avLst/>
              <a:gdLst/>
              <a:ahLst/>
              <a:cxnLst/>
              <a:rect l="l" t="t" r="r" b="b"/>
              <a:pathLst>
                <a:path w="4121" h="2939" extrusionOk="0">
                  <a:moveTo>
                    <a:pt x="388" y="0"/>
                  </a:moveTo>
                  <a:lnTo>
                    <a:pt x="0" y="2312"/>
                  </a:lnTo>
                  <a:lnTo>
                    <a:pt x="3734" y="2938"/>
                  </a:lnTo>
                  <a:lnTo>
                    <a:pt x="3734" y="2938"/>
                  </a:lnTo>
                  <a:lnTo>
                    <a:pt x="3033" y="1632"/>
                  </a:lnTo>
                  <a:lnTo>
                    <a:pt x="4121" y="6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04;p56"/>
            <p:cNvSpPr/>
            <p:nvPr/>
          </p:nvSpPr>
          <p:spPr>
            <a:xfrm>
              <a:off x="2080450" y="4289525"/>
              <a:ext cx="62200" cy="326100"/>
            </a:xfrm>
            <a:custGeom>
              <a:avLst/>
              <a:gdLst/>
              <a:ahLst/>
              <a:cxnLst/>
              <a:rect l="l" t="t" r="r" b="b"/>
              <a:pathLst>
                <a:path w="2488" h="13044" extrusionOk="0">
                  <a:moveTo>
                    <a:pt x="2272" y="1"/>
                  </a:moveTo>
                  <a:cubicBezTo>
                    <a:pt x="2179" y="1"/>
                    <a:pt x="2096" y="72"/>
                    <a:pt x="2082" y="169"/>
                  </a:cubicBezTo>
                  <a:cubicBezTo>
                    <a:pt x="1765" y="2365"/>
                    <a:pt x="267" y="11379"/>
                    <a:pt x="20" y="12813"/>
                  </a:cubicBezTo>
                  <a:cubicBezTo>
                    <a:pt x="1" y="12921"/>
                    <a:pt x="72" y="13023"/>
                    <a:pt x="180" y="13041"/>
                  </a:cubicBezTo>
                  <a:cubicBezTo>
                    <a:pt x="191" y="13042"/>
                    <a:pt x="201" y="13044"/>
                    <a:pt x="213" y="13044"/>
                  </a:cubicBezTo>
                  <a:cubicBezTo>
                    <a:pt x="306" y="13044"/>
                    <a:pt x="388" y="12977"/>
                    <a:pt x="407" y="12881"/>
                  </a:cubicBezTo>
                  <a:cubicBezTo>
                    <a:pt x="655" y="11445"/>
                    <a:pt x="2154" y="2425"/>
                    <a:pt x="2472" y="226"/>
                  </a:cubicBezTo>
                  <a:cubicBezTo>
                    <a:pt x="2487" y="118"/>
                    <a:pt x="2412" y="19"/>
                    <a:pt x="2304" y="4"/>
                  </a:cubicBezTo>
                  <a:cubicBezTo>
                    <a:pt x="2294" y="2"/>
                    <a:pt x="2283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05;p56"/>
            <p:cNvSpPr/>
            <p:nvPr/>
          </p:nvSpPr>
          <p:spPr>
            <a:xfrm>
              <a:off x="1861275" y="4085575"/>
              <a:ext cx="73425" cy="103050"/>
            </a:xfrm>
            <a:custGeom>
              <a:avLst/>
              <a:gdLst/>
              <a:ahLst/>
              <a:cxnLst/>
              <a:rect l="l" t="t" r="r" b="b"/>
              <a:pathLst>
                <a:path w="2937" h="4122" extrusionOk="0">
                  <a:moveTo>
                    <a:pt x="626" y="0"/>
                  </a:moveTo>
                  <a:lnTo>
                    <a:pt x="0" y="3732"/>
                  </a:lnTo>
                  <a:lnTo>
                    <a:pt x="2311" y="4122"/>
                  </a:lnTo>
                  <a:lnTo>
                    <a:pt x="2937" y="388"/>
                  </a:lnTo>
                  <a:lnTo>
                    <a:pt x="1632" y="1087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06;p56"/>
            <p:cNvSpPr/>
            <p:nvPr/>
          </p:nvSpPr>
          <p:spPr>
            <a:xfrm>
              <a:off x="1966375" y="4138725"/>
              <a:ext cx="67475" cy="67525"/>
            </a:xfrm>
            <a:custGeom>
              <a:avLst/>
              <a:gdLst/>
              <a:ahLst/>
              <a:cxnLst/>
              <a:rect l="l" t="t" r="r" b="b"/>
              <a:pathLst>
                <a:path w="2699" h="2701" extrusionOk="0">
                  <a:moveTo>
                    <a:pt x="388" y="0"/>
                  </a:moveTo>
                  <a:lnTo>
                    <a:pt x="0" y="2312"/>
                  </a:lnTo>
                  <a:lnTo>
                    <a:pt x="2311" y="2700"/>
                  </a:lnTo>
                  <a:lnTo>
                    <a:pt x="2698" y="390"/>
                  </a:lnTo>
                  <a:lnTo>
                    <a:pt x="2698" y="390"/>
                  </a:lnTo>
                  <a:lnTo>
                    <a:pt x="1393" y="10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07;p56"/>
            <p:cNvSpPr/>
            <p:nvPr/>
          </p:nvSpPr>
          <p:spPr>
            <a:xfrm>
              <a:off x="1544575" y="4335225"/>
              <a:ext cx="410325" cy="488475"/>
            </a:xfrm>
            <a:custGeom>
              <a:avLst/>
              <a:gdLst/>
              <a:ahLst/>
              <a:cxnLst/>
              <a:rect l="l" t="t" r="r" b="b"/>
              <a:pathLst>
                <a:path w="16413" h="19539" extrusionOk="0">
                  <a:moveTo>
                    <a:pt x="30" y="1"/>
                  </a:moveTo>
                  <a:cubicBezTo>
                    <a:pt x="12" y="1"/>
                    <a:pt x="0" y="14"/>
                    <a:pt x="0" y="31"/>
                  </a:cubicBezTo>
                  <a:lnTo>
                    <a:pt x="0" y="19508"/>
                  </a:lnTo>
                  <a:cubicBezTo>
                    <a:pt x="0" y="19526"/>
                    <a:pt x="12" y="19538"/>
                    <a:pt x="30" y="19538"/>
                  </a:cubicBezTo>
                  <a:lnTo>
                    <a:pt x="16382" y="19538"/>
                  </a:lnTo>
                  <a:cubicBezTo>
                    <a:pt x="16398" y="19538"/>
                    <a:pt x="16411" y="19526"/>
                    <a:pt x="16413" y="19508"/>
                  </a:cubicBezTo>
                  <a:lnTo>
                    <a:pt x="16413" y="31"/>
                  </a:lnTo>
                  <a:cubicBezTo>
                    <a:pt x="16413" y="14"/>
                    <a:pt x="1639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08;p56"/>
            <p:cNvSpPr/>
            <p:nvPr/>
          </p:nvSpPr>
          <p:spPr>
            <a:xfrm>
              <a:off x="1559200" y="4346050"/>
              <a:ext cx="304025" cy="462000"/>
            </a:xfrm>
            <a:custGeom>
              <a:avLst/>
              <a:gdLst/>
              <a:ahLst/>
              <a:cxnLst/>
              <a:rect l="l" t="t" r="r" b="b"/>
              <a:pathLst>
                <a:path w="12161" h="18480" extrusionOk="0">
                  <a:moveTo>
                    <a:pt x="11959" y="1"/>
                  </a:moveTo>
                  <a:cubicBezTo>
                    <a:pt x="9614" y="63"/>
                    <a:pt x="7248" y="94"/>
                    <a:pt x="4884" y="94"/>
                  </a:cubicBezTo>
                  <a:cubicBezTo>
                    <a:pt x="3320" y="94"/>
                    <a:pt x="1757" y="80"/>
                    <a:pt x="202" y="53"/>
                  </a:cubicBezTo>
                  <a:cubicBezTo>
                    <a:pt x="92" y="64"/>
                    <a:pt x="5" y="138"/>
                    <a:pt x="4" y="247"/>
                  </a:cubicBezTo>
                  <a:cubicBezTo>
                    <a:pt x="1" y="353"/>
                    <a:pt x="87" y="444"/>
                    <a:pt x="196" y="445"/>
                  </a:cubicBezTo>
                  <a:cubicBezTo>
                    <a:pt x="1748" y="472"/>
                    <a:pt x="3309" y="485"/>
                    <a:pt x="4870" y="485"/>
                  </a:cubicBezTo>
                  <a:cubicBezTo>
                    <a:pt x="7174" y="485"/>
                    <a:pt x="9481" y="456"/>
                    <a:pt x="11768" y="397"/>
                  </a:cubicBezTo>
                  <a:lnTo>
                    <a:pt x="11768" y="397"/>
                  </a:lnTo>
                  <a:cubicBezTo>
                    <a:pt x="11765" y="3352"/>
                    <a:pt x="11738" y="6352"/>
                    <a:pt x="11712" y="9255"/>
                  </a:cubicBezTo>
                  <a:cubicBezTo>
                    <a:pt x="11684" y="12215"/>
                    <a:pt x="11658" y="15273"/>
                    <a:pt x="11657" y="18283"/>
                  </a:cubicBezTo>
                  <a:cubicBezTo>
                    <a:pt x="11657" y="18392"/>
                    <a:pt x="11744" y="18479"/>
                    <a:pt x="11853" y="18479"/>
                  </a:cubicBezTo>
                  <a:cubicBezTo>
                    <a:pt x="11961" y="18479"/>
                    <a:pt x="12049" y="18392"/>
                    <a:pt x="12049" y="18283"/>
                  </a:cubicBezTo>
                  <a:cubicBezTo>
                    <a:pt x="12050" y="15274"/>
                    <a:pt x="12079" y="12217"/>
                    <a:pt x="12105" y="9258"/>
                  </a:cubicBezTo>
                  <a:cubicBezTo>
                    <a:pt x="12132" y="6288"/>
                    <a:pt x="12159" y="3218"/>
                    <a:pt x="12161" y="197"/>
                  </a:cubicBezTo>
                  <a:cubicBezTo>
                    <a:pt x="12161" y="144"/>
                    <a:pt x="12138" y="94"/>
                    <a:pt x="12101" y="57"/>
                  </a:cubicBezTo>
                  <a:cubicBezTo>
                    <a:pt x="12064" y="20"/>
                    <a:pt x="12016" y="1"/>
                    <a:pt x="1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09;p56"/>
            <p:cNvSpPr/>
            <p:nvPr/>
          </p:nvSpPr>
          <p:spPr>
            <a:xfrm>
              <a:off x="1879150" y="4355325"/>
              <a:ext cx="56675" cy="449250"/>
            </a:xfrm>
            <a:custGeom>
              <a:avLst/>
              <a:gdLst/>
              <a:ahLst/>
              <a:cxnLst/>
              <a:rect l="l" t="t" r="r" b="b"/>
              <a:pathLst>
                <a:path w="2267" h="17970" extrusionOk="0">
                  <a:moveTo>
                    <a:pt x="0" y="1"/>
                  </a:moveTo>
                  <a:lnTo>
                    <a:pt x="0" y="17970"/>
                  </a:lnTo>
                  <a:lnTo>
                    <a:pt x="2266" y="17970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10;p56"/>
            <p:cNvSpPr/>
            <p:nvPr/>
          </p:nvSpPr>
          <p:spPr>
            <a:xfrm>
              <a:off x="1917425" y="4499825"/>
              <a:ext cx="54125" cy="54100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9" y="2163"/>
                  </a:lnTo>
                  <a:cubicBezTo>
                    <a:pt x="2149" y="2163"/>
                    <a:pt x="2165" y="2145"/>
                    <a:pt x="2165" y="2128"/>
                  </a:cubicBezTo>
                  <a:lnTo>
                    <a:pt x="2165" y="36"/>
                  </a:lnTo>
                  <a:cubicBezTo>
                    <a:pt x="2165" y="16"/>
                    <a:pt x="2147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11;p56"/>
            <p:cNvSpPr/>
            <p:nvPr/>
          </p:nvSpPr>
          <p:spPr>
            <a:xfrm>
              <a:off x="1893650" y="439397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1"/>
                  </a:moveTo>
                  <a:lnTo>
                    <a:pt x="1" y="2164"/>
                  </a:lnTo>
                  <a:lnTo>
                    <a:pt x="2128" y="2164"/>
                  </a:lnTo>
                  <a:cubicBezTo>
                    <a:pt x="2148" y="2164"/>
                    <a:pt x="2164" y="2148"/>
                    <a:pt x="2166" y="2129"/>
                  </a:cubicBezTo>
                  <a:lnTo>
                    <a:pt x="2166" y="37"/>
                  </a:lnTo>
                  <a:cubicBezTo>
                    <a:pt x="2166" y="16"/>
                    <a:pt x="2148" y="1"/>
                    <a:pt x="2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912;p56"/>
            <p:cNvSpPr/>
            <p:nvPr/>
          </p:nvSpPr>
          <p:spPr>
            <a:xfrm>
              <a:off x="1893650" y="465442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8" y="2163"/>
                  </a:lnTo>
                  <a:cubicBezTo>
                    <a:pt x="2148" y="2163"/>
                    <a:pt x="2164" y="2148"/>
                    <a:pt x="2166" y="2128"/>
                  </a:cubicBezTo>
                  <a:lnTo>
                    <a:pt x="2166" y="37"/>
                  </a:lnTo>
                  <a:cubicBezTo>
                    <a:pt x="2166" y="16"/>
                    <a:pt x="2148" y="0"/>
                    <a:pt x="2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913;p56"/>
            <p:cNvSpPr/>
            <p:nvPr/>
          </p:nvSpPr>
          <p:spPr>
            <a:xfrm>
              <a:off x="1887875" y="4350825"/>
              <a:ext cx="13475" cy="115600"/>
            </a:xfrm>
            <a:custGeom>
              <a:avLst/>
              <a:gdLst/>
              <a:ahLst/>
              <a:cxnLst/>
              <a:rect l="l" t="t" r="r" b="b"/>
              <a:pathLst>
                <a:path w="539" h="4624" extrusionOk="0">
                  <a:moveTo>
                    <a:pt x="214" y="1"/>
                  </a:moveTo>
                  <a:cubicBezTo>
                    <a:pt x="207" y="1"/>
                    <a:pt x="200" y="1"/>
                    <a:pt x="193" y="2"/>
                  </a:cubicBezTo>
                  <a:cubicBezTo>
                    <a:pt x="85" y="6"/>
                    <a:pt x="0" y="97"/>
                    <a:pt x="3" y="204"/>
                  </a:cubicBezTo>
                  <a:lnTo>
                    <a:pt x="142" y="4433"/>
                  </a:lnTo>
                  <a:cubicBezTo>
                    <a:pt x="146" y="4540"/>
                    <a:pt x="233" y="4623"/>
                    <a:pt x="338" y="4623"/>
                  </a:cubicBezTo>
                  <a:lnTo>
                    <a:pt x="344" y="4623"/>
                  </a:lnTo>
                  <a:cubicBezTo>
                    <a:pt x="453" y="4619"/>
                    <a:pt x="538" y="4529"/>
                    <a:pt x="534" y="4421"/>
                  </a:cubicBezTo>
                  <a:lnTo>
                    <a:pt x="396" y="192"/>
                  </a:lnTo>
                  <a:cubicBezTo>
                    <a:pt x="393" y="90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914;p56"/>
            <p:cNvSpPr/>
            <p:nvPr/>
          </p:nvSpPr>
          <p:spPr>
            <a:xfrm>
              <a:off x="1888250" y="4489325"/>
              <a:ext cx="12750" cy="262175"/>
            </a:xfrm>
            <a:custGeom>
              <a:avLst/>
              <a:gdLst/>
              <a:ahLst/>
              <a:cxnLst/>
              <a:rect l="l" t="t" r="r" b="b"/>
              <a:pathLst>
                <a:path w="510" h="10487" extrusionOk="0">
                  <a:moveTo>
                    <a:pt x="317" y="1"/>
                  </a:moveTo>
                  <a:cubicBezTo>
                    <a:pt x="213" y="6"/>
                    <a:pt x="117" y="81"/>
                    <a:pt x="115" y="190"/>
                  </a:cubicBezTo>
                  <a:cubicBezTo>
                    <a:pt x="16" y="3542"/>
                    <a:pt x="1" y="6942"/>
                    <a:pt x="70" y="10294"/>
                  </a:cubicBezTo>
                  <a:cubicBezTo>
                    <a:pt x="72" y="10400"/>
                    <a:pt x="161" y="10486"/>
                    <a:pt x="266" y="10486"/>
                  </a:cubicBezTo>
                  <a:lnTo>
                    <a:pt x="268" y="10486"/>
                  </a:lnTo>
                  <a:cubicBezTo>
                    <a:pt x="377" y="10483"/>
                    <a:pt x="463" y="10394"/>
                    <a:pt x="461" y="10286"/>
                  </a:cubicBezTo>
                  <a:cubicBezTo>
                    <a:pt x="392" y="6939"/>
                    <a:pt x="407" y="3547"/>
                    <a:pt x="506" y="202"/>
                  </a:cubicBezTo>
                  <a:cubicBezTo>
                    <a:pt x="510" y="94"/>
                    <a:pt x="425" y="4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915;p56"/>
            <p:cNvSpPr/>
            <p:nvPr/>
          </p:nvSpPr>
          <p:spPr>
            <a:xfrm>
              <a:off x="1911025" y="4459000"/>
              <a:ext cx="10175" cy="171250"/>
            </a:xfrm>
            <a:custGeom>
              <a:avLst/>
              <a:gdLst/>
              <a:ahLst/>
              <a:cxnLst/>
              <a:rect l="l" t="t" r="r" b="b"/>
              <a:pathLst>
                <a:path w="407" h="6850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lnTo>
                    <a:pt x="12" y="6653"/>
                  </a:lnTo>
                  <a:cubicBezTo>
                    <a:pt x="12" y="6762"/>
                    <a:pt x="100" y="6849"/>
                    <a:pt x="208" y="6849"/>
                  </a:cubicBezTo>
                  <a:cubicBezTo>
                    <a:pt x="319" y="6849"/>
                    <a:pt x="407" y="6762"/>
                    <a:pt x="405" y="6653"/>
                  </a:cubicBezTo>
                  <a:lnTo>
                    <a:pt x="393" y="197"/>
                  </a:ln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916;p56"/>
            <p:cNvSpPr/>
            <p:nvPr/>
          </p:nvSpPr>
          <p:spPr>
            <a:xfrm>
              <a:off x="1633625" y="4473075"/>
              <a:ext cx="156450" cy="156450"/>
            </a:xfrm>
            <a:custGeom>
              <a:avLst/>
              <a:gdLst/>
              <a:ahLst/>
              <a:cxnLst/>
              <a:rect l="l" t="t" r="r" b="b"/>
              <a:pathLst>
                <a:path w="6258" h="6258" extrusionOk="0">
                  <a:moveTo>
                    <a:pt x="1" y="1"/>
                  </a:moveTo>
                  <a:lnTo>
                    <a:pt x="1" y="6258"/>
                  </a:lnTo>
                  <a:lnTo>
                    <a:pt x="6257" y="6258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917;p56"/>
            <p:cNvSpPr/>
            <p:nvPr/>
          </p:nvSpPr>
          <p:spPr>
            <a:xfrm>
              <a:off x="1659975" y="4504725"/>
              <a:ext cx="105800" cy="12725"/>
            </a:xfrm>
            <a:custGeom>
              <a:avLst/>
              <a:gdLst/>
              <a:ahLst/>
              <a:cxnLst/>
              <a:rect l="l" t="t" r="r" b="b"/>
              <a:pathLst>
                <a:path w="4232" h="509" extrusionOk="0">
                  <a:moveTo>
                    <a:pt x="4026" y="0"/>
                  </a:moveTo>
                  <a:lnTo>
                    <a:pt x="192" y="117"/>
                  </a:lnTo>
                  <a:cubicBezTo>
                    <a:pt x="84" y="120"/>
                    <a:pt x="0" y="211"/>
                    <a:pt x="2" y="319"/>
                  </a:cubicBezTo>
                  <a:cubicBezTo>
                    <a:pt x="7" y="425"/>
                    <a:pt x="93" y="509"/>
                    <a:pt x="199" y="509"/>
                  </a:cubicBezTo>
                  <a:lnTo>
                    <a:pt x="205" y="509"/>
                  </a:lnTo>
                  <a:lnTo>
                    <a:pt x="4038" y="392"/>
                  </a:lnTo>
                  <a:cubicBezTo>
                    <a:pt x="4148" y="389"/>
                    <a:pt x="4231" y="298"/>
                    <a:pt x="4228" y="190"/>
                  </a:cubicBezTo>
                  <a:cubicBezTo>
                    <a:pt x="4225" y="84"/>
                    <a:pt x="4138" y="0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918;p56"/>
            <p:cNvSpPr/>
            <p:nvPr/>
          </p:nvSpPr>
          <p:spPr>
            <a:xfrm>
              <a:off x="1660000" y="4542225"/>
              <a:ext cx="104900" cy="11325"/>
            </a:xfrm>
            <a:custGeom>
              <a:avLst/>
              <a:gdLst/>
              <a:ahLst/>
              <a:cxnLst/>
              <a:rect l="l" t="t" r="r" b="b"/>
              <a:pathLst>
                <a:path w="4196" h="453" extrusionOk="0">
                  <a:moveTo>
                    <a:pt x="3995" y="0"/>
                  </a:moveTo>
                  <a:lnTo>
                    <a:pt x="194" y="61"/>
                  </a:lnTo>
                  <a:cubicBezTo>
                    <a:pt x="86" y="62"/>
                    <a:pt x="0" y="152"/>
                    <a:pt x="1" y="260"/>
                  </a:cubicBezTo>
                  <a:cubicBezTo>
                    <a:pt x="4" y="367"/>
                    <a:pt x="90" y="453"/>
                    <a:pt x="198" y="453"/>
                  </a:cubicBezTo>
                  <a:lnTo>
                    <a:pt x="201" y="453"/>
                  </a:lnTo>
                  <a:lnTo>
                    <a:pt x="4002" y="392"/>
                  </a:lnTo>
                  <a:cubicBezTo>
                    <a:pt x="4108" y="391"/>
                    <a:pt x="4195" y="302"/>
                    <a:pt x="4194" y="193"/>
                  </a:cubicBezTo>
                  <a:cubicBezTo>
                    <a:pt x="4193" y="86"/>
                    <a:pt x="4098" y="7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919;p56"/>
            <p:cNvSpPr/>
            <p:nvPr/>
          </p:nvSpPr>
          <p:spPr>
            <a:xfrm>
              <a:off x="1658300" y="4579625"/>
              <a:ext cx="107500" cy="13925"/>
            </a:xfrm>
            <a:custGeom>
              <a:avLst/>
              <a:gdLst/>
              <a:ahLst/>
              <a:cxnLst/>
              <a:rect l="l" t="t" r="r" b="b"/>
              <a:pathLst>
                <a:path w="4300" h="557" extrusionOk="0">
                  <a:moveTo>
                    <a:pt x="189" y="1"/>
                  </a:moveTo>
                  <a:cubicBezTo>
                    <a:pt x="89" y="1"/>
                    <a:pt x="8" y="88"/>
                    <a:pt x="3" y="190"/>
                  </a:cubicBezTo>
                  <a:cubicBezTo>
                    <a:pt x="0" y="298"/>
                    <a:pt x="84" y="388"/>
                    <a:pt x="192" y="393"/>
                  </a:cubicBezTo>
                  <a:lnTo>
                    <a:pt x="4092" y="557"/>
                  </a:lnTo>
                  <a:lnTo>
                    <a:pt x="4099" y="557"/>
                  </a:lnTo>
                  <a:cubicBezTo>
                    <a:pt x="4204" y="557"/>
                    <a:pt x="4290" y="474"/>
                    <a:pt x="4295" y="369"/>
                  </a:cubicBezTo>
                  <a:cubicBezTo>
                    <a:pt x="4299" y="260"/>
                    <a:pt x="4216" y="170"/>
                    <a:pt x="4107" y="165"/>
                  </a:cubicBezTo>
                  <a:lnTo>
                    <a:pt x="208" y="2"/>
                  </a:lnTo>
                  <a:cubicBezTo>
                    <a:pt x="202" y="1"/>
                    <a:pt x="19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920;p56"/>
            <p:cNvSpPr/>
            <p:nvPr/>
          </p:nvSpPr>
          <p:spPr>
            <a:xfrm>
              <a:off x="1956200" y="4633775"/>
              <a:ext cx="364750" cy="250400"/>
            </a:xfrm>
            <a:custGeom>
              <a:avLst/>
              <a:gdLst/>
              <a:ahLst/>
              <a:cxnLst/>
              <a:rect l="l" t="t" r="r" b="b"/>
              <a:pathLst>
                <a:path w="14590" h="10016" extrusionOk="0">
                  <a:moveTo>
                    <a:pt x="4628" y="1"/>
                  </a:moveTo>
                  <a:cubicBezTo>
                    <a:pt x="626" y="1"/>
                    <a:pt x="0" y="9295"/>
                    <a:pt x="6189" y="9972"/>
                  </a:cubicBezTo>
                  <a:cubicBezTo>
                    <a:pt x="6457" y="10002"/>
                    <a:pt x="6718" y="10016"/>
                    <a:pt x="6971" y="10016"/>
                  </a:cubicBezTo>
                  <a:cubicBezTo>
                    <a:pt x="13458" y="10016"/>
                    <a:pt x="14590" y="695"/>
                    <a:pt x="9323" y="695"/>
                  </a:cubicBezTo>
                  <a:cubicBezTo>
                    <a:pt x="8979" y="695"/>
                    <a:pt x="8608" y="734"/>
                    <a:pt x="8209" y="819"/>
                  </a:cubicBezTo>
                  <a:cubicBezTo>
                    <a:pt x="8036" y="856"/>
                    <a:pt x="7860" y="874"/>
                    <a:pt x="7684" y="874"/>
                  </a:cubicBezTo>
                  <a:cubicBezTo>
                    <a:pt x="7228" y="874"/>
                    <a:pt x="6774" y="752"/>
                    <a:pt x="6374" y="524"/>
                  </a:cubicBezTo>
                  <a:cubicBezTo>
                    <a:pt x="5738" y="162"/>
                    <a:pt x="5154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921;p56"/>
            <p:cNvSpPr/>
            <p:nvPr/>
          </p:nvSpPr>
          <p:spPr>
            <a:xfrm>
              <a:off x="2134375" y="4592925"/>
              <a:ext cx="74150" cy="80975"/>
            </a:xfrm>
            <a:custGeom>
              <a:avLst/>
              <a:gdLst/>
              <a:ahLst/>
              <a:cxnLst/>
              <a:rect l="l" t="t" r="r" b="b"/>
              <a:pathLst>
                <a:path w="2966" h="3239" extrusionOk="0">
                  <a:moveTo>
                    <a:pt x="2742" y="0"/>
                  </a:moveTo>
                  <a:cubicBezTo>
                    <a:pt x="2715" y="0"/>
                    <a:pt x="2688" y="6"/>
                    <a:pt x="2662" y="17"/>
                  </a:cubicBezTo>
                  <a:cubicBezTo>
                    <a:pt x="1421" y="575"/>
                    <a:pt x="439" y="1685"/>
                    <a:pt x="33" y="2984"/>
                  </a:cubicBezTo>
                  <a:cubicBezTo>
                    <a:pt x="1" y="3087"/>
                    <a:pt x="59" y="3197"/>
                    <a:pt x="162" y="3229"/>
                  </a:cubicBezTo>
                  <a:cubicBezTo>
                    <a:pt x="181" y="3235"/>
                    <a:pt x="201" y="3238"/>
                    <a:pt x="220" y="3238"/>
                  </a:cubicBezTo>
                  <a:cubicBezTo>
                    <a:pt x="304" y="3238"/>
                    <a:pt x="382" y="3183"/>
                    <a:pt x="408" y="3101"/>
                  </a:cubicBezTo>
                  <a:cubicBezTo>
                    <a:pt x="781" y="1907"/>
                    <a:pt x="1682" y="888"/>
                    <a:pt x="2823" y="376"/>
                  </a:cubicBezTo>
                  <a:cubicBezTo>
                    <a:pt x="2921" y="330"/>
                    <a:pt x="2965" y="214"/>
                    <a:pt x="2921" y="116"/>
                  </a:cubicBezTo>
                  <a:cubicBezTo>
                    <a:pt x="2888" y="43"/>
                    <a:pt x="2817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922;p56"/>
            <p:cNvSpPr/>
            <p:nvPr/>
          </p:nvSpPr>
          <p:spPr>
            <a:xfrm>
              <a:off x="2084800" y="4652325"/>
              <a:ext cx="66450" cy="40450"/>
            </a:xfrm>
            <a:custGeom>
              <a:avLst/>
              <a:gdLst/>
              <a:ahLst/>
              <a:cxnLst/>
              <a:rect l="l" t="t" r="r" b="b"/>
              <a:pathLst>
                <a:path w="2658" h="1618" extrusionOk="0">
                  <a:moveTo>
                    <a:pt x="642" y="0"/>
                  </a:moveTo>
                  <a:cubicBezTo>
                    <a:pt x="484" y="0"/>
                    <a:pt x="325" y="18"/>
                    <a:pt x="172" y="53"/>
                  </a:cubicBezTo>
                  <a:cubicBezTo>
                    <a:pt x="67" y="78"/>
                    <a:pt x="0" y="182"/>
                    <a:pt x="25" y="289"/>
                  </a:cubicBezTo>
                  <a:cubicBezTo>
                    <a:pt x="46" y="378"/>
                    <a:pt x="124" y="440"/>
                    <a:pt x="213" y="440"/>
                  </a:cubicBezTo>
                  <a:cubicBezTo>
                    <a:pt x="229" y="440"/>
                    <a:pt x="244" y="438"/>
                    <a:pt x="260" y="435"/>
                  </a:cubicBezTo>
                  <a:cubicBezTo>
                    <a:pt x="385" y="406"/>
                    <a:pt x="513" y="391"/>
                    <a:pt x="642" y="391"/>
                  </a:cubicBezTo>
                  <a:cubicBezTo>
                    <a:pt x="923" y="391"/>
                    <a:pt x="1206" y="459"/>
                    <a:pt x="1454" y="591"/>
                  </a:cubicBezTo>
                  <a:cubicBezTo>
                    <a:pt x="1814" y="782"/>
                    <a:pt x="2105" y="1111"/>
                    <a:pt x="2252" y="1492"/>
                  </a:cubicBezTo>
                  <a:cubicBezTo>
                    <a:pt x="2282" y="1570"/>
                    <a:pt x="2357" y="1617"/>
                    <a:pt x="2435" y="1617"/>
                  </a:cubicBezTo>
                  <a:cubicBezTo>
                    <a:pt x="2459" y="1617"/>
                    <a:pt x="2482" y="1613"/>
                    <a:pt x="2506" y="1606"/>
                  </a:cubicBezTo>
                  <a:cubicBezTo>
                    <a:pt x="2608" y="1567"/>
                    <a:pt x="2657" y="1453"/>
                    <a:pt x="2619" y="1353"/>
                  </a:cubicBezTo>
                  <a:cubicBezTo>
                    <a:pt x="2439" y="884"/>
                    <a:pt x="2082" y="480"/>
                    <a:pt x="1639" y="244"/>
                  </a:cubicBezTo>
                  <a:cubicBezTo>
                    <a:pt x="1335" y="84"/>
                    <a:pt x="988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840581" y="1038692"/>
            <a:ext cx="708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/>
              <a:t>Bài</a:t>
            </a:r>
            <a:r>
              <a:rPr lang="en-US" sz="2400" b="1" u="sng" dirty="0"/>
              <a:t> 3</a:t>
            </a:r>
            <a:r>
              <a:rPr lang="en-US" sz="2400" b="1" dirty="0"/>
              <a:t>: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Đ,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S</a:t>
            </a:r>
          </a:p>
        </p:txBody>
      </p:sp>
      <p:grpSp>
        <p:nvGrpSpPr>
          <p:cNvPr id="113" name="Group 6"/>
          <p:cNvGrpSpPr>
            <a:grpSpLocks/>
          </p:cNvGrpSpPr>
          <p:nvPr/>
        </p:nvGrpSpPr>
        <p:grpSpPr bwMode="auto">
          <a:xfrm>
            <a:off x="5157989" y="1784684"/>
            <a:ext cx="3962400" cy="2138363"/>
            <a:chOff x="2784" y="816"/>
            <a:chExt cx="2496" cy="1347"/>
          </a:xfrm>
        </p:grpSpPr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15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116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2400"/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3616" y="1872"/>
              <a:ext cx="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 5cm</a:t>
              </a:r>
            </a:p>
          </p:txBody>
        </p: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4387" y="1248"/>
              <a:ext cx="5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2cm</a:t>
              </a: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Q</a:t>
              </a:r>
            </a:p>
          </p:txBody>
        </p:sp>
      </p:grpSp>
      <p:grpSp>
        <p:nvGrpSpPr>
          <p:cNvPr id="121" name="Group 14"/>
          <p:cNvGrpSpPr>
            <a:grpSpLocks/>
          </p:cNvGrpSpPr>
          <p:nvPr/>
        </p:nvGrpSpPr>
        <p:grpSpPr bwMode="auto">
          <a:xfrm>
            <a:off x="433589" y="1632284"/>
            <a:ext cx="4495800" cy="2940050"/>
            <a:chOff x="144" y="960"/>
            <a:chExt cx="2832" cy="1852"/>
          </a:xfrm>
        </p:grpSpPr>
        <p:sp>
          <p:nvSpPr>
            <p:cNvPr id="122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2cm</a:t>
              </a:r>
            </a:p>
          </p:txBody>
        </p:sp>
        <p:grpSp>
          <p:nvGrpSpPr>
            <p:cNvPr id="123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852"/>
              <a:chOff x="0" y="750"/>
              <a:chExt cx="2340" cy="1843"/>
            </a:xfrm>
          </p:grpSpPr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/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/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/>
                </a:p>
              </p:txBody>
            </p:sp>
          </p:grpSp>
          <p:sp>
            <p:nvSpPr>
              <p:cNvPr id="125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sz="2400"/>
              </a:p>
            </p:txBody>
          </p:sp>
          <p:sp>
            <p:nvSpPr>
              <p:cNvPr id="126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/>
              </a:p>
            </p:txBody>
          </p:sp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/>
              </a:p>
            </p:txBody>
          </p:sp>
          <p:sp>
            <p:nvSpPr>
              <p:cNvPr id="128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129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130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/>
              </a:p>
            </p:txBody>
          </p:sp>
          <p:sp>
            <p:nvSpPr>
              <p:cNvPr id="131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/>
              </a:p>
            </p:txBody>
          </p:sp>
          <p:sp>
            <p:nvSpPr>
              <p:cNvPr id="132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5 cm</a:t>
                </a:r>
              </a:p>
            </p:txBody>
          </p:sp>
          <p:sp>
            <p:nvSpPr>
              <p:cNvPr id="133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34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135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/>
              </a:p>
            </p:txBody>
          </p:sp>
        </p:grpSp>
      </p:grpSp>
      <p:sp>
        <p:nvSpPr>
          <p:cNvPr id="139" name="Text Box 38"/>
          <p:cNvSpPr txBox="1">
            <a:spLocks noChangeArrowheads="1"/>
          </p:cNvSpPr>
          <p:nvPr/>
        </p:nvSpPr>
        <p:spPr bwMode="auto">
          <a:xfrm>
            <a:off x="1195484" y="46771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4023C"/>
                </a:solidFill>
              </a:rPr>
              <a:t>a)</a:t>
            </a:r>
            <a:r>
              <a:rPr lang="en-US" sz="2400" dirty="0" err="1">
                <a:solidFill>
                  <a:srgbClr val="34023C"/>
                </a:solidFill>
              </a:rPr>
              <a:t>Diện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tích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hình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thoi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bằng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diện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tích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hình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chữ</a:t>
            </a:r>
            <a:r>
              <a:rPr lang="en-US" sz="2400" dirty="0">
                <a:solidFill>
                  <a:srgbClr val="34023C"/>
                </a:solidFill>
              </a:rPr>
              <a:t> </a:t>
            </a:r>
            <a:r>
              <a:rPr lang="en-US" sz="2400" dirty="0" err="1">
                <a:solidFill>
                  <a:srgbClr val="34023C"/>
                </a:solidFill>
              </a:rPr>
              <a:t>nhật</a:t>
            </a:r>
            <a:r>
              <a:rPr lang="en-US" sz="2400" dirty="0">
                <a:solidFill>
                  <a:srgbClr val="34023C"/>
                </a:solidFill>
              </a:rPr>
              <a:t>.</a:t>
            </a:r>
          </a:p>
        </p:txBody>
      </p:sp>
      <p:grpSp>
        <p:nvGrpSpPr>
          <p:cNvPr id="140" name="Group 47"/>
          <p:cNvGrpSpPr>
            <a:grpSpLocks/>
          </p:cNvGrpSpPr>
          <p:nvPr/>
        </p:nvGrpSpPr>
        <p:grpSpPr bwMode="auto">
          <a:xfrm>
            <a:off x="1893745" y="5408950"/>
            <a:ext cx="8666795" cy="784225"/>
            <a:chOff x="1173" y="3291"/>
            <a:chExt cx="5760" cy="494"/>
          </a:xfrm>
        </p:grpSpPr>
        <p:sp>
          <p:nvSpPr>
            <p:cNvPr id="141" name="Text Box 40"/>
            <p:cNvSpPr txBox="1">
              <a:spLocks noChangeArrowheads="1"/>
            </p:cNvSpPr>
            <p:nvPr/>
          </p:nvSpPr>
          <p:spPr bwMode="auto">
            <a:xfrm>
              <a:off x="1173" y="3348"/>
              <a:ext cx="57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34023C"/>
                  </a:solidFill>
                </a:rPr>
                <a:t>b)</a:t>
              </a:r>
              <a:r>
                <a:rPr lang="en-US" sz="2400" dirty="0" err="1">
                  <a:solidFill>
                    <a:srgbClr val="34023C"/>
                  </a:solidFill>
                </a:rPr>
                <a:t>Diện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tích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hình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thoi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bằng</a:t>
              </a:r>
              <a:r>
                <a:rPr lang="en-US" sz="2400" dirty="0">
                  <a:solidFill>
                    <a:srgbClr val="34023C"/>
                  </a:solidFill>
                </a:rPr>
                <a:t>     </a:t>
              </a:r>
              <a:r>
                <a:rPr lang="en-US" sz="2400" dirty="0" err="1">
                  <a:solidFill>
                    <a:srgbClr val="34023C"/>
                  </a:solidFill>
                </a:rPr>
                <a:t>diện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tích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hình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chữ</a:t>
              </a:r>
              <a:r>
                <a:rPr lang="en-US" sz="2400" dirty="0">
                  <a:solidFill>
                    <a:srgbClr val="34023C"/>
                  </a:solidFill>
                </a:rPr>
                <a:t> </a:t>
              </a:r>
              <a:r>
                <a:rPr lang="en-US" sz="2400" dirty="0" err="1">
                  <a:solidFill>
                    <a:srgbClr val="34023C"/>
                  </a:solidFill>
                </a:rPr>
                <a:t>nhật</a:t>
              </a:r>
              <a:r>
                <a:rPr lang="en-US" sz="2400" dirty="0">
                  <a:solidFill>
                    <a:srgbClr val="34023C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99" y="3291"/>
                  <a:ext cx="1031" cy="4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9" y="3291"/>
                  <a:ext cx="1031" cy="4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Text Box 51"/>
          <p:cNvSpPr txBox="1">
            <a:spLocks noChangeArrowheads="1"/>
          </p:cNvSpPr>
          <p:nvPr/>
        </p:nvSpPr>
        <p:spPr bwMode="auto">
          <a:xfrm>
            <a:off x="7694791" y="4651517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7" name="Text Box 52"/>
          <p:cNvSpPr txBox="1">
            <a:spLocks noChangeArrowheads="1"/>
          </p:cNvSpPr>
          <p:nvPr/>
        </p:nvSpPr>
        <p:spPr bwMode="auto">
          <a:xfrm>
            <a:off x="8510790" y="5535857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48" name="Rounded Rectangle 147"/>
          <p:cNvSpPr>
            <a:spLocks noChangeArrowheads="1"/>
          </p:cNvSpPr>
          <p:nvPr/>
        </p:nvSpPr>
        <p:spPr bwMode="auto">
          <a:xfrm>
            <a:off x="5659613" y="574526"/>
            <a:ext cx="1579786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vi-VN" altLang="en-US" sz="2400" b="1" dirty="0">
                <a:solidFill>
                  <a:srgbClr val="000000"/>
                </a:solidFill>
              </a:rPr>
              <a:t>Làm </a:t>
            </a:r>
            <a:r>
              <a:rPr lang="vi-VN" altLang="en-US" sz="2400" b="1" dirty="0" smtClean="0">
                <a:solidFill>
                  <a:srgbClr val="000000"/>
                </a:solidFill>
              </a:rPr>
              <a:t>sách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39" grpId="0"/>
      <p:bldP spid="146" grpId="0"/>
      <p:bldP spid="147" grpId="0"/>
      <p:bldP spid="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" name="Google Shape;2089;p43"/>
          <p:cNvGrpSpPr/>
          <p:nvPr/>
        </p:nvGrpSpPr>
        <p:grpSpPr>
          <a:xfrm rot="-394162">
            <a:off x="6855208" y="1569212"/>
            <a:ext cx="1673444" cy="1812798"/>
            <a:chOff x="5201575" y="1621050"/>
            <a:chExt cx="980800" cy="1062475"/>
          </a:xfrm>
        </p:grpSpPr>
        <p:sp>
          <p:nvSpPr>
            <p:cNvPr id="2090" name="Google Shape;2090;p43"/>
            <p:cNvSpPr/>
            <p:nvPr/>
          </p:nvSpPr>
          <p:spPr>
            <a:xfrm>
              <a:off x="5443925" y="1679200"/>
              <a:ext cx="66600" cy="6660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1331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8"/>
                    <a:pt x="596" y="2664"/>
                    <a:pt x="1331" y="2664"/>
                  </a:cubicBezTo>
                  <a:cubicBezTo>
                    <a:pt x="2067" y="2664"/>
                    <a:pt x="2663" y="2068"/>
                    <a:pt x="2663" y="1332"/>
                  </a:cubicBezTo>
                  <a:cubicBezTo>
                    <a:pt x="2663" y="597"/>
                    <a:pt x="2067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5307825" y="1687425"/>
              <a:ext cx="99100" cy="145975"/>
            </a:xfrm>
            <a:custGeom>
              <a:avLst/>
              <a:gdLst/>
              <a:ahLst/>
              <a:cxnLst/>
              <a:rect l="l" t="t" r="r" b="b"/>
              <a:pathLst>
                <a:path w="3964" h="5839" extrusionOk="0">
                  <a:moveTo>
                    <a:pt x="1983" y="1523"/>
                  </a:moveTo>
                  <a:cubicBezTo>
                    <a:pt x="2197" y="2096"/>
                    <a:pt x="2591" y="2587"/>
                    <a:pt x="3099" y="2920"/>
                  </a:cubicBezTo>
                  <a:cubicBezTo>
                    <a:pt x="2591" y="3255"/>
                    <a:pt x="2196" y="3744"/>
                    <a:pt x="1983" y="4318"/>
                  </a:cubicBezTo>
                  <a:cubicBezTo>
                    <a:pt x="1768" y="3744"/>
                    <a:pt x="1375" y="3254"/>
                    <a:pt x="867" y="2920"/>
                  </a:cubicBezTo>
                  <a:cubicBezTo>
                    <a:pt x="1375" y="2587"/>
                    <a:pt x="1768" y="2096"/>
                    <a:pt x="1983" y="1523"/>
                  </a:cubicBezTo>
                  <a:close/>
                  <a:moveTo>
                    <a:pt x="1655" y="1"/>
                  </a:moveTo>
                  <a:lnTo>
                    <a:pt x="1442" y="989"/>
                  </a:lnTo>
                  <a:cubicBezTo>
                    <a:pt x="1281" y="1740"/>
                    <a:pt x="728" y="2358"/>
                    <a:pt x="1" y="2603"/>
                  </a:cubicBezTo>
                  <a:lnTo>
                    <a:pt x="1" y="3238"/>
                  </a:lnTo>
                  <a:cubicBezTo>
                    <a:pt x="728" y="3482"/>
                    <a:pt x="1281" y="4101"/>
                    <a:pt x="1442" y="4851"/>
                  </a:cubicBezTo>
                  <a:lnTo>
                    <a:pt x="1655" y="5839"/>
                  </a:lnTo>
                  <a:lnTo>
                    <a:pt x="2310" y="5839"/>
                  </a:lnTo>
                  <a:lnTo>
                    <a:pt x="2523" y="4851"/>
                  </a:lnTo>
                  <a:cubicBezTo>
                    <a:pt x="2684" y="4101"/>
                    <a:pt x="3237" y="3482"/>
                    <a:pt x="3964" y="3238"/>
                  </a:cubicBezTo>
                  <a:lnTo>
                    <a:pt x="3964" y="2603"/>
                  </a:lnTo>
                  <a:cubicBezTo>
                    <a:pt x="3237" y="2358"/>
                    <a:pt x="2684" y="1740"/>
                    <a:pt x="2523" y="989"/>
                  </a:cubicBezTo>
                  <a:lnTo>
                    <a:pt x="2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5201575" y="1898250"/>
              <a:ext cx="260875" cy="245325"/>
            </a:xfrm>
            <a:custGeom>
              <a:avLst/>
              <a:gdLst/>
              <a:ahLst/>
              <a:cxnLst/>
              <a:rect l="l" t="t" r="r" b="b"/>
              <a:pathLst>
                <a:path w="10435" h="9813" extrusionOk="0">
                  <a:moveTo>
                    <a:pt x="5070" y="0"/>
                  </a:moveTo>
                  <a:cubicBezTo>
                    <a:pt x="4535" y="0"/>
                    <a:pt x="3991" y="96"/>
                    <a:pt x="3463" y="300"/>
                  </a:cubicBezTo>
                  <a:cubicBezTo>
                    <a:pt x="1156" y="1188"/>
                    <a:pt x="0" y="3790"/>
                    <a:pt x="889" y="6099"/>
                  </a:cubicBezTo>
                  <a:cubicBezTo>
                    <a:pt x="1218" y="6952"/>
                    <a:pt x="2516" y="9521"/>
                    <a:pt x="2663" y="9812"/>
                  </a:cubicBezTo>
                  <a:lnTo>
                    <a:pt x="5053" y="8600"/>
                  </a:lnTo>
                  <a:cubicBezTo>
                    <a:pt x="4671" y="7846"/>
                    <a:pt x="3628" y="5753"/>
                    <a:pt x="3390" y="5137"/>
                  </a:cubicBezTo>
                  <a:cubicBezTo>
                    <a:pt x="3032" y="4208"/>
                    <a:pt x="3498" y="3161"/>
                    <a:pt x="4427" y="2803"/>
                  </a:cubicBezTo>
                  <a:cubicBezTo>
                    <a:pt x="4640" y="2721"/>
                    <a:pt x="4858" y="2683"/>
                    <a:pt x="5073" y="2683"/>
                  </a:cubicBezTo>
                  <a:cubicBezTo>
                    <a:pt x="5799" y="2683"/>
                    <a:pt x="6485" y="3123"/>
                    <a:pt x="6761" y="3840"/>
                  </a:cubicBezTo>
                  <a:cubicBezTo>
                    <a:pt x="6973" y="4391"/>
                    <a:pt x="7527" y="6347"/>
                    <a:pt x="7848" y="7526"/>
                  </a:cubicBezTo>
                  <a:lnTo>
                    <a:pt x="10434" y="6822"/>
                  </a:lnTo>
                  <a:cubicBezTo>
                    <a:pt x="10349" y="6508"/>
                    <a:pt x="9591" y="3733"/>
                    <a:pt x="9263" y="2875"/>
                  </a:cubicBezTo>
                  <a:cubicBezTo>
                    <a:pt x="8577" y="1095"/>
                    <a:pt x="6873" y="0"/>
                    <a:pt x="5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5243750" y="2065300"/>
              <a:ext cx="84150" cy="78300"/>
            </a:xfrm>
            <a:custGeom>
              <a:avLst/>
              <a:gdLst/>
              <a:ahLst/>
              <a:cxnLst/>
              <a:rect l="l" t="t" r="r" b="b"/>
              <a:pathLst>
                <a:path w="3366" h="3132" extrusionOk="0">
                  <a:moveTo>
                    <a:pt x="2414" y="1"/>
                  </a:moveTo>
                  <a:lnTo>
                    <a:pt x="0" y="1167"/>
                  </a:lnTo>
                  <a:lnTo>
                    <a:pt x="975" y="3131"/>
                  </a:lnTo>
                  <a:lnTo>
                    <a:pt x="3365" y="1919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382725" y="2016000"/>
              <a:ext cx="79725" cy="70400"/>
            </a:xfrm>
            <a:custGeom>
              <a:avLst/>
              <a:gdLst/>
              <a:ahLst/>
              <a:cxnLst/>
              <a:rect l="l" t="t" r="r" b="b"/>
              <a:pathLst>
                <a:path w="3189" h="2816" extrusionOk="0">
                  <a:moveTo>
                    <a:pt x="2594" y="0"/>
                  </a:moveTo>
                  <a:lnTo>
                    <a:pt x="1" y="682"/>
                  </a:lnTo>
                  <a:lnTo>
                    <a:pt x="602" y="2816"/>
                  </a:lnTo>
                  <a:lnTo>
                    <a:pt x="3188" y="21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317375" y="1898400"/>
              <a:ext cx="132000" cy="173300"/>
            </a:xfrm>
            <a:custGeom>
              <a:avLst/>
              <a:gdLst/>
              <a:ahLst/>
              <a:cxnLst/>
              <a:rect l="l" t="t" r="r" b="b"/>
              <a:pathLst>
                <a:path w="5280" h="6932" extrusionOk="0">
                  <a:moveTo>
                    <a:pt x="362" y="1"/>
                  </a:moveTo>
                  <a:cubicBezTo>
                    <a:pt x="277" y="1"/>
                    <a:pt x="193" y="4"/>
                    <a:pt x="108" y="9"/>
                  </a:cubicBezTo>
                  <a:cubicBezTo>
                    <a:pt x="47" y="14"/>
                    <a:pt x="1" y="66"/>
                    <a:pt x="5" y="128"/>
                  </a:cubicBezTo>
                  <a:cubicBezTo>
                    <a:pt x="8" y="188"/>
                    <a:pt x="59" y="232"/>
                    <a:pt x="120" y="232"/>
                  </a:cubicBezTo>
                  <a:cubicBezTo>
                    <a:pt x="121" y="232"/>
                    <a:pt x="122" y="232"/>
                    <a:pt x="124" y="232"/>
                  </a:cubicBezTo>
                  <a:cubicBezTo>
                    <a:pt x="205" y="226"/>
                    <a:pt x="286" y="223"/>
                    <a:pt x="367" y="223"/>
                  </a:cubicBezTo>
                  <a:cubicBezTo>
                    <a:pt x="1023" y="223"/>
                    <a:pt x="1679" y="407"/>
                    <a:pt x="2239" y="747"/>
                  </a:cubicBezTo>
                  <a:cubicBezTo>
                    <a:pt x="2958" y="1185"/>
                    <a:pt x="3503" y="1822"/>
                    <a:pt x="3697" y="2453"/>
                  </a:cubicBezTo>
                  <a:lnTo>
                    <a:pt x="5047" y="6853"/>
                  </a:lnTo>
                  <a:cubicBezTo>
                    <a:pt x="5063" y="6901"/>
                    <a:pt x="5106" y="6932"/>
                    <a:pt x="5153" y="6932"/>
                  </a:cubicBezTo>
                  <a:cubicBezTo>
                    <a:pt x="5166" y="6932"/>
                    <a:pt x="5176" y="6931"/>
                    <a:pt x="5188" y="6929"/>
                  </a:cubicBezTo>
                  <a:cubicBezTo>
                    <a:pt x="5245" y="6910"/>
                    <a:pt x="5280" y="6848"/>
                    <a:pt x="5261" y="6788"/>
                  </a:cubicBezTo>
                  <a:lnTo>
                    <a:pt x="3912" y="2389"/>
                  </a:lnTo>
                  <a:cubicBezTo>
                    <a:pt x="3702" y="1707"/>
                    <a:pt x="3120" y="1022"/>
                    <a:pt x="2356" y="557"/>
                  </a:cubicBezTo>
                  <a:cubicBezTo>
                    <a:pt x="1758" y="194"/>
                    <a:pt x="1061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5265650" y="1967825"/>
              <a:ext cx="50725" cy="150600"/>
            </a:xfrm>
            <a:custGeom>
              <a:avLst/>
              <a:gdLst/>
              <a:ahLst/>
              <a:cxnLst/>
              <a:rect l="l" t="t" r="r" b="b"/>
              <a:pathLst>
                <a:path w="2029" h="6024" extrusionOk="0">
                  <a:moveTo>
                    <a:pt x="1432" y="1"/>
                  </a:moveTo>
                  <a:cubicBezTo>
                    <a:pt x="1413" y="1"/>
                    <a:pt x="1394" y="6"/>
                    <a:pt x="1377" y="16"/>
                  </a:cubicBezTo>
                  <a:cubicBezTo>
                    <a:pt x="909" y="285"/>
                    <a:pt x="530" y="708"/>
                    <a:pt x="281" y="1239"/>
                  </a:cubicBezTo>
                  <a:cubicBezTo>
                    <a:pt x="0" y="1834"/>
                    <a:pt x="20" y="2546"/>
                    <a:pt x="331" y="3142"/>
                  </a:cubicBezTo>
                  <a:lnTo>
                    <a:pt x="1802" y="5963"/>
                  </a:lnTo>
                  <a:cubicBezTo>
                    <a:pt x="1823" y="6002"/>
                    <a:pt x="1862" y="6024"/>
                    <a:pt x="1902" y="6024"/>
                  </a:cubicBezTo>
                  <a:cubicBezTo>
                    <a:pt x="1920" y="6024"/>
                    <a:pt x="1938" y="6020"/>
                    <a:pt x="1952" y="6013"/>
                  </a:cubicBezTo>
                  <a:cubicBezTo>
                    <a:pt x="2008" y="5984"/>
                    <a:pt x="2029" y="5915"/>
                    <a:pt x="2000" y="5862"/>
                  </a:cubicBezTo>
                  <a:lnTo>
                    <a:pt x="529" y="3041"/>
                  </a:lnTo>
                  <a:cubicBezTo>
                    <a:pt x="249" y="2505"/>
                    <a:pt x="232" y="1866"/>
                    <a:pt x="482" y="1334"/>
                  </a:cubicBezTo>
                  <a:cubicBezTo>
                    <a:pt x="712" y="846"/>
                    <a:pt x="1059" y="456"/>
                    <a:pt x="1487" y="210"/>
                  </a:cubicBezTo>
                  <a:cubicBezTo>
                    <a:pt x="1541" y="179"/>
                    <a:pt x="1560" y="110"/>
                    <a:pt x="1529" y="57"/>
                  </a:cubicBezTo>
                  <a:cubicBezTo>
                    <a:pt x="1508" y="21"/>
                    <a:pt x="1470" y="1"/>
                    <a:pt x="1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3"/>
            <p:cNvSpPr/>
            <p:nvPr/>
          </p:nvSpPr>
          <p:spPr>
            <a:xfrm>
              <a:off x="5291025" y="2157350"/>
              <a:ext cx="22700" cy="38850"/>
            </a:xfrm>
            <a:custGeom>
              <a:avLst/>
              <a:gdLst/>
              <a:ahLst/>
              <a:cxnLst/>
              <a:rect l="l" t="t" r="r" b="b"/>
              <a:pathLst>
                <a:path w="908" h="1554" extrusionOk="0">
                  <a:moveTo>
                    <a:pt x="128" y="1"/>
                  </a:moveTo>
                  <a:cubicBezTo>
                    <a:pt x="111" y="1"/>
                    <a:pt x="94" y="4"/>
                    <a:pt x="79" y="12"/>
                  </a:cubicBezTo>
                  <a:cubicBezTo>
                    <a:pt x="23" y="39"/>
                    <a:pt x="0" y="106"/>
                    <a:pt x="27" y="162"/>
                  </a:cubicBezTo>
                  <a:lnTo>
                    <a:pt x="679" y="1492"/>
                  </a:lnTo>
                  <a:cubicBezTo>
                    <a:pt x="698" y="1531"/>
                    <a:pt x="739" y="1554"/>
                    <a:pt x="780" y="1554"/>
                  </a:cubicBezTo>
                  <a:cubicBezTo>
                    <a:pt x="797" y="1554"/>
                    <a:pt x="813" y="1552"/>
                    <a:pt x="829" y="1543"/>
                  </a:cubicBezTo>
                  <a:cubicBezTo>
                    <a:pt x="884" y="1516"/>
                    <a:pt x="907" y="1449"/>
                    <a:pt x="880" y="1393"/>
                  </a:cubicBezTo>
                  <a:lnTo>
                    <a:pt x="228" y="64"/>
                  </a:lnTo>
                  <a:cubicBezTo>
                    <a:pt x="209" y="24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3"/>
            <p:cNvSpPr/>
            <p:nvPr/>
          </p:nvSpPr>
          <p:spPr>
            <a:xfrm>
              <a:off x="5313100" y="2146700"/>
              <a:ext cx="22150" cy="34575"/>
            </a:xfrm>
            <a:custGeom>
              <a:avLst/>
              <a:gdLst/>
              <a:ahLst/>
              <a:cxnLst/>
              <a:rect l="l" t="t" r="r" b="b"/>
              <a:pathLst>
                <a:path w="886" h="1383" extrusionOk="0">
                  <a:moveTo>
                    <a:pt x="129" y="1"/>
                  </a:moveTo>
                  <a:cubicBezTo>
                    <a:pt x="111" y="1"/>
                    <a:pt x="92" y="5"/>
                    <a:pt x="75" y="15"/>
                  </a:cubicBezTo>
                  <a:cubicBezTo>
                    <a:pt x="21" y="45"/>
                    <a:pt x="0" y="112"/>
                    <a:pt x="29" y="166"/>
                  </a:cubicBezTo>
                  <a:lnTo>
                    <a:pt x="660" y="1324"/>
                  </a:lnTo>
                  <a:cubicBezTo>
                    <a:pt x="680" y="1362"/>
                    <a:pt x="718" y="1383"/>
                    <a:pt x="758" y="1383"/>
                  </a:cubicBezTo>
                  <a:cubicBezTo>
                    <a:pt x="776" y="1383"/>
                    <a:pt x="794" y="1379"/>
                    <a:pt x="811" y="1369"/>
                  </a:cubicBezTo>
                  <a:cubicBezTo>
                    <a:pt x="865" y="1341"/>
                    <a:pt x="886" y="1272"/>
                    <a:pt x="856" y="1218"/>
                  </a:cubicBezTo>
                  <a:lnTo>
                    <a:pt x="226" y="60"/>
                  </a:lnTo>
                  <a:cubicBezTo>
                    <a:pt x="206" y="22"/>
                    <a:pt x="16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5418950" y="210517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127" y="1"/>
                  </a:moveTo>
                  <a:cubicBezTo>
                    <a:pt x="115" y="1"/>
                    <a:pt x="103" y="3"/>
                    <a:pt x="90" y="7"/>
                  </a:cubicBezTo>
                  <a:cubicBezTo>
                    <a:pt x="31" y="28"/>
                    <a:pt x="0" y="91"/>
                    <a:pt x="20" y="149"/>
                  </a:cubicBezTo>
                  <a:lnTo>
                    <a:pt x="439" y="1389"/>
                  </a:lnTo>
                  <a:cubicBezTo>
                    <a:pt x="454" y="1435"/>
                    <a:pt x="498" y="1465"/>
                    <a:pt x="545" y="1465"/>
                  </a:cubicBezTo>
                  <a:cubicBezTo>
                    <a:pt x="556" y="1465"/>
                    <a:pt x="569" y="1463"/>
                    <a:pt x="581" y="1459"/>
                  </a:cubicBezTo>
                  <a:cubicBezTo>
                    <a:pt x="639" y="1438"/>
                    <a:pt x="670" y="1375"/>
                    <a:pt x="650" y="1316"/>
                  </a:cubicBezTo>
                  <a:lnTo>
                    <a:pt x="232" y="76"/>
                  </a:lnTo>
                  <a:cubicBezTo>
                    <a:pt x="216" y="31"/>
                    <a:pt x="173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5439425" y="2100275"/>
              <a:ext cx="16700" cy="40375"/>
            </a:xfrm>
            <a:custGeom>
              <a:avLst/>
              <a:gdLst/>
              <a:ahLst/>
              <a:cxnLst/>
              <a:rect l="l" t="t" r="r" b="b"/>
              <a:pathLst>
                <a:path w="668" h="1615" extrusionOk="0">
                  <a:moveTo>
                    <a:pt x="126" y="0"/>
                  </a:moveTo>
                  <a:cubicBezTo>
                    <a:pt x="115" y="0"/>
                    <a:pt x="104" y="2"/>
                    <a:pt x="94" y="5"/>
                  </a:cubicBezTo>
                  <a:cubicBezTo>
                    <a:pt x="34" y="23"/>
                    <a:pt x="1" y="85"/>
                    <a:pt x="18" y="145"/>
                  </a:cubicBezTo>
                  <a:lnTo>
                    <a:pt x="435" y="1535"/>
                  </a:lnTo>
                  <a:cubicBezTo>
                    <a:pt x="449" y="1584"/>
                    <a:pt x="494" y="1615"/>
                    <a:pt x="542" y="1615"/>
                  </a:cubicBezTo>
                  <a:cubicBezTo>
                    <a:pt x="553" y="1615"/>
                    <a:pt x="564" y="1614"/>
                    <a:pt x="574" y="1609"/>
                  </a:cubicBezTo>
                  <a:cubicBezTo>
                    <a:pt x="633" y="1592"/>
                    <a:pt x="667" y="1530"/>
                    <a:pt x="649" y="1470"/>
                  </a:cubicBezTo>
                  <a:lnTo>
                    <a:pt x="233" y="80"/>
                  </a:lnTo>
                  <a:cubicBezTo>
                    <a:pt x="218" y="31"/>
                    <a:pt x="17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5506450" y="2065900"/>
              <a:ext cx="649475" cy="381175"/>
            </a:xfrm>
            <a:custGeom>
              <a:avLst/>
              <a:gdLst/>
              <a:ahLst/>
              <a:cxnLst/>
              <a:rect l="l" t="t" r="r" b="b"/>
              <a:pathLst>
                <a:path w="25979" h="15247" extrusionOk="0">
                  <a:moveTo>
                    <a:pt x="11219" y="1"/>
                  </a:moveTo>
                  <a:cubicBezTo>
                    <a:pt x="8329" y="1"/>
                    <a:pt x="5439" y="603"/>
                    <a:pt x="2793" y="1766"/>
                  </a:cubicBezTo>
                  <a:cubicBezTo>
                    <a:pt x="2600" y="1732"/>
                    <a:pt x="2399" y="1718"/>
                    <a:pt x="2207" y="1683"/>
                  </a:cubicBezTo>
                  <a:cubicBezTo>
                    <a:pt x="1803" y="2016"/>
                    <a:pt x="1406" y="2359"/>
                    <a:pt x="1024" y="2716"/>
                  </a:cubicBezTo>
                  <a:cubicBezTo>
                    <a:pt x="1" y="3671"/>
                    <a:pt x="12120" y="13291"/>
                    <a:pt x="12120" y="13291"/>
                  </a:cubicBezTo>
                  <a:lnTo>
                    <a:pt x="20532" y="15153"/>
                  </a:lnTo>
                  <a:cubicBezTo>
                    <a:pt x="20817" y="15216"/>
                    <a:pt x="21106" y="15246"/>
                    <a:pt x="21396" y="15246"/>
                  </a:cubicBezTo>
                  <a:cubicBezTo>
                    <a:pt x="23069" y="15246"/>
                    <a:pt x="24738" y="14243"/>
                    <a:pt x="25443" y="12713"/>
                  </a:cubicBezTo>
                  <a:cubicBezTo>
                    <a:pt x="25936" y="11644"/>
                    <a:pt x="25979" y="10413"/>
                    <a:pt x="25794" y="9250"/>
                  </a:cubicBezTo>
                  <a:cubicBezTo>
                    <a:pt x="25464" y="7183"/>
                    <a:pt x="24428" y="5236"/>
                    <a:pt x="22897" y="3810"/>
                  </a:cubicBezTo>
                  <a:cubicBezTo>
                    <a:pt x="20313" y="1402"/>
                    <a:pt x="16661" y="418"/>
                    <a:pt x="13143" y="90"/>
                  </a:cubicBezTo>
                  <a:cubicBezTo>
                    <a:pt x="12504" y="30"/>
                    <a:pt x="11861" y="1"/>
                    <a:pt x="1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5582675" y="2128425"/>
              <a:ext cx="109250" cy="28325"/>
            </a:xfrm>
            <a:custGeom>
              <a:avLst/>
              <a:gdLst/>
              <a:ahLst/>
              <a:cxnLst/>
              <a:rect l="l" t="t" r="r" b="b"/>
              <a:pathLst>
                <a:path w="4370" h="1133" extrusionOk="0">
                  <a:moveTo>
                    <a:pt x="129" y="1"/>
                  </a:moveTo>
                  <a:cubicBezTo>
                    <a:pt x="86" y="1"/>
                    <a:pt x="44" y="26"/>
                    <a:pt x="26" y="69"/>
                  </a:cubicBezTo>
                  <a:cubicBezTo>
                    <a:pt x="1" y="126"/>
                    <a:pt x="28" y="192"/>
                    <a:pt x="85" y="215"/>
                  </a:cubicBezTo>
                  <a:cubicBezTo>
                    <a:pt x="1410" y="776"/>
                    <a:pt x="2812" y="1084"/>
                    <a:pt x="4251" y="1132"/>
                  </a:cubicBezTo>
                  <a:lnTo>
                    <a:pt x="4256" y="1132"/>
                  </a:lnTo>
                  <a:cubicBezTo>
                    <a:pt x="4316" y="1132"/>
                    <a:pt x="4365" y="1084"/>
                    <a:pt x="4367" y="1023"/>
                  </a:cubicBezTo>
                  <a:cubicBezTo>
                    <a:pt x="4369" y="963"/>
                    <a:pt x="4321" y="911"/>
                    <a:pt x="4259" y="908"/>
                  </a:cubicBezTo>
                  <a:cubicBezTo>
                    <a:pt x="2847" y="860"/>
                    <a:pt x="1472" y="558"/>
                    <a:pt x="171" y="9"/>
                  </a:cubicBezTo>
                  <a:cubicBezTo>
                    <a:pt x="158" y="4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6086275" y="2274475"/>
              <a:ext cx="61075" cy="104525"/>
            </a:xfrm>
            <a:custGeom>
              <a:avLst/>
              <a:gdLst/>
              <a:ahLst/>
              <a:cxnLst/>
              <a:rect l="l" t="t" r="r" b="b"/>
              <a:pathLst>
                <a:path w="2443" h="4181" extrusionOk="0">
                  <a:moveTo>
                    <a:pt x="127" y="1"/>
                  </a:moveTo>
                  <a:cubicBezTo>
                    <a:pt x="93" y="1"/>
                    <a:pt x="59" y="16"/>
                    <a:pt x="36" y="45"/>
                  </a:cubicBezTo>
                  <a:cubicBezTo>
                    <a:pt x="0" y="95"/>
                    <a:pt x="10" y="165"/>
                    <a:pt x="60" y="201"/>
                  </a:cubicBezTo>
                  <a:cubicBezTo>
                    <a:pt x="1285" y="1109"/>
                    <a:pt x="2091" y="2559"/>
                    <a:pt x="2215" y="4079"/>
                  </a:cubicBezTo>
                  <a:cubicBezTo>
                    <a:pt x="2220" y="4136"/>
                    <a:pt x="2268" y="4181"/>
                    <a:pt x="2327" y="4181"/>
                  </a:cubicBezTo>
                  <a:lnTo>
                    <a:pt x="2335" y="4181"/>
                  </a:lnTo>
                  <a:cubicBezTo>
                    <a:pt x="2396" y="4176"/>
                    <a:pt x="2443" y="4122"/>
                    <a:pt x="2437" y="4060"/>
                  </a:cubicBezTo>
                  <a:cubicBezTo>
                    <a:pt x="2308" y="2477"/>
                    <a:pt x="1470" y="968"/>
                    <a:pt x="193" y="22"/>
                  </a:cubicBezTo>
                  <a:cubicBezTo>
                    <a:pt x="173" y="8"/>
                    <a:pt x="150" y="1"/>
                    <a:pt x="12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6116350" y="2352425"/>
              <a:ext cx="26600" cy="35925"/>
            </a:xfrm>
            <a:custGeom>
              <a:avLst/>
              <a:gdLst/>
              <a:ahLst/>
              <a:cxnLst/>
              <a:rect l="l" t="t" r="r" b="b"/>
              <a:pathLst>
                <a:path w="1064" h="1437" extrusionOk="0">
                  <a:moveTo>
                    <a:pt x="938" y="1"/>
                  </a:moveTo>
                  <a:cubicBezTo>
                    <a:pt x="902" y="1"/>
                    <a:pt x="866" y="18"/>
                    <a:pt x="845" y="50"/>
                  </a:cubicBezTo>
                  <a:lnTo>
                    <a:pt x="36" y="1262"/>
                  </a:lnTo>
                  <a:cubicBezTo>
                    <a:pt x="1" y="1314"/>
                    <a:pt x="15" y="1384"/>
                    <a:pt x="67" y="1417"/>
                  </a:cubicBezTo>
                  <a:cubicBezTo>
                    <a:pt x="87" y="1431"/>
                    <a:pt x="107" y="1437"/>
                    <a:pt x="129" y="1437"/>
                  </a:cubicBezTo>
                  <a:cubicBezTo>
                    <a:pt x="165" y="1437"/>
                    <a:pt x="201" y="1420"/>
                    <a:pt x="222" y="1386"/>
                  </a:cubicBezTo>
                  <a:lnTo>
                    <a:pt x="1031" y="174"/>
                  </a:lnTo>
                  <a:cubicBezTo>
                    <a:pt x="1064" y="123"/>
                    <a:pt x="1052" y="52"/>
                    <a:pt x="1000" y="19"/>
                  </a:cubicBezTo>
                  <a:cubicBezTo>
                    <a:pt x="981" y="7"/>
                    <a:pt x="960" y="1"/>
                    <a:pt x="93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6103375" y="2318975"/>
              <a:ext cx="25850" cy="32025"/>
            </a:xfrm>
            <a:custGeom>
              <a:avLst/>
              <a:gdLst/>
              <a:ahLst/>
              <a:cxnLst/>
              <a:rect l="l" t="t" r="r" b="b"/>
              <a:pathLst>
                <a:path w="1034" h="1281" extrusionOk="0">
                  <a:moveTo>
                    <a:pt x="907" y="1"/>
                  </a:moveTo>
                  <a:cubicBezTo>
                    <a:pt x="873" y="1"/>
                    <a:pt x="839" y="16"/>
                    <a:pt x="817" y="46"/>
                  </a:cubicBezTo>
                  <a:lnTo>
                    <a:pt x="36" y="1102"/>
                  </a:lnTo>
                  <a:cubicBezTo>
                    <a:pt x="0" y="1152"/>
                    <a:pt x="10" y="1223"/>
                    <a:pt x="59" y="1259"/>
                  </a:cubicBezTo>
                  <a:cubicBezTo>
                    <a:pt x="80" y="1275"/>
                    <a:pt x="103" y="1281"/>
                    <a:pt x="126" y="1281"/>
                  </a:cubicBezTo>
                  <a:cubicBezTo>
                    <a:pt x="161" y="1281"/>
                    <a:pt x="194" y="1265"/>
                    <a:pt x="215" y="1235"/>
                  </a:cubicBezTo>
                  <a:lnTo>
                    <a:pt x="997" y="180"/>
                  </a:lnTo>
                  <a:cubicBezTo>
                    <a:pt x="1033" y="130"/>
                    <a:pt x="1023" y="59"/>
                    <a:pt x="973" y="22"/>
                  </a:cubicBezTo>
                  <a:cubicBezTo>
                    <a:pt x="954" y="8"/>
                    <a:pt x="930" y="1"/>
                    <a:pt x="90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6082050" y="2284525"/>
              <a:ext cx="23700" cy="39350"/>
            </a:xfrm>
            <a:custGeom>
              <a:avLst/>
              <a:gdLst/>
              <a:ahLst/>
              <a:cxnLst/>
              <a:rect l="l" t="t" r="r" b="b"/>
              <a:pathLst>
                <a:path w="948" h="1574" extrusionOk="0">
                  <a:moveTo>
                    <a:pt x="819" y="0"/>
                  </a:moveTo>
                  <a:cubicBezTo>
                    <a:pt x="778" y="0"/>
                    <a:pt x="739" y="22"/>
                    <a:pt x="720" y="60"/>
                  </a:cubicBezTo>
                  <a:lnTo>
                    <a:pt x="28" y="1410"/>
                  </a:lnTo>
                  <a:cubicBezTo>
                    <a:pt x="1" y="1465"/>
                    <a:pt x="22" y="1532"/>
                    <a:pt x="76" y="1560"/>
                  </a:cubicBezTo>
                  <a:cubicBezTo>
                    <a:pt x="94" y="1569"/>
                    <a:pt x="111" y="1573"/>
                    <a:pt x="128" y="1573"/>
                  </a:cubicBezTo>
                  <a:cubicBezTo>
                    <a:pt x="168" y="1573"/>
                    <a:pt x="207" y="1550"/>
                    <a:pt x="226" y="1512"/>
                  </a:cubicBezTo>
                  <a:lnTo>
                    <a:pt x="918" y="163"/>
                  </a:lnTo>
                  <a:cubicBezTo>
                    <a:pt x="947" y="108"/>
                    <a:pt x="925" y="41"/>
                    <a:pt x="871" y="13"/>
                  </a:cubicBezTo>
                  <a:cubicBezTo>
                    <a:pt x="854" y="4"/>
                    <a:pt x="836" y="0"/>
                    <a:pt x="81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5840825" y="1736600"/>
              <a:ext cx="222550" cy="177150"/>
            </a:xfrm>
            <a:custGeom>
              <a:avLst/>
              <a:gdLst/>
              <a:ahLst/>
              <a:cxnLst/>
              <a:rect l="l" t="t" r="r" b="b"/>
              <a:pathLst>
                <a:path w="8902" h="7086" extrusionOk="0">
                  <a:moveTo>
                    <a:pt x="1013" y="0"/>
                  </a:moveTo>
                  <a:cubicBezTo>
                    <a:pt x="958" y="0"/>
                    <a:pt x="906" y="5"/>
                    <a:pt x="859" y="17"/>
                  </a:cubicBezTo>
                  <a:cubicBezTo>
                    <a:pt x="498" y="104"/>
                    <a:pt x="230" y="382"/>
                    <a:pt x="115" y="699"/>
                  </a:cubicBezTo>
                  <a:cubicBezTo>
                    <a:pt x="1" y="1016"/>
                    <a:pt x="22" y="1365"/>
                    <a:pt x="98" y="1700"/>
                  </a:cubicBezTo>
                  <a:cubicBezTo>
                    <a:pt x="363" y="2884"/>
                    <a:pt x="1454" y="3772"/>
                    <a:pt x="2218" y="4791"/>
                  </a:cubicBezTo>
                  <a:cubicBezTo>
                    <a:pt x="2991" y="5822"/>
                    <a:pt x="4190" y="6602"/>
                    <a:pt x="5515" y="6936"/>
                  </a:cubicBezTo>
                  <a:cubicBezTo>
                    <a:pt x="5880" y="7028"/>
                    <a:pt x="6263" y="7086"/>
                    <a:pt x="6637" y="7086"/>
                  </a:cubicBezTo>
                  <a:cubicBezTo>
                    <a:pt x="7034" y="7086"/>
                    <a:pt x="7422" y="7021"/>
                    <a:pt x="7770" y="6866"/>
                  </a:cubicBezTo>
                  <a:cubicBezTo>
                    <a:pt x="8446" y="6563"/>
                    <a:pt x="8902" y="5845"/>
                    <a:pt x="8669" y="5180"/>
                  </a:cubicBezTo>
                  <a:cubicBezTo>
                    <a:pt x="8489" y="4667"/>
                    <a:pt x="7972" y="4301"/>
                    <a:pt x="7485" y="3975"/>
                  </a:cubicBezTo>
                  <a:lnTo>
                    <a:pt x="2185" y="414"/>
                  </a:lnTo>
                  <a:cubicBezTo>
                    <a:pt x="1915" y="234"/>
                    <a:pt x="1384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5548425" y="1738925"/>
              <a:ext cx="472350" cy="395825"/>
            </a:xfrm>
            <a:custGeom>
              <a:avLst/>
              <a:gdLst/>
              <a:ahLst/>
              <a:cxnLst/>
              <a:rect l="l" t="t" r="r" b="b"/>
              <a:pathLst>
                <a:path w="18894" h="15833" extrusionOk="0">
                  <a:moveTo>
                    <a:pt x="11814" y="1"/>
                  </a:moveTo>
                  <a:cubicBezTo>
                    <a:pt x="11805" y="1"/>
                    <a:pt x="11803" y="6"/>
                    <a:pt x="11812" y="19"/>
                  </a:cubicBezTo>
                  <a:cubicBezTo>
                    <a:pt x="8302" y="37"/>
                    <a:pt x="4873" y="632"/>
                    <a:pt x="1522" y="1680"/>
                  </a:cubicBezTo>
                  <a:cubicBezTo>
                    <a:pt x="538" y="3692"/>
                    <a:pt x="140" y="5951"/>
                    <a:pt x="70" y="8190"/>
                  </a:cubicBezTo>
                  <a:cubicBezTo>
                    <a:pt x="1" y="10429"/>
                    <a:pt x="249" y="12665"/>
                    <a:pt x="496" y="14892"/>
                  </a:cubicBezTo>
                  <a:cubicBezTo>
                    <a:pt x="3162" y="15516"/>
                    <a:pt x="5904" y="15833"/>
                    <a:pt x="8644" y="15833"/>
                  </a:cubicBezTo>
                  <a:cubicBezTo>
                    <a:pt x="10637" y="15833"/>
                    <a:pt x="12629" y="15665"/>
                    <a:pt x="14592" y="15326"/>
                  </a:cubicBezTo>
                  <a:cubicBezTo>
                    <a:pt x="15704" y="14254"/>
                    <a:pt x="16837" y="13129"/>
                    <a:pt x="17626" y="11800"/>
                  </a:cubicBezTo>
                  <a:cubicBezTo>
                    <a:pt x="18415" y="10472"/>
                    <a:pt x="18894" y="8909"/>
                    <a:pt x="18701" y="7376"/>
                  </a:cubicBezTo>
                  <a:cubicBezTo>
                    <a:pt x="18506" y="5842"/>
                    <a:pt x="17560" y="4362"/>
                    <a:pt x="16130" y="3775"/>
                  </a:cubicBezTo>
                  <a:cubicBezTo>
                    <a:pt x="15113" y="2229"/>
                    <a:pt x="13610" y="896"/>
                    <a:pt x="11972" y="34"/>
                  </a:cubicBezTo>
                  <a:lnTo>
                    <a:pt x="11972" y="34"/>
                  </a:lnTo>
                  <a:cubicBezTo>
                    <a:pt x="11981" y="48"/>
                    <a:pt x="11978" y="53"/>
                    <a:pt x="11969" y="53"/>
                  </a:cubicBezTo>
                  <a:cubicBezTo>
                    <a:pt x="11940" y="53"/>
                    <a:pt x="11841" y="1"/>
                    <a:pt x="11814" y="1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5707625" y="18889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20"/>
                    <a:pt x="150" y="670"/>
                    <a:pt x="335" y="670"/>
                  </a:cubicBezTo>
                  <a:cubicBezTo>
                    <a:pt x="520" y="670"/>
                    <a:pt x="670" y="520"/>
                    <a:pt x="670" y="335"/>
                  </a:cubicBezTo>
                  <a:cubicBezTo>
                    <a:pt x="670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5895975" y="1860375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0" y="0"/>
                    <a:pt x="1" y="150"/>
                    <a:pt x="1" y="335"/>
                  </a:cubicBezTo>
                  <a:cubicBezTo>
                    <a:pt x="1" y="520"/>
                    <a:pt x="150" y="669"/>
                    <a:pt x="335" y="669"/>
                  </a:cubicBezTo>
                  <a:cubicBezTo>
                    <a:pt x="519" y="669"/>
                    <a:pt x="669" y="520"/>
                    <a:pt x="669" y="335"/>
                  </a:cubicBezTo>
                  <a:cubicBezTo>
                    <a:pt x="669" y="150"/>
                    <a:pt x="51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5811875" y="1906300"/>
              <a:ext cx="20975" cy="55050"/>
            </a:xfrm>
            <a:custGeom>
              <a:avLst/>
              <a:gdLst/>
              <a:ahLst/>
              <a:cxnLst/>
              <a:rect l="l" t="t" r="r" b="b"/>
              <a:pathLst>
                <a:path w="839" h="2202" extrusionOk="0">
                  <a:moveTo>
                    <a:pt x="712" y="1"/>
                  </a:moveTo>
                  <a:cubicBezTo>
                    <a:pt x="664" y="1"/>
                    <a:pt x="620" y="32"/>
                    <a:pt x="606" y="80"/>
                  </a:cubicBezTo>
                  <a:lnTo>
                    <a:pt x="18" y="2056"/>
                  </a:lnTo>
                  <a:cubicBezTo>
                    <a:pt x="0" y="2115"/>
                    <a:pt x="34" y="2177"/>
                    <a:pt x="93" y="2196"/>
                  </a:cubicBezTo>
                  <a:cubicBezTo>
                    <a:pt x="105" y="2199"/>
                    <a:pt x="115" y="2201"/>
                    <a:pt x="125" y="2201"/>
                  </a:cubicBezTo>
                  <a:cubicBezTo>
                    <a:pt x="174" y="2201"/>
                    <a:pt x="218" y="2170"/>
                    <a:pt x="233" y="2120"/>
                  </a:cubicBezTo>
                  <a:lnTo>
                    <a:pt x="820" y="145"/>
                  </a:lnTo>
                  <a:cubicBezTo>
                    <a:pt x="838" y="85"/>
                    <a:pt x="804" y="23"/>
                    <a:pt x="745" y="5"/>
                  </a:cubicBezTo>
                  <a:cubicBezTo>
                    <a:pt x="734" y="2"/>
                    <a:pt x="7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5768500" y="1933975"/>
              <a:ext cx="88375" cy="37200"/>
            </a:xfrm>
            <a:custGeom>
              <a:avLst/>
              <a:gdLst/>
              <a:ahLst/>
              <a:cxnLst/>
              <a:rect l="l" t="t" r="r" b="b"/>
              <a:pathLst>
                <a:path w="3535" h="1488" extrusionOk="0">
                  <a:moveTo>
                    <a:pt x="208" y="0"/>
                  </a:moveTo>
                  <a:cubicBezTo>
                    <a:pt x="156" y="0"/>
                    <a:pt x="108" y="36"/>
                    <a:pt x="96" y="90"/>
                  </a:cubicBezTo>
                  <a:cubicBezTo>
                    <a:pt x="1" y="562"/>
                    <a:pt x="258" y="1071"/>
                    <a:pt x="694" y="1275"/>
                  </a:cubicBezTo>
                  <a:cubicBezTo>
                    <a:pt x="852" y="1348"/>
                    <a:pt x="1020" y="1384"/>
                    <a:pt x="1184" y="1384"/>
                  </a:cubicBezTo>
                  <a:cubicBezTo>
                    <a:pt x="1441" y="1384"/>
                    <a:pt x="1688" y="1296"/>
                    <a:pt x="1871" y="1132"/>
                  </a:cubicBezTo>
                  <a:cubicBezTo>
                    <a:pt x="2051" y="1352"/>
                    <a:pt x="2333" y="1488"/>
                    <a:pt x="2617" y="1488"/>
                  </a:cubicBezTo>
                  <a:cubicBezTo>
                    <a:pt x="2648" y="1488"/>
                    <a:pt x="2681" y="1487"/>
                    <a:pt x="2714" y="1481"/>
                  </a:cubicBezTo>
                  <a:cubicBezTo>
                    <a:pt x="3077" y="1441"/>
                    <a:pt x="3407" y="1169"/>
                    <a:pt x="3516" y="821"/>
                  </a:cubicBezTo>
                  <a:cubicBezTo>
                    <a:pt x="3534" y="763"/>
                    <a:pt x="3502" y="699"/>
                    <a:pt x="3442" y="682"/>
                  </a:cubicBezTo>
                  <a:cubicBezTo>
                    <a:pt x="3431" y="678"/>
                    <a:pt x="3420" y="677"/>
                    <a:pt x="3409" y="677"/>
                  </a:cubicBezTo>
                  <a:cubicBezTo>
                    <a:pt x="3362" y="677"/>
                    <a:pt x="3318" y="707"/>
                    <a:pt x="3303" y="755"/>
                  </a:cubicBezTo>
                  <a:cubicBezTo>
                    <a:pt x="3219" y="1023"/>
                    <a:pt x="2967" y="1229"/>
                    <a:pt x="2689" y="1260"/>
                  </a:cubicBezTo>
                  <a:cubicBezTo>
                    <a:pt x="2666" y="1263"/>
                    <a:pt x="2644" y="1264"/>
                    <a:pt x="2621" y="1264"/>
                  </a:cubicBezTo>
                  <a:cubicBezTo>
                    <a:pt x="2364" y="1264"/>
                    <a:pt x="2110" y="1122"/>
                    <a:pt x="1981" y="900"/>
                  </a:cubicBezTo>
                  <a:cubicBezTo>
                    <a:pt x="1963" y="868"/>
                    <a:pt x="1930" y="847"/>
                    <a:pt x="1893" y="844"/>
                  </a:cubicBezTo>
                  <a:cubicBezTo>
                    <a:pt x="1890" y="844"/>
                    <a:pt x="1888" y="844"/>
                    <a:pt x="1886" y="844"/>
                  </a:cubicBezTo>
                  <a:cubicBezTo>
                    <a:pt x="1851" y="844"/>
                    <a:pt x="1819" y="859"/>
                    <a:pt x="1797" y="885"/>
                  </a:cubicBezTo>
                  <a:cubicBezTo>
                    <a:pt x="1656" y="1065"/>
                    <a:pt x="1429" y="1160"/>
                    <a:pt x="1188" y="1160"/>
                  </a:cubicBezTo>
                  <a:cubicBezTo>
                    <a:pt x="1056" y="1160"/>
                    <a:pt x="919" y="1131"/>
                    <a:pt x="790" y="1071"/>
                  </a:cubicBezTo>
                  <a:cubicBezTo>
                    <a:pt x="449" y="913"/>
                    <a:pt x="240" y="502"/>
                    <a:pt x="316" y="134"/>
                  </a:cubicBezTo>
                  <a:cubicBezTo>
                    <a:pt x="327" y="73"/>
                    <a:pt x="289" y="15"/>
                    <a:pt x="228" y="2"/>
                  </a:cubicBezTo>
                  <a:cubicBezTo>
                    <a:pt x="221" y="1"/>
                    <a:pt x="215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5800575" y="1880875"/>
              <a:ext cx="54875" cy="32850"/>
            </a:xfrm>
            <a:custGeom>
              <a:avLst/>
              <a:gdLst/>
              <a:ahLst/>
              <a:cxnLst/>
              <a:rect l="l" t="t" r="r" b="b"/>
              <a:pathLst>
                <a:path w="2195" h="1314" extrusionOk="0">
                  <a:moveTo>
                    <a:pt x="2127" y="1"/>
                  </a:moveTo>
                  <a:cubicBezTo>
                    <a:pt x="1419" y="115"/>
                    <a:pt x="711" y="229"/>
                    <a:pt x="1" y="344"/>
                  </a:cubicBezTo>
                  <a:cubicBezTo>
                    <a:pt x="50" y="880"/>
                    <a:pt x="536" y="1314"/>
                    <a:pt x="1066" y="1314"/>
                  </a:cubicBezTo>
                  <a:cubicBezTo>
                    <a:pt x="1100" y="1314"/>
                    <a:pt x="1134" y="1312"/>
                    <a:pt x="1167" y="1309"/>
                  </a:cubicBezTo>
                  <a:cubicBezTo>
                    <a:pt x="1737" y="1250"/>
                    <a:pt x="2194" y="569"/>
                    <a:pt x="2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3"/>
            <p:cNvSpPr/>
            <p:nvPr/>
          </p:nvSpPr>
          <p:spPr>
            <a:xfrm>
              <a:off x="5677375" y="1810000"/>
              <a:ext cx="67450" cy="30400"/>
            </a:xfrm>
            <a:custGeom>
              <a:avLst/>
              <a:gdLst/>
              <a:ahLst/>
              <a:cxnLst/>
              <a:rect l="l" t="t" r="r" b="b"/>
              <a:pathLst>
                <a:path w="2698" h="1216" extrusionOk="0">
                  <a:moveTo>
                    <a:pt x="1576" y="1"/>
                  </a:moveTo>
                  <a:cubicBezTo>
                    <a:pt x="1435" y="1"/>
                    <a:pt x="1293" y="18"/>
                    <a:pt x="1157" y="54"/>
                  </a:cubicBezTo>
                  <a:cubicBezTo>
                    <a:pt x="650" y="190"/>
                    <a:pt x="216" y="575"/>
                    <a:pt x="23" y="1064"/>
                  </a:cubicBezTo>
                  <a:cubicBezTo>
                    <a:pt x="1" y="1121"/>
                    <a:pt x="30" y="1187"/>
                    <a:pt x="86" y="1208"/>
                  </a:cubicBezTo>
                  <a:cubicBezTo>
                    <a:pt x="101" y="1214"/>
                    <a:pt x="113" y="1216"/>
                    <a:pt x="128" y="1216"/>
                  </a:cubicBezTo>
                  <a:cubicBezTo>
                    <a:pt x="173" y="1216"/>
                    <a:pt x="214" y="1190"/>
                    <a:pt x="229" y="1146"/>
                  </a:cubicBezTo>
                  <a:cubicBezTo>
                    <a:pt x="397" y="723"/>
                    <a:pt x="774" y="387"/>
                    <a:pt x="1214" y="270"/>
                  </a:cubicBezTo>
                  <a:cubicBezTo>
                    <a:pt x="1332" y="239"/>
                    <a:pt x="1454" y="224"/>
                    <a:pt x="1577" y="224"/>
                  </a:cubicBezTo>
                  <a:cubicBezTo>
                    <a:pt x="1909" y="224"/>
                    <a:pt x="2243" y="335"/>
                    <a:pt x="2502" y="543"/>
                  </a:cubicBezTo>
                  <a:cubicBezTo>
                    <a:pt x="2523" y="559"/>
                    <a:pt x="2548" y="567"/>
                    <a:pt x="2572" y="567"/>
                  </a:cubicBezTo>
                  <a:cubicBezTo>
                    <a:pt x="2605" y="567"/>
                    <a:pt x="2637" y="553"/>
                    <a:pt x="2659" y="526"/>
                  </a:cubicBezTo>
                  <a:cubicBezTo>
                    <a:pt x="2697" y="477"/>
                    <a:pt x="2690" y="408"/>
                    <a:pt x="2641" y="368"/>
                  </a:cubicBezTo>
                  <a:cubicBezTo>
                    <a:pt x="2343" y="129"/>
                    <a:pt x="1959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5850350" y="1778275"/>
              <a:ext cx="62675" cy="26450"/>
            </a:xfrm>
            <a:custGeom>
              <a:avLst/>
              <a:gdLst/>
              <a:ahLst/>
              <a:cxnLst/>
              <a:rect l="l" t="t" r="r" b="b"/>
              <a:pathLst>
                <a:path w="2507" h="1058" extrusionOk="0">
                  <a:moveTo>
                    <a:pt x="1341" y="0"/>
                  </a:moveTo>
                  <a:cubicBezTo>
                    <a:pt x="1273" y="0"/>
                    <a:pt x="1206" y="5"/>
                    <a:pt x="1138" y="15"/>
                  </a:cubicBezTo>
                  <a:cubicBezTo>
                    <a:pt x="644" y="91"/>
                    <a:pt x="206" y="439"/>
                    <a:pt x="23" y="906"/>
                  </a:cubicBezTo>
                  <a:cubicBezTo>
                    <a:pt x="1" y="962"/>
                    <a:pt x="29" y="1028"/>
                    <a:pt x="86" y="1049"/>
                  </a:cubicBezTo>
                  <a:cubicBezTo>
                    <a:pt x="100" y="1056"/>
                    <a:pt x="115" y="1058"/>
                    <a:pt x="127" y="1058"/>
                  </a:cubicBezTo>
                  <a:cubicBezTo>
                    <a:pt x="172" y="1058"/>
                    <a:pt x="214" y="1031"/>
                    <a:pt x="229" y="986"/>
                  </a:cubicBezTo>
                  <a:cubicBezTo>
                    <a:pt x="383" y="594"/>
                    <a:pt x="753" y="299"/>
                    <a:pt x="1171" y="236"/>
                  </a:cubicBezTo>
                  <a:cubicBezTo>
                    <a:pt x="1228" y="228"/>
                    <a:pt x="1285" y="223"/>
                    <a:pt x="1343" y="223"/>
                  </a:cubicBezTo>
                  <a:cubicBezTo>
                    <a:pt x="1706" y="223"/>
                    <a:pt x="2064" y="391"/>
                    <a:pt x="2292" y="675"/>
                  </a:cubicBezTo>
                  <a:cubicBezTo>
                    <a:pt x="2313" y="704"/>
                    <a:pt x="2346" y="718"/>
                    <a:pt x="2379" y="718"/>
                  </a:cubicBezTo>
                  <a:cubicBezTo>
                    <a:pt x="2404" y="718"/>
                    <a:pt x="2429" y="710"/>
                    <a:pt x="2450" y="694"/>
                  </a:cubicBezTo>
                  <a:cubicBezTo>
                    <a:pt x="2498" y="655"/>
                    <a:pt x="2506" y="583"/>
                    <a:pt x="2467" y="536"/>
                  </a:cubicBezTo>
                  <a:cubicBezTo>
                    <a:pt x="2198" y="198"/>
                    <a:pt x="1771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5491375" y="1782850"/>
              <a:ext cx="109850" cy="233100"/>
            </a:xfrm>
            <a:custGeom>
              <a:avLst/>
              <a:gdLst/>
              <a:ahLst/>
              <a:cxnLst/>
              <a:rect l="l" t="t" r="r" b="b"/>
              <a:pathLst>
                <a:path w="4394" h="9324" extrusionOk="0">
                  <a:moveTo>
                    <a:pt x="4394" y="1"/>
                  </a:moveTo>
                  <a:lnTo>
                    <a:pt x="2905" y="258"/>
                  </a:lnTo>
                  <a:cubicBezTo>
                    <a:pt x="1693" y="2565"/>
                    <a:pt x="460" y="4931"/>
                    <a:pt x="87" y="7512"/>
                  </a:cubicBezTo>
                  <a:cubicBezTo>
                    <a:pt x="34" y="7879"/>
                    <a:pt x="1" y="8259"/>
                    <a:pt x="113" y="8612"/>
                  </a:cubicBezTo>
                  <a:cubicBezTo>
                    <a:pt x="226" y="8965"/>
                    <a:pt x="518" y="9284"/>
                    <a:pt x="886" y="9320"/>
                  </a:cubicBezTo>
                  <a:cubicBezTo>
                    <a:pt x="911" y="9323"/>
                    <a:pt x="936" y="9324"/>
                    <a:pt x="960" y="9324"/>
                  </a:cubicBezTo>
                  <a:cubicBezTo>
                    <a:pt x="1352" y="9324"/>
                    <a:pt x="1694" y="9021"/>
                    <a:pt x="1954" y="8717"/>
                  </a:cubicBezTo>
                  <a:cubicBezTo>
                    <a:pt x="2962" y="7549"/>
                    <a:pt x="3598" y="6096"/>
                    <a:pt x="3954" y="4594"/>
                  </a:cubicBezTo>
                  <a:cubicBezTo>
                    <a:pt x="4309" y="3094"/>
                    <a:pt x="4394" y="1542"/>
                    <a:pt x="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5539675" y="1621050"/>
              <a:ext cx="372900" cy="181825"/>
            </a:xfrm>
            <a:custGeom>
              <a:avLst/>
              <a:gdLst/>
              <a:ahLst/>
              <a:cxnLst/>
              <a:rect l="l" t="t" r="r" b="b"/>
              <a:pathLst>
                <a:path w="14916" h="7273" extrusionOk="0">
                  <a:moveTo>
                    <a:pt x="8356" y="1"/>
                  </a:moveTo>
                  <a:cubicBezTo>
                    <a:pt x="6333" y="1"/>
                    <a:pt x="4311" y="646"/>
                    <a:pt x="2676" y="1849"/>
                  </a:cubicBezTo>
                  <a:cubicBezTo>
                    <a:pt x="2342" y="2094"/>
                    <a:pt x="2123" y="2465"/>
                    <a:pt x="2076" y="2876"/>
                  </a:cubicBezTo>
                  <a:cubicBezTo>
                    <a:pt x="1994" y="3591"/>
                    <a:pt x="1936" y="4314"/>
                    <a:pt x="1835" y="5025"/>
                  </a:cubicBezTo>
                  <a:cubicBezTo>
                    <a:pt x="1301" y="5487"/>
                    <a:pt x="786" y="5984"/>
                    <a:pt x="263" y="6469"/>
                  </a:cubicBezTo>
                  <a:cubicBezTo>
                    <a:pt x="1" y="6711"/>
                    <a:pt x="149" y="7150"/>
                    <a:pt x="506" y="7180"/>
                  </a:cubicBezTo>
                  <a:cubicBezTo>
                    <a:pt x="1259" y="7242"/>
                    <a:pt x="2014" y="7273"/>
                    <a:pt x="2769" y="7273"/>
                  </a:cubicBezTo>
                  <a:cubicBezTo>
                    <a:pt x="6830" y="7273"/>
                    <a:pt x="10892" y="6389"/>
                    <a:pt x="14579" y="4686"/>
                  </a:cubicBezTo>
                  <a:cubicBezTo>
                    <a:pt x="14916" y="4531"/>
                    <a:pt x="14888" y="4044"/>
                    <a:pt x="14536" y="3926"/>
                  </a:cubicBezTo>
                  <a:cubicBezTo>
                    <a:pt x="13821" y="3686"/>
                    <a:pt x="13084" y="3451"/>
                    <a:pt x="12450" y="3114"/>
                  </a:cubicBezTo>
                  <a:cubicBezTo>
                    <a:pt x="12119" y="2370"/>
                    <a:pt x="11793" y="1689"/>
                    <a:pt x="11427" y="990"/>
                  </a:cubicBezTo>
                  <a:cubicBezTo>
                    <a:pt x="11227" y="609"/>
                    <a:pt x="10869" y="335"/>
                    <a:pt x="10450" y="238"/>
                  </a:cubicBezTo>
                  <a:cubicBezTo>
                    <a:pt x="9763" y="79"/>
                    <a:pt x="9059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5581750" y="1695150"/>
              <a:ext cx="272200" cy="55925"/>
            </a:xfrm>
            <a:custGeom>
              <a:avLst/>
              <a:gdLst/>
              <a:ahLst/>
              <a:cxnLst/>
              <a:rect l="l" t="t" r="r" b="b"/>
              <a:pathLst>
                <a:path w="10888" h="2237" extrusionOk="0">
                  <a:moveTo>
                    <a:pt x="10761" y="1"/>
                  </a:moveTo>
                  <a:cubicBezTo>
                    <a:pt x="10745" y="1"/>
                    <a:pt x="10729" y="4"/>
                    <a:pt x="10714" y="11"/>
                  </a:cubicBezTo>
                  <a:cubicBezTo>
                    <a:pt x="7901" y="1330"/>
                    <a:pt x="4823" y="2011"/>
                    <a:pt x="1726" y="2011"/>
                  </a:cubicBezTo>
                  <a:cubicBezTo>
                    <a:pt x="1192" y="2011"/>
                    <a:pt x="658" y="1991"/>
                    <a:pt x="125" y="1951"/>
                  </a:cubicBezTo>
                  <a:cubicBezTo>
                    <a:pt x="123" y="1951"/>
                    <a:pt x="122" y="1951"/>
                    <a:pt x="121" y="1951"/>
                  </a:cubicBezTo>
                  <a:cubicBezTo>
                    <a:pt x="65" y="1951"/>
                    <a:pt x="10" y="1993"/>
                    <a:pt x="5" y="2054"/>
                  </a:cubicBezTo>
                  <a:cubicBezTo>
                    <a:pt x="1" y="2116"/>
                    <a:pt x="46" y="2170"/>
                    <a:pt x="108" y="2175"/>
                  </a:cubicBezTo>
                  <a:cubicBezTo>
                    <a:pt x="647" y="2216"/>
                    <a:pt x="1186" y="2237"/>
                    <a:pt x="1726" y="2237"/>
                  </a:cubicBezTo>
                  <a:cubicBezTo>
                    <a:pt x="4857" y="2237"/>
                    <a:pt x="7968" y="1548"/>
                    <a:pt x="10808" y="214"/>
                  </a:cubicBezTo>
                  <a:cubicBezTo>
                    <a:pt x="10865" y="188"/>
                    <a:pt x="10888" y="121"/>
                    <a:pt x="10862" y="65"/>
                  </a:cubicBezTo>
                  <a:cubicBezTo>
                    <a:pt x="10843" y="24"/>
                    <a:pt x="10803" y="1"/>
                    <a:pt x="10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5565500" y="1744525"/>
              <a:ext cx="199475" cy="25125"/>
            </a:xfrm>
            <a:custGeom>
              <a:avLst/>
              <a:gdLst/>
              <a:ahLst/>
              <a:cxnLst/>
              <a:rect l="l" t="t" r="r" b="b"/>
              <a:pathLst>
                <a:path w="7979" h="1005" extrusionOk="0">
                  <a:moveTo>
                    <a:pt x="7853" y="1"/>
                  </a:moveTo>
                  <a:cubicBezTo>
                    <a:pt x="7841" y="1"/>
                    <a:pt x="7830" y="3"/>
                    <a:pt x="7818" y="7"/>
                  </a:cubicBezTo>
                  <a:cubicBezTo>
                    <a:pt x="6204" y="522"/>
                    <a:pt x="4509" y="783"/>
                    <a:pt x="2815" y="783"/>
                  </a:cubicBezTo>
                  <a:cubicBezTo>
                    <a:pt x="1919" y="783"/>
                    <a:pt x="1023" y="710"/>
                    <a:pt x="139" y="563"/>
                  </a:cubicBezTo>
                  <a:cubicBezTo>
                    <a:pt x="132" y="562"/>
                    <a:pt x="126" y="562"/>
                    <a:pt x="119" y="562"/>
                  </a:cubicBezTo>
                  <a:cubicBezTo>
                    <a:pt x="66" y="562"/>
                    <a:pt x="20" y="601"/>
                    <a:pt x="11" y="655"/>
                  </a:cubicBezTo>
                  <a:cubicBezTo>
                    <a:pt x="1" y="716"/>
                    <a:pt x="42" y="772"/>
                    <a:pt x="103" y="784"/>
                  </a:cubicBezTo>
                  <a:cubicBezTo>
                    <a:pt x="999" y="931"/>
                    <a:pt x="1907" y="1005"/>
                    <a:pt x="2815" y="1005"/>
                  </a:cubicBezTo>
                  <a:cubicBezTo>
                    <a:pt x="4532" y="1005"/>
                    <a:pt x="6251" y="740"/>
                    <a:pt x="7886" y="219"/>
                  </a:cubicBezTo>
                  <a:cubicBezTo>
                    <a:pt x="7945" y="201"/>
                    <a:pt x="7978" y="139"/>
                    <a:pt x="7960" y="79"/>
                  </a:cubicBezTo>
                  <a:cubicBezTo>
                    <a:pt x="7944" y="32"/>
                    <a:pt x="7900" y="1"/>
                    <a:pt x="7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5712100" y="1710125"/>
              <a:ext cx="178525" cy="71500"/>
            </a:xfrm>
            <a:custGeom>
              <a:avLst/>
              <a:gdLst/>
              <a:ahLst/>
              <a:cxnLst/>
              <a:rect l="l" t="t" r="r" b="b"/>
              <a:pathLst>
                <a:path w="7141" h="2860" extrusionOk="0">
                  <a:moveTo>
                    <a:pt x="7014" y="0"/>
                  </a:moveTo>
                  <a:cubicBezTo>
                    <a:pt x="6995" y="0"/>
                    <a:pt x="6975" y="5"/>
                    <a:pt x="6958" y="16"/>
                  </a:cubicBezTo>
                  <a:cubicBezTo>
                    <a:pt x="4825" y="1259"/>
                    <a:pt x="2517" y="2142"/>
                    <a:pt x="98" y="2638"/>
                  </a:cubicBezTo>
                  <a:cubicBezTo>
                    <a:pt x="39" y="2651"/>
                    <a:pt x="0" y="2709"/>
                    <a:pt x="12" y="2770"/>
                  </a:cubicBezTo>
                  <a:cubicBezTo>
                    <a:pt x="24" y="2823"/>
                    <a:pt x="70" y="2859"/>
                    <a:pt x="122" y="2859"/>
                  </a:cubicBezTo>
                  <a:cubicBezTo>
                    <a:pt x="129" y="2859"/>
                    <a:pt x="136" y="2858"/>
                    <a:pt x="143" y="2857"/>
                  </a:cubicBezTo>
                  <a:cubicBezTo>
                    <a:pt x="2584" y="2356"/>
                    <a:pt x="4916" y="1464"/>
                    <a:pt x="7070" y="208"/>
                  </a:cubicBezTo>
                  <a:cubicBezTo>
                    <a:pt x="7123" y="177"/>
                    <a:pt x="7141" y="109"/>
                    <a:pt x="7110" y="55"/>
                  </a:cubicBezTo>
                  <a:cubicBezTo>
                    <a:pt x="7089" y="20"/>
                    <a:pt x="7052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5543450" y="1779550"/>
              <a:ext cx="117250" cy="11200"/>
            </a:xfrm>
            <a:custGeom>
              <a:avLst/>
              <a:gdLst/>
              <a:ahLst/>
              <a:cxnLst/>
              <a:rect l="l" t="t" r="r" b="b"/>
              <a:pathLst>
                <a:path w="4690" h="448" extrusionOk="0">
                  <a:moveTo>
                    <a:pt x="122" y="1"/>
                  </a:moveTo>
                  <a:cubicBezTo>
                    <a:pt x="70" y="1"/>
                    <a:pt x="23" y="37"/>
                    <a:pt x="13" y="91"/>
                  </a:cubicBezTo>
                  <a:cubicBezTo>
                    <a:pt x="0" y="152"/>
                    <a:pt x="41" y="210"/>
                    <a:pt x="102" y="222"/>
                  </a:cubicBezTo>
                  <a:cubicBezTo>
                    <a:pt x="887" y="372"/>
                    <a:pt x="1678" y="448"/>
                    <a:pt x="2472" y="448"/>
                  </a:cubicBezTo>
                  <a:cubicBezTo>
                    <a:pt x="3178" y="448"/>
                    <a:pt x="3884" y="388"/>
                    <a:pt x="4587" y="268"/>
                  </a:cubicBezTo>
                  <a:cubicBezTo>
                    <a:pt x="4648" y="258"/>
                    <a:pt x="4689" y="200"/>
                    <a:pt x="4679" y="139"/>
                  </a:cubicBezTo>
                  <a:cubicBezTo>
                    <a:pt x="4670" y="84"/>
                    <a:pt x="4620" y="45"/>
                    <a:pt x="4568" y="45"/>
                  </a:cubicBezTo>
                  <a:cubicBezTo>
                    <a:pt x="4562" y="45"/>
                    <a:pt x="4556" y="46"/>
                    <a:pt x="4550" y="47"/>
                  </a:cubicBezTo>
                  <a:cubicBezTo>
                    <a:pt x="3858" y="165"/>
                    <a:pt x="3163" y="224"/>
                    <a:pt x="2469" y="224"/>
                  </a:cubicBezTo>
                  <a:cubicBezTo>
                    <a:pt x="1691" y="224"/>
                    <a:pt x="914" y="150"/>
                    <a:pt x="143" y="2"/>
                  </a:cubicBezTo>
                  <a:cubicBezTo>
                    <a:pt x="136" y="1"/>
                    <a:pt x="129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5606000" y="1636225"/>
              <a:ext cx="191825" cy="45250"/>
            </a:xfrm>
            <a:custGeom>
              <a:avLst/>
              <a:gdLst/>
              <a:ahLst/>
              <a:cxnLst/>
              <a:rect l="l" t="t" r="r" b="b"/>
              <a:pathLst>
                <a:path w="7673" h="1810" extrusionOk="0">
                  <a:moveTo>
                    <a:pt x="7546" y="1"/>
                  </a:moveTo>
                  <a:cubicBezTo>
                    <a:pt x="7533" y="1"/>
                    <a:pt x="7520" y="3"/>
                    <a:pt x="7508" y="7"/>
                  </a:cubicBezTo>
                  <a:cubicBezTo>
                    <a:pt x="5123" y="864"/>
                    <a:pt x="2636" y="1396"/>
                    <a:pt x="109" y="1585"/>
                  </a:cubicBezTo>
                  <a:cubicBezTo>
                    <a:pt x="47" y="1590"/>
                    <a:pt x="1" y="1643"/>
                    <a:pt x="6" y="1706"/>
                  </a:cubicBezTo>
                  <a:cubicBezTo>
                    <a:pt x="9" y="1764"/>
                    <a:pt x="59" y="1809"/>
                    <a:pt x="117" y="1809"/>
                  </a:cubicBezTo>
                  <a:lnTo>
                    <a:pt x="127" y="1809"/>
                  </a:lnTo>
                  <a:cubicBezTo>
                    <a:pt x="2673" y="1617"/>
                    <a:pt x="5181" y="1082"/>
                    <a:pt x="7584" y="218"/>
                  </a:cubicBezTo>
                  <a:cubicBezTo>
                    <a:pt x="7642" y="196"/>
                    <a:pt x="7672" y="132"/>
                    <a:pt x="7652" y="75"/>
                  </a:cubicBezTo>
                  <a:cubicBezTo>
                    <a:pt x="7634" y="28"/>
                    <a:pt x="7591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3"/>
            <p:cNvSpPr/>
            <p:nvPr/>
          </p:nvSpPr>
          <p:spPr>
            <a:xfrm>
              <a:off x="5535900" y="2096150"/>
              <a:ext cx="212900" cy="222200"/>
            </a:xfrm>
            <a:custGeom>
              <a:avLst/>
              <a:gdLst/>
              <a:ahLst/>
              <a:cxnLst/>
              <a:rect l="l" t="t" r="r" b="b"/>
              <a:pathLst>
                <a:path w="8516" h="8888" extrusionOk="0">
                  <a:moveTo>
                    <a:pt x="931" y="0"/>
                  </a:moveTo>
                  <a:lnTo>
                    <a:pt x="1" y="1003"/>
                  </a:lnTo>
                  <a:cubicBezTo>
                    <a:pt x="1074" y="3608"/>
                    <a:pt x="2428" y="6274"/>
                    <a:pt x="3768" y="8753"/>
                  </a:cubicBezTo>
                  <a:cubicBezTo>
                    <a:pt x="4027" y="8846"/>
                    <a:pt x="4305" y="8887"/>
                    <a:pt x="4589" y="8887"/>
                  </a:cubicBezTo>
                  <a:cubicBezTo>
                    <a:pt x="5454" y="8887"/>
                    <a:pt x="6382" y="8502"/>
                    <a:pt x="7064" y="8011"/>
                  </a:cubicBezTo>
                  <a:cubicBezTo>
                    <a:pt x="7969" y="7359"/>
                    <a:pt x="8515" y="6210"/>
                    <a:pt x="8491" y="5095"/>
                  </a:cubicBezTo>
                  <a:cubicBezTo>
                    <a:pt x="7264" y="5065"/>
                    <a:pt x="6376" y="5075"/>
                    <a:pt x="5152" y="4980"/>
                  </a:cubicBezTo>
                  <a:cubicBezTo>
                    <a:pt x="4105" y="3268"/>
                    <a:pt x="2425" y="1059"/>
                    <a:pt x="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3"/>
            <p:cNvSpPr/>
            <p:nvPr/>
          </p:nvSpPr>
          <p:spPr>
            <a:xfrm>
              <a:off x="5623200" y="2217700"/>
              <a:ext cx="45775" cy="29850"/>
            </a:xfrm>
            <a:custGeom>
              <a:avLst/>
              <a:gdLst/>
              <a:ahLst/>
              <a:cxnLst/>
              <a:rect l="l" t="t" r="r" b="b"/>
              <a:pathLst>
                <a:path w="1831" h="1194" extrusionOk="0">
                  <a:moveTo>
                    <a:pt x="1547" y="241"/>
                  </a:moveTo>
                  <a:lnTo>
                    <a:pt x="1298" y="913"/>
                  </a:lnTo>
                  <a:lnTo>
                    <a:pt x="449" y="373"/>
                  </a:lnTo>
                  <a:cubicBezTo>
                    <a:pt x="610" y="354"/>
                    <a:pt x="770" y="335"/>
                    <a:pt x="931" y="315"/>
                  </a:cubicBezTo>
                  <a:cubicBezTo>
                    <a:pt x="1134" y="290"/>
                    <a:pt x="1340" y="265"/>
                    <a:pt x="1547" y="241"/>
                  </a:cubicBezTo>
                  <a:close/>
                  <a:moveTo>
                    <a:pt x="1712" y="0"/>
                  </a:moveTo>
                  <a:cubicBezTo>
                    <a:pt x="1708" y="0"/>
                    <a:pt x="1705" y="0"/>
                    <a:pt x="1702" y="1"/>
                  </a:cubicBezTo>
                  <a:cubicBezTo>
                    <a:pt x="1433" y="27"/>
                    <a:pt x="1169" y="60"/>
                    <a:pt x="902" y="93"/>
                  </a:cubicBezTo>
                  <a:cubicBezTo>
                    <a:pt x="638" y="125"/>
                    <a:pt x="375" y="157"/>
                    <a:pt x="109" y="183"/>
                  </a:cubicBezTo>
                  <a:cubicBezTo>
                    <a:pt x="63" y="189"/>
                    <a:pt x="23" y="223"/>
                    <a:pt x="12" y="269"/>
                  </a:cubicBezTo>
                  <a:cubicBezTo>
                    <a:pt x="1" y="316"/>
                    <a:pt x="21" y="363"/>
                    <a:pt x="60" y="389"/>
                  </a:cubicBezTo>
                  <a:lnTo>
                    <a:pt x="1292" y="1175"/>
                  </a:lnTo>
                  <a:cubicBezTo>
                    <a:pt x="1312" y="1188"/>
                    <a:pt x="1333" y="1194"/>
                    <a:pt x="1353" y="1194"/>
                  </a:cubicBezTo>
                  <a:cubicBezTo>
                    <a:pt x="1365" y="1194"/>
                    <a:pt x="1376" y="1193"/>
                    <a:pt x="1388" y="1188"/>
                  </a:cubicBezTo>
                  <a:cubicBezTo>
                    <a:pt x="1420" y="1177"/>
                    <a:pt x="1445" y="1152"/>
                    <a:pt x="1458" y="1121"/>
                  </a:cubicBezTo>
                  <a:lnTo>
                    <a:pt x="1817" y="150"/>
                  </a:lnTo>
                  <a:cubicBezTo>
                    <a:pt x="1831" y="114"/>
                    <a:pt x="1825" y="74"/>
                    <a:pt x="1801" y="43"/>
                  </a:cubicBezTo>
                  <a:cubicBezTo>
                    <a:pt x="1780" y="16"/>
                    <a:pt x="1748" y="0"/>
                    <a:pt x="1712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3"/>
            <p:cNvSpPr/>
            <p:nvPr/>
          </p:nvSpPr>
          <p:spPr>
            <a:xfrm>
              <a:off x="5677550" y="2089200"/>
              <a:ext cx="312575" cy="341925"/>
            </a:xfrm>
            <a:custGeom>
              <a:avLst/>
              <a:gdLst/>
              <a:ahLst/>
              <a:cxnLst/>
              <a:rect l="l" t="t" r="r" b="b"/>
              <a:pathLst>
                <a:path w="12503" h="13677" extrusionOk="0">
                  <a:moveTo>
                    <a:pt x="1" y="0"/>
                  </a:moveTo>
                  <a:lnTo>
                    <a:pt x="407" y="13677"/>
                  </a:lnTo>
                  <a:lnTo>
                    <a:pt x="8884" y="13232"/>
                  </a:lnTo>
                  <a:lnTo>
                    <a:pt x="12503" y="4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3"/>
            <p:cNvSpPr/>
            <p:nvPr/>
          </p:nvSpPr>
          <p:spPr>
            <a:xfrm>
              <a:off x="5720025" y="2101600"/>
              <a:ext cx="9625" cy="227825"/>
            </a:xfrm>
            <a:custGeom>
              <a:avLst/>
              <a:gdLst/>
              <a:ahLst/>
              <a:cxnLst/>
              <a:rect l="l" t="t" r="r" b="b"/>
              <a:pathLst>
                <a:path w="385" h="9113" extrusionOk="0">
                  <a:moveTo>
                    <a:pt x="119" y="0"/>
                  </a:moveTo>
                  <a:cubicBezTo>
                    <a:pt x="117" y="0"/>
                    <a:pt x="114" y="0"/>
                    <a:pt x="112" y="0"/>
                  </a:cubicBezTo>
                  <a:cubicBezTo>
                    <a:pt x="50" y="1"/>
                    <a:pt x="0" y="52"/>
                    <a:pt x="2" y="114"/>
                  </a:cubicBezTo>
                  <a:lnTo>
                    <a:pt x="160" y="9002"/>
                  </a:lnTo>
                  <a:cubicBezTo>
                    <a:pt x="160" y="9063"/>
                    <a:pt x="210" y="9112"/>
                    <a:pt x="271" y="9112"/>
                  </a:cubicBezTo>
                  <a:lnTo>
                    <a:pt x="273" y="9112"/>
                  </a:lnTo>
                  <a:cubicBezTo>
                    <a:pt x="335" y="9110"/>
                    <a:pt x="385" y="9061"/>
                    <a:pt x="384" y="8999"/>
                  </a:cubicBezTo>
                  <a:lnTo>
                    <a:pt x="226" y="110"/>
                  </a:lnTo>
                  <a:cubicBezTo>
                    <a:pt x="225" y="50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5699425" y="2087800"/>
              <a:ext cx="11600" cy="189375"/>
            </a:xfrm>
            <a:custGeom>
              <a:avLst/>
              <a:gdLst/>
              <a:ahLst/>
              <a:cxnLst/>
              <a:rect l="l" t="t" r="r" b="b"/>
              <a:pathLst>
                <a:path w="464" h="7575" extrusionOk="0">
                  <a:moveTo>
                    <a:pt x="119" y="0"/>
                  </a:moveTo>
                  <a:cubicBezTo>
                    <a:pt x="117" y="0"/>
                    <a:pt x="115" y="0"/>
                    <a:pt x="113" y="1"/>
                  </a:cubicBezTo>
                  <a:cubicBezTo>
                    <a:pt x="51" y="2"/>
                    <a:pt x="1" y="53"/>
                    <a:pt x="4" y="115"/>
                  </a:cubicBezTo>
                  <a:lnTo>
                    <a:pt x="238" y="7466"/>
                  </a:lnTo>
                  <a:cubicBezTo>
                    <a:pt x="239" y="7526"/>
                    <a:pt x="288" y="7574"/>
                    <a:pt x="348" y="7574"/>
                  </a:cubicBezTo>
                  <a:lnTo>
                    <a:pt x="352" y="7574"/>
                  </a:lnTo>
                  <a:cubicBezTo>
                    <a:pt x="414" y="7573"/>
                    <a:pt x="464" y="7521"/>
                    <a:pt x="461" y="7459"/>
                  </a:cubicBezTo>
                  <a:lnTo>
                    <a:pt x="227" y="109"/>
                  </a:lnTo>
                  <a:cubicBezTo>
                    <a:pt x="226" y="50"/>
                    <a:pt x="17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5686725" y="2173500"/>
              <a:ext cx="12625" cy="199775"/>
            </a:xfrm>
            <a:custGeom>
              <a:avLst/>
              <a:gdLst/>
              <a:ahLst/>
              <a:cxnLst/>
              <a:rect l="l" t="t" r="r" b="b"/>
              <a:pathLst>
                <a:path w="505" h="7991" extrusionOk="0">
                  <a:moveTo>
                    <a:pt x="124" y="1"/>
                  </a:moveTo>
                  <a:cubicBezTo>
                    <a:pt x="119" y="1"/>
                    <a:pt x="115" y="1"/>
                    <a:pt x="110" y="2"/>
                  </a:cubicBezTo>
                  <a:cubicBezTo>
                    <a:pt x="49" y="3"/>
                    <a:pt x="1" y="55"/>
                    <a:pt x="3" y="117"/>
                  </a:cubicBezTo>
                  <a:lnTo>
                    <a:pt x="280" y="7884"/>
                  </a:lnTo>
                  <a:cubicBezTo>
                    <a:pt x="281" y="7943"/>
                    <a:pt x="331" y="7991"/>
                    <a:pt x="390" y="7991"/>
                  </a:cubicBezTo>
                  <a:lnTo>
                    <a:pt x="395" y="7991"/>
                  </a:lnTo>
                  <a:cubicBezTo>
                    <a:pt x="456" y="7990"/>
                    <a:pt x="505" y="7938"/>
                    <a:pt x="503" y="7876"/>
                  </a:cubicBezTo>
                  <a:lnTo>
                    <a:pt x="226" y="109"/>
                  </a:lnTo>
                  <a:cubicBezTo>
                    <a:pt x="224" y="53"/>
                    <a:pt x="179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3"/>
            <p:cNvSpPr/>
            <p:nvPr/>
          </p:nvSpPr>
          <p:spPr>
            <a:xfrm>
              <a:off x="5733175" y="2058725"/>
              <a:ext cx="315875" cy="328175"/>
            </a:xfrm>
            <a:custGeom>
              <a:avLst/>
              <a:gdLst/>
              <a:ahLst/>
              <a:cxnLst/>
              <a:rect l="l" t="t" r="r" b="b"/>
              <a:pathLst>
                <a:path w="12635" h="13127" extrusionOk="0">
                  <a:moveTo>
                    <a:pt x="189" y="0"/>
                  </a:moveTo>
                  <a:lnTo>
                    <a:pt x="0" y="12895"/>
                  </a:lnTo>
                  <a:lnTo>
                    <a:pt x="10730" y="13126"/>
                  </a:lnTo>
                  <a:lnTo>
                    <a:pt x="12634" y="7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3"/>
            <p:cNvSpPr/>
            <p:nvPr/>
          </p:nvSpPr>
          <p:spPr>
            <a:xfrm>
              <a:off x="5750600" y="2077725"/>
              <a:ext cx="328350" cy="328900"/>
            </a:xfrm>
            <a:custGeom>
              <a:avLst/>
              <a:gdLst/>
              <a:ahLst/>
              <a:cxnLst/>
              <a:rect l="l" t="t" r="r" b="b"/>
              <a:pathLst>
                <a:path w="13134" h="13156" extrusionOk="0">
                  <a:moveTo>
                    <a:pt x="12316" y="0"/>
                  </a:moveTo>
                  <a:cubicBezTo>
                    <a:pt x="12310" y="0"/>
                    <a:pt x="12304" y="1"/>
                    <a:pt x="12298" y="1"/>
                  </a:cubicBezTo>
                  <a:lnTo>
                    <a:pt x="724" y="307"/>
                  </a:lnTo>
                  <a:cubicBezTo>
                    <a:pt x="320" y="317"/>
                    <a:pt x="1" y="652"/>
                    <a:pt x="8" y="1056"/>
                  </a:cubicBezTo>
                  <a:lnTo>
                    <a:pt x="195" y="12430"/>
                  </a:lnTo>
                  <a:cubicBezTo>
                    <a:pt x="202" y="12837"/>
                    <a:pt x="534" y="13155"/>
                    <a:pt x="931" y="13155"/>
                  </a:cubicBezTo>
                  <a:cubicBezTo>
                    <a:pt x="957" y="13155"/>
                    <a:pt x="982" y="13154"/>
                    <a:pt x="1008" y="13151"/>
                  </a:cubicBezTo>
                  <a:lnTo>
                    <a:pt x="10146" y="12191"/>
                  </a:lnTo>
                  <a:cubicBezTo>
                    <a:pt x="10462" y="12157"/>
                    <a:pt x="10722" y="11925"/>
                    <a:pt x="10788" y="11613"/>
                  </a:cubicBezTo>
                  <a:lnTo>
                    <a:pt x="11937" y="6261"/>
                  </a:lnTo>
                  <a:lnTo>
                    <a:pt x="13039" y="885"/>
                  </a:lnTo>
                  <a:cubicBezTo>
                    <a:pt x="13133" y="426"/>
                    <a:pt x="12780" y="0"/>
                    <a:pt x="12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5762925" y="2087125"/>
              <a:ext cx="298900" cy="305850"/>
            </a:xfrm>
            <a:custGeom>
              <a:avLst/>
              <a:gdLst/>
              <a:ahLst/>
              <a:cxnLst/>
              <a:rect l="l" t="t" r="r" b="b"/>
              <a:pathLst>
                <a:path w="11956" h="12234" extrusionOk="0">
                  <a:moveTo>
                    <a:pt x="11846" y="0"/>
                  </a:moveTo>
                  <a:cubicBezTo>
                    <a:pt x="11843" y="0"/>
                    <a:pt x="11840" y="1"/>
                    <a:pt x="11837" y="1"/>
                  </a:cubicBezTo>
                  <a:cubicBezTo>
                    <a:pt x="7949" y="172"/>
                    <a:pt x="4004" y="300"/>
                    <a:pt x="111" y="384"/>
                  </a:cubicBezTo>
                  <a:cubicBezTo>
                    <a:pt x="81" y="384"/>
                    <a:pt x="53" y="398"/>
                    <a:pt x="33" y="419"/>
                  </a:cubicBezTo>
                  <a:cubicBezTo>
                    <a:pt x="12" y="440"/>
                    <a:pt x="1" y="470"/>
                    <a:pt x="2" y="499"/>
                  </a:cubicBezTo>
                  <a:cubicBezTo>
                    <a:pt x="120" y="3959"/>
                    <a:pt x="172" y="7653"/>
                    <a:pt x="163" y="12121"/>
                  </a:cubicBezTo>
                  <a:cubicBezTo>
                    <a:pt x="162" y="12183"/>
                    <a:pt x="212" y="12234"/>
                    <a:pt x="274" y="12234"/>
                  </a:cubicBezTo>
                  <a:cubicBezTo>
                    <a:pt x="336" y="12234"/>
                    <a:pt x="385" y="12183"/>
                    <a:pt x="385" y="12122"/>
                  </a:cubicBezTo>
                  <a:cubicBezTo>
                    <a:pt x="394" y="7699"/>
                    <a:pt x="344" y="4035"/>
                    <a:pt x="228" y="605"/>
                  </a:cubicBezTo>
                  <a:cubicBezTo>
                    <a:pt x="4085" y="522"/>
                    <a:pt x="7993" y="393"/>
                    <a:pt x="11846" y="224"/>
                  </a:cubicBezTo>
                  <a:cubicBezTo>
                    <a:pt x="11908" y="222"/>
                    <a:pt x="11956" y="170"/>
                    <a:pt x="11953" y="108"/>
                  </a:cubicBezTo>
                  <a:cubicBezTo>
                    <a:pt x="11951" y="49"/>
                    <a:pt x="11908" y="0"/>
                    <a:pt x="1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796000" y="2122650"/>
              <a:ext cx="323750" cy="341275"/>
            </a:xfrm>
            <a:custGeom>
              <a:avLst/>
              <a:gdLst/>
              <a:ahLst/>
              <a:cxnLst/>
              <a:rect l="l" t="t" r="r" b="b"/>
              <a:pathLst>
                <a:path w="12950" h="13651" extrusionOk="0">
                  <a:moveTo>
                    <a:pt x="1502" y="1"/>
                  </a:moveTo>
                  <a:cubicBezTo>
                    <a:pt x="1004" y="1"/>
                    <a:pt x="590" y="393"/>
                    <a:pt x="566" y="894"/>
                  </a:cubicBezTo>
                  <a:lnTo>
                    <a:pt x="26" y="12672"/>
                  </a:lnTo>
                  <a:cubicBezTo>
                    <a:pt x="1" y="13207"/>
                    <a:pt x="429" y="13650"/>
                    <a:pt x="958" y="13650"/>
                  </a:cubicBezTo>
                  <a:cubicBezTo>
                    <a:pt x="975" y="13650"/>
                    <a:pt x="992" y="13650"/>
                    <a:pt x="1009" y="13649"/>
                  </a:cubicBezTo>
                  <a:lnTo>
                    <a:pt x="8824" y="13238"/>
                  </a:lnTo>
                  <a:cubicBezTo>
                    <a:pt x="9223" y="13217"/>
                    <a:pt x="9565" y="12943"/>
                    <a:pt x="9676" y="12558"/>
                  </a:cubicBezTo>
                  <a:lnTo>
                    <a:pt x="12787" y="1536"/>
                  </a:lnTo>
                  <a:cubicBezTo>
                    <a:pt x="12949" y="952"/>
                    <a:pt x="12522" y="367"/>
                    <a:pt x="11915" y="347"/>
                  </a:cubicBezTo>
                  <a:lnTo>
                    <a:pt x="1532" y="1"/>
                  </a:lnTo>
                  <a:cubicBezTo>
                    <a:pt x="1522" y="1"/>
                    <a:pt x="1512" y="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886550" y="2216700"/>
              <a:ext cx="126875" cy="94175"/>
            </a:xfrm>
            <a:custGeom>
              <a:avLst/>
              <a:gdLst/>
              <a:ahLst/>
              <a:cxnLst/>
              <a:rect l="l" t="t" r="r" b="b"/>
              <a:pathLst>
                <a:path w="5075" h="3767" extrusionOk="0">
                  <a:moveTo>
                    <a:pt x="245" y="0"/>
                  </a:moveTo>
                  <a:lnTo>
                    <a:pt x="0" y="3766"/>
                  </a:lnTo>
                  <a:lnTo>
                    <a:pt x="4438" y="3766"/>
                  </a:lnTo>
                  <a:lnTo>
                    <a:pt x="5074" y="24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909650" y="2239025"/>
              <a:ext cx="79700" cy="11000"/>
            </a:xfrm>
            <a:custGeom>
              <a:avLst/>
              <a:gdLst/>
              <a:ahLst/>
              <a:cxnLst/>
              <a:rect l="l" t="t" r="r" b="b"/>
              <a:pathLst>
                <a:path w="3188" h="440" extrusionOk="0">
                  <a:moveTo>
                    <a:pt x="117" y="0"/>
                  </a:moveTo>
                  <a:cubicBezTo>
                    <a:pt x="61" y="0"/>
                    <a:pt x="12" y="42"/>
                    <a:pt x="6" y="99"/>
                  </a:cubicBezTo>
                  <a:cubicBezTo>
                    <a:pt x="0" y="161"/>
                    <a:pt x="44" y="217"/>
                    <a:pt x="104" y="223"/>
                  </a:cubicBezTo>
                  <a:cubicBezTo>
                    <a:pt x="1085" y="336"/>
                    <a:pt x="2083" y="409"/>
                    <a:pt x="3070" y="439"/>
                  </a:cubicBezTo>
                  <a:lnTo>
                    <a:pt x="3074" y="439"/>
                  </a:lnTo>
                  <a:cubicBezTo>
                    <a:pt x="3134" y="439"/>
                    <a:pt x="3183" y="392"/>
                    <a:pt x="3185" y="331"/>
                  </a:cubicBezTo>
                  <a:cubicBezTo>
                    <a:pt x="3188" y="269"/>
                    <a:pt x="3139" y="218"/>
                    <a:pt x="3077" y="216"/>
                  </a:cubicBezTo>
                  <a:cubicBezTo>
                    <a:pt x="2095" y="186"/>
                    <a:pt x="1104" y="114"/>
                    <a:pt x="130" y="1"/>
                  </a:cubicBezTo>
                  <a:cubicBezTo>
                    <a:pt x="126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5914075" y="2261525"/>
              <a:ext cx="70425" cy="11025"/>
            </a:xfrm>
            <a:custGeom>
              <a:avLst/>
              <a:gdLst/>
              <a:ahLst/>
              <a:cxnLst/>
              <a:rect l="l" t="t" r="r" b="b"/>
              <a:pathLst>
                <a:path w="2817" h="441" extrusionOk="0">
                  <a:moveTo>
                    <a:pt x="117" y="1"/>
                  </a:moveTo>
                  <a:cubicBezTo>
                    <a:pt x="61" y="1"/>
                    <a:pt x="11" y="44"/>
                    <a:pt x="6" y="103"/>
                  </a:cubicBezTo>
                  <a:cubicBezTo>
                    <a:pt x="1" y="164"/>
                    <a:pt x="46" y="218"/>
                    <a:pt x="108" y="223"/>
                  </a:cubicBezTo>
                  <a:lnTo>
                    <a:pt x="2691" y="440"/>
                  </a:lnTo>
                  <a:lnTo>
                    <a:pt x="2701" y="440"/>
                  </a:lnTo>
                  <a:cubicBezTo>
                    <a:pt x="2758" y="440"/>
                    <a:pt x="2806" y="397"/>
                    <a:pt x="2811" y="339"/>
                  </a:cubicBezTo>
                  <a:cubicBezTo>
                    <a:pt x="2816" y="278"/>
                    <a:pt x="2771" y="223"/>
                    <a:pt x="2709" y="218"/>
                  </a:cubicBezTo>
                  <a:lnTo>
                    <a:pt x="126" y="1"/>
                  </a:lnTo>
                  <a:cubicBezTo>
                    <a:pt x="123" y="1"/>
                    <a:pt x="120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908725" y="2283400"/>
              <a:ext cx="75225" cy="8975"/>
            </a:xfrm>
            <a:custGeom>
              <a:avLst/>
              <a:gdLst/>
              <a:ahLst/>
              <a:cxnLst/>
              <a:rect l="l" t="t" r="r" b="b"/>
              <a:pathLst>
                <a:path w="3009" h="359" extrusionOk="0">
                  <a:moveTo>
                    <a:pt x="111" y="1"/>
                  </a:moveTo>
                  <a:cubicBezTo>
                    <a:pt x="45" y="1"/>
                    <a:pt x="6" y="48"/>
                    <a:pt x="3" y="106"/>
                  </a:cubicBezTo>
                  <a:cubicBezTo>
                    <a:pt x="1" y="168"/>
                    <a:pt x="47" y="221"/>
                    <a:pt x="109" y="224"/>
                  </a:cubicBezTo>
                  <a:lnTo>
                    <a:pt x="2889" y="359"/>
                  </a:lnTo>
                  <a:lnTo>
                    <a:pt x="2894" y="359"/>
                  </a:lnTo>
                  <a:cubicBezTo>
                    <a:pt x="2953" y="359"/>
                    <a:pt x="3002" y="312"/>
                    <a:pt x="3006" y="252"/>
                  </a:cubicBezTo>
                  <a:cubicBezTo>
                    <a:pt x="3009" y="190"/>
                    <a:pt x="2962" y="137"/>
                    <a:pt x="2900" y="135"/>
                  </a:cubicBezTo>
                  <a:lnTo>
                    <a:pt x="121" y="1"/>
                  </a:lnTo>
                  <a:cubicBezTo>
                    <a:pt x="117" y="1"/>
                    <a:pt x="11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5814375" y="2138050"/>
              <a:ext cx="279900" cy="222875"/>
            </a:xfrm>
            <a:custGeom>
              <a:avLst/>
              <a:gdLst/>
              <a:ahLst/>
              <a:cxnLst/>
              <a:rect l="l" t="t" r="r" b="b"/>
              <a:pathLst>
                <a:path w="11196" h="8915" extrusionOk="0">
                  <a:moveTo>
                    <a:pt x="601" y="0"/>
                  </a:moveTo>
                  <a:cubicBezTo>
                    <a:pt x="543" y="0"/>
                    <a:pt x="495" y="47"/>
                    <a:pt x="490" y="107"/>
                  </a:cubicBezTo>
                  <a:lnTo>
                    <a:pt x="5" y="8797"/>
                  </a:lnTo>
                  <a:cubicBezTo>
                    <a:pt x="1" y="8859"/>
                    <a:pt x="47" y="8911"/>
                    <a:pt x="109" y="8915"/>
                  </a:cubicBezTo>
                  <a:lnTo>
                    <a:pt x="115" y="8915"/>
                  </a:lnTo>
                  <a:cubicBezTo>
                    <a:pt x="174" y="8915"/>
                    <a:pt x="223" y="8868"/>
                    <a:pt x="228" y="8809"/>
                  </a:cubicBezTo>
                  <a:lnTo>
                    <a:pt x="707" y="225"/>
                  </a:lnTo>
                  <a:cubicBezTo>
                    <a:pt x="3840" y="268"/>
                    <a:pt x="7079" y="397"/>
                    <a:pt x="10213" y="523"/>
                  </a:cubicBezTo>
                  <a:lnTo>
                    <a:pt x="11077" y="558"/>
                  </a:lnTo>
                  <a:cubicBezTo>
                    <a:pt x="11080" y="558"/>
                    <a:pt x="11083" y="559"/>
                    <a:pt x="11087" y="559"/>
                  </a:cubicBezTo>
                  <a:cubicBezTo>
                    <a:pt x="11144" y="559"/>
                    <a:pt x="11190" y="509"/>
                    <a:pt x="11193" y="451"/>
                  </a:cubicBezTo>
                  <a:cubicBezTo>
                    <a:pt x="11195" y="389"/>
                    <a:pt x="11148" y="337"/>
                    <a:pt x="11086" y="335"/>
                  </a:cubicBezTo>
                  <a:lnTo>
                    <a:pt x="10222" y="300"/>
                  </a:lnTo>
                  <a:cubicBezTo>
                    <a:pt x="7051" y="174"/>
                    <a:pt x="3772" y="42"/>
                    <a:pt x="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3"/>
            <p:cNvSpPr/>
            <p:nvPr/>
          </p:nvSpPr>
          <p:spPr>
            <a:xfrm>
              <a:off x="5948675" y="2306700"/>
              <a:ext cx="170225" cy="169750"/>
            </a:xfrm>
            <a:custGeom>
              <a:avLst/>
              <a:gdLst/>
              <a:ahLst/>
              <a:cxnLst/>
              <a:rect l="l" t="t" r="r" b="b"/>
              <a:pathLst>
                <a:path w="6809" h="6790" extrusionOk="0">
                  <a:moveTo>
                    <a:pt x="3358" y="1"/>
                  </a:moveTo>
                  <a:cubicBezTo>
                    <a:pt x="1667" y="1"/>
                    <a:pt x="301" y="2098"/>
                    <a:pt x="53" y="3834"/>
                  </a:cubicBezTo>
                  <a:cubicBezTo>
                    <a:pt x="13" y="4112"/>
                    <a:pt x="0" y="4402"/>
                    <a:pt x="93" y="4669"/>
                  </a:cubicBezTo>
                  <a:cubicBezTo>
                    <a:pt x="186" y="4934"/>
                    <a:pt x="404" y="5170"/>
                    <a:pt x="681" y="5215"/>
                  </a:cubicBezTo>
                  <a:cubicBezTo>
                    <a:pt x="574" y="5609"/>
                    <a:pt x="863" y="6082"/>
                    <a:pt x="1198" y="6318"/>
                  </a:cubicBezTo>
                  <a:cubicBezTo>
                    <a:pt x="1365" y="6436"/>
                    <a:pt x="1570" y="6495"/>
                    <a:pt x="1775" y="6495"/>
                  </a:cubicBezTo>
                  <a:cubicBezTo>
                    <a:pt x="1978" y="6495"/>
                    <a:pt x="2181" y="6436"/>
                    <a:pt x="2348" y="6319"/>
                  </a:cubicBezTo>
                  <a:cubicBezTo>
                    <a:pt x="2357" y="6665"/>
                    <a:pt x="2745" y="6790"/>
                    <a:pt x="3121" y="6790"/>
                  </a:cubicBezTo>
                  <a:cubicBezTo>
                    <a:pt x="3223" y="6790"/>
                    <a:pt x="3323" y="6781"/>
                    <a:pt x="3415" y="6764"/>
                  </a:cubicBezTo>
                  <a:cubicBezTo>
                    <a:pt x="3848" y="6689"/>
                    <a:pt x="4195" y="6377"/>
                    <a:pt x="4517" y="6079"/>
                  </a:cubicBezTo>
                  <a:cubicBezTo>
                    <a:pt x="4811" y="5807"/>
                    <a:pt x="5105" y="5535"/>
                    <a:pt x="5399" y="5263"/>
                  </a:cubicBezTo>
                  <a:cubicBezTo>
                    <a:pt x="5434" y="5269"/>
                    <a:pt x="5469" y="5272"/>
                    <a:pt x="5505" y="5272"/>
                  </a:cubicBezTo>
                  <a:cubicBezTo>
                    <a:pt x="6075" y="5272"/>
                    <a:pt x="6688" y="4497"/>
                    <a:pt x="6734" y="3927"/>
                  </a:cubicBezTo>
                  <a:cubicBezTo>
                    <a:pt x="6808" y="3027"/>
                    <a:pt x="6531" y="2103"/>
                    <a:pt x="5977" y="1390"/>
                  </a:cubicBezTo>
                  <a:cubicBezTo>
                    <a:pt x="5424" y="677"/>
                    <a:pt x="4595" y="181"/>
                    <a:pt x="3704" y="30"/>
                  </a:cubicBezTo>
                  <a:cubicBezTo>
                    <a:pt x="3588" y="10"/>
                    <a:pt x="3472" y="1"/>
                    <a:pt x="3358" y="1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3"/>
            <p:cNvSpPr/>
            <p:nvPr/>
          </p:nvSpPr>
          <p:spPr>
            <a:xfrm>
              <a:off x="5998775" y="2426650"/>
              <a:ext cx="11375" cy="43700"/>
            </a:xfrm>
            <a:custGeom>
              <a:avLst/>
              <a:gdLst/>
              <a:ahLst/>
              <a:cxnLst/>
              <a:rect l="l" t="t" r="r" b="b"/>
              <a:pathLst>
                <a:path w="455" h="1748" extrusionOk="0">
                  <a:moveTo>
                    <a:pt x="181" y="1"/>
                  </a:moveTo>
                  <a:cubicBezTo>
                    <a:pt x="125" y="1"/>
                    <a:pt x="75" y="40"/>
                    <a:pt x="68" y="98"/>
                  </a:cubicBezTo>
                  <a:cubicBezTo>
                    <a:pt x="1" y="623"/>
                    <a:pt x="53" y="1168"/>
                    <a:pt x="223" y="1671"/>
                  </a:cubicBezTo>
                  <a:cubicBezTo>
                    <a:pt x="238" y="1717"/>
                    <a:pt x="282" y="1747"/>
                    <a:pt x="328" y="1747"/>
                  </a:cubicBezTo>
                  <a:cubicBezTo>
                    <a:pt x="341" y="1747"/>
                    <a:pt x="352" y="1746"/>
                    <a:pt x="364" y="1741"/>
                  </a:cubicBezTo>
                  <a:cubicBezTo>
                    <a:pt x="423" y="1722"/>
                    <a:pt x="454" y="1658"/>
                    <a:pt x="435" y="1600"/>
                  </a:cubicBezTo>
                  <a:cubicBezTo>
                    <a:pt x="277" y="1128"/>
                    <a:pt x="227" y="620"/>
                    <a:pt x="290" y="126"/>
                  </a:cubicBezTo>
                  <a:cubicBezTo>
                    <a:pt x="297" y="64"/>
                    <a:pt x="254" y="8"/>
                    <a:pt x="193" y="1"/>
                  </a:cubicBezTo>
                  <a:cubicBezTo>
                    <a:pt x="189" y="1"/>
                    <a:pt x="185" y="1"/>
                    <a:pt x="18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3"/>
            <p:cNvSpPr/>
            <p:nvPr/>
          </p:nvSpPr>
          <p:spPr>
            <a:xfrm>
              <a:off x="5961300" y="2398475"/>
              <a:ext cx="13650" cy="43000"/>
            </a:xfrm>
            <a:custGeom>
              <a:avLst/>
              <a:gdLst/>
              <a:ahLst/>
              <a:cxnLst/>
              <a:rect l="l" t="t" r="r" b="b"/>
              <a:pathLst>
                <a:path w="546" h="1720" extrusionOk="0">
                  <a:moveTo>
                    <a:pt x="418" y="1"/>
                  </a:moveTo>
                  <a:cubicBezTo>
                    <a:pt x="376" y="1"/>
                    <a:pt x="336" y="24"/>
                    <a:pt x="317" y="66"/>
                  </a:cubicBezTo>
                  <a:cubicBezTo>
                    <a:pt x="99" y="550"/>
                    <a:pt x="1" y="1084"/>
                    <a:pt x="34" y="1614"/>
                  </a:cubicBezTo>
                  <a:cubicBezTo>
                    <a:pt x="38" y="1673"/>
                    <a:pt x="86" y="1718"/>
                    <a:pt x="145" y="1718"/>
                  </a:cubicBezTo>
                  <a:cubicBezTo>
                    <a:pt x="147" y="1718"/>
                    <a:pt x="150" y="1718"/>
                    <a:pt x="151" y="1719"/>
                  </a:cubicBezTo>
                  <a:cubicBezTo>
                    <a:pt x="213" y="1715"/>
                    <a:pt x="260" y="1662"/>
                    <a:pt x="256" y="1600"/>
                  </a:cubicBezTo>
                  <a:cubicBezTo>
                    <a:pt x="224" y="1108"/>
                    <a:pt x="316" y="609"/>
                    <a:pt x="519" y="159"/>
                  </a:cubicBezTo>
                  <a:cubicBezTo>
                    <a:pt x="545" y="102"/>
                    <a:pt x="520" y="36"/>
                    <a:pt x="463" y="10"/>
                  </a:cubicBezTo>
                  <a:cubicBezTo>
                    <a:pt x="449" y="4"/>
                    <a:pt x="434" y="1"/>
                    <a:pt x="41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3"/>
            <p:cNvSpPr/>
            <p:nvPr/>
          </p:nvSpPr>
          <p:spPr>
            <a:xfrm>
              <a:off x="5487650" y="2393100"/>
              <a:ext cx="694725" cy="290425"/>
            </a:xfrm>
            <a:custGeom>
              <a:avLst/>
              <a:gdLst/>
              <a:ahLst/>
              <a:cxnLst/>
              <a:rect l="l" t="t" r="r" b="b"/>
              <a:pathLst>
                <a:path w="27789" h="11617" extrusionOk="0">
                  <a:moveTo>
                    <a:pt x="3503" y="0"/>
                  </a:moveTo>
                  <a:cubicBezTo>
                    <a:pt x="2371" y="0"/>
                    <a:pt x="1408" y="831"/>
                    <a:pt x="1241" y="1953"/>
                  </a:cubicBezTo>
                  <a:lnTo>
                    <a:pt x="206" y="8897"/>
                  </a:lnTo>
                  <a:cubicBezTo>
                    <a:pt x="1" y="10277"/>
                    <a:pt x="1067" y="11518"/>
                    <a:pt x="2462" y="11523"/>
                  </a:cubicBezTo>
                  <a:lnTo>
                    <a:pt x="25370" y="11616"/>
                  </a:lnTo>
                  <a:cubicBezTo>
                    <a:pt x="25373" y="11616"/>
                    <a:pt x="25376" y="11616"/>
                    <a:pt x="25379" y="11616"/>
                  </a:cubicBezTo>
                  <a:cubicBezTo>
                    <a:pt x="26729" y="11616"/>
                    <a:pt x="27788" y="10453"/>
                    <a:pt x="27658" y="9108"/>
                  </a:cubicBezTo>
                  <a:lnTo>
                    <a:pt x="26990" y="2181"/>
                  </a:lnTo>
                  <a:cubicBezTo>
                    <a:pt x="26877" y="1013"/>
                    <a:pt x="25898" y="118"/>
                    <a:pt x="24723" y="111"/>
                  </a:cubicBezTo>
                  <a:lnTo>
                    <a:pt x="3518" y="0"/>
                  </a:lnTo>
                  <a:cubicBezTo>
                    <a:pt x="3513" y="0"/>
                    <a:pt x="3508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3"/>
            <p:cNvSpPr/>
            <p:nvPr/>
          </p:nvSpPr>
          <p:spPr>
            <a:xfrm>
              <a:off x="5856075" y="2430650"/>
              <a:ext cx="66325" cy="68425"/>
            </a:xfrm>
            <a:custGeom>
              <a:avLst/>
              <a:gdLst/>
              <a:ahLst/>
              <a:cxnLst/>
              <a:rect l="l" t="t" r="r" b="b"/>
              <a:pathLst>
                <a:path w="2653" h="2737" extrusionOk="0">
                  <a:moveTo>
                    <a:pt x="1495" y="559"/>
                  </a:moveTo>
                  <a:cubicBezTo>
                    <a:pt x="1623" y="559"/>
                    <a:pt x="1733" y="574"/>
                    <a:pt x="1826" y="605"/>
                  </a:cubicBezTo>
                  <a:cubicBezTo>
                    <a:pt x="1929" y="638"/>
                    <a:pt x="1981" y="683"/>
                    <a:pt x="1981" y="740"/>
                  </a:cubicBezTo>
                  <a:cubicBezTo>
                    <a:pt x="1981" y="819"/>
                    <a:pt x="1893" y="894"/>
                    <a:pt x="1716" y="963"/>
                  </a:cubicBezTo>
                  <a:cubicBezTo>
                    <a:pt x="1558" y="1024"/>
                    <a:pt x="1413" y="1055"/>
                    <a:pt x="1278" y="1055"/>
                  </a:cubicBezTo>
                  <a:cubicBezTo>
                    <a:pt x="1158" y="1055"/>
                    <a:pt x="1044" y="1035"/>
                    <a:pt x="936" y="995"/>
                  </a:cubicBezTo>
                  <a:cubicBezTo>
                    <a:pt x="825" y="954"/>
                    <a:pt x="770" y="909"/>
                    <a:pt x="770" y="859"/>
                  </a:cubicBezTo>
                  <a:cubicBezTo>
                    <a:pt x="770" y="790"/>
                    <a:pt x="854" y="724"/>
                    <a:pt x="1021" y="656"/>
                  </a:cubicBezTo>
                  <a:cubicBezTo>
                    <a:pt x="1184" y="591"/>
                    <a:pt x="1343" y="559"/>
                    <a:pt x="1495" y="559"/>
                  </a:cubicBezTo>
                  <a:close/>
                  <a:moveTo>
                    <a:pt x="1529" y="1620"/>
                  </a:moveTo>
                  <a:cubicBezTo>
                    <a:pt x="1707" y="1620"/>
                    <a:pt x="1874" y="1649"/>
                    <a:pt x="2031" y="1707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1"/>
                    <a:pt x="2222" y="2048"/>
                    <a:pt x="2105" y="2091"/>
                  </a:cubicBezTo>
                  <a:cubicBezTo>
                    <a:pt x="1990" y="2133"/>
                    <a:pt x="1846" y="2156"/>
                    <a:pt x="1673" y="2156"/>
                  </a:cubicBezTo>
                  <a:cubicBezTo>
                    <a:pt x="1503" y="2156"/>
                    <a:pt x="1334" y="2116"/>
                    <a:pt x="1169" y="2041"/>
                  </a:cubicBezTo>
                  <a:cubicBezTo>
                    <a:pt x="1009" y="1967"/>
                    <a:pt x="929" y="1893"/>
                    <a:pt x="929" y="1820"/>
                  </a:cubicBezTo>
                  <a:cubicBezTo>
                    <a:pt x="929" y="1760"/>
                    <a:pt x="998" y="1709"/>
                    <a:pt x="1138" y="1671"/>
                  </a:cubicBezTo>
                  <a:cubicBezTo>
                    <a:pt x="1260" y="1638"/>
                    <a:pt x="1390" y="1620"/>
                    <a:pt x="1529" y="1620"/>
                  </a:cubicBezTo>
                  <a:close/>
                  <a:moveTo>
                    <a:pt x="17" y="0"/>
                  </a:moveTo>
                  <a:cubicBezTo>
                    <a:pt x="5" y="45"/>
                    <a:pt x="0" y="117"/>
                    <a:pt x="0" y="219"/>
                  </a:cubicBezTo>
                  <a:cubicBezTo>
                    <a:pt x="0" y="313"/>
                    <a:pt x="11" y="364"/>
                    <a:pt x="30" y="370"/>
                  </a:cubicBezTo>
                  <a:cubicBezTo>
                    <a:pt x="99" y="381"/>
                    <a:pt x="169" y="390"/>
                    <a:pt x="240" y="400"/>
                  </a:cubicBezTo>
                  <a:cubicBezTo>
                    <a:pt x="310" y="416"/>
                    <a:pt x="344" y="461"/>
                    <a:pt x="344" y="534"/>
                  </a:cubicBezTo>
                  <a:cubicBezTo>
                    <a:pt x="344" y="542"/>
                    <a:pt x="344" y="556"/>
                    <a:pt x="343" y="576"/>
                  </a:cubicBezTo>
                  <a:cubicBezTo>
                    <a:pt x="342" y="595"/>
                    <a:pt x="342" y="608"/>
                    <a:pt x="342" y="617"/>
                  </a:cubicBezTo>
                  <a:cubicBezTo>
                    <a:pt x="342" y="1233"/>
                    <a:pt x="414" y="1794"/>
                    <a:pt x="556" y="2298"/>
                  </a:cubicBezTo>
                  <a:cubicBezTo>
                    <a:pt x="471" y="2256"/>
                    <a:pt x="388" y="2235"/>
                    <a:pt x="307" y="2235"/>
                  </a:cubicBezTo>
                  <a:cubicBezTo>
                    <a:pt x="258" y="2235"/>
                    <a:pt x="215" y="2241"/>
                    <a:pt x="183" y="2256"/>
                  </a:cubicBezTo>
                  <a:lnTo>
                    <a:pt x="177" y="2672"/>
                  </a:lnTo>
                  <a:cubicBezTo>
                    <a:pt x="258" y="2620"/>
                    <a:pt x="370" y="2592"/>
                    <a:pt x="516" y="2592"/>
                  </a:cubicBezTo>
                  <a:cubicBezTo>
                    <a:pt x="622" y="2592"/>
                    <a:pt x="818" y="2616"/>
                    <a:pt x="1102" y="2664"/>
                  </a:cubicBezTo>
                  <a:cubicBezTo>
                    <a:pt x="1386" y="2712"/>
                    <a:pt x="1603" y="2736"/>
                    <a:pt x="1756" y="2736"/>
                  </a:cubicBezTo>
                  <a:cubicBezTo>
                    <a:pt x="2054" y="2736"/>
                    <a:pt x="2286" y="2638"/>
                    <a:pt x="2450" y="2441"/>
                  </a:cubicBezTo>
                  <a:cubicBezTo>
                    <a:pt x="2585" y="2276"/>
                    <a:pt x="2652" y="2080"/>
                    <a:pt x="2652" y="1852"/>
                  </a:cubicBezTo>
                  <a:cubicBezTo>
                    <a:pt x="2652" y="1692"/>
                    <a:pt x="2605" y="1557"/>
                    <a:pt x="2513" y="1445"/>
                  </a:cubicBezTo>
                  <a:cubicBezTo>
                    <a:pt x="2401" y="1315"/>
                    <a:pt x="2239" y="1248"/>
                    <a:pt x="2031" y="1248"/>
                  </a:cubicBezTo>
                  <a:cubicBezTo>
                    <a:pt x="1996" y="1248"/>
                    <a:pt x="1973" y="1251"/>
                    <a:pt x="1957" y="1253"/>
                  </a:cubicBezTo>
                  <a:cubicBezTo>
                    <a:pt x="2244" y="1160"/>
                    <a:pt x="2388" y="943"/>
                    <a:pt x="2388" y="603"/>
                  </a:cubicBezTo>
                  <a:cubicBezTo>
                    <a:pt x="2388" y="476"/>
                    <a:pt x="2350" y="370"/>
                    <a:pt x="2270" y="290"/>
                  </a:cubicBezTo>
                  <a:cubicBezTo>
                    <a:pt x="2166" y="179"/>
                    <a:pt x="2001" y="124"/>
                    <a:pt x="1772" y="124"/>
                  </a:cubicBezTo>
                  <a:cubicBezTo>
                    <a:pt x="1667" y="124"/>
                    <a:pt x="1542" y="138"/>
                    <a:pt x="1397" y="166"/>
                  </a:cubicBezTo>
                  <a:cubicBezTo>
                    <a:pt x="1204" y="202"/>
                    <a:pt x="1025" y="219"/>
                    <a:pt x="864" y="219"/>
                  </a:cubicBezTo>
                  <a:cubicBezTo>
                    <a:pt x="537" y="219"/>
                    <a:pt x="253" y="146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3"/>
            <p:cNvSpPr/>
            <p:nvPr/>
          </p:nvSpPr>
          <p:spPr>
            <a:xfrm>
              <a:off x="5926125" y="2444600"/>
              <a:ext cx="68850" cy="56325"/>
            </a:xfrm>
            <a:custGeom>
              <a:avLst/>
              <a:gdLst/>
              <a:ahLst/>
              <a:cxnLst/>
              <a:rect l="l" t="t" r="r" b="b"/>
              <a:pathLst>
                <a:path w="2754" h="2253" extrusionOk="0">
                  <a:moveTo>
                    <a:pt x="1287" y="999"/>
                  </a:moveTo>
                  <a:cubicBezTo>
                    <a:pt x="1444" y="999"/>
                    <a:pt x="1570" y="1016"/>
                    <a:pt x="1667" y="1049"/>
                  </a:cubicBezTo>
                  <a:cubicBezTo>
                    <a:pt x="1759" y="1080"/>
                    <a:pt x="1803" y="1118"/>
                    <a:pt x="1803" y="1164"/>
                  </a:cubicBezTo>
                  <a:cubicBezTo>
                    <a:pt x="1803" y="1241"/>
                    <a:pt x="1723" y="1323"/>
                    <a:pt x="1563" y="1407"/>
                  </a:cubicBezTo>
                  <a:cubicBezTo>
                    <a:pt x="1392" y="1494"/>
                    <a:pt x="1216" y="1538"/>
                    <a:pt x="1034" y="1538"/>
                  </a:cubicBezTo>
                  <a:cubicBezTo>
                    <a:pt x="873" y="1538"/>
                    <a:pt x="734" y="1521"/>
                    <a:pt x="618" y="1489"/>
                  </a:cubicBezTo>
                  <a:cubicBezTo>
                    <a:pt x="488" y="1452"/>
                    <a:pt x="423" y="1402"/>
                    <a:pt x="423" y="1341"/>
                  </a:cubicBezTo>
                  <a:cubicBezTo>
                    <a:pt x="423" y="1265"/>
                    <a:pt x="515" y="1189"/>
                    <a:pt x="698" y="1114"/>
                  </a:cubicBezTo>
                  <a:cubicBezTo>
                    <a:pt x="887" y="1039"/>
                    <a:pt x="1083" y="999"/>
                    <a:pt x="1287" y="999"/>
                  </a:cubicBezTo>
                  <a:close/>
                  <a:moveTo>
                    <a:pt x="2661" y="0"/>
                  </a:moveTo>
                  <a:cubicBezTo>
                    <a:pt x="2457" y="75"/>
                    <a:pt x="2085" y="153"/>
                    <a:pt x="1549" y="235"/>
                  </a:cubicBezTo>
                  <a:cubicBezTo>
                    <a:pt x="1591" y="301"/>
                    <a:pt x="1631" y="388"/>
                    <a:pt x="1664" y="493"/>
                  </a:cubicBezTo>
                  <a:cubicBezTo>
                    <a:pt x="1694" y="592"/>
                    <a:pt x="1709" y="670"/>
                    <a:pt x="1709" y="725"/>
                  </a:cubicBezTo>
                  <a:cubicBezTo>
                    <a:pt x="1451" y="473"/>
                    <a:pt x="1185" y="348"/>
                    <a:pt x="913" y="348"/>
                  </a:cubicBezTo>
                  <a:cubicBezTo>
                    <a:pt x="661" y="348"/>
                    <a:pt x="454" y="442"/>
                    <a:pt x="293" y="632"/>
                  </a:cubicBezTo>
                  <a:cubicBezTo>
                    <a:pt x="158" y="792"/>
                    <a:pt x="71" y="993"/>
                    <a:pt x="30" y="1237"/>
                  </a:cubicBezTo>
                  <a:cubicBezTo>
                    <a:pt x="10" y="1360"/>
                    <a:pt x="0" y="1474"/>
                    <a:pt x="0" y="1576"/>
                  </a:cubicBezTo>
                  <a:cubicBezTo>
                    <a:pt x="0" y="1772"/>
                    <a:pt x="50" y="1918"/>
                    <a:pt x="147" y="2012"/>
                  </a:cubicBezTo>
                  <a:cubicBezTo>
                    <a:pt x="253" y="2118"/>
                    <a:pt x="432" y="2171"/>
                    <a:pt x="681" y="2171"/>
                  </a:cubicBezTo>
                  <a:cubicBezTo>
                    <a:pt x="765" y="2171"/>
                    <a:pt x="867" y="2163"/>
                    <a:pt x="989" y="2147"/>
                  </a:cubicBezTo>
                  <a:cubicBezTo>
                    <a:pt x="1243" y="2114"/>
                    <a:pt x="1461" y="2023"/>
                    <a:pt x="1645" y="1872"/>
                  </a:cubicBezTo>
                  <a:cubicBezTo>
                    <a:pt x="1653" y="1865"/>
                    <a:pt x="1662" y="1861"/>
                    <a:pt x="1666" y="1860"/>
                  </a:cubicBezTo>
                  <a:cubicBezTo>
                    <a:pt x="1666" y="1860"/>
                    <a:pt x="1667" y="1860"/>
                    <a:pt x="1667" y="1860"/>
                  </a:cubicBezTo>
                  <a:cubicBezTo>
                    <a:pt x="1673" y="1860"/>
                    <a:pt x="1676" y="1869"/>
                    <a:pt x="1676" y="1886"/>
                  </a:cubicBezTo>
                  <a:cubicBezTo>
                    <a:pt x="1676" y="1948"/>
                    <a:pt x="1658" y="2069"/>
                    <a:pt x="1619" y="2253"/>
                  </a:cubicBezTo>
                  <a:cubicBezTo>
                    <a:pt x="1719" y="2192"/>
                    <a:pt x="1855" y="2137"/>
                    <a:pt x="2031" y="2092"/>
                  </a:cubicBezTo>
                  <a:cubicBezTo>
                    <a:pt x="2206" y="2047"/>
                    <a:pt x="2364" y="2023"/>
                    <a:pt x="2504" y="2023"/>
                  </a:cubicBezTo>
                  <a:cubicBezTo>
                    <a:pt x="2619" y="2023"/>
                    <a:pt x="2702" y="2042"/>
                    <a:pt x="2754" y="2078"/>
                  </a:cubicBezTo>
                  <a:lnTo>
                    <a:pt x="2710" y="1630"/>
                  </a:lnTo>
                  <a:cubicBezTo>
                    <a:pt x="2665" y="1618"/>
                    <a:pt x="2617" y="1612"/>
                    <a:pt x="2565" y="1612"/>
                  </a:cubicBezTo>
                  <a:cubicBezTo>
                    <a:pt x="2464" y="1612"/>
                    <a:pt x="2380" y="1634"/>
                    <a:pt x="2307" y="1679"/>
                  </a:cubicBezTo>
                  <a:cubicBezTo>
                    <a:pt x="2396" y="1452"/>
                    <a:pt x="2442" y="1163"/>
                    <a:pt x="2442" y="812"/>
                  </a:cubicBezTo>
                  <a:cubicBezTo>
                    <a:pt x="2442" y="771"/>
                    <a:pt x="2439" y="711"/>
                    <a:pt x="2437" y="634"/>
                  </a:cubicBezTo>
                  <a:cubicBezTo>
                    <a:pt x="2432" y="556"/>
                    <a:pt x="2431" y="499"/>
                    <a:pt x="2431" y="463"/>
                  </a:cubicBezTo>
                  <a:lnTo>
                    <a:pt x="2431" y="460"/>
                  </a:lnTo>
                  <a:cubicBezTo>
                    <a:pt x="2431" y="416"/>
                    <a:pt x="2511" y="367"/>
                    <a:pt x="2671" y="312"/>
                  </a:cubicBezTo>
                  <a:cubicBezTo>
                    <a:pt x="2685" y="300"/>
                    <a:pt x="2691" y="265"/>
                    <a:pt x="2691" y="208"/>
                  </a:cubicBezTo>
                  <a:cubicBezTo>
                    <a:pt x="2691" y="138"/>
                    <a:pt x="2680" y="68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3"/>
            <p:cNvSpPr/>
            <p:nvPr/>
          </p:nvSpPr>
          <p:spPr>
            <a:xfrm>
              <a:off x="5996000" y="2450700"/>
              <a:ext cx="60050" cy="49650"/>
            </a:xfrm>
            <a:custGeom>
              <a:avLst/>
              <a:gdLst/>
              <a:ahLst/>
              <a:cxnLst/>
              <a:rect l="l" t="t" r="r" b="b"/>
              <a:pathLst>
                <a:path w="2402" h="1986" extrusionOk="0">
                  <a:moveTo>
                    <a:pt x="1326" y="0"/>
                  </a:moveTo>
                  <a:cubicBezTo>
                    <a:pt x="1240" y="0"/>
                    <a:pt x="1152" y="4"/>
                    <a:pt x="1063" y="12"/>
                  </a:cubicBezTo>
                  <a:cubicBezTo>
                    <a:pt x="694" y="51"/>
                    <a:pt x="428" y="142"/>
                    <a:pt x="263" y="286"/>
                  </a:cubicBezTo>
                  <a:cubicBezTo>
                    <a:pt x="88" y="440"/>
                    <a:pt x="0" y="678"/>
                    <a:pt x="0" y="998"/>
                  </a:cubicBezTo>
                  <a:cubicBezTo>
                    <a:pt x="0" y="1657"/>
                    <a:pt x="354" y="1986"/>
                    <a:pt x="1062" y="1986"/>
                  </a:cubicBezTo>
                  <a:cubicBezTo>
                    <a:pt x="1168" y="1986"/>
                    <a:pt x="1271" y="1980"/>
                    <a:pt x="1373" y="1967"/>
                  </a:cubicBezTo>
                  <a:cubicBezTo>
                    <a:pt x="1777" y="1914"/>
                    <a:pt x="2029" y="1673"/>
                    <a:pt x="2132" y="1244"/>
                  </a:cubicBezTo>
                  <a:cubicBezTo>
                    <a:pt x="2128" y="1237"/>
                    <a:pt x="2125" y="1233"/>
                    <a:pt x="2121" y="1233"/>
                  </a:cubicBezTo>
                  <a:cubicBezTo>
                    <a:pt x="2120" y="1233"/>
                    <a:pt x="2119" y="1233"/>
                    <a:pt x="2118" y="1234"/>
                  </a:cubicBezTo>
                  <a:cubicBezTo>
                    <a:pt x="2032" y="1335"/>
                    <a:pt x="1917" y="1418"/>
                    <a:pt x="1774" y="1483"/>
                  </a:cubicBezTo>
                  <a:cubicBezTo>
                    <a:pt x="1612" y="1556"/>
                    <a:pt x="1440" y="1592"/>
                    <a:pt x="1255" y="1592"/>
                  </a:cubicBezTo>
                  <a:cubicBezTo>
                    <a:pt x="1136" y="1592"/>
                    <a:pt x="1046" y="1554"/>
                    <a:pt x="982" y="1478"/>
                  </a:cubicBezTo>
                  <a:cubicBezTo>
                    <a:pt x="897" y="1374"/>
                    <a:pt x="837" y="1184"/>
                    <a:pt x="805" y="908"/>
                  </a:cubicBezTo>
                  <a:cubicBezTo>
                    <a:pt x="799" y="849"/>
                    <a:pt x="795" y="800"/>
                    <a:pt x="795" y="756"/>
                  </a:cubicBezTo>
                  <a:cubicBezTo>
                    <a:pt x="795" y="361"/>
                    <a:pt x="1016" y="162"/>
                    <a:pt x="1456" y="162"/>
                  </a:cubicBezTo>
                  <a:cubicBezTo>
                    <a:pt x="1555" y="162"/>
                    <a:pt x="1651" y="180"/>
                    <a:pt x="1745" y="211"/>
                  </a:cubicBezTo>
                  <a:cubicBezTo>
                    <a:pt x="1827" y="237"/>
                    <a:pt x="1867" y="257"/>
                    <a:pt x="1867" y="274"/>
                  </a:cubicBezTo>
                  <a:cubicBezTo>
                    <a:pt x="1867" y="278"/>
                    <a:pt x="1862" y="280"/>
                    <a:pt x="1852" y="280"/>
                  </a:cubicBezTo>
                  <a:cubicBezTo>
                    <a:pt x="1674" y="280"/>
                    <a:pt x="1524" y="315"/>
                    <a:pt x="1399" y="383"/>
                  </a:cubicBezTo>
                  <a:cubicBezTo>
                    <a:pt x="1255" y="462"/>
                    <a:pt x="1185" y="569"/>
                    <a:pt x="1185" y="707"/>
                  </a:cubicBezTo>
                  <a:cubicBezTo>
                    <a:pt x="1185" y="793"/>
                    <a:pt x="1243" y="868"/>
                    <a:pt x="1361" y="931"/>
                  </a:cubicBezTo>
                  <a:cubicBezTo>
                    <a:pt x="1485" y="999"/>
                    <a:pt x="1642" y="1033"/>
                    <a:pt x="1832" y="1033"/>
                  </a:cubicBezTo>
                  <a:cubicBezTo>
                    <a:pt x="2211" y="1033"/>
                    <a:pt x="2401" y="908"/>
                    <a:pt x="2401" y="657"/>
                  </a:cubicBezTo>
                  <a:cubicBezTo>
                    <a:pt x="2401" y="605"/>
                    <a:pt x="2399" y="555"/>
                    <a:pt x="2391" y="508"/>
                  </a:cubicBezTo>
                  <a:cubicBezTo>
                    <a:pt x="2371" y="376"/>
                    <a:pt x="2271" y="260"/>
                    <a:pt x="2091" y="164"/>
                  </a:cubicBezTo>
                  <a:cubicBezTo>
                    <a:pt x="1889" y="54"/>
                    <a:pt x="1633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3"/>
            <p:cNvSpPr/>
            <p:nvPr/>
          </p:nvSpPr>
          <p:spPr>
            <a:xfrm>
              <a:off x="6053450" y="2429350"/>
              <a:ext cx="72700" cy="70675"/>
            </a:xfrm>
            <a:custGeom>
              <a:avLst/>
              <a:gdLst/>
              <a:ahLst/>
              <a:cxnLst/>
              <a:rect l="l" t="t" r="r" b="b"/>
              <a:pathLst>
                <a:path w="2908" h="2827" extrusionOk="0">
                  <a:moveTo>
                    <a:pt x="1358" y="1"/>
                  </a:moveTo>
                  <a:cubicBezTo>
                    <a:pt x="905" y="52"/>
                    <a:pt x="454" y="90"/>
                    <a:pt x="1" y="112"/>
                  </a:cubicBezTo>
                  <a:cubicBezTo>
                    <a:pt x="1" y="229"/>
                    <a:pt x="10" y="287"/>
                    <a:pt x="27" y="288"/>
                  </a:cubicBezTo>
                  <a:cubicBezTo>
                    <a:pt x="109" y="293"/>
                    <a:pt x="181" y="312"/>
                    <a:pt x="241" y="343"/>
                  </a:cubicBezTo>
                  <a:cubicBezTo>
                    <a:pt x="300" y="374"/>
                    <a:pt x="330" y="414"/>
                    <a:pt x="330" y="461"/>
                  </a:cubicBezTo>
                  <a:cubicBezTo>
                    <a:pt x="330" y="476"/>
                    <a:pt x="330" y="495"/>
                    <a:pt x="328" y="518"/>
                  </a:cubicBezTo>
                  <a:cubicBezTo>
                    <a:pt x="326" y="541"/>
                    <a:pt x="326" y="556"/>
                    <a:pt x="326" y="562"/>
                  </a:cubicBezTo>
                  <a:cubicBezTo>
                    <a:pt x="326" y="817"/>
                    <a:pt x="351" y="1108"/>
                    <a:pt x="398" y="1439"/>
                  </a:cubicBezTo>
                  <a:cubicBezTo>
                    <a:pt x="448" y="1799"/>
                    <a:pt x="511" y="2086"/>
                    <a:pt x="588" y="2297"/>
                  </a:cubicBezTo>
                  <a:cubicBezTo>
                    <a:pt x="501" y="2255"/>
                    <a:pt x="416" y="2234"/>
                    <a:pt x="335" y="2234"/>
                  </a:cubicBezTo>
                  <a:cubicBezTo>
                    <a:pt x="287" y="2234"/>
                    <a:pt x="246" y="2241"/>
                    <a:pt x="211" y="2254"/>
                  </a:cubicBezTo>
                  <a:lnTo>
                    <a:pt x="200" y="2638"/>
                  </a:lnTo>
                  <a:cubicBezTo>
                    <a:pt x="243" y="2599"/>
                    <a:pt x="324" y="2580"/>
                    <a:pt x="447" y="2580"/>
                  </a:cubicBezTo>
                  <a:cubicBezTo>
                    <a:pt x="588" y="2580"/>
                    <a:pt x="757" y="2604"/>
                    <a:pt x="955" y="2653"/>
                  </a:cubicBezTo>
                  <a:cubicBezTo>
                    <a:pt x="1146" y="2700"/>
                    <a:pt x="1311" y="2759"/>
                    <a:pt x="1451" y="2826"/>
                  </a:cubicBezTo>
                  <a:cubicBezTo>
                    <a:pt x="1410" y="2744"/>
                    <a:pt x="1354" y="2601"/>
                    <a:pt x="1285" y="2401"/>
                  </a:cubicBezTo>
                  <a:cubicBezTo>
                    <a:pt x="1207" y="2176"/>
                    <a:pt x="1166" y="2034"/>
                    <a:pt x="1166" y="1979"/>
                  </a:cubicBezTo>
                  <a:lnTo>
                    <a:pt x="1225" y="1979"/>
                  </a:lnTo>
                  <a:cubicBezTo>
                    <a:pt x="1378" y="1979"/>
                    <a:pt x="1519" y="2003"/>
                    <a:pt x="1648" y="2053"/>
                  </a:cubicBezTo>
                  <a:cubicBezTo>
                    <a:pt x="1814" y="2115"/>
                    <a:pt x="1923" y="2208"/>
                    <a:pt x="1973" y="2331"/>
                  </a:cubicBezTo>
                  <a:cubicBezTo>
                    <a:pt x="1980" y="2347"/>
                    <a:pt x="1984" y="2362"/>
                    <a:pt x="1984" y="2372"/>
                  </a:cubicBezTo>
                  <a:cubicBezTo>
                    <a:pt x="1984" y="2409"/>
                    <a:pt x="1956" y="2441"/>
                    <a:pt x="1897" y="2466"/>
                  </a:cubicBezTo>
                  <a:cubicBezTo>
                    <a:pt x="1881" y="2473"/>
                    <a:pt x="1828" y="2492"/>
                    <a:pt x="1734" y="2519"/>
                  </a:cubicBezTo>
                  <a:cubicBezTo>
                    <a:pt x="1710" y="2525"/>
                    <a:pt x="1699" y="2553"/>
                    <a:pt x="1699" y="2599"/>
                  </a:cubicBezTo>
                  <a:cubicBezTo>
                    <a:pt x="1699" y="2635"/>
                    <a:pt x="1703" y="2663"/>
                    <a:pt x="1711" y="2685"/>
                  </a:cubicBezTo>
                  <a:lnTo>
                    <a:pt x="2897" y="2692"/>
                  </a:lnTo>
                  <a:cubicBezTo>
                    <a:pt x="2882" y="2409"/>
                    <a:pt x="2706" y="2172"/>
                    <a:pt x="2370" y="1981"/>
                  </a:cubicBezTo>
                  <a:cubicBezTo>
                    <a:pt x="2073" y="1811"/>
                    <a:pt x="1761" y="1726"/>
                    <a:pt x="1432" y="1726"/>
                  </a:cubicBezTo>
                  <a:cubicBezTo>
                    <a:pt x="1406" y="1726"/>
                    <a:pt x="1369" y="1728"/>
                    <a:pt x="1320" y="1732"/>
                  </a:cubicBezTo>
                  <a:cubicBezTo>
                    <a:pt x="1362" y="1608"/>
                    <a:pt x="1435" y="1479"/>
                    <a:pt x="1539" y="1344"/>
                  </a:cubicBezTo>
                  <a:cubicBezTo>
                    <a:pt x="1695" y="1141"/>
                    <a:pt x="1870" y="1020"/>
                    <a:pt x="2062" y="980"/>
                  </a:cubicBezTo>
                  <a:cubicBezTo>
                    <a:pt x="2116" y="969"/>
                    <a:pt x="2163" y="963"/>
                    <a:pt x="2206" y="963"/>
                  </a:cubicBezTo>
                  <a:cubicBezTo>
                    <a:pt x="2274" y="963"/>
                    <a:pt x="2308" y="974"/>
                    <a:pt x="2308" y="997"/>
                  </a:cubicBezTo>
                  <a:cubicBezTo>
                    <a:pt x="2308" y="1011"/>
                    <a:pt x="2295" y="1025"/>
                    <a:pt x="2271" y="1036"/>
                  </a:cubicBezTo>
                  <a:cubicBezTo>
                    <a:pt x="2251" y="1045"/>
                    <a:pt x="2197" y="1068"/>
                    <a:pt x="2107" y="1104"/>
                  </a:cubicBezTo>
                  <a:cubicBezTo>
                    <a:pt x="2041" y="1132"/>
                    <a:pt x="1987" y="1159"/>
                    <a:pt x="1946" y="1189"/>
                  </a:cubicBezTo>
                  <a:cubicBezTo>
                    <a:pt x="1828" y="1270"/>
                    <a:pt x="1768" y="1368"/>
                    <a:pt x="1768" y="1479"/>
                  </a:cubicBezTo>
                  <a:cubicBezTo>
                    <a:pt x="1768" y="1624"/>
                    <a:pt x="1901" y="1696"/>
                    <a:pt x="2168" y="1696"/>
                  </a:cubicBezTo>
                  <a:cubicBezTo>
                    <a:pt x="2268" y="1696"/>
                    <a:pt x="2377" y="1682"/>
                    <a:pt x="2496" y="1655"/>
                  </a:cubicBezTo>
                  <a:cubicBezTo>
                    <a:pt x="2770" y="1593"/>
                    <a:pt x="2907" y="1471"/>
                    <a:pt x="2907" y="1293"/>
                  </a:cubicBezTo>
                  <a:cubicBezTo>
                    <a:pt x="2907" y="1237"/>
                    <a:pt x="2892" y="1176"/>
                    <a:pt x="2857" y="1114"/>
                  </a:cubicBezTo>
                  <a:cubicBezTo>
                    <a:pt x="2798" y="1003"/>
                    <a:pt x="2733" y="920"/>
                    <a:pt x="2660" y="865"/>
                  </a:cubicBezTo>
                  <a:cubicBezTo>
                    <a:pt x="2547" y="779"/>
                    <a:pt x="2398" y="735"/>
                    <a:pt x="2214" y="735"/>
                  </a:cubicBezTo>
                  <a:cubicBezTo>
                    <a:pt x="2155" y="735"/>
                    <a:pt x="2087" y="741"/>
                    <a:pt x="2010" y="752"/>
                  </a:cubicBezTo>
                  <a:cubicBezTo>
                    <a:pt x="1721" y="794"/>
                    <a:pt x="1482" y="963"/>
                    <a:pt x="1290" y="1256"/>
                  </a:cubicBezTo>
                  <a:cubicBezTo>
                    <a:pt x="1210" y="1378"/>
                    <a:pt x="1143" y="1521"/>
                    <a:pt x="1090" y="1685"/>
                  </a:cubicBezTo>
                  <a:cubicBezTo>
                    <a:pt x="1079" y="1604"/>
                    <a:pt x="1073" y="1507"/>
                    <a:pt x="1073" y="1393"/>
                  </a:cubicBezTo>
                  <a:cubicBezTo>
                    <a:pt x="1073" y="941"/>
                    <a:pt x="1167" y="476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3"/>
            <p:cNvSpPr/>
            <p:nvPr/>
          </p:nvSpPr>
          <p:spPr>
            <a:xfrm>
              <a:off x="5579225" y="255287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2" y="1"/>
                    <a:pt x="1640" y="3"/>
                  </a:cubicBezTo>
                  <a:cubicBezTo>
                    <a:pt x="1502" y="21"/>
                    <a:pt x="1300" y="41"/>
                    <a:pt x="1033" y="62"/>
                  </a:cubicBezTo>
                  <a:cubicBezTo>
                    <a:pt x="765" y="84"/>
                    <a:pt x="597" y="94"/>
                    <a:pt x="524" y="94"/>
                  </a:cubicBezTo>
                  <a:cubicBezTo>
                    <a:pt x="519" y="94"/>
                    <a:pt x="515" y="96"/>
                    <a:pt x="511" y="98"/>
                  </a:cubicBezTo>
                  <a:cubicBezTo>
                    <a:pt x="507" y="99"/>
                    <a:pt x="506" y="104"/>
                    <a:pt x="506" y="114"/>
                  </a:cubicBezTo>
                  <a:cubicBezTo>
                    <a:pt x="506" y="118"/>
                    <a:pt x="519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6"/>
                    <a:pt x="183" y="530"/>
                    <a:pt x="45" y="471"/>
                  </a:cubicBezTo>
                  <a:cubicBezTo>
                    <a:pt x="15" y="561"/>
                    <a:pt x="0" y="679"/>
                    <a:pt x="0" y="826"/>
                  </a:cubicBezTo>
                  <a:cubicBezTo>
                    <a:pt x="0" y="878"/>
                    <a:pt x="1" y="908"/>
                    <a:pt x="5" y="916"/>
                  </a:cubicBezTo>
                  <a:cubicBezTo>
                    <a:pt x="8" y="929"/>
                    <a:pt x="16" y="937"/>
                    <a:pt x="25" y="937"/>
                  </a:cubicBezTo>
                  <a:cubicBezTo>
                    <a:pt x="27" y="937"/>
                    <a:pt x="29" y="937"/>
                    <a:pt x="30" y="937"/>
                  </a:cubicBezTo>
                  <a:cubicBezTo>
                    <a:pt x="254" y="886"/>
                    <a:pt x="437" y="858"/>
                    <a:pt x="581" y="852"/>
                  </a:cubicBezTo>
                  <a:lnTo>
                    <a:pt x="581" y="852"/>
                  </a:lnTo>
                  <a:cubicBezTo>
                    <a:pt x="414" y="1251"/>
                    <a:pt x="330" y="1592"/>
                    <a:pt x="330" y="1875"/>
                  </a:cubicBezTo>
                  <a:cubicBezTo>
                    <a:pt x="330" y="2140"/>
                    <a:pt x="403" y="2326"/>
                    <a:pt x="551" y="2434"/>
                  </a:cubicBezTo>
                  <a:cubicBezTo>
                    <a:pt x="671" y="2520"/>
                    <a:pt x="857" y="2564"/>
                    <a:pt x="1110" y="2564"/>
                  </a:cubicBezTo>
                  <a:cubicBezTo>
                    <a:pt x="1127" y="2564"/>
                    <a:pt x="1181" y="2562"/>
                    <a:pt x="1274" y="2558"/>
                  </a:cubicBezTo>
                  <a:cubicBezTo>
                    <a:pt x="1915" y="2527"/>
                    <a:pt x="2319" y="2360"/>
                    <a:pt x="2488" y="2055"/>
                  </a:cubicBezTo>
                  <a:cubicBezTo>
                    <a:pt x="2544" y="1953"/>
                    <a:pt x="2572" y="1868"/>
                    <a:pt x="2572" y="1799"/>
                  </a:cubicBezTo>
                  <a:cubicBezTo>
                    <a:pt x="2572" y="1643"/>
                    <a:pt x="2425" y="1534"/>
                    <a:pt x="2126" y="1472"/>
                  </a:cubicBezTo>
                  <a:cubicBezTo>
                    <a:pt x="1988" y="1443"/>
                    <a:pt x="1868" y="1428"/>
                    <a:pt x="1762" y="1428"/>
                  </a:cubicBezTo>
                  <a:cubicBezTo>
                    <a:pt x="1621" y="1428"/>
                    <a:pt x="1507" y="1452"/>
                    <a:pt x="1424" y="1498"/>
                  </a:cubicBezTo>
                  <a:cubicBezTo>
                    <a:pt x="1347" y="1540"/>
                    <a:pt x="1307" y="1597"/>
                    <a:pt x="1307" y="1665"/>
                  </a:cubicBezTo>
                  <a:cubicBezTo>
                    <a:pt x="1307" y="1814"/>
                    <a:pt x="1382" y="1929"/>
                    <a:pt x="1526" y="2016"/>
                  </a:cubicBezTo>
                  <a:cubicBezTo>
                    <a:pt x="1682" y="2086"/>
                    <a:pt x="1792" y="2129"/>
                    <a:pt x="1858" y="2144"/>
                  </a:cubicBezTo>
                  <a:cubicBezTo>
                    <a:pt x="1870" y="2151"/>
                    <a:pt x="1875" y="2160"/>
                    <a:pt x="1875" y="2170"/>
                  </a:cubicBezTo>
                  <a:cubicBezTo>
                    <a:pt x="1875" y="2206"/>
                    <a:pt x="1817" y="2249"/>
                    <a:pt x="1700" y="2299"/>
                  </a:cubicBezTo>
                  <a:cubicBezTo>
                    <a:pt x="1584" y="2350"/>
                    <a:pt x="1481" y="2374"/>
                    <a:pt x="1389" y="2374"/>
                  </a:cubicBezTo>
                  <a:cubicBezTo>
                    <a:pt x="1214" y="2374"/>
                    <a:pt x="1127" y="2181"/>
                    <a:pt x="1127" y="1792"/>
                  </a:cubicBezTo>
                  <a:cubicBezTo>
                    <a:pt x="1127" y="1608"/>
                    <a:pt x="1145" y="1410"/>
                    <a:pt x="1183" y="1195"/>
                  </a:cubicBezTo>
                  <a:cubicBezTo>
                    <a:pt x="1217" y="1003"/>
                    <a:pt x="1243" y="898"/>
                    <a:pt x="1264" y="881"/>
                  </a:cubicBezTo>
                  <a:cubicBezTo>
                    <a:pt x="1578" y="881"/>
                    <a:pt x="1750" y="883"/>
                    <a:pt x="1778" y="885"/>
                  </a:cubicBezTo>
                  <a:cubicBezTo>
                    <a:pt x="1834" y="889"/>
                    <a:pt x="1884" y="943"/>
                    <a:pt x="1929" y="1045"/>
                  </a:cubicBezTo>
                  <a:cubicBezTo>
                    <a:pt x="1977" y="1155"/>
                    <a:pt x="2007" y="1214"/>
                    <a:pt x="2019" y="1224"/>
                  </a:cubicBezTo>
                  <a:cubicBezTo>
                    <a:pt x="2028" y="1232"/>
                    <a:pt x="2043" y="1236"/>
                    <a:pt x="2064" y="1236"/>
                  </a:cubicBezTo>
                  <a:cubicBezTo>
                    <a:pt x="2098" y="1236"/>
                    <a:pt x="2152" y="1220"/>
                    <a:pt x="2224" y="1189"/>
                  </a:cubicBezTo>
                  <a:cubicBezTo>
                    <a:pt x="2268" y="1168"/>
                    <a:pt x="2315" y="1147"/>
                    <a:pt x="2360" y="1126"/>
                  </a:cubicBezTo>
                  <a:cubicBezTo>
                    <a:pt x="2319" y="1043"/>
                    <a:pt x="2282" y="940"/>
                    <a:pt x="2246" y="816"/>
                  </a:cubicBezTo>
                  <a:cubicBezTo>
                    <a:pt x="2209" y="692"/>
                    <a:pt x="2191" y="599"/>
                    <a:pt x="2191" y="537"/>
                  </a:cubicBezTo>
                  <a:cubicBezTo>
                    <a:pt x="2191" y="514"/>
                    <a:pt x="2194" y="475"/>
                    <a:pt x="2198" y="418"/>
                  </a:cubicBezTo>
                  <a:cubicBezTo>
                    <a:pt x="2200" y="361"/>
                    <a:pt x="2203" y="318"/>
                    <a:pt x="2203" y="289"/>
                  </a:cubicBezTo>
                  <a:cubicBezTo>
                    <a:pt x="2203" y="218"/>
                    <a:pt x="2193" y="166"/>
                    <a:pt x="2172" y="131"/>
                  </a:cubicBezTo>
                  <a:cubicBezTo>
                    <a:pt x="2103" y="136"/>
                    <a:pt x="1969" y="194"/>
                    <a:pt x="1770" y="302"/>
                  </a:cubicBezTo>
                  <a:cubicBezTo>
                    <a:pt x="1852" y="363"/>
                    <a:pt x="1891" y="429"/>
                    <a:pt x="1891" y="503"/>
                  </a:cubicBezTo>
                  <a:cubicBezTo>
                    <a:pt x="1891" y="527"/>
                    <a:pt x="1888" y="552"/>
                    <a:pt x="1880" y="575"/>
                  </a:cubicBezTo>
                  <a:cubicBezTo>
                    <a:pt x="1873" y="599"/>
                    <a:pt x="1729" y="611"/>
                    <a:pt x="1451" y="614"/>
                  </a:cubicBezTo>
                  <a:lnTo>
                    <a:pt x="1341" y="614"/>
                  </a:lnTo>
                  <a:cubicBezTo>
                    <a:pt x="1388" y="498"/>
                    <a:pt x="1460" y="364"/>
                    <a:pt x="1554" y="209"/>
                  </a:cubicBezTo>
                  <a:cubicBezTo>
                    <a:pt x="1636" y="77"/>
                    <a:pt x="1676" y="8"/>
                    <a:pt x="1676" y="3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3"/>
            <p:cNvSpPr/>
            <p:nvPr/>
          </p:nvSpPr>
          <p:spPr>
            <a:xfrm>
              <a:off x="5646600" y="2570250"/>
              <a:ext cx="56250" cy="50325"/>
            </a:xfrm>
            <a:custGeom>
              <a:avLst/>
              <a:gdLst/>
              <a:ahLst/>
              <a:cxnLst/>
              <a:rect l="l" t="t" r="r" b="b"/>
              <a:pathLst>
                <a:path w="2250" h="2013" extrusionOk="0">
                  <a:moveTo>
                    <a:pt x="1271" y="639"/>
                  </a:moveTo>
                  <a:cubicBezTo>
                    <a:pt x="1469" y="639"/>
                    <a:pt x="1632" y="660"/>
                    <a:pt x="1759" y="703"/>
                  </a:cubicBezTo>
                  <a:cubicBezTo>
                    <a:pt x="1898" y="751"/>
                    <a:pt x="1968" y="817"/>
                    <a:pt x="1968" y="901"/>
                  </a:cubicBezTo>
                  <a:cubicBezTo>
                    <a:pt x="1968" y="1011"/>
                    <a:pt x="1860" y="1122"/>
                    <a:pt x="1644" y="1228"/>
                  </a:cubicBezTo>
                  <a:cubicBezTo>
                    <a:pt x="1428" y="1335"/>
                    <a:pt x="1208" y="1387"/>
                    <a:pt x="983" y="1387"/>
                  </a:cubicBezTo>
                  <a:cubicBezTo>
                    <a:pt x="805" y="1387"/>
                    <a:pt x="653" y="1365"/>
                    <a:pt x="529" y="1318"/>
                  </a:cubicBezTo>
                  <a:cubicBezTo>
                    <a:pt x="405" y="1270"/>
                    <a:pt x="343" y="1212"/>
                    <a:pt x="343" y="1142"/>
                  </a:cubicBezTo>
                  <a:cubicBezTo>
                    <a:pt x="343" y="1040"/>
                    <a:pt x="440" y="933"/>
                    <a:pt x="634" y="819"/>
                  </a:cubicBezTo>
                  <a:cubicBezTo>
                    <a:pt x="841" y="699"/>
                    <a:pt x="1053" y="639"/>
                    <a:pt x="1271" y="639"/>
                  </a:cubicBezTo>
                  <a:close/>
                  <a:moveTo>
                    <a:pt x="1473" y="1"/>
                  </a:moveTo>
                  <a:cubicBezTo>
                    <a:pt x="1332" y="1"/>
                    <a:pt x="1206" y="7"/>
                    <a:pt x="1099" y="19"/>
                  </a:cubicBezTo>
                  <a:cubicBezTo>
                    <a:pt x="762" y="63"/>
                    <a:pt x="488" y="193"/>
                    <a:pt x="278" y="414"/>
                  </a:cubicBezTo>
                  <a:cubicBezTo>
                    <a:pt x="93" y="607"/>
                    <a:pt x="0" y="813"/>
                    <a:pt x="0" y="1029"/>
                  </a:cubicBezTo>
                  <a:cubicBezTo>
                    <a:pt x="0" y="1304"/>
                    <a:pt x="123" y="1538"/>
                    <a:pt x="371" y="1735"/>
                  </a:cubicBezTo>
                  <a:cubicBezTo>
                    <a:pt x="604" y="1919"/>
                    <a:pt x="867" y="2012"/>
                    <a:pt x="1157" y="2012"/>
                  </a:cubicBezTo>
                  <a:cubicBezTo>
                    <a:pt x="1476" y="2012"/>
                    <a:pt x="1732" y="1902"/>
                    <a:pt x="1924" y="1680"/>
                  </a:cubicBezTo>
                  <a:cubicBezTo>
                    <a:pt x="2073" y="1507"/>
                    <a:pt x="2169" y="1292"/>
                    <a:pt x="2212" y="1035"/>
                  </a:cubicBezTo>
                  <a:cubicBezTo>
                    <a:pt x="2237" y="889"/>
                    <a:pt x="2249" y="765"/>
                    <a:pt x="2249" y="663"/>
                  </a:cubicBezTo>
                  <a:cubicBezTo>
                    <a:pt x="2249" y="441"/>
                    <a:pt x="2195" y="277"/>
                    <a:pt x="2083" y="173"/>
                  </a:cubicBezTo>
                  <a:cubicBezTo>
                    <a:pt x="1960" y="59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3"/>
            <p:cNvSpPr/>
            <p:nvPr/>
          </p:nvSpPr>
          <p:spPr>
            <a:xfrm>
              <a:off x="5737625" y="2569000"/>
              <a:ext cx="59850" cy="51050"/>
            </a:xfrm>
            <a:custGeom>
              <a:avLst/>
              <a:gdLst/>
              <a:ahLst/>
              <a:cxnLst/>
              <a:rect l="l" t="t" r="r" b="b"/>
              <a:pathLst>
                <a:path w="2394" h="2042" extrusionOk="0">
                  <a:moveTo>
                    <a:pt x="1238" y="0"/>
                  </a:moveTo>
                  <a:cubicBezTo>
                    <a:pt x="922" y="0"/>
                    <a:pt x="672" y="59"/>
                    <a:pt x="486" y="178"/>
                  </a:cubicBezTo>
                  <a:cubicBezTo>
                    <a:pt x="323" y="281"/>
                    <a:pt x="225" y="421"/>
                    <a:pt x="189" y="594"/>
                  </a:cubicBezTo>
                  <a:cubicBezTo>
                    <a:pt x="181" y="636"/>
                    <a:pt x="176" y="684"/>
                    <a:pt x="176" y="737"/>
                  </a:cubicBezTo>
                  <a:cubicBezTo>
                    <a:pt x="176" y="963"/>
                    <a:pt x="341" y="1076"/>
                    <a:pt x="670" y="1076"/>
                  </a:cubicBezTo>
                  <a:cubicBezTo>
                    <a:pt x="710" y="1076"/>
                    <a:pt x="778" y="1072"/>
                    <a:pt x="875" y="1064"/>
                  </a:cubicBezTo>
                  <a:cubicBezTo>
                    <a:pt x="972" y="1056"/>
                    <a:pt x="1036" y="1053"/>
                    <a:pt x="1067" y="1053"/>
                  </a:cubicBezTo>
                  <a:cubicBezTo>
                    <a:pt x="1381" y="1053"/>
                    <a:pt x="1546" y="1218"/>
                    <a:pt x="1560" y="1551"/>
                  </a:cubicBezTo>
                  <a:cubicBezTo>
                    <a:pt x="1563" y="1654"/>
                    <a:pt x="1511" y="1731"/>
                    <a:pt x="1402" y="1782"/>
                  </a:cubicBezTo>
                  <a:cubicBezTo>
                    <a:pt x="1330" y="1817"/>
                    <a:pt x="1217" y="1844"/>
                    <a:pt x="1063" y="1862"/>
                  </a:cubicBezTo>
                  <a:cubicBezTo>
                    <a:pt x="1009" y="1868"/>
                    <a:pt x="949" y="1872"/>
                    <a:pt x="880" y="1872"/>
                  </a:cubicBezTo>
                  <a:cubicBezTo>
                    <a:pt x="705" y="1872"/>
                    <a:pt x="616" y="1858"/>
                    <a:pt x="616" y="1828"/>
                  </a:cubicBezTo>
                  <a:cubicBezTo>
                    <a:pt x="616" y="1799"/>
                    <a:pt x="665" y="1778"/>
                    <a:pt x="767" y="1764"/>
                  </a:cubicBezTo>
                  <a:cubicBezTo>
                    <a:pt x="936" y="1740"/>
                    <a:pt x="1061" y="1694"/>
                    <a:pt x="1144" y="1623"/>
                  </a:cubicBezTo>
                  <a:cubicBezTo>
                    <a:pt x="1210" y="1568"/>
                    <a:pt x="1243" y="1505"/>
                    <a:pt x="1243" y="1432"/>
                  </a:cubicBezTo>
                  <a:cubicBezTo>
                    <a:pt x="1243" y="1364"/>
                    <a:pt x="1199" y="1311"/>
                    <a:pt x="1107" y="1271"/>
                  </a:cubicBezTo>
                  <a:cubicBezTo>
                    <a:pt x="1015" y="1231"/>
                    <a:pt x="891" y="1211"/>
                    <a:pt x="734" y="1211"/>
                  </a:cubicBezTo>
                  <a:cubicBezTo>
                    <a:pt x="647" y="1211"/>
                    <a:pt x="554" y="1218"/>
                    <a:pt x="452" y="1231"/>
                  </a:cubicBezTo>
                  <a:cubicBezTo>
                    <a:pt x="151" y="1272"/>
                    <a:pt x="0" y="1371"/>
                    <a:pt x="0" y="1529"/>
                  </a:cubicBezTo>
                  <a:cubicBezTo>
                    <a:pt x="0" y="1575"/>
                    <a:pt x="10" y="1630"/>
                    <a:pt x="32" y="1697"/>
                  </a:cubicBezTo>
                  <a:cubicBezTo>
                    <a:pt x="63" y="1790"/>
                    <a:pt x="152" y="1867"/>
                    <a:pt x="297" y="1931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1" y="2042"/>
                    <a:pt x="1665" y="1989"/>
                    <a:pt x="1922" y="1881"/>
                  </a:cubicBezTo>
                  <a:cubicBezTo>
                    <a:pt x="2198" y="1766"/>
                    <a:pt x="2353" y="1603"/>
                    <a:pt x="2384" y="1395"/>
                  </a:cubicBezTo>
                  <a:cubicBezTo>
                    <a:pt x="2390" y="1351"/>
                    <a:pt x="2394" y="1307"/>
                    <a:pt x="2394" y="1262"/>
                  </a:cubicBezTo>
                  <a:cubicBezTo>
                    <a:pt x="2394" y="1101"/>
                    <a:pt x="2338" y="986"/>
                    <a:pt x="2229" y="920"/>
                  </a:cubicBezTo>
                  <a:cubicBezTo>
                    <a:pt x="2137" y="864"/>
                    <a:pt x="2000" y="836"/>
                    <a:pt x="1816" y="836"/>
                  </a:cubicBezTo>
                  <a:cubicBezTo>
                    <a:pt x="1769" y="836"/>
                    <a:pt x="1698" y="838"/>
                    <a:pt x="1604" y="844"/>
                  </a:cubicBezTo>
                  <a:cubicBezTo>
                    <a:pt x="1508" y="852"/>
                    <a:pt x="1439" y="854"/>
                    <a:pt x="1397" y="854"/>
                  </a:cubicBezTo>
                  <a:cubicBezTo>
                    <a:pt x="1272" y="854"/>
                    <a:pt x="1175" y="836"/>
                    <a:pt x="1103" y="797"/>
                  </a:cubicBezTo>
                  <a:cubicBezTo>
                    <a:pt x="1018" y="751"/>
                    <a:pt x="954" y="672"/>
                    <a:pt x="914" y="555"/>
                  </a:cubicBezTo>
                  <a:cubicBezTo>
                    <a:pt x="897" y="505"/>
                    <a:pt x="889" y="457"/>
                    <a:pt x="889" y="412"/>
                  </a:cubicBezTo>
                  <a:cubicBezTo>
                    <a:pt x="889" y="219"/>
                    <a:pt x="1050" y="124"/>
                    <a:pt x="1371" y="124"/>
                  </a:cubicBezTo>
                  <a:cubicBezTo>
                    <a:pt x="1541" y="124"/>
                    <a:pt x="1624" y="142"/>
                    <a:pt x="1624" y="181"/>
                  </a:cubicBezTo>
                  <a:cubicBezTo>
                    <a:pt x="1624" y="192"/>
                    <a:pt x="1614" y="201"/>
                    <a:pt x="1594" y="204"/>
                  </a:cubicBezTo>
                  <a:cubicBezTo>
                    <a:pt x="1429" y="244"/>
                    <a:pt x="1339" y="267"/>
                    <a:pt x="1324" y="274"/>
                  </a:cubicBezTo>
                  <a:cubicBezTo>
                    <a:pt x="1202" y="326"/>
                    <a:pt x="1142" y="404"/>
                    <a:pt x="1142" y="509"/>
                  </a:cubicBezTo>
                  <a:cubicBezTo>
                    <a:pt x="1142" y="628"/>
                    <a:pt x="1314" y="688"/>
                    <a:pt x="1661" y="688"/>
                  </a:cubicBezTo>
                  <a:cubicBezTo>
                    <a:pt x="1720" y="688"/>
                    <a:pt x="1773" y="687"/>
                    <a:pt x="1822" y="684"/>
                  </a:cubicBezTo>
                  <a:cubicBezTo>
                    <a:pt x="2084" y="668"/>
                    <a:pt x="2214" y="596"/>
                    <a:pt x="2214" y="473"/>
                  </a:cubicBezTo>
                  <a:cubicBezTo>
                    <a:pt x="2214" y="435"/>
                    <a:pt x="2201" y="383"/>
                    <a:pt x="2173" y="316"/>
                  </a:cubicBezTo>
                  <a:cubicBezTo>
                    <a:pt x="2130" y="209"/>
                    <a:pt x="2046" y="131"/>
                    <a:pt x="1918" y="84"/>
                  </a:cubicBezTo>
                  <a:cubicBezTo>
                    <a:pt x="1770" y="28"/>
                    <a:pt x="1545" y="0"/>
                    <a:pt x="1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3"/>
            <p:cNvSpPr/>
            <p:nvPr/>
          </p:nvSpPr>
          <p:spPr>
            <a:xfrm>
              <a:off x="5801200" y="2569775"/>
              <a:ext cx="60050" cy="49650"/>
            </a:xfrm>
            <a:custGeom>
              <a:avLst/>
              <a:gdLst/>
              <a:ahLst/>
              <a:cxnLst/>
              <a:rect l="l" t="t" r="r" b="b"/>
              <a:pathLst>
                <a:path w="2402" h="1986" extrusionOk="0">
                  <a:moveTo>
                    <a:pt x="1325" y="0"/>
                  </a:moveTo>
                  <a:cubicBezTo>
                    <a:pt x="1241" y="0"/>
                    <a:pt x="1153" y="4"/>
                    <a:pt x="1064" y="13"/>
                  </a:cubicBezTo>
                  <a:cubicBezTo>
                    <a:pt x="694" y="51"/>
                    <a:pt x="429" y="142"/>
                    <a:pt x="263" y="286"/>
                  </a:cubicBezTo>
                  <a:cubicBezTo>
                    <a:pt x="89" y="440"/>
                    <a:pt x="1" y="678"/>
                    <a:pt x="1" y="998"/>
                  </a:cubicBezTo>
                  <a:cubicBezTo>
                    <a:pt x="1" y="1657"/>
                    <a:pt x="355" y="1986"/>
                    <a:pt x="1063" y="1986"/>
                  </a:cubicBezTo>
                  <a:cubicBezTo>
                    <a:pt x="1168" y="1986"/>
                    <a:pt x="1272" y="1980"/>
                    <a:pt x="1374" y="1967"/>
                  </a:cubicBezTo>
                  <a:cubicBezTo>
                    <a:pt x="1778" y="1914"/>
                    <a:pt x="2030" y="1673"/>
                    <a:pt x="2132" y="1244"/>
                  </a:cubicBezTo>
                  <a:cubicBezTo>
                    <a:pt x="2129" y="1237"/>
                    <a:pt x="2125" y="1233"/>
                    <a:pt x="2121" y="1233"/>
                  </a:cubicBezTo>
                  <a:cubicBezTo>
                    <a:pt x="2121" y="1233"/>
                    <a:pt x="2120" y="1233"/>
                    <a:pt x="2119" y="1234"/>
                  </a:cubicBezTo>
                  <a:cubicBezTo>
                    <a:pt x="2032" y="1335"/>
                    <a:pt x="1917" y="1418"/>
                    <a:pt x="1774" y="1483"/>
                  </a:cubicBezTo>
                  <a:cubicBezTo>
                    <a:pt x="1613" y="1556"/>
                    <a:pt x="1441" y="1592"/>
                    <a:pt x="1256" y="1592"/>
                  </a:cubicBezTo>
                  <a:cubicBezTo>
                    <a:pt x="1136" y="1592"/>
                    <a:pt x="1045" y="1554"/>
                    <a:pt x="982" y="1478"/>
                  </a:cubicBezTo>
                  <a:cubicBezTo>
                    <a:pt x="898" y="1374"/>
                    <a:pt x="838" y="1184"/>
                    <a:pt x="806" y="908"/>
                  </a:cubicBezTo>
                  <a:cubicBezTo>
                    <a:pt x="799" y="849"/>
                    <a:pt x="795" y="800"/>
                    <a:pt x="795" y="756"/>
                  </a:cubicBezTo>
                  <a:cubicBezTo>
                    <a:pt x="795" y="361"/>
                    <a:pt x="1016" y="162"/>
                    <a:pt x="1457" y="162"/>
                  </a:cubicBezTo>
                  <a:cubicBezTo>
                    <a:pt x="1556" y="162"/>
                    <a:pt x="1652" y="180"/>
                    <a:pt x="1746" y="211"/>
                  </a:cubicBezTo>
                  <a:cubicBezTo>
                    <a:pt x="1827" y="237"/>
                    <a:pt x="1867" y="257"/>
                    <a:pt x="1867" y="274"/>
                  </a:cubicBezTo>
                  <a:cubicBezTo>
                    <a:pt x="1867" y="278"/>
                    <a:pt x="1862" y="280"/>
                    <a:pt x="1851" y="280"/>
                  </a:cubicBezTo>
                  <a:cubicBezTo>
                    <a:pt x="1675" y="280"/>
                    <a:pt x="1525" y="315"/>
                    <a:pt x="1400" y="383"/>
                  </a:cubicBezTo>
                  <a:cubicBezTo>
                    <a:pt x="1256" y="462"/>
                    <a:pt x="1185" y="569"/>
                    <a:pt x="1185" y="707"/>
                  </a:cubicBezTo>
                  <a:cubicBezTo>
                    <a:pt x="1185" y="793"/>
                    <a:pt x="1244" y="868"/>
                    <a:pt x="1360" y="931"/>
                  </a:cubicBezTo>
                  <a:cubicBezTo>
                    <a:pt x="1484" y="999"/>
                    <a:pt x="1643" y="1033"/>
                    <a:pt x="1833" y="1033"/>
                  </a:cubicBezTo>
                  <a:cubicBezTo>
                    <a:pt x="2212" y="1033"/>
                    <a:pt x="2402" y="907"/>
                    <a:pt x="2402" y="657"/>
                  </a:cubicBezTo>
                  <a:cubicBezTo>
                    <a:pt x="2402" y="605"/>
                    <a:pt x="2399" y="555"/>
                    <a:pt x="2392" y="508"/>
                  </a:cubicBezTo>
                  <a:cubicBezTo>
                    <a:pt x="2372" y="376"/>
                    <a:pt x="2271" y="261"/>
                    <a:pt x="2092" y="164"/>
                  </a:cubicBezTo>
                  <a:cubicBezTo>
                    <a:pt x="1889" y="54"/>
                    <a:pt x="1633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3"/>
            <p:cNvSpPr/>
            <p:nvPr/>
          </p:nvSpPr>
          <p:spPr>
            <a:xfrm>
              <a:off x="5858925" y="2547525"/>
              <a:ext cx="66425" cy="75625"/>
            </a:xfrm>
            <a:custGeom>
              <a:avLst/>
              <a:gdLst/>
              <a:ahLst/>
              <a:cxnLst/>
              <a:rect l="l" t="t" r="r" b="b"/>
              <a:pathLst>
                <a:path w="2657" h="3025" extrusionOk="0">
                  <a:moveTo>
                    <a:pt x="7" y="1"/>
                  </a:moveTo>
                  <a:cubicBezTo>
                    <a:pt x="3" y="9"/>
                    <a:pt x="1" y="31"/>
                    <a:pt x="1" y="67"/>
                  </a:cubicBezTo>
                  <a:cubicBezTo>
                    <a:pt x="1" y="158"/>
                    <a:pt x="15" y="205"/>
                    <a:pt x="42" y="210"/>
                  </a:cubicBezTo>
                  <a:cubicBezTo>
                    <a:pt x="86" y="219"/>
                    <a:pt x="125" y="225"/>
                    <a:pt x="158" y="230"/>
                  </a:cubicBezTo>
                  <a:cubicBezTo>
                    <a:pt x="224" y="240"/>
                    <a:pt x="270" y="254"/>
                    <a:pt x="292" y="269"/>
                  </a:cubicBezTo>
                  <a:cubicBezTo>
                    <a:pt x="331" y="293"/>
                    <a:pt x="349" y="333"/>
                    <a:pt x="349" y="391"/>
                  </a:cubicBezTo>
                  <a:cubicBezTo>
                    <a:pt x="349" y="651"/>
                    <a:pt x="372" y="970"/>
                    <a:pt x="416" y="1349"/>
                  </a:cubicBezTo>
                  <a:cubicBezTo>
                    <a:pt x="468" y="1788"/>
                    <a:pt x="533" y="2133"/>
                    <a:pt x="612" y="2387"/>
                  </a:cubicBezTo>
                  <a:cubicBezTo>
                    <a:pt x="525" y="2347"/>
                    <a:pt x="444" y="2326"/>
                    <a:pt x="367" y="2326"/>
                  </a:cubicBezTo>
                  <a:cubicBezTo>
                    <a:pt x="312" y="2326"/>
                    <a:pt x="269" y="2334"/>
                    <a:pt x="232" y="2351"/>
                  </a:cubicBezTo>
                  <a:lnTo>
                    <a:pt x="228" y="2739"/>
                  </a:lnTo>
                  <a:cubicBezTo>
                    <a:pt x="317" y="2680"/>
                    <a:pt x="440" y="2652"/>
                    <a:pt x="596" y="2652"/>
                  </a:cubicBezTo>
                  <a:cubicBezTo>
                    <a:pt x="830" y="2652"/>
                    <a:pt x="1064" y="2704"/>
                    <a:pt x="1299" y="2812"/>
                  </a:cubicBezTo>
                  <a:cubicBezTo>
                    <a:pt x="1199" y="2517"/>
                    <a:pt x="1149" y="2318"/>
                    <a:pt x="1147" y="2213"/>
                  </a:cubicBezTo>
                  <a:cubicBezTo>
                    <a:pt x="1183" y="2034"/>
                    <a:pt x="1251" y="1883"/>
                    <a:pt x="1350" y="1758"/>
                  </a:cubicBezTo>
                  <a:cubicBezTo>
                    <a:pt x="1447" y="1636"/>
                    <a:pt x="1545" y="1576"/>
                    <a:pt x="1641" y="1576"/>
                  </a:cubicBezTo>
                  <a:cubicBezTo>
                    <a:pt x="1700" y="1576"/>
                    <a:pt x="1738" y="1607"/>
                    <a:pt x="1758" y="1670"/>
                  </a:cubicBezTo>
                  <a:cubicBezTo>
                    <a:pt x="1782" y="1738"/>
                    <a:pt x="1794" y="1867"/>
                    <a:pt x="1794" y="2055"/>
                  </a:cubicBezTo>
                  <a:cubicBezTo>
                    <a:pt x="1794" y="2362"/>
                    <a:pt x="1743" y="2613"/>
                    <a:pt x="1642" y="2808"/>
                  </a:cubicBezTo>
                  <a:cubicBezTo>
                    <a:pt x="2074" y="2905"/>
                    <a:pt x="2393" y="2977"/>
                    <a:pt x="2599" y="3025"/>
                  </a:cubicBezTo>
                  <a:cubicBezTo>
                    <a:pt x="2624" y="2951"/>
                    <a:pt x="2644" y="2897"/>
                    <a:pt x="2656" y="2860"/>
                  </a:cubicBezTo>
                  <a:cubicBezTo>
                    <a:pt x="2572" y="2844"/>
                    <a:pt x="2489" y="2819"/>
                    <a:pt x="2408" y="2792"/>
                  </a:cubicBezTo>
                  <a:cubicBezTo>
                    <a:pt x="2378" y="2729"/>
                    <a:pt x="2363" y="2622"/>
                    <a:pt x="2363" y="2469"/>
                  </a:cubicBezTo>
                  <a:cubicBezTo>
                    <a:pt x="2363" y="2348"/>
                    <a:pt x="2381" y="2119"/>
                    <a:pt x="2418" y="1781"/>
                  </a:cubicBezTo>
                  <a:cubicBezTo>
                    <a:pt x="2424" y="1717"/>
                    <a:pt x="2428" y="1631"/>
                    <a:pt x="2428" y="1526"/>
                  </a:cubicBezTo>
                  <a:cubicBezTo>
                    <a:pt x="2428" y="1301"/>
                    <a:pt x="2402" y="1118"/>
                    <a:pt x="2350" y="975"/>
                  </a:cubicBezTo>
                  <a:cubicBezTo>
                    <a:pt x="2288" y="798"/>
                    <a:pt x="2195" y="710"/>
                    <a:pt x="2073" y="710"/>
                  </a:cubicBezTo>
                  <a:cubicBezTo>
                    <a:pt x="2002" y="710"/>
                    <a:pt x="1924" y="738"/>
                    <a:pt x="1837" y="794"/>
                  </a:cubicBezTo>
                  <a:cubicBezTo>
                    <a:pt x="1708" y="877"/>
                    <a:pt x="1581" y="1002"/>
                    <a:pt x="1454" y="1170"/>
                  </a:cubicBezTo>
                  <a:cubicBezTo>
                    <a:pt x="1295" y="1384"/>
                    <a:pt x="1176" y="1624"/>
                    <a:pt x="1097" y="1887"/>
                  </a:cubicBezTo>
                  <a:cubicBezTo>
                    <a:pt x="1093" y="1816"/>
                    <a:pt x="1091" y="1745"/>
                    <a:pt x="1091" y="1672"/>
                  </a:cubicBezTo>
                  <a:cubicBezTo>
                    <a:pt x="1091" y="1133"/>
                    <a:pt x="1190" y="609"/>
                    <a:pt x="1392" y="105"/>
                  </a:cubicBezTo>
                  <a:lnTo>
                    <a:pt x="682" y="56"/>
                  </a:lnTo>
                  <a:cubicBezTo>
                    <a:pt x="310" y="33"/>
                    <a:pt x="85" y="13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3"/>
            <p:cNvSpPr/>
            <p:nvPr/>
          </p:nvSpPr>
          <p:spPr>
            <a:xfrm>
              <a:off x="5926825" y="2570250"/>
              <a:ext cx="56250" cy="50325"/>
            </a:xfrm>
            <a:custGeom>
              <a:avLst/>
              <a:gdLst/>
              <a:ahLst/>
              <a:cxnLst/>
              <a:rect l="l" t="t" r="r" b="b"/>
              <a:pathLst>
                <a:path w="2250" h="2013" extrusionOk="0">
                  <a:moveTo>
                    <a:pt x="1271" y="639"/>
                  </a:moveTo>
                  <a:cubicBezTo>
                    <a:pt x="1469" y="639"/>
                    <a:pt x="1633" y="660"/>
                    <a:pt x="1759" y="703"/>
                  </a:cubicBezTo>
                  <a:cubicBezTo>
                    <a:pt x="1898" y="751"/>
                    <a:pt x="1968" y="817"/>
                    <a:pt x="1968" y="901"/>
                  </a:cubicBezTo>
                  <a:cubicBezTo>
                    <a:pt x="1968" y="1011"/>
                    <a:pt x="1860" y="1122"/>
                    <a:pt x="1644" y="1228"/>
                  </a:cubicBezTo>
                  <a:cubicBezTo>
                    <a:pt x="1428" y="1335"/>
                    <a:pt x="1207" y="1387"/>
                    <a:pt x="983" y="1387"/>
                  </a:cubicBezTo>
                  <a:cubicBezTo>
                    <a:pt x="804" y="1387"/>
                    <a:pt x="653" y="1365"/>
                    <a:pt x="529" y="1318"/>
                  </a:cubicBezTo>
                  <a:cubicBezTo>
                    <a:pt x="405" y="1270"/>
                    <a:pt x="343" y="1212"/>
                    <a:pt x="343" y="1142"/>
                  </a:cubicBezTo>
                  <a:cubicBezTo>
                    <a:pt x="343" y="1040"/>
                    <a:pt x="440" y="933"/>
                    <a:pt x="634" y="819"/>
                  </a:cubicBezTo>
                  <a:cubicBezTo>
                    <a:pt x="840" y="699"/>
                    <a:pt x="1052" y="639"/>
                    <a:pt x="1271" y="639"/>
                  </a:cubicBezTo>
                  <a:close/>
                  <a:moveTo>
                    <a:pt x="1474" y="1"/>
                  </a:moveTo>
                  <a:cubicBezTo>
                    <a:pt x="1331" y="1"/>
                    <a:pt x="1206" y="7"/>
                    <a:pt x="1098" y="19"/>
                  </a:cubicBezTo>
                  <a:cubicBezTo>
                    <a:pt x="762" y="63"/>
                    <a:pt x="488" y="193"/>
                    <a:pt x="277" y="414"/>
                  </a:cubicBezTo>
                  <a:cubicBezTo>
                    <a:pt x="93" y="607"/>
                    <a:pt x="0" y="813"/>
                    <a:pt x="0" y="1029"/>
                  </a:cubicBezTo>
                  <a:cubicBezTo>
                    <a:pt x="0" y="1304"/>
                    <a:pt x="122" y="1538"/>
                    <a:pt x="370" y="1735"/>
                  </a:cubicBezTo>
                  <a:cubicBezTo>
                    <a:pt x="605" y="1919"/>
                    <a:pt x="866" y="2012"/>
                    <a:pt x="1157" y="2012"/>
                  </a:cubicBezTo>
                  <a:cubicBezTo>
                    <a:pt x="1476" y="2012"/>
                    <a:pt x="1732" y="1902"/>
                    <a:pt x="1924" y="1680"/>
                  </a:cubicBezTo>
                  <a:cubicBezTo>
                    <a:pt x="2073" y="1507"/>
                    <a:pt x="2168" y="1292"/>
                    <a:pt x="2212" y="1035"/>
                  </a:cubicBezTo>
                  <a:cubicBezTo>
                    <a:pt x="2237" y="889"/>
                    <a:pt x="2249" y="765"/>
                    <a:pt x="2249" y="663"/>
                  </a:cubicBezTo>
                  <a:cubicBezTo>
                    <a:pt x="2249" y="441"/>
                    <a:pt x="2193" y="277"/>
                    <a:pt x="2083" y="173"/>
                  </a:cubicBezTo>
                  <a:cubicBezTo>
                    <a:pt x="1960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5985750" y="2570250"/>
              <a:ext cx="56300" cy="50325"/>
            </a:xfrm>
            <a:custGeom>
              <a:avLst/>
              <a:gdLst/>
              <a:ahLst/>
              <a:cxnLst/>
              <a:rect l="l" t="t" r="r" b="b"/>
              <a:pathLst>
                <a:path w="2252" h="2013" extrusionOk="0">
                  <a:moveTo>
                    <a:pt x="1272" y="639"/>
                  </a:moveTo>
                  <a:cubicBezTo>
                    <a:pt x="1471" y="639"/>
                    <a:pt x="1633" y="660"/>
                    <a:pt x="1760" y="703"/>
                  </a:cubicBezTo>
                  <a:cubicBezTo>
                    <a:pt x="1900" y="751"/>
                    <a:pt x="1969" y="817"/>
                    <a:pt x="1969" y="901"/>
                  </a:cubicBezTo>
                  <a:cubicBezTo>
                    <a:pt x="1969" y="1011"/>
                    <a:pt x="1862" y="1122"/>
                    <a:pt x="1645" y="1228"/>
                  </a:cubicBezTo>
                  <a:cubicBezTo>
                    <a:pt x="1430" y="1335"/>
                    <a:pt x="1209" y="1387"/>
                    <a:pt x="984" y="1387"/>
                  </a:cubicBezTo>
                  <a:cubicBezTo>
                    <a:pt x="806" y="1387"/>
                    <a:pt x="655" y="1365"/>
                    <a:pt x="531" y="1318"/>
                  </a:cubicBezTo>
                  <a:cubicBezTo>
                    <a:pt x="407" y="1270"/>
                    <a:pt x="345" y="1212"/>
                    <a:pt x="345" y="1142"/>
                  </a:cubicBezTo>
                  <a:cubicBezTo>
                    <a:pt x="345" y="1040"/>
                    <a:pt x="441" y="933"/>
                    <a:pt x="635" y="819"/>
                  </a:cubicBezTo>
                  <a:cubicBezTo>
                    <a:pt x="842" y="699"/>
                    <a:pt x="1054" y="639"/>
                    <a:pt x="1272" y="639"/>
                  </a:cubicBezTo>
                  <a:close/>
                  <a:moveTo>
                    <a:pt x="1474" y="1"/>
                  </a:moveTo>
                  <a:cubicBezTo>
                    <a:pt x="1333" y="1"/>
                    <a:pt x="1208" y="7"/>
                    <a:pt x="1100" y="19"/>
                  </a:cubicBezTo>
                  <a:cubicBezTo>
                    <a:pt x="763" y="63"/>
                    <a:pt x="490" y="193"/>
                    <a:pt x="279" y="414"/>
                  </a:cubicBezTo>
                  <a:cubicBezTo>
                    <a:pt x="94" y="607"/>
                    <a:pt x="1" y="813"/>
                    <a:pt x="1" y="1029"/>
                  </a:cubicBezTo>
                  <a:cubicBezTo>
                    <a:pt x="1" y="1304"/>
                    <a:pt x="124" y="1538"/>
                    <a:pt x="372" y="1735"/>
                  </a:cubicBezTo>
                  <a:cubicBezTo>
                    <a:pt x="605" y="1919"/>
                    <a:pt x="868" y="2012"/>
                    <a:pt x="1158" y="2012"/>
                  </a:cubicBezTo>
                  <a:cubicBezTo>
                    <a:pt x="1477" y="2012"/>
                    <a:pt x="1733" y="1902"/>
                    <a:pt x="1926" y="1680"/>
                  </a:cubicBezTo>
                  <a:cubicBezTo>
                    <a:pt x="2074" y="1507"/>
                    <a:pt x="2170" y="1292"/>
                    <a:pt x="2213" y="1035"/>
                  </a:cubicBezTo>
                  <a:cubicBezTo>
                    <a:pt x="2238" y="889"/>
                    <a:pt x="2251" y="765"/>
                    <a:pt x="2251" y="663"/>
                  </a:cubicBezTo>
                  <a:cubicBezTo>
                    <a:pt x="2251" y="441"/>
                    <a:pt x="2195" y="277"/>
                    <a:pt x="2084" y="173"/>
                  </a:cubicBezTo>
                  <a:cubicBezTo>
                    <a:pt x="1962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6041525" y="2548050"/>
              <a:ext cx="32850" cy="71750"/>
            </a:xfrm>
            <a:custGeom>
              <a:avLst/>
              <a:gdLst/>
              <a:ahLst/>
              <a:cxnLst/>
              <a:rect l="l" t="t" r="r" b="b"/>
              <a:pathLst>
                <a:path w="1314" h="2870" extrusionOk="0">
                  <a:moveTo>
                    <a:pt x="1133" y="0"/>
                  </a:moveTo>
                  <a:cubicBezTo>
                    <a:pt x="583" y="60"/>
                    <a:pt x="227" y="91"/>
                    <a:pt x="65" y="91"/>
                  </a:cubicBezTo>
                  <a:cubicBezTo>
                    <a:pt x="34" y="91"/>
                    <a:pt x="15" y="90"/>
                    <a:pt x="8" y="88"/>
                  </a:cubicBezTo>
                  <a:lnTo>
                    <a:pt x="8" y="88"/>
                  </a:lnTo>
                  <a:cubicBezTo>
                    <a:pt x="1" y="228"/>
                    <a:pt x="17" y="316"/>
                    <a:pt x="58" y="354"/>
                  </a:cubicBezTo>
                  <a:cubicBezTo>
                    <a:pt x="147" y="360"/>
                    <a:pt x="211" y="370"/>
                    <a:pt x="249" y="384"/>
                  </a:cubicBezTo>
                  <a:cubicBezTo>
                    <a:pt x="296" y="401"/>
                    <a:pt x="327" y="432"/>
                    <a:pt x="341" y="478"/>
                  </a:cubicBezTo>
                  <a:cubicBezTo>
                    <a:pt x="423" y="776"/>
                    <a:pt x="465" y="1086"/>
                    <a:pt x="465" y="1411"/>
                  </a:cubicBezTo>
                  <a:cubicBezTo>
                    <a:pt x="465" y="1783"/>
                    <a:pt x="392" y="2258"/>
                    <a:pt x="249" y="2837"/>
                  </a:cubicBezTo>
                  <a:cubicBezTo>
                    <a:pt x="243" y="2854"/>
                    <a:pt x="244" y="2864"/>
                    <a:pt x="250" y="2868"/>
                  </a:cubicBezTo>
                  <a:cubicBezTo>
                    <a:pt x="251" y="2869"/>
                    <a:pt x="252" y="2869"/>
                    <a:pt x="254" y="2869"/>
                  </a:cubicBezTo>
                  <a:cubicBezTo>
                    <a:pt x="259" y="2869"/>
                    <a:pt x="268" y="2866"/>
                    <a:pt x="280" y="2860"/>
                  </a:cubicBezTo>
                  <a:cubicBezTo>
                    <a:pt x="490" y="2759"/>
                    <a:pt x="692" y="2707"/>
                    <a:pt x="883" y="2707"/>
                  </a:cubicBezTo>
                  <a:cubicBezTo>
                    <a:pt x="1025" y="2707"/>
                    <a:pt x="1169" y="2738"/>
                    <a:pt x="1314" y="2801"/>
                  </a:cubicBezTo>
                  <a:lnTo>
                    <a:pt x="1314" y="2366"/>
                  </a:lnTo>
                  <a:cubicBezTo>
                    <a:pt x="1270" y="2347"/>
                    <a:pt x="1216" y="2336"/>
                    <a:pt x="1153" y="2336"/>
                  </a:cubicBezTo>
                  <a:cubicBezTo>
                    <a:pt x="1072" y="2336"/>
                    <a:pt x="994" y="2354"/>
                    <a:pt x="915" y="2393"/>
                  </a:cubicBezTo>
                  <a:cubicBezTo>
                    <a:pt x="1134" y="1959"/>
                    <a:pt x="1245" y="1450"/>
                    <a:pt x="1245" y="865"/>
                  </a:cubicBezTo>
                  <a:cubicBezTo>
                    <a:pt x="1245" y="548"/>
                    <a:pt x="1206" y="260"/>
                    <a:pt x="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6077425" y="2548500"/>
              <a:ext cx="33250" cy="71150"/>
            </a:xfrm>
            <a:custGeom>
              <a:avLst/>
              <a:gdLst/>
              <a:ahLst/>
              <a:cxnLst/>
              <a:rect l="l" t="t" r="r" b="b"/>
              <a:pathLst>
                <a:path w="1330" h="2846" extrusionOk="0">
                  <a:moveTo>
                    <a:pt x="1318" y="1"/>
                  </a:moveTo>
                  <a:cubicBezTo>
                    <a:pt x="1181" y="71"/>
                    <a:pt x="979" y="142"/>
                    <a:pt x="711" y="216"/>
                  </a:cubicBezTo>
                  <a:cubicBezTo>
                    <a:pt x="433" y="290"/>
                    <a:pt x="224" y="328"/>
                    <a:pt x="84" y="328"/>
                  </a:cubicBezTo>
                  <a:cubicBezTo>
                    <a:pt x="76" y="328"/>
                    <a:pt x="65" y="328"/>
                    <a:pt x="49" y="326"/>
                  </a:cubicBezTo>
                  <a:cubicBezTo>
                    <a:pt x="34" y="325"/>
                    <a:pt x="27" y="325"/>
                    <a:pt x="24" y="325"/>
                  </a:cubicBezTo>
                  <a:cubicBezTo>
                    <a:pt x="12" y="325"/>
                    <a:pt x="7" y="329"/>
                    <a:pt x="7" y="336"/>
                  </a:cubicBezTo>
                  <a:cubicBezTo>
                    <a:pt x="3" y="362"/>
                    <a:pt x="1" y="391"/>
                    <a:pt x="1" y="421"/>
                  </a:cubicBezTo>
                  <a:cubicBezTo>
                    <a:pt x="1" y="515"/>
                    <a:pt x="7" y="578"/>
                    <a:pt x="19" y="610"/>
                  </a:cubicBezTo>
                  <a:cubicBezTo>
                    <a:pt x="84" y="597"/>
                    <a:pt x="191" y="578"/>
                    <a:pt x="339" y="556"/>
                  </a:cubicBezTo>
                  <a:lnTo>
                    <a:pt x="339" y="556"/>
                  </a:lnTo>
                  <a:cubicBezTo>
                    <a:pt x="322" y="603"/>
                    <a:pt x="315" y="669"/>
                    <a:pt x="315" y="755"/>
                  </a:cubicBezTo>
                  <a:cubicBezTo>
                    <a:pt x="315" y="891"/>
                    <a:pt x="336" y="1062"/>
                    <a:pt x="375" y="1265"/>
                  </a:cubicBezTo>
                  <a:cubicBezTo>
                    <a:pt x="445" y="1620"/>
                    <a:pt x="539" y="1916"/>
                    <a:pt x="659" y="2157"/>
                  </a:cubicBezTo>
                  <a:cubicBezTo>
                    <a:pt x="718" y="2127"/>
                    <a:pt x="793" y="2096"/>
                    <a:pt x="888" y="2065"/>
                  </a:cubicBezTo>
                  <a:cubicBezTo>
                    <a:pt x="974" y="2036"/>
                    <a:pt x="1046" y="2015"/>
                    <a:pt x="1106" y="1998"/>
                  </a:cubicBezTo>
                  <a:cubicBezTo>
                    <a:pt x="1087" y="1854"/>
                    <a:pt x="1077" y="1708"/>
                    <a:pt x="1077" y="1556"/>
                  </a:cubicBezTo>
                  <a:cubicBezTo>
                    <a:pt x="1077" y="1267"/>
                    <a:pt x="1101" y="982"/>
                    <a:pt x="1147" y="702"/>
                  </a:cubicBezTo>
                  <a:cubicBezTo>
                    <a:pt x="1193" y="417"/>
                    <a:pt x="1253" y="187"/>
                    <a:pt x="1329" y="11"/>
                  </a:cubicBezTo>
                  <a:cubicBezTo>
                    <a:pt x="1325" y="5"/>
                    <a:pt x="1322" y="1"/>
                    <a:pt x="1318" y="1"/>
                  </a:cubicBezTo>
                  <a:close/>
                  <a:moveTo>
                    <a:pt x="834" y="2310"/>
                  </a:moveTo>
                  <a:cubicBezTo>
                    <a:pt x="709" y="2310"/>
                    <a:pt x="581" y="2332"/>
                    <a:pt x="455" y="2377"/>
                  </a:cubicBezTo>
                  <a:cubicBezTo>
                    <a:pt x="305" y="2432"/>
                    <a:pt x="229" y="2500"/>
                    <a:pt x="229" y="2582"/>
                  </a:cubicBezTo>
                  <a:cubicBezTo>
                    <a:pt x="229" y="2652"/>
                    <a:pt x="263" y="2713"/>
                    <a:pt x="328" y="2766"/>
                  </a:cubicBezTo>
                  <a:cubicBezTo>
                    <a:pt x="394" y="2819"/>
                    <a:pt x="480" y="2845"/>
                    <a:pt x="585" y="2845"/>
                  </a:cubicBezTo>
                  <a:cubicBezTo>
                    <a:pt x="625" y="2845"/>
                    <a:pt x="669" y="2841"/>
                    <a:pt x="719" y="2832"/>
                  </a:cubicBezTo>
                  <a:cubicBezTo>
                    <a:pt x="847" y="2809"/>
                    <a:pt x="967" y="2770"/>
                    <a:pt x="1079" y="2717"/>
                  </a:cubicBezTo>
                  <a:cubicBezTo>
                    <a:pt x="1212" y="2653"/>
                    <a:pt x="1279" y="2589"/>
                    <a:pt x="1279" y="2527"/>
                  </a:cubicBezTo>
                  <a:cubicBezTo>
                    <a:pt x="1279" y="2469"/>
                    <a:pt x="1241" y="2421"/>
                    <a:pt x="1163" y="2378"/>
                  </a:cubicBezTo>
                  <a:cubicBezTo>
                    <a:pt x="1079" y="2334"/>
                    <a:pt x="969" y="2310"/>
                    <a:pt x="834" y="2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5773325" y="2253725"/>
              <a:ext cx="181775" cy="171850"/>
            </a:xfrm>
            <a:custGeom>
              <a:avLst/>
              <a:gdLst/>
              <a:ahLst/>
              <a:cxnLst/>
              <a:rect l="l" t="t" r="r" b="b"/>
              <a:pathLst>
                <a:path w="7271" h="6874" extrusionOk="0">
                  <a:moveTo>
                    <a:pt x="1762" y="0"/>
                  </a:moveTo>
                  <a:cubicBezTo>
                    <a:pt x="1168" y="0"/>
                    <a:pt x="574" y="78"/>
                    <a:pt x="1" y="239"/>
                  </a:cubicBezTo>
                  <a:cubicBezTo>
                    <a:pt x="107" y="2412"/>
                    <a:pt x="238" y="4702"/>
                    <a:pt x="346" y="6874"/>
                  </a:cubicBezTo>
                  <a:cubicBezTo>
                    <a:pt x="741" y="6620"/>
                    <a:pt x="1152" y="6296"/>
                    <a:pt x="1615" y="6296"/>
                  </a:cubicBezTo>
                  <a:cubicBezTo>
                    <a:pt x="1635" y="6296"/>
                    <a:pt x="1654" y="6296"/>
                    <a:pt x="1674" y="6297"/>
                  </a:cubicBezTo>
                  <a:cubicBezTo>
                    <a:pt x="1997" y="6316"/>
                    <a:pt x="2321" y="6325"/>
                    <a:pt x="2646" y="6325"/>
                  </a:cubicBezTo>
                  <a:cubicBezTo>
                    <a:pt x="3424" y="6325"/>
                    <a:pt x="4201" y="6272"/>
                    <a:pt x="4972" y="6165"/>
                  </a:cubicBezTo>
                  <a:cubicBezTo>
                    <a:pt x="5317" y="6117"/>
                    <a:pt x="5674" y="6054"/>
                    <a:pt x="5961" y="5855"/>
                  </a:cubicBezTo>
                  <a:cubicBezTo>
                    <a:pt x="6249" y="5657"/>
                    <a:pt x="6463" y="5296"/>
                    <a:pt x="6355" y="4964"/>
                  </a:cubicBezTo>
                  <a:cubicBezTo>
                    <a:pt x="6740" y="4864"/>
                    <a:pt x="7062" y="4548"/>
                    <a:pt x="7166" y="4165"/>
                  </a:cubicBezTo>
                  <a:cubicBezTo>
                    <a:pt x="7271" y="3781"/>
                    <a:pt x="7227" y="3451"/>
                    <a:pt x="6947" y="3169"/>
                  </a:cubicBezTo>
                  <a:cubicBezTo>
                    <a:pt x="7016" y="2488"/>
                    <a:pt x="6514" y="1883"/>
                    <a:pt x="5981" y="1457"/>
                  </a:cubicBezTo>
                  <a:cubicBezTo>
                    <a:pt x="4796" y="508"/>
                    <a:pt x="3277" y="0"/>
                    <a:pt x="1762" y="0"/>
                  </a:cubicBezTo>
                  <a:close/>
                </a:path>
              </a:pathLst>
            </a:custGeom>
            <a:solidFill>
              <a:srgbClr val="F0D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5920950" y="2310625"/>
              <a:ext cx="30125" cy="25550"/>
            </a:xfrm>
            <a:custGeom>
              <a:avLst/>
              <a:gdLst/>
              <a:ahLst/>
              <a:cxnLst/>
              <a:rect l="l" t="t" r="r" b="b"/>
              <a:pathLst>
                <a:path w="1205" h="1022" extrusionOk="0">
                  <a:moveTo>
                    <a:pt x="128" y="1"/>
                  </a:moveTo>
                  <a:cubicBezTo>
                    <a:pt x="89" y="1"/>
                    <a:pt x="51" y="22"/>
                    <a:pt x="31" y="59"/>
                  </a:cubicBezTo>
                  <a:cubicBezTo>
                    <a:pt x="1" y="113"/>
                    <a:pt x="20" y="181"/>
                    <a:pt x="74" y="211"/>
                  </a:cubicBezTo>
                  <a:cubicBezTo>
                    <a:pt x="423" y="405"/>
                    <a:pt x="741" y="671"/>
                    <a:pt x="992" y="981"/>
                  </a:cubicBezTo>
                  <a:cubicBezTo>
                    <a:pt x="1013" y="1007"/>
                    <a:pt x="1046" y="1022"/>
                    <a:pt x="1078" y="1022"/>
                  </a:cubicBezTo>
                  <a:cubicBezTo>
                    <a:pt x="1103" y="1022"/>
                    <a:pt x="1127" y="1015"/>
                    <a:pt x="1150" y="997"/>
                  </a:cubicBezTo>
                  <a:cubicBezTo>
                    <a:pt x="1197" y="959"/>
                    <a:pt x="1204" y="888"/>
                    <a:pt x="1166" y="840"/>
                  </a:cubicBezTo>
                  <a:cubicBezTo>
                    <a:pt x="897" y="506"/>
                    <a:pt x="558" y="221"/>
                    <a:pt x="183" y="15"/>
                  </a:cubicBezTo>
                  <a:cubicBezTo>
                    <a:pt x="165" y="5"/>
                    <a:pt x="147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5907875" y="2352575"/>
              <a:ext cx="29325" cy="31025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127" y="1"/>
                  </a:moveTo>
                  <a:cubicBezTo>
                    <a:pt x="78" y="1"/>
                    <a:pt x="34" y="31"/>
                    <a:pt x="19" y="80"/>
                  </a:cubicBezTo>
                  <a:cubicBezTo>
                    <a:pt x="1" y="139"/>
                    <a:pt x="35" y="201"/>
                    <a:pt x="94" y="219"/>
                  </a:cubicBezTo>
                  <a:cubicBezTo>
                    <a:pt x="515" y="346"/>
                    <a:pt x="854" y="721"/>
                    <a:pt x="941" y="1151"/>
                  </a:cubicBezTo>
                  <a:cubicBezTo>
                    <a:pt x="952" y="1205"/>
                    <a:pt x="999" y="1241"/>
                    <a:pt x="1051" y="1241"/>
                  </a:cubicBezTo>
                  <a:cubicBezTo>
                    <a:pt x="1059" y="1241"/>
                    <a:pt x="1066" y="1240"/>
                    <a:pt x="1073" y="1239"/>
                  </a:cubicBezTo>
                  <a:cubicBezTo>
                    <a:pt x="1133" y="1225"/>
                    <a:pt x="1173" y="1167"/>
                    <a:pt x="1161" y="1107"/>
                  </a:cubicBezTo>
                  <a:cubicBezTo>
                    <a:pt x="1059" y="598"/>
                    <a:pt x="656" y="155"/>
                    <a:pt x="159" y="5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3"/>
            <p:cNvSpPr/>
            <p:nvPr/>
          </p:nvSpPr>
          <p:spPr>
            <a:xfrm>
              <a:off x="5421000" y="2124825"/>
              <a:ext cx="364800" cy="364350"/>
            </a:xfrm>
            <a:custGeom>
              <a:avLst/>
              <a:gdLst/>
              <a:ahLst/>
              <a:cxnLst/>
              <a:rect l="l" t="t" r="r" b="b"/>
              <a:pathLst>
                <a:path w="14592" h="14574" extrusionOk="0">
                  <a:moveTo>
                    <a:pt x="4876" y="0"/>
                  </a:moveTo>
                  <a:cubicBezTo>
                    <a:pt x="0" y="4175"/>
                    <a:pt x="1141" y="11306"/>
                    <a:pt x="4210" y="13455"/>
                  </a:cubicBezTo>
                  <a:cubicBezTo>
                    <a:pt x="5342" y="14247"/>
                    <a:pt x="6679" y="14573"/>
                    <a:pt x="8034" y="14573"/>
                  </a:cubicBezTo>
                  <a:cubicBezTo>
                    <a:pt x="10526" y="14573"/>
                    <a:pt x="13075" y="13469"/>
                    <a:pt x="14500" y="12135"/>
                  </a:cubicBezTo>
                  <a:cubicBezTo>
                    <a:pt x="14592" y="9855"/>
                    <a:pt x="14510" y="7569"/>
                    <a:pt x="14256" y="5302"/>
                  </a:cubicBezTo>
                  <a:cubicBezTo>
                    <a:pt x="12917" y="5621"/>
                    <a:pt x="11638" y="5928"/>
                    <a:pt x="10318" y="6315"/>
                  </a:cubicBezTo>
                  <a:cubicBezTo>
                    <a:pt x="8187" y="4522"/>
                    <a:pt x="6921" y="1890"/>
                    <a:pt x="4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3"/>
            <p:cNvSpPr/>
            <p:nvPr/>
          </p:nvSpPr>
          <p:spPr>
            <a:xfrm>
              <a:off x="5632175" y="2276450"/>
              <a:ext cx="49200" cy="11900"/>
            </a:xfrm>
            <a:custGeom>
              <a:avLst/>
              <a:gdLst/>
              <a:ahLst/>
              <a:cxnLst/>
              <a:rect l="l" t="t" r="r" b="b"/>
              <a:pathLst>
                <a:path w="1968" h="476" extrusionOk="0">
                  <a:moveTo>
                    <a:pt x="1850" y="1"/>
                  </a:moveTo>
                  <a:cubicBezTo>
                    <a:pt x="1844" y="1"/>
                    <a:pt x="1838" y="1"/>
                    <a:pt x="1832" y="2"/>
                  </a:cubicBezTo>
                  <a:lnTo>
                    <a:pt x="104" y="253"/>
                  </a:lnTo>
                  <a:cubicBezTo>
                    <a:pt x="44" y="262"/>
                    <a:pt x="1" y="318"/>
                    <a:pt x="10" y="379"/>
                  </a:cubicBezTo>
                  <a:cubicBezTo>
                    <a:pt x="18" y="435"/>
                    <a:pt x="66" y="475"/>
                    <a:pt x="119" y="475"/>
                  </a:cubicBezTo>
                  <a:cubicBezTo>
                    <a:pt x="124" y="475"/>
                    <a:pt x="130" y="473"/>
                    <a:pt x="137" y="473"/>
                  </a:cubicBezTo>
                  <a:lnTo>
                    <a:pt x="1864" y="223"/>
                  </a:lnTo>
                  <a:cubicBezTo>
                    <a:pt x="1925" y="214"/>
                    <a:pt x="1968" y="157"/>
                    <a:pt x="1958" y="96"/>
                  </a:cubicBezTo>
                  <a:cubicBezTo>
                    <a:pt x="1951" y="42"/>
                    <a:pt x="1902" y="1"/>
                    <a:pt x="1850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5676100" y="2279925"/>
              <a:ext cx="45300" cy="195050"/>
            </a:xfrm>
            <a:custGeom>
              <a:avLst/>
              <a:gdLst/>
              <a:ahLst/>
              <a:cxnLst/>
              <a:rect l="l" t="t" r="r" b="b"/>
              <a:pathLst>
                <a:path w="1812" h="7802" extrusionOk="0">
                  <a:moveTo>
                    <a:pt x="114" y="1"/>
                  </a:moveTo>
                  <a:cubicBezTo>
                    <a:pt x="52" y="1"/>
                    <a:pt x="1" y="50"/>
                    <a:pt x="3" y="112"/>
                  </a:cubicBezTo>
                  <a:cubicBezTo>
                    <a:pt x="31" y="2761"/>
                    <a:pt x="1564" y="7673"/>
                    <a:pt x="1580" y="7722"/>
                  </a:cubicBezTo>
                  <a:cubicBezTo>
                    <a:pt x="1594" y="7770"/>
                    <a:pt x="1638" y="7801"/>
                    <a:pt x="1686" y="7801"/>
                  </a:cubicBezTo>
                  <a:cubicBezTo>
                    <a:pt x="1696" y="7801"/>
                    <a:pt x="1708" y="7798"/>
                    <a:pt x="1719" y="7796"/>
                  </a:cubicBezTo>
                  <a:cubicBezTo>
                    <a:pt x="1779" y="7778"/>
                    <a:pt x="1811" y="7716"/>
                    <a:pt x="1793" y="7657"/>
                  </a:cubicBezTo>
                  <a:cubicBezTo>
                    <a:pt x="1777" y="7607"/>
                    <a:pt x="255" y="2726"/>
                    <a:pt x="226" y="111"/>
                  </a:cubicBezTo>
                  <a:cubicBezTo>
                    <a:pt x="226" y="49"/>
                    <a:pt x="176" y="1"/>
                    <a:pt x="116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3"/>
            <p:cNvSpPr/>
            <p:nvPr/>
          </p:nvSpPr>
          <p:spPr>
            <a:xfrm>
              <a:off x="5704375" y="2398475"/>
              <a:ext cx="75675" cy="40000"/>
            </a:xfrm>
            <a:custGeom>
              <a:avLst/>
              <a:gdLst/>
              <a:ahLst/>
              <a:cxnLst/>
              <a:rect l="l" t="t" r="r" b="b"/>
              <a:pathLst>
                <a:path w="3027" h="1600" extrusionOk="0">
                  <a:moveTo>
                    <a:pt x="2899" y="0"/>
                  </a:moveTo>
                  <a:cubicBezTo>
                    <a:pt x="2882" y="0"/>
                    <a:pt x="2865" y="4"/>
                    <a:pt x="2850" y="12"/>
                  </a:cubicBezTo>
                  <a:lnTo>
                    <a:pt x="78" y="1388"/>
                  </a:lnTo>
                  <a:cubicBezTo>
                    <a:pt x="23" y="1414"/>
                    <a:pt x="0" y="1482"/>
                    <a:pt x="28" y="1537"/>
                  </a:cubicBezTo>
                  <a:cubicBezTo>
                    <a:pt x="49" y="1577"/>
                    <a:pt x="87" y="1599"/>
                    <a:pt x="128" y="1599"/>
                  </a:cubicBezTo>
                  <a:cubicBezTo>
                    <a:pt x="145" y="1599"/>
                    <a:pt x="164" y="1595"/>
                    <a:pt x="178" y="1588"/>
                  </a:cubicBezTo>
                  <a:lnTo>
                    <a:pt x="2949" y="213"/>
                  </a:lnTo>
                  <a:cubicBezTo>
                    <a:pt x="3005" y="185"/>
                    <a:pt x="3027" y="118"/>
                    <a:pt x="3000" y="62"/>
                  </a:cubicBezTo>
                  <a:cubicBezTo>
                    <a:pt x="2981" y="23"/>
                    <a:pt x="2940" y="0"/>
                    <a:pt x="289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3"/>
            <p:cNvSpPr/>
            <p:nvPr/>
          </p:nvSpPr>
          <p:spPr>
            <a:xfrm>
              <a:off x="5696600" y="2365025"/>
              <a:ext cx="82950" cy="39600"/>
            </a:xfrm>
            <a:custGeom>
              <a:avLst/>
              <a:gdLst/>
              <a:ahLst/>
              <a:cxnLst/>
              <a:rect l="l" t="t" r="r" b="b"/>
              <a:pathLst>
                <a:path w="3318" h="1584" extrusionOk="0">
                  <a:moveTo>
                    <a:pt x="3191" y="1"/>
                  </a:moveTo>
                  <a:cubicBezTo>
                    <a:pt x="3175" y="1"/>
                    <a:pt x="3158" y="4"/>
                    <a:pt x="3142" y="11"/>
                  </a:cubicBezTo>
                  <a:cubicBezTo>
                    <a:pt x="2268" y="431"/>
                    <a:pt x="982" y="1001"/>
                    <a:pt x="84" y="1368"/>
                  </a:cubicBezTo>
                  <a:cubicBezTo>
                    <a:pt x="27" y="1392"/>
                    <a:pt x="0" y="1458"/>
                    <a:pt x="24" y="1515"/>
                  </a:cubicBezTo>
                  <a:cubicBezTo>
                    <a:pt x="42" y="1558"/>
                    <a:pt x="83" y="1584"/>
                    <a:pt x="127" y="1584"/>
                  </a:cubicBezTo>
                  <a:cubicBezTo>
                    <a:pt x="141" y="1584"/>
                    <a:pt x="155" y="1582"/>
                    <a:pt x="169" y="1574"/>
                  </a:cubicBezTo>
                  <a:cubicBezTo>
                    <a:pt x="1071" y="1207"/>
                    <a:pt x="2362" y="633"/>
                    <a:pt x="3239" y="211"/>
                  </a:cubicBezTo>
                  <a:cubicBezTo>
                    <a:pt x="3295" y="185"/>
                    <a:pt x="3318" y="118"/>
                    <a:pt x="3291" y="63"/>
                  </a:cubicBezTo>
                  <a:cubicBezTo>
                    <a:pt x="3273" y="23"/>
                    <a:pt x="3233" y="1"/>
                    <a:pt x="319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3"/>
            <p:cNvSpPr/>
            <p:nvPr/>
          </p:nvSpPr>
          <p:spPr>
            <a:xfrm>
              <a:off x="5685050" y="2332175"/>
              <a:ext cx="87850" cy="25450"/>
            </a:xfrm>
            <a:custGeom>
              <a:avLst/>
              <a:gdLst/>
              <a:ahLst/>
              <a:cxnLst/>
              <a:rect l="l" t="t" r="r" b="b"/>
              <a:pathLst>
                <a:path w="3514" h="1018" extrusionOk="0">
                  <a:moveTo>
                    <a:pt x="3390" y="1"/>
                  </a:moveTo>
                  <a:cubicBezTo>
                    <a:pt x="3381" y="1"/>
                    <a:pt x="3372" y="2"/>
                    <a:pt x="3364" y="4"/>
                  </a:cubicBezTo>
                  <a:lnTo>
                    <a:pt x="97" y="798"/>
                  </a:lnTo>
                  <a:cubicBezTo>
                    <a:pt x="37" y="812"/>
                    <a:pt x="0" y="873"/>
                    <a:pt x="14" y="932"/>
                  </a:cubicBezTo>
                  <a:cubicBezTo>
                    <a:pt x="27" y="982"/>
                    <a:pt x="73" y="1017"/>
                    <a:pt x="122" y="1017"/>
                  </a:cubicBezTo>
                  <a:cubicBezTo>
                    <a:pt x="131" y="1017"/>
                    <a:pt x="140" y="1016"/>
                    <a:pt x="150" y="1014"/>
                  </a:cubicBezTo>
                  <a:lnTo>
                    <a:pt x="3416" y="221"/>
                  </a:lnTo>
                  <a:cubicBezTo>
                    <a:pt x="3477" y="206"/>
                    <a:pt x="3513" y="145"/>
                    <a:pt x="3499" y="87"/>
                  </a:cubicBezTo>
                  <a:cubicBezTo>
                    <a:pt x="3486" y="35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3"/>
            <p:cNvSpPr/>
            <p:nvPr/>
          </p:nvSpPr>
          <p:spPr>
            <a:xfrm>
              <a:off x="5679025" y="2282700"/>
              <a:ext cx="93225" cy="27100"/>
            </a:xfrm>
            <a:custGeom>
              <a:avLst/>
              <a:gdLst/>
              <a:ahLst/>
              <a:cxnLst/>
              <a:rect l="l" t="t" r="r" b="b"/>
              <a:pathLst>
                <a:path w="3729" h="1084" extrusionOk="0">
                  <a:moveTo>
                    <a:pt x="3607" y="1"/>
                  </a:moveTo>
                  <a:cubicBezTo>
                    <a:pt x="3598" y="1"/>
                    <a:pt x="3588" y="2"/>
                    <a:pt x="3579" y="4"/>
                  </a:cubicBezTo>
                  <a:lnTo>
                    <a:pt x="97" y="863"/>
                  </a:lnTo>
                  <a:cubicBezTo>
                    <a:pt x="37" y="878"/>
                    <a:pt x="1" y="939"/>
                    <a:pt x="15" y="998"/>
                  </a:cubicBezTo>
                  <a:cubicBezTo>
                    <a:pt x="28" y="1050"/>
                    <a:pt x="73" y="1084"/>
                    <a:pt x="124" y="1084"/>
                  </a:cubicBezTo>
                  <a:cubicBezTo>
                    <a:pt x="133" y="1084"/>
                    <a:pt x="140" y="1083"/>
                    <a:pt x="151" y="1080"/>
                  </a:cubicBezTo>
                  <a:lnTo>
                    <a:pt x="3632" y="221"/>
                  </a:lnTo>
                  <a:cubicBezTo>
                    <a:pt x="3692" y="206"/>
                    <a:pt x="3729" y="145"/>
                    <a:pt x="3714" y="86"/>
                  </a:cubicBezTo>
                  <a:cubicBezTo>
                    <a:pt x="3701" y="35"/>
                    <a:pt x="3657" y="1"/>
                    <a:pt x="360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2165;p43"/>
          <p:cNvGrpSpPr/>
          <p:nvPr/>
        </p:nvGrpSpPr>
        <p:grpSpPr>
          <a:xfrm rot="-2872711">
            <a:off x="834946" y="3942033"/>
            <a:ext cx="576260" cy="1164622"/>
            <a:chOff x="3336800" y="571325"/>
            <a:chExt cx="454225" cy="918000"/>
          </a:xfrm>
        </p:grpSpPr>
        <p:sp>
          <p:nvSpPr>
            <p:cNvPr id="2166" name="Google Shape;2166;p43"/>
            <p:cNvSpPr/>
            <p:nvPr/>
          </p:nvSpPr>
          <p:spPr>
            <a:xfrm>
              <a:off x="3336800" y="571325"/>
              <a:ext cx="454225" cy="918000"/>
            </a:xfrm>
            <a:custGeom>
              <a:avLst/>
              <a:gdLst/>
              <a:ahLst/>
              <a:cxnLst/>
              <a:rect l="l" t="t" r="r" b="b"/>
              <a:pathLst>
                <a:path w="18169" h="36720" extrusionOk="0">
                  <a:moveTo>
                    <a:pt x="10029" y="1"/>
                  </a:moveTo>
                  <a:cubicBezTo>
                    <a:pt x="9955" y="1"/>
                    <a:pt x="9880" y="2"/>
                    <a:pt x="9805" y="3"/>
                  </a:cubicBezTo>
                  <a:cubicBezTo>
                    <a:pt x="8266" y="36"/>
                    <a:pt x="6931" y="1085"/>
                    <a:pt x="6518" y="2567"/>
                  </a:cubicBezTo>
                  <a:lnTo>
                    <a:pt x="372" y="24652"/>
                  </a:lnTo>
                  <a:cubicBezTo>
                    <a:pt x="30" y="25877"/>
                    <a:pt x="0" y="27167"/>
                    <a:pt x="284" y="28407"/>
                  </a:cubicBezTo>
                  <a:lnTo>
                    <a:pt x="1887" y="35391"/>
                  </a:lnTo>
                  <a:cubicBezTo>
                    <a:pt x="2079" y="36228"/>
                    <a:pt x="2810" y="36719"/>
                    <a:pt x="3560" y="36719"/>
                  </a:cubicBezTo>
                  <a:cubicBezTo>
                    <a:pt x="3994" y="36719"/>
                    <a:pt x="4435" y="36555"/>
                    <a:pt x="4781" y="36197"/>
                  </a:cubicBezTo>
                  <a:lnTo>
                    <a:pt x="9761" y="31043"/>
                  </a:lnTo>
                  <a:cubicBezTo>
                    <a:pt x="10644" y="30129"/>
                    <a:pt x="11285" y="29009"/>
                    <a:pt x="11626" y="27784"/>
                  </a:cubicBezTo>
                  <a:lnTo>
                    <a:pt x="17751" y="5771"/>
                  </a:lnTo>
                  <a:cubicBezTo>
                    <a:pt x="18169" y="4273"/>
                    <a:pt x="17547" y="2681"/>
                    <a:pt x="16226" y="1860"/>
                  </a:cubicBezTo>
                  <a:cubicBezTo>
                    <a:pt x="14759" y="947"/>
                    <a:pt x="12616" y="1"/>
                    <a:pt x="10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3"/>
            <p:cNvSpPr/>
            <p:nvPr/>
          </p:nvSpPr>
          <p:spPr>
            <a:xfrm>
              <a:off x="3350975" y="1223250"/>
              <a:ext cx="258325" cy="82300"/>
            </a:xfrm>
            <a:custGeom>
              <a:avLst/>
              <a:gdLst/>
              <a:ahLst/>
              <a:cxnLst/>
              <a:rect l="l" t="t" r="r" b="b"/>
              <a:pathLst>
                <a:path w="10333" h="3292" extrusionOk="0">
                  <a:moveTo>
                    <a:pt x="330" y="1"/>
                  </a:moveTo>
                  <a:cubicBezTo>
                    <a:pt x="200" y="1"/>
                    <a:pt x="81" y="88"/>
                    <a:pt x="45" y="220"/>
                  </a:cubicBezTo>
                  <a:cubicBezTo>
                    <a:pt x="0" y="379"/>
                    <a:pt x="93" y="545"/>
                    <a:pt x="252" y="588"/>
                  </a:cubicBezTo>
                  <a:lnTo>
                    <a:pt x="9921" y="3280"/>
                  </a:lnTo>
                  <a:cubicBezTo>
                    <a:pt x="9947" y="3287"/>
                    <a:pt x="9973" y="3291"/>
                    <a:pt x="10000" y="3291"/>
                  </a:cubicBezTo>
                  <a:cubicBezTo>
                    <a:pt x="10131" y="3291"/>
                    <a:pt x="10251" y="3205"/>
                    <a:pt x="10288" y="3071"/>
                  </a:cubicBezTo>
                  <a:cubicBezTo>
                    <a:pt x="10333" y="2912"/>
                    <a:pt x="10240" y="2748"/>
                    <a:pt x="10081" y="2704"/>
                  </a:cubicBezTo>
                  <a:lnTo>
                    <a:pt x="412" y="13"/>
                  </a:lnTo>
                  <a:cubicBezTo>
                    <a:pt x="385" y="5"/>
                    <a:pt x="35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3"/>
            <p:cNvSpPr/>
            <p:nvPr/>
          </p:nvSpPr>
          <p:spPr>
            <a:xfrm>
              <a:off x="3354850" y="679450"/>
              <a:ext cx="422075" cy="525550"/>
            </a:xfrm>
            <a:custGeom>
              <a:avLst/>
              <a:gdLst/>
              <a:ahLst/>
              <a:cxnLst/>
              <a:rect l="l" t="t" r="r" b="b"/>
              <a:pathLst>
                <a:path w="16883" h="21022" extrusionOk="0">
                  <a:moveTo>
                    <a:pt x="4924" y="0"/>
                  </a:moveTo>
                  <a:lnTo>
                    <a:pt x="0" y="17694"/>
                  </a:lnTo>
                  <a:lnTo>
                    <a:pt x="11960" y="21022"/>
                  </a:lnTo>
                  <a:lnTo>
                    <a:pt x="16883" y="3328"/>
                  </a:lnTo>
                  <a:lnTo>
                    <a:pt x="4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036259">
            <a:off x="804020" y="1478153"/>
            <a:ext cx="658303" cy="687499"/>
            <a:chOff x="1331875" y="1818050"/>
            <a:chExt cx="720400" cy="752350"/>
          </a:xfrm>
        </p:grpSpPr>
        <p:sp>
          <p:nvSpPr>
            <p:cNvPr id="2170" name="Google Shape;2170;p43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2112479" y="1850174"/>
            <a:ext cx="4704128" cy="3239566"/>
          </a:xfrm>
          <a:prstGeom prst="cloud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31"/>
          <p:cNvGrpSpPr/>
          <p:nvPr/>
        </p:nvGrpSpPr>
        <p:grpSpPr>
          <a:xfrm rot="-742407">
            <a:off x="6005284" y="1090348"/>
            <a:ext cx="2466077" cy="2278346"/>
            <a:chOff x="5594289" y="435464"/>
            <a:chExt cx="1834852" cy="1695297"/>
          </a:xfrm>
        </p:grpSpPr>
        <p:sp>
          <p:nvSpPr>
            <p:cNvPr id="1089" name="Google Shape;1089;p31"/>
            <p:cNvSpPr/>
            <p:nvPr/>
          </p:nvSpPr>
          <p:spPr>
            <a:xfrm rot="-711984">
              <a:off x="7015962" y="952599"/>
              <a:ext cx="115658" cy="115658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1332" y="1"/>
                  </a:moveTo>
                  <a:cubicBezTo>
                    <a:pt x="597" y="1"/>
                    <a:pt x="1" y="597"/>
                    <a:pt x="1" y="1333"/>
                  </a:cubicBezTo>
                  <a:cubicBezTo>
                    <a:pt x="1" y="2067"/>
                    <a:pt x="597" y="2664"/>
                    <a:pt x="1332" y="2664"/>
                  </a:cubicBezTo>
                  <a:cubicBezTo>
                    <a:pt x="2067" y="2664"/>
                    <a:pt x="2663" y="2067"/>
                    <a:pt x="2663" y="1333"/>
                  </a:cubicBezTo>
                  <a:cubicBezTo>
                    <a:pt x="2663" y="597"/>
                    <a:pt x="2067" y="1"/>
                    <a:pt x="1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1"/>
            <p:cNvSpPr/>
            <p:nvPr/>
          </p:nvSpPr>
          <p:spPr>
            <a:xfrm rot="-711984">
              <a:off x="7079616" y="1121413"/>
              <a:ext cx="159638" cy="184255"/>
            </a:xfrm>
            <a:custGeom>
              <a:avLst/>
              <a:gdLst/>
              <a:ahLst/>
              <a:cxnLst/>
              <a:rect l="l" t="t" r="r" b="b"/>
              <a:pathLst>
                <a:path w="3677" h="4244" extrusionOk="0">
                  <a:moveTo>
                    <a:pt x="3006" y="870"/>
                  </a:moveTo>
                  <a:lnTo>
                    <a:pt x="3006" y="3372"/>
                  </a:lnTo>
                  <a:lnTo>
                    <a:pt x="839" y="2121"/>
                  </a:lnTo>
                  <a:lnTo>
                    <a:pt x="3006" y="870"/>
                  </a:lnTo>
                  <a:close/>
                  <a:moveTo>
                    <a:pt x="3174" y="1"/>
                  </a:moveTo>
                  <a:lnTo>
                    <a:pt x="0" y="1832"/>
                  </a:lnTo>
                  <a:lnTo>
                    <a:pt x="0" y="2411"/>
                  </a:lnTo>
                  <a:lnTo>
                    <a:pt x="3174" y="4243"/>
                  </a:lnTo>
                  <a:lnTo>
                    <a:pt x="3677" y="3955"/>
                  </a:lnTo>
                  <a:lnTo>
                    <a:pt x="3677" y="291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1"/>
            <p:cNvSpPr/>
            <p:nvPr/>
          </p:nvSpPr>
          <p:spPr>
            <a:xfrm rot="-711984">
              <a:off x="6586242" y="707315"/>
              <a:ext cx="187901" cy="86353"/>
            </a:xfrm>
            <a:custGeom>
              <a:avLst/>
              <a:gdLst/>
              <a:ahLst/>
              <a:cxnLst/>
              <a:rect l="l" t="t" r="r" b="b"/>
              <a:pathLst>
                <a:path w="4328" h="1989" extrusionOk="0">
                  <a:moveTo>
                    <a:pt x="224" y="1"/>
                  </a:moveTo>
                  <a:lnTo>
                    <a:pt x="0" y="1254"/>
                  </a:lnTo>
                  <a:lnTo>
                    <a:pt x="4126" y="1988"/>
                  </a:lnTo>
                  <a:lnTo>
                    <a:pt x="4327" y="796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1"/>
            <p:cNvSpPr/>
            <p:nvPr/>
          </p:nvSpPr>
          <p:spPr>
            <a:xfrm rot="-711984">
              <a:off x="6748360" y="670840"/>
              <a:ext cx="158639" cy="1111735"/>
            </a:xfrm>
            <a:custGeom>
              <a:avLst/>
              <a:gdLst/>
              <a:ahLst/>
              <a:cxnLst/>
              <a:rect l="l" t="t" r="r" b="b"/>
              <a:pathLst>
                <a:path w="3654" h="25607" extrusionOk="0">
                  <a:moveTo>
                    <a:pt x="2617" y="1"/>
                  </a:moveTo>
                  <a:lnTo>
                    <a:pt x="1" y="25287"/>
                  </a:lnTo>
                  <a:lnTo>
                    <a:pt x="1954" y="25606"/>
                  </a:lnTo>
                  <a:lnTo>
                    <a:pt x="3654" y="132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1"/>
            <p:cNvSpPr/>
            <p:nvPr/>
          </p:nvSpPr>
          <p:spPr>
            <a:xfrm rot="-711984">
              <a:off x="6350653" y="692717"/>
              <a:ext cx="375890" cy="1083081"/>
            </a:xfrm>
            <a:custGeom>
              <a:avLst/>
              <a:gdLst/>
              <a:ahLst/>
              <a:cxnLst/>
              <a:rect l="l" t="t" r="r" b="b"/>
              <a:pathLst>
                <a:path w="8658" h="24947" extrusionOk="0">
                  <a:moveTo>
                    <a:pt x="7667" y="1"/>
                  </a:moveTo>
                  <a:lnTo>
                    <a:pt x="1" y="24239"/>
                  </a:lnTo>
                  <a:lnTo>
                    <a:pt x="1849" y="24946"/>
                  </a:lnTo>
                  <a:lnTo>
                    <a:pt x="8658" y="337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1"/>
            <p:cNvSpPr/>
            <p:nvPr/>
          </p:nvSpPr>
          <p:spPr>
            <a:xfrm rot="-711984">
              <a:off x="6744125" y="718304"/>
              <a:ext cx="17670" cy="63430"/>
            </a:xfrm>
            <a:custGeom>
              <a:avLst/>
              <a:gdLst/>
              <a:ahLst/>
              <a:cxnLst/>
              <a:rect l="l" t="t" r="r" b="b"/>
              <a:pathLst>
                <a:path w="407" h="1461" extrusionOk="0">
                  <a:moveTo>
                    <a:pt x="285" y="1"/>
                  </a:moveTo>
                  <a:cubicBezTo>
                    <a:pt x="231" y="1"/>
                    <a:pt x="183" y="42"/>
                    <a:pt x="176" y="97"/>
                  </a:cubicBezTo>
                  <a:lnTo>
                    <a:pt x="9" y="1335"/>
                  </a:lnTo>
                  <a:cubicBezTo>
                    <a:pt x="0" y="1396"/>
                    <a:pt x="45" y="1452"/>
                    <a:pt x="104" y="1460"/>
                  </a:cubicBezTo>
                  <a:cubicBezTo>
                    <a:pt x="110" y="1461"/>
                    <a:pt x="115" y="1461"/>
                    <a:pt x="120" y="1461"/>
                  </a:cubicBezTo>
                  <a:cubicBezTo>
                    <a:pt x="175" y="1461"/>
                    <a:pt x="223" y="1421"/>
                    <a:pt x="231" y="1365"/>
                  </a:cubicBezTo>
                  <a:lnTo>
                    <a:pt x="397" y="127"/>
                  </a:lnTo>
                  <a:cubicBezTo>
                    <a:pt x="406" y="66"/>
                    <a:pt x="362" y="10"/>
                    <a:pt x="301" y="2"/>
                  </a:cubicBezTo>
                  <a:cubicBezTo>
                    <a:pt x="295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1"/>
            <p:cNvSpPr/>
            <p:nvPr/>
          </p:nvSpPr>
          <p:spPr>
            <a:xfrm rot="-711984">
              <a:off x="6597923" y="720168"/>
              <a:ext cx="26831" cy="64428"/>
            </a:xfrm>
            <a:custGeom>
              <a:avLst/>
              <a:gdLst/>
              <a:ahLst/>
              <a:cxnLst/>
              <a:rect l="l" t="t" r="r" b="b"/>
              <a:pathLst>
                <a:path w="618" h="1484" extrusionOk="0">
                  <a:moveTo>
                    <a:pt x="493" y="0"/>
                  </a:moveTo>
                  <a:cubicBezTo>
                    <a:pt x="445" y="0"/>
                    <a:pt x="401" y="32"/>
                    <a:pt x="386" y="80"/>
                  </a:cubicBezTo>
                  <a:lnTo>
                    <a:pt x="17" y="1341"/>
                  </a:lnTo>
                  <a:cubicBezTo>
                    <a:pt x="1" y="1401"/>
                    <a:pt x="34" y="1463"/>
                    <a:pt x="94" y="1479"/>
                  </a:cubicBezTo>
                  <a:cubicBezTo>
                    <a:pt x="104" y="1482"/>
                    <a:pt x="114" y="1483"/>
                    <a:pt x="125" y="1483"/>
                  </a:cubicBezTo>
                  <a:cubicBezTo>
                    <a:pt x="172" y="1483"/>
                    <a:pt x="218" y="1451"/>
                    <a:pt x="231" y="1404"/>
                  </a:cubicBezTo>
                  <a:lnTo>
                    <a:pt x="601" y="143"/>
                  </a:lnTo>
                  <a:cubicBezTo>
                    <a:pt x="618" y="83"/>
                    <a:pt x="584" y="21"/>
                    <a:pt x="525" y="5"/>
                  </a:cubicBezTo>
                  <a:cubicBezTo>
                    <a:pt x="514" y="2"/>
                    <a:pt x="504" y="0"/>
                    <a:pt x="49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1"/>
            <p:cNvSpPr/>
            <p:nvPr/>
          </p:nvSpPr>
          <p:spPr>
            <a:xfrm rot="-711984">
              <a:off x="6411743" y="777450"/>
              <a:ext cx="631389" cy="792069"/>
            </a:xfrm>
            <a:custGeom>
              <a:avLst/>
              <a:gdLst/>
              <a:ahLst/>
              <a:cxnLst/>
              <a:rect l="l" t="t" r="r" b="b"/>
              <a:pathLst>
                <a:path w="14543" h="18244" extrusionOk="0">
                  <a:moveTo>
                    <a:pt x="3733" y="0"/>
                  </a:moveTo>
                  <a:lnTo>
                    <a:pt x="0" y="15767"/>
                  </a:lnTo>
                  <a:lnTo>
                    <a:pt x="12298" y="18243"/>
                  </a:lnTo>
                  <a:lnTo>
                    <a:pt x="14542" y="181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 rot="-711984">
              <a:off x="6422508" y="966430"/>
              <a:ext cx="502489" cy="408364"/>
            </a:xfrm>
            <a:custGeom>
              <a:avLst/>
              <a:gdLst/>
              <a:ahLst/>
              <a:cxnLst/>
              <a:rect l="l" t="t" r="r" b="b"/>
              <a:pathLst>
                <a:path w="11574" h="9406" extrusionOk="0">
                  <a:moveTo>
                    <a:pt x="8469" y="1"/>
                  </a:moveTo>
                  <a:cubicBezTo>
                    <a:pt x="7859" y="1"/>
                    <a:pt x="7244" y="168"/>
                    <a:pt x="6719" y="479"/>
                  </a:cubicBezTo>
                  <a:cubicBezTo>
                    <a:pt x="6379" y="681"/>
                    <a:pt x="6075" y="935"/>
                    <a:pt x="5739" y="1144"/>
                  </a:cubicBezTo>
                  <a:cubicBezTo>
                    <a:pt x="5414" y="1344"/>
                    <a:pt x="5048" y="1503"/>
                    <a:pt x="4667" y="1503"/>
                  </a:cubicBezTo>
                  <a:cubicBezTo>
                    <a:pt x="4654" y="1503"/>
                    <a:pt x="4641" y="1502"/>
                    <a:pt x="4628" y="1502"/>
                  </a:cubicBezTo>
                  <a:cubicBezTo>
                    <a:pt x="4200" y="1490"/>
                    <a:pt x="3977" y="1240"/>
                    <a:pt x="3665" y="1000"/>
                  </a:cubicBezTo>
                  <a:cubicBezTo>
                    <a:pt x="3531" y="897"/>
                    <a:pt x="3413" y="855"/>
                    <a:pt x="3291" y="855"/>
                  </a:cubicBezTo>
                  <a:cubicBezTo>
                    <a:pt x="3161" y="855"/>
                    <a:pt x="3027" y="902"/>
                    <a:pt x="2864" y="974"/>
                  </a:cubicBezTo>
                  <a:cubicBezTo>
                    <a:pt x="2195" y="1270"/>
                    <a:pt x="1652" y="1813"/>
                    <a:pt x="1241" y="2409"/>
                  </a:cubicBezTo>
                  <a:cubicBezTo>
                    <a:pt x="386" y="3652"/>
                    <a:pt x="0" y="5267"/>
                    <a:pt x="433" y="6712"/>
                  </a:cubicBezTo>
                  <a:cubicBezTo>
                    <a:pt x="867" y="8157"/>
                    <a:pt x="2202" y="9349"/>
                    <a:pt x="3711" y="9404"/>
                  </a:cubicBezTo>
                  <a:cubicBezTo>
                    <a:pt x="3744" y="9405"/>
                    <a:pt x="3778" y="9406"/>
                    <a:pt x="3812" y="9406"/>
                  </a:cubicBezTo>
                  <a:cubicBezTo>
                    <a:pt x="4311" y="9406"/>
                    <a:pt x="4820" y="9276"/>
                    <a:pt x="5202" y="8958"/>
                  </a:cubicBezTo>
                  <a:cubicBezTo>
                    <a:pt x="5405" y="8789"/>
                    <a:pt x="5573" y="8567"/>
                    <a:pt x="5816" y="8461"/>
                  </a:cubicBezTo>
                  <a:cubicBezTo>
                    <a:pt x="5924" y="8413"/>
                    <a:pt x="6037" y="8392"/>
                    <a:pt x="6150" y="8392"/>
                  </a:cubicBezTo>
                  <a:cubicBezTo>
                    <a:pt x="6480" y="8392"/>
                    <a:pt x="6821" y="8567"/>
                    <a:pt x="7104" y="8761"/>
                  </a:cubicBezTo>
                  <a:cubicBezTo>
                    <a:pt x="7484" y="9024"/>
                    <a:pt x="7867" y="9342"/>
                    <a:pt x="8328" y="9361"/>
                  </a:cubicBezTo>
                  <a:cubicBezTo>
                    <a:pt x="8341" y="9361"/>
                    <a:pt x="8354" y="9361"/>
                    <a:pt x="8367" y="9361"/>
                  </a:cubicBezTo>
                  <a:cubicBezTo>
                    <a:pt x="8973" y="9361"/>
                    <a:pt x="9485" y="8784"/>
                    <a:pt x="9545" y="8177"/>
                  </a:cubicBezTo>
                  <a:cubicBezTo>
                    <a:pt x="9607" y="7556"/>
                    <a:pt x="9289" y="6948"/>
                    <a:pt x="8853" y="6502"/>
                  </a:cubicBezTo>
                  <a:cubicBezTo>
                    <a:pt x="8677" y="6321"/>
                    <a:pt x="8479" y="6160"/>
                    <a:pt x="8327" y="5959"/>
                  </a:cubicBezTo>
                  <a:cubicBezTo>
                    <a:pt x="8173" y="5759"/>
                    <a:pt x="8065" y="5507"/>
                    <a:pt x="8107" y="5258"/>
                  </a:cubicBezTo>
                  <a:cubicBezTo>
                    <a:pt x="8182" y="4797"/>
                    <a:pt x="8708" y="4559"/>
                    <a:pt x="9173" y="4508"/>
                  </a:cubicBezTo>
                  <a:cubicBezTo>
                    <a:pt x="9638" y="4457"/>
                    <a:pt x="10136" y="4502"/>
                    <a:pt x="10543" y="4272"/>
                  </a:cubicBezTo>
                  <a:cubicBezTo>
                    <a:pt x="10855" y="4095"/>
                    <a:pt x="11066" y="3774"/>
                    <a:pt x="11186" y="3435"/>
                  </a:cubicBezTo>
                  <a:cubicBezTo>
                    <a:pt x="11573" y="2340"/>
                    <a:pt x="11029" y="1032"/>
                    <a:pt x="10037" y="425"/>
                  </a:cubicBezTo>
                  <a:cubicBezTo>
                    <a:pt x="9566" y="137"/>
                    <a:pt x="9020" y="1"/>
                    <a:pt x="8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 rot="-711984">
              <a:off x="6562825" y="1355117"/>
              <a:ext cx="259493" cy="300998"/>
            </a:xfrm>
            <a:custGeom>
              <a:avLst/>
              <a:gdLst/>
              <a:ahLst/>
              <a:cxnLst/>
              <a:rect l="l" t="t" r="r" b="b"/>
              <a:pathLst>
                <a:path w="5977" h="6933" extrusionOk="0">
                  <a:moveTo>
                    <a:pt x="3360" y="0"/>
                  </a:moveTo>
                  <a:cubicBezTo>
                    <a:pt x="2244" y="389"/>
                    <a:pt x="1147" y="635"/>
                    <a:pt x="1" y="921"/>
                  </a:cubicBezTo>
                  <a:cubicBezTo>
                    <a:pt x="442" y="2578"/>
                    <a:pt x="522" y="4720"/>
                    <a:pt x="1560" y="6086"/>
                  </a:cubicBezTo>
                  <a:cubicBezTo>
                    <a:pt x="2171" y="6889"/>
                    <a:pt x="5977" y="6933"/>
                    <a:pt x="5977" y="6933"/>
                  </a:cubicBezTo>
                  <a:cubicBezTo>
                    <a:pt x="5977" y="6933"/>
                    <a:pt x="4172" y="2136"/>
                    <a:pt x="3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 rot="-711984">
              <a:off x="5829092" y="1607168"/>
              <a:ext cx="163155" cy="134935"/>
            </a:xfrm>
            <a:custGeom>
              <a:avLst/>
              <a:gdLst/>
              <a:ahLst/>
              <a:cxnLst/>
              <a:rect l="l" t="t" r="r" b="b"/>
              <a:pathLst>
                <a:path w="3758" h="3108" extrusionOk="0">
                  <a:moveTo>
                    <a:pt x="1128" y="1"/>
                  </a:moveTo>
                  <a:cubicBezTo>
                    <a:pt x="752" y="1022"/>
                    <a:pt x="377" y="2045"/>
                    <a:pt x="1" y="3066"/>
                  </a:cubicBezTo>
                  <a:cubicBezTo>
                    <a:pt x="31" y="3066"/>
                    <a:pt x="62" y="3066"/>
                    <a:pt x="93" y="3066"/>
                  </a:cubicBezTo>
                  <a:cubicBezTo>
                    <a:pt x="472" y="3066"/>
                    <a:pt x="834" y="3107"/>
                    <a:pt x="1190" y="3107"/>
                  </a:cubicBezTo>
                  <a:cubicBezTo>
                    <a:pt x="1514" y="3107"/>
                    <a:pt x="1833" y="3073"/>
                    <a:pt x="2155" y="2941"/>
                  </a:cubicBezTo>
                  <a:cubicBezTo>
                    <a:pt x="2858" y="2654"/>
                    <a:pt x="3508" y="2126"/>
                    <a:pt x="3757" y="1408"/>
                  </a:cubicBezTo>
                  <a:cubicBezTo>
                    <a:pt x="2869" y="977"/>
                    <a:pt x="1978" y="505"/>
                    <a:pt x="1128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rot="-711984">
              <a:off x="5810574" y="1244257"/>
              <a:ext cx="936425" cy="566135"/>
            </a:xfrm>
            <a:custGeom>
              <a:avLst/>
              <a:gdLst/>
              <a:ahLst/>
              <a:cxnLst/>
              <a:rect l="l" t="t" r="r" b="b"/>
              <a:pathLst>
                <a:path w="21569" h="13040" extrusionOk="0">
                  <a:moveTo>
                    <a:pt x="17823" y="1"/>
                  </a:moveTo>
                  <a:cubicBezTo>
                    <a:pt x="15350" y="1536"/>
                    <a:pt x="12380" y="2302"/>
                    <a:pt x="9419" y="2302"/>
                  </a:cubicBezTo>
                  <a:cubicBezTo>
                    <a:pt x="7505" y="2302"/>
                    <a:pt x="5595" y="1982"/>
                    <a:pt x="3825" y="1344"/>
                  </a:cubicBezTo>
                  <a:cubicBezTo>
                    <a:pt x="2464" y="2957"/>
                    <a:pt x="1125" y="4666"/>
                    <a:pt x="0" y="6452"/>
                  </a:cubicBezTo>
                  <a:cubicBezTo>
                    <a:pt x="832" y="6778"/>
                    <a:pt x="1689" y="7044"/>
                    <a:pt x="2561" y="7248"/>
                  </a:cubicBezTo>
                  <a:cubicBezTo>
                    <a:pt x="3350" y="8717"/>
                    <a:pt x="4567" y="10111"/>
                    <a:pt x="5504" y="11491"/>
                  </a:cubicBezTo>
                  <a:cubicBezTo>
                    <a:pt x="7786" y="12531"/>
                    <a:pt x="10280" y="13040"/>
                    <a:pt x="12780" y="13040"/>
                  </a:cubicBezTo>
                  <a:cubicBezTo>
                    <a:pt x="15209" y="13040"/>
                    <a:pt x="17642" y="12559"/>
                    <a:pt x="19888" y="11618"/>
                  </a:cubicBezTo>
                  <a:cubicBezTo>
                    <a:pt x="19520" y="9857"/>
                    <a:pt x="19080" y="8044"/>
                    <a:pt x="18711" y="6284"/>
                  </a:cubicBezTo>
                  <a:cubicBezTo>
                    <a:pt x="19657" y="5719"/>
                    <a:pt x="20622" y="5204"/>
                    <a:pt x="21568" y="4640"/>
                  </a:cubicBezTo>
                  <a:cubicBezTo>
                    <a:pt x="20571" y="2939"/>
                    <a:pt x="19248" y="1363"/>
                    <a:pt x="17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 rot="-711984">
              <a:off x="5828348" y="1571234"/>
              <a:ext cx="94038" cy="44761"/>
            </a:xfrm>
            <a:custGeom>
              <a:avLst/>
              <a:gdLst/>
              <a:ahLst/>
              <a:cxnLst/>
              <a:rect l="l" t="t" r="r" b="b"/>
              <a:pathLst>
                <a:path w="2166" h="1031" extrusionOk="0">
                  <a:moveTo>
                    <a:pt x="129" y="0"/>
                  </a:moveTo>
                  <a:cubicBezTo>
                    <a:pt x="85" y="0"/>
                    <a:pt x="44" y="26"/>
                    <a:pt x="26" y="68"/>
                  </a:cubicBezTo>
                  <a:cubicBezTo>
                    <a:pt x="1" y="125"/>
                    <a:pt x="28" y="189"/>
                    <a:pt x="85" y="214"/>
                  </a:cubicBezTo>
                  <a:lnTo>
                    <a:pt x="1995" y="1021"/>
                  </a:lnTo>
                  <a:cubicBezTo>
                    <a:pt x="2009" y="1028"/>
                    <a:pt x="2025" y="1030"/>
                    <a:pt x="2039" y="1030"/>
                  </a:cubicBezTo>
                  <a:cubicBezTo>
                    <a:pt x="2083" y="1030"/>
                    <a:pt x="2124" y="1006"/>
                    <a:pt x="2141" y="962"/>
                  </a:cubicBezTo>
                  <a:cubicBezTo>
                    <a:pt x="2165" y="905"/>
                    <a:pt x="2139" y="840"/>
                    <a:pt x="2082" y="816"/>
                  </a:cubicBezTo>
                  <a:lnTo>
                    <a:pt x="171" y="9"/>
                  </a:lnTo>
                  <a:cubicBezTo>
                    <a:pt x="157" y="3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 rot="-711984">
              <a:off x="6592797" y="1331498"/>
              <a:ext cx="117048" cy="82489"/>
            </a:xfrm>
            <a:custGeom>
              <a:avLst/>
              <a:gdLst/>
              <a:ahLst/>
              <a:cxnLst/>
              <a:rect l="l" t="t" r="r" b="b"/>
              <a:pathLst>
                <a:path w="2696" h="1900" extrusionOk="0">
                  <a:moveTo>
                    <a:pt x="2568" y="0"/>
                  </a:moveTo>
                  <a:cubicBezTo>
                    <a:pt x="2546" y="0"/>
                    <a:pt x="2525" y="7"/>
                    <a:pt x="2505" y="20"/>
                  </a:cubicBezTo>
                  <a:lnTo>
                    <a:pt x="65" y="1695"/>
                  </a:lnTo>
                  <a:cubicBezTo>
                    <a:pt x="14" y="1730"/>
                    <a:pt x="1" y="1800"/>
                    <a:pt x="36" y="1850"/>
                  </a:cubicBezTo>
                  <a:cubicBezTo>
                    <a:pt x="57" y="1883"/>
                    <a:pt x="92" y="1899"/>
                    <a:pt x="128" y="1899"/>
                  </a:cubicBezTo>
                  <a:cubicBezTo>
                    <a:pt x="150" y="1899"/>
                    <a:pt x="171" y="1892"/>
                    <a:pt x="191" y="1879"/>
                  </a:cubicBezTo>
                  <a:lnTo>
                    <a:pt x="2633" y="204"/>
                  </a:lnTo>
                  <a:cubicBezTo>
                    <a:pt x="2682" y="169"/>
                    <a:pt x="2696" y="99"/>
                    <a:pt x="2660" y="49"/>
                  </a:cubicBezTo>
                  <a:cubicBezTo>
                    <a:pt x="2639" y="17"/>
                    <a:pt x="2604" y="0"/>
                    <a:pt x="2568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 rot="-711984">
              <a:off x="5918554" y="1401677"/>
              <a:ext cx="113097" cy="143878"/>
            </a:xfrm>
            <a:custGeom>
              <a:avLst/>
              <a:gdLst/>
              <a:ahLst/>
              <a:cxnLst/>
              <a:rect l="l" t="t" r="r" b="b"/>
              <a:pathLst>
                <a:path w="2605" h="3314" extrusionOk="0">
                  <a:moveTo>
                    <a:pt x="123" y="0"/>
                  </a:moveTo>
                  <a:cubicBezTo>
                    <a:pt x="95" y="0"/>
                    <a:pt x="67" y="11"/>
                    <a:pt x="45" y="33"/>
                  </a:cubicBezTo>
                  <a:cubicBezTo>
                    <a:pt x="1" y="75"/>
                    <a:pt x="0" y="147"/>
                    <a:pt x="44" y="190"/>
                  </a:cubicBezTo>
                  <a:cubicBezTo>
                    <a:pt x="948" y="1109"/>
                    <a:pt x="1733" y="2142"/>
                    <a:pt x="2381" y="3257"/>
                  </a:cubicBezTo>
                  <a:cubicBezTo>
                    <a:pt x="2400" y="3294"/>
                    <a:pt x="2439" y="3313"/>
                    <a:pt x="2477" y="3313"/>
                  </a:cubicBezTo>
                  <a:cubicBezTo>
                    <a:pt x="2495" y="3313"/>
                    <a:pt x="2515" y="3309"/>
                    <a:pt x="2534" y="3299"/>
                  </a:cubicBezTo>
                  <a:cubicBezTo>
                    <a:pt x="2586" y="3268"/>
                    <a:pt x="2605" y="3200"/>
                    <a:pt x="2574" y="3147"/>
                  </a:cubicBezTo>
                  <a:cubicBezTo>
                    <a:pt x="1918" y="2014"/>
                    <a:pt x="1119" y="968"/>
                    <a:pt x="203" y="34"/>
                  </a:cubicBezTo>
                  <a:cubicBezTo>
                    <a:pt x="181" y="12"/>
                    <a:pt x="15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 rot="-711984">
              <a:off x="6571104" y="1202325"/>
              <a:ext cx="25919" cy="256150"/>
            </a:xfrm>
            <a:custGeom>
              <a:avLst/>
              <a:gdLst/>
              <a:ahLst/>
              <a:cxnLst/>
              <a:rect l="l" t="t" r="r" b="b"/>
              <a:pathLst>
                <a:path w="597" h="5900" extrusionOk="0">
                  <a:moveTo>
                    <a:pt x="311" y="1"/>
                  </a:moveTo>
                  <a:cubicBezTo>
                    <a:pt x="253" y="1"/>
                    <a:pt x="207" y="43"/>
                    <a:pt x="200" y="100"/>
                  </a:cubicBezTo>
                  <a:cubicBezTo>
                    <a:pt x="0" y="2002"/>
                    <a:pt x="55" y="3921"/>
                    <a:pt x="367" y="5807"/>
                  </a:cubicBezTo>
                  <a:cubicBezTo>
                    <a:pt x="375" y="5861"/>
                    <a:pt x="422" y="5900"/>
                    <a:pt x="477" y="5900"/>
                  </a:cubicBezTo>
                  <a:cubicBezTo>
                    <a:pt x="482" y="5900"/>
                    <a:pt x="488" y="5900"/>
                    <a:pt x="494" y="5897"/>
                  </a:cubicBezTo>
                  <a:cubicBezTo>
                    <a:pt x="555" y="5887"/>
                    <a:pt x="597" y="5830"/>
                    <a:pt x="586" y="5769"/>
                  </a:cubicBezTo>
                  <a:cubicBezTo>
                    <a:pt x="279" y="3904"/>
                    <a:pt x="224" y="2005"/>
                    <a:pt x="422" y="124"/>
                  </a:cubicBezTo>
                  <a:cubicBezTo>
                    <a:pt x="429" y="63"/>
                    <a:pt x="384" y="7"/>
                    <a:pt x="323" y="1"/>
                  </a:cubicBezTo>
                  <a:cubicBezTo>
                    <a:pt x="319" y="1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 rot="-711984">
              <a:off x="6311781" y="1214253"/>
              <a:ext cx="248639" cy="175181"/>
            </a:xfrm>
            <a:custGeom>
              <a:avLst/>
              <a:gdLst/>
              <a:ahLst/>
              <a:cxnLst/>
              <a:rect l="l" t="t" r="r" b="b"/>
              <a:pathLst>
                <a:path w="5727" h="4035" extrusionOk="0">
                  <a:moveTo>
                    <a:pt x="5726" y="1"/>
                  </a:moveTo>
                  <a:lnTo>
                    <a:pt x="0" y="2783"/>
                  </a:lnTo>
                  <a:cubicBezTo>
                    <a:pt x="545" y="3215"/>
                    <a:pt x="1127" y="3617"/>
                    <a:pt x="1783" y="3847"/>
                  </a:cubicBezTo>
                  <a:cubicBezTo>
                    <a:pt x="2124" y="3966"/>
                    <a:pt x="2488" y="4035"/>
                    <a:pt x="2848" y="4035"/>
                  </a:cubicBezTo>
                  <a:cubicBezTo>
                    <a:pt x="3183" y="4035"/>
                    <a:pt x="3514" y="3976"/>
                    <a:pt x="3821" y="3842"/>
                  </a:cubicBezTo>
                  <a:cubicBezTo>
                    <a:pt x="4510" y="3541"/>
                    <a:pt x="5003" y="2899"/>
                    <a:pt x="5282" y="2202"/>
                  </a:cubicBezTo>
                  <a:cubicBezTo>
                    <a:pt x="5561" y="1504"/>
                    <a:pt x="5650" y="747"/>
                    <a:pt x="5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 rot="-711984">
              <a:off x="6346995" y="1237269"/>
              <a:ext cx="197323" cy="134804"/>
            </a:xfrm>
            <a:custGeom>
              <a:avLst/>
              <a:gdLst/>
              <a:ahLst/>
              <a:cxnLst/>
              <a:rect l="l" t="t" r="r" b="b"/>
              <a:pathLst>
                <a:path w="4545" h="3105" extrusionOk="0">
                  <a:moveTo>
                    <a:pt x="4420" y="0"/>
                  </a:moveTo>
                  <a:cubicBezTo>
                    <a:pt x="4370" y="0"/>
                    <a:pt x="4324" y="35"/>
                    <a:pt x="4313" y="87"/>
                  </a:cubicBezTo>
                  <a:cubicBezTo>
                    <a:pt x="4189" y="638"/>
                    <a:pt x="4061" y="1208"/>
                    <a:pt x="3798" y="1711"/>
                  </a:cubicBezTo>
                  <a:cubicBezTo>
                    <a:pt x="3508" y="2264"/>
                    <a:pt x="3089" y="2652"/>
                    <a:pt x="2615" y="2805"/>
                  </a:cubicBezTo>
                  <a:cubicBezTo>
                    <a:pt x="2453" y="2857"/>
                    <a:pt x="2279" y="2882"/>
                    <a:pt x="2100" y="2882"/>
                  </a:cubicBezTo>
                  <a:cubicBezTo>
                    <a:pt x="1846" y="2882"/>
                    <a:pt x="1580" y="2830"/>
                    <a:pt x="1319" y="2728"/>
                  </a:cubicBezTo>
                  <a:cubicBezTo>
                    <a:pt x="946" y="2581"/>
                    <a:pt x="580" y="2334"/>
                    <a:pt x="201" y="1974"/>
                  </a:cubicBezTo>
                  <a:cubicBezTo>
                    <a:pt x="180" y="1953"/>
                    <a:pt x="152" y="1943"/>
                    <a:pt x="125" y="1943"/>
                  </a:cubicBezTo>
                  <a:cubicBezTo>
                    <a:pt x="95" y="1943"/>
                    <a:pt x="65" y="1955"/>
                    <a:pt x="43" y="1978"/>
                  </a:cubicBezTo>
                  <a:cubicBezTo>
                    <a:pt x="1" y="2021"/>
                    <a:pt x="3" y="2093"/>
                    <a:pt x="47" y="2135"/>
                  </a:cubicBezTo>
                  <a:cubicBezTo>
                    <a:pt x="449" y="2516"/>
                    <a:pt x="839" y="2778"/>
                    <a:pt x="1238" y="2935"/>
                  </a:cubicBezTo>
                  <a:cubicBezTo>
                    <a:pt x="1525" y="3047"/>
                    <a:pt x="1818" y="3104"/>
                    <a:pt x="2101" y="3104"/>
                  </a:cubicBezTo>
                  <a:cubicBezTo>
                    <a:pt x="2304" y="3104"/>
                    <a:pt x="2500" y="3075"/>
                    <a:pt x="2682" y="3017"/>
                  </a:cubicBezTo>
                  <a:cubicBezTo>
                    <a:pt x="3212" y="2847"/>
                    <a:pt x="3678" y="2420"/>
                    <a:pt x="3994" y="1815"/>
                  </a:cubicBezTo>
                  <a:cubicBezTo>
                    <a:pt x="4271" y="1286"/>
                    <a:pt x="4402" y="702"/>
                    <a:pt x="4530" y="136"/>
                  </a:cubicBezTo>
                  <a:cubicBezTo>
                    <a:pt x="4545" y="77"/>
                    <a:pt x="4506" y="16"/>
                    <a:pt x="4447" y="4"/>
                  </a:cubicBezTo>
                  <a:cubicBezTo>
                    <a:pt x="4438" y="1"/>
                    <a:pt x="4429" y="0"/>
                    <a:pt x="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 rot="-711984">
              <a:off x="6005667" y="1339244"/>
              <a:ext cx="320318" cy="164283"/>
            </a:xfrm>
            <a:custGeom>
              <a:avLst/>
              <a:gdLst/>
              <a:ahLst/>
              <a:cxnLst/>
              <a:rect l="l" t="t" r="r" b="b"/>
              <a:pathLst>
                <a:path w="7378" h="3784" extrusionOk="0">
                  <a:moveTo>
                    <a:pt x="1" y="0"/>
                  </a:moveTo>
                  <a:lnTo>
                    <a:pt x="1" y="0"/>
                  </a:lnTo>
                  <a:cubicBezTo>
                    <a:pt x="524" y="1048"/>
                    <a:pt x="1149" y="2076"/>
                    <a:pt x="2055" y="2820"/>
                  </a:cubicBezTo>
                  <a:cubicBezTo>
                    <a:pt x="2760" y="3399"/>
                    <a:pt x="3664" y="3783"/>
                    <a:pt x="4564" y="3783"/>
                  </a:cubicBezTo>
                  <a:cubicBezTo>
                    <a:pt x="4820" y="3783"/>
                    <a:pt x="5075" y="3752"/>
                    <a:pt x="5326" y="3686"/>
                  </a:cubicBezTo>
                  <a:cubicBezTo>
                    <a:pt x="6457" y="3387"/>
                    <a:pt x="7378" y="2236"/>
                    <a:pt x="7191" y="10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1"/>
            <p:cNvSpPr/>
            <p:nvPr/>
          </p:nvSpPr>
          <p:spPr>
            <a:xfrm rot="-711984">
              <a:off x="6230348" y="1376005"/>
              <a:ext cx="81708" cy="90043"/>
            </a:xfrm>
            <a:custGeom>
              <a:avLst/>
              <a:gdLst/>
              <a:ahLst/>
              <a:cxnLst/>
              <a:rect l="l" t="t" r="r" b="b"/>
              <a:pathLst>
                <a:path w="1882" h="2074" extrusionOk="0">
                  <a:moveTo>
                    <a:pt x="1762" y="0"/>
                  </a:moveTo>
                  <a:cubicBezTo>
                    <a:pt x="1707" y="0"/>
                    <a:pt x="1661" y="39"/>
                    <a:pt x="1650" y="94"/>
                  </a:cubicBezTo>
                  <a:cubicBezTo>
                    <a:pt x="1512" y="909"/>
                    <a:pt x="887" y="1616"/>
                    <a:pt x="93" y="1853"/>
                  </a:cubicBezTo>
                  <a:cubicBezTo>
                    <a:pt x="33" y="1872"/>
                    <a:pt x="0" y="1934"/>
                    <a:pt x="18" y="1993"/>
                  </a:cubicBezTo>
                  <a:cubicBezTo>
                    <a:pt x="32" y="2042"/>
                    <a:pt x="78" y="2073"/>
                    <a:pt x="125" y="2073"/>
                  </a:cubicBezTo>
                  <a:cubicBezTo>
                    <a:pt x="138" y="2073"/>
                    <a:pt x="148" y="2071"/>
                    <a:pt x="158" y="2068"/>
                  </a:cubicBezTo>
                  <a:cubicBezTo>
                    <a:pt x="1030" y="1807"/>
                    <a:pt x="1720" y="1029"/>
                    <a:pt x="1871" y="131"/>
                  </a:cubicBezTo>
                  <a:cubicBezTo>
                    <a:pt x="1882" y="70"/>
                    <a:pt x="1841" y="12"/>
                    <a:pt x="1780" y="2"/>
                  </a:cubicBezTo>
                  <a:cubicBezTo>
                    <a:pt x="1774" y="1"/>
                    <a:pt x="1768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1"/>
            <p:cNvSpPr/>
            <p:nvPr/>
          </p:nvSpPr>
          <p:spPr>
            <a:xfrm rot="-711984">
              <a:off x="6236674" y="1449525"/>
              <a:ext cx="1146164" cy="569478"/>
            </a:xfrm>
            <a:custGeom>
              <a:avLst/>
              <a:gdLst/>
              <a:ahLst/>
              <a:cxnLst/>
              <a:rect l="l" t="t" r="r" b="b"/>
              <a:pathLst>
                <a:path w="26400" h="13117" extrusionOk="0">
                  <a:moveTo>
                    <a:pt x="23984" y="0"/>
                  </a:moveTo>
                  <a:cubicBezTo>
                    <a:pt x="23920" y="0"/>
                    <a:pt x="23855" y="3"/>
                    <a:pt x="23790" y="8"/>
                  </a:cubicBezTo>
                  <a:lnTo>
                    <a:pt x="2612" y="1730"/>
                  </a:lnTo>
                  <a:cubicBezTo>
                    <a:pt x="1467" y="1823"/>
                    <a:pt x="560" y="2738"/>
                    <a:pt x="476" y="3887"/>
                  </a:cubicBezTo>
                  <a:lnTo>
                    <a:pt x="92" y="9287"/>
                  </a:lnTo>
                  <a:cubicBezTo>
                    <a:pt x="1" y="10577"/>
                    <a:pt x="977" y="11694"/>
                    <a:pt x="2267" y="11777"/>
                  </a:cubicBezTo>
                  <a:lnTo>
                    <a:pt x="23228" y="13111"/>
                  </a:lnTo>
                  <a:cubicBezTo>
                    <a:pt x="23279" y="13115"/>
                    <a:pt x="23329" y="13116"/>
                    <a:pt x="23379" y="13116"/>
                  </a:cubicBezTo>
                  <a:cubicBezTo>
                    <a:pt x="24591" y="13116"/>
                    <a:pt x="25613" y="12178"/>
                    <a:pt x="25701" y="10952"/>
                  </a:cubicBezTo>
                  <a:lnTo>
                    <a:pt x="26302" y="2495"/>
                  </a:lnTo>
                  <a:cubicBezTo>
                    <a:pt x="26400" y="1137"/>
                    <a:pt x="25319" y="0"/>
                    <a:pt x="2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 rot="-711984">
              <a:off x="6528849" y="1811315"/>
              <a:ext cx="111708" cy="111317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0"/>
                  </a:moveTo>
                  <a:cubicBezTo>
                    <a:pt x="1660" y="0"/>
                    <a:pt x="1652" y="1"/>
                    <a:pt x="1640" y="3"/>
                  </a:cubicBezTo>
                  <a:cubicBezTo>
                    <a:pt x="1503" y="20"/>
                    <a:pt x="1300" y="40"/>
                    <a:pt x="1033" y="62"/>
                  </a:cubicBezTo>
                  <a:cubicBezTo>
                    <a:pt x="765" y="84"/>
                    <a:pt x="597" y="94"/>
                    <a:pt x="524" y="94"/>
                  </a:cubicBezTo>
                  <a:cubicBezTo>
                    <a:pt x="519" y="94"/>
                    <a:pt x="515" y="96"/>
                    <a:pt x="511" y="97"/>
                  </a:cubicBezTo>
                  <a:cubicBezTo>
                    <a:pt x="507" y="98"/>
                    <a:pt x="506" y="103"/>
                    <a:pt x="506" y="113"/>
                  </a:cubicBezTo>
                  <a:cubicBezTo>
                    <a:pt x="506" y="117"/>
                    <a:pt x="519" y="171"/>
                    <a:pt x="543" y="277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6"/>
                    <a:pt x="183" y="530"/>
                    <a:pt x="45" y="470"/>
                  </a:cubicBezTo>
                  <a:cubicBezTo>
                    <a:pt x="15" y="561"/>
                    <a:pt x="0" y="679"/>
                    <a:pt x="0" y="825"/>
                  </a:cubicBezTo>
                  <a:cubicBezTo>
                    <a:pt x="0" y="877"/>
                    <a:pt x="3" y="907"/>
                    <a:pt x="5" y="915"/>
                  </a:cubicBezTo>
                  <a:cubicBezTo>
                    <a:pt x="8" y="930"/>
                    <a:pt x="16" y="937"/>
                    <a:pt x="26" y="937"/>
                  </a:cubicBezTo>
                  <a:cubicBezTo>
                    <a:pt x="28" y="937"/>
                    <a:pt x="29" y="937"/>
                    <a:pt x="30" y="937"/>
                  </a:cubicBezTo>
                  <a:cubicBezTo>
                    <a:pt x="254" y="886"/>
                    <a:pt x="438" y="857"/>
                    <a:pt x="581" y="851"/>
                  </a:cubicBezTo>
                  <a:lnTo>
                    <a:pt x="581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39"/>
                    <a:pt x="403" y="2326"/>
                    <a:pt x="551" y="2433"/>
                  </a:cubicBezTo>
                  <a:cubicBezTo>
                    <a:pt x="671" y="2520"/>
                    <a:pt x="857" y="2564"/>
                    <a:pt x="1110" y="2564"/>
                  </a:cubicBezTo>
                  <a:cubicBezTo>
                    <a:pt x="1127" y="2564"/>
                    <a:pt x="1181" y="2561"/>
                    <a:pt x="1274" y="2557"/>
                  </a:cubicBezTo>
                  <a:cubicBezTo>
                    <a:pt x="1915" y="2526"/>
                    <a:pt x="2319" y="2359"/>
                    <a:pt x="2488" y="2055"/>
                  </a:cubicBezTo>
                  <a:cubicBezTo>
                    <a:pt x="2544" y="1952"/>
                    <a:pt x="2572" y="1868"/>
                    <a:pt x="2572" y="1799"/>
                  </a:cubicBezTo>
                  <a:cubicBezTo>
                    <a:pt x="2572" y="1642"/>
                    <a:pt x="2425" y="1533"/>
                    <a:pt x="2130" y="1471"/>
                  </a:cubicBezTo>
                  <a:cubicBezTo>
                    <a:pt x="1995" y="1443"/>
                    <a:pt x="1874" y="1428"/>
                    <a:pt x="1767" y="1428"/>
                  </a:cubicBezTo>
                  <a:cubicBezTo>
                    <a:pt x="1626" y="1428"/>
                    <a:pt x="1512" y="1451"/>
                    <a:pt x="1429" y="1497"/>
                  </a:cubicBezTo>
                  <a:cubicBezTo>
                    <a:pt x="1352" y="1539"/>
                    <a:pt x="1313" y="1596"/>
                    <a:pt x="1313" y="1665"/>
                  </a:cubicBezTo>
                  <a:cubicBezTo>
                    <a:pt x="1313" y="1812"/>
                    <a:pt x="1385" y="1930"/>
                    <a:pt x="1530" y="2016"/>
                  </a:cubicBezTo>
                  <a:cubicBezTo>
                    <a:pt x="1687" y="2086"/>
                    <a:pt x="1796" y="2128"/>
                    <a:pt x="1861" y="2143"/>
                  </a:cubicBezTo>
                  <a:cubicBezTo>
                    <a:pt x="1874" y="2151"/>
                    <a:pt x="1879" y="2159"/>
                    <a:pt x="1879" y="2169"/>
                  </a:cubicBezTo>
                  <a:cubicBezTo>
                    <a:pt x="1879" y="2205"/>
                    <a:pt x="1821" y="2249"/>
                    <a:pt x="1704" y="2298"/>
                  </a:cubicBezTo>
                  <a:cubicBezTo>
                    <a:pt x="1588" y="2349"/>
                    <a:pt x="1485" y="2374"/>
                    <a:pt x="1393" y="2374"/>
                  </a:cubicBezTo>
                  <a:cubicBezTo>
                    <a:pt x="1219" y="2374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5"/>
                  </a:cubicBezTo>
                  <a:cubicBezTo>
                    <a:pt x="1220" y="1002"/>
                    <a:pt x="1248" y="897"/>
                    <a:pt x="1267" y="881"/>
                  </a:cubicBezTo>
                  <a:cubicBezTo>
                    <a:pt x="1581" y="881"/>
                    <a:pt x="1754" y="882"/>
                    <a:pt x="1782" y="885"/>
                  </a:cubicBezTo>
                  <a:cubicBezTo>
                    <a:pt x="1839" y="888"/>
                    <a:pt x="1887" y="943"/>
                    <a:pt x="1933" y="1045"/>
                  </a:cubicBezTo>
                  <a:cubicBezTo>
                    <a:pt x="1980" y="1155"/>
                    <a:pt x="2010" y="1214"/>
                    <a:pt x="2023" y="1223"/>
                  </a:cubicBezTo>
                  <a:cubicBezTo>
                    <a:pt x="2033" y="1232"/>
                    <a:pt x="2046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2" y="1167"/>
                    <a:pt x="2319" y="1146"/>
                    <a:pt x="2364" y="1125"/>
                  </a:cubicBezTo>
                  <a:cubicBezTo>
                    <a:pt x="2323" y="1042"/>
                    <a:pt x="2286" y="939"/>
                    <a:pt x="2249" y="815"/>
                  </a:cubicBezTo>
                  <a:cubicBezTo>
                    <a:pt x="2214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0" y="417"/>
                  </a:cubicBezTo>
                  <a:cubicBezTo>
                    <a:pt x="2203" y="360"/>
                    <a:pt x="2205" y="318"/>
                    <a:pt x="2205" y="288"/>
                  </a:cubicBezTo>
                  <a:cubicBezTo>
                    <a:pt x="2205" y="218"/>
                    <a:pt x="2195" y="165"/>
                    <a:pt x="2174" y="130"/>
                  </a:cubicBezTo>
                  <a:cubicBezTo>
                    <a:pt x="2105" y="135"/>
                    <a:pt x="1972" y="194"/>
                    <a:pt x="1771" y="302"/>
                  </a:cubicBezTo>
                  <a:cubicBezTo>
                    <a:pt x="1853" y="362"/>
                    <a:pt x="1893" y="428"/>
                    <a:pt x="1893" y="502"/>
                  </a:cubicBezTo>
                  <a:cubicBezTo>
                    <a:pt x="1893" y="526"/>
                    <a:pt x="1888" y="551"/>
                    <a:pt x="1880" y="574"/>
                  </a:cubicBezTo>
                  <a:cubicBezTo>
                    <a:pt x="1873" y="598"/>
                    <a:pt x="1729" y="610"/>
                    <a:pt x="1451" y="613"/>
                  </a:cubicBezTo>
                  <a:lnTo>
                    <a:pt x="1341" y="613"/>
                  </a:lnTo>
                  <a:cubicBezTo>
                    <a:pt x="1388" y="499"/>
                    <a:pt x="1460" y="364"/>
                    <a:pt x="1554" y="209"/>
                  </a:cubicBezTo>
                  <a:cubicBezTo>
                    <a:pt x="1636" y="76"/>
                    <a:pt x="1676" y="8"/>
                    <a:pt x="1676" y="3"/>
                  </a:cubicBezTo>
                  <a:cubicBezTo>
                    <a:pt x="1675" y="1"/>
                    <a:pt x="1672" y="0"/>
                    <a:pt x="1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 rot="-711984">
              <a:off x="6647068" y="1818462"/>
              <a:ext cx="97815" cy="87395"/>
            </a:xfrm>
            <a:custGeom>
              <a:avLst/>
              <a:gdLst/>
              <a:ahLst/>
              <a:cxnLst/>
              <a:rect l="l" t="t" r="r" b="b"/>
              <a:pathLst>
                <a:path w="2253" h="2013" extrusionOk="0">
                  <a:moveTo>
                    <a:pt x="1276" y="640"/>
                  </a:moveTo>
                  <a:cubicBezTo>
                    <a:pt x="1473" y="640"/>
                    <a:pt x="1637" y="661"/>
                    <a:pt x="1763" y="703"/>
                  </a:cubicBezTo>
                  <a:cubicBezTo>
                    <a:pt x="1902" y="751"/>
                    <a:pt x="1972" y="817"/>
                    <a:pt x="1972" y="901"/>
                  </a:cubicBezTo>
                  <a:cubicBezTo>
                    <a:pt x="1972" y="1013"/>
                    <a:pt x="1864" y="1122"/>
                    <a:pt x="1649" y="1229"/>
                  </a:cubicBezTo>
                  <a:cubicBezTo>
                    <a:pt x="1434" y="1335"/>
                    <a:pt x="1213" y="1387"/>
                    <a:pt x="988" y="1387"/>
                  </a:cubicBezTo>
                  <a:cubicBezTo>
                    <a:pt x="810" y="1387"/>
                    <a:pt x="659" y="1365"/>
                    <a:pt x="535" y="1318"/>
                  </a:cubicBezTo>
                  <a:cubicBezTo>
                    <a:pt x="411" y="1271"/>
                    <a:pt x="349" y="1212"/>
                    <a:pt x="349" y="1143"/>
                  </a:cubicBezTo>
                  <a:cubicBezTo>
                    <a:pt x="349" y="1040"/>
                    <a:pt x="445" y="933"/>
                    <a:pt x="639" y="819"/>
                  </a:cubicBezTo>
                  <a:cubicBezTo>
                    <a:pt x="846" y="699"/>
                    <a:pt x="1058" y="640"/>
                    <a:pt x="1276" y="640"/>
                  </a:cubicBezTo>
                  <a:close/>
                  <a:moveTo>
                    <a:pt x="1474" y="1"/>
                  </a:moveTo>
                  <a:cubicBezTo>
                    <a:pt x="1333" y="1"/>
                    <a:pt x="1209" y="7"/>
                    <a:pt x="1100" y="20"/>
                  </a:cubicBezTo>
                  <a:cubicBezTo>
                    <a:pt x="763" y="63"/>
                    <a:pt x="490" y="193"/>
                    <a:pt x="279" y="414"/>
                  </a:cubicBezTo>
                  <a:cubicBezTo>
                    <a:pt x="94" y="607"/>
                    <a:pt x="1" y="813"/>
                    <a:pt x="1" y="1029"/>
                  </a:cubicBezTo>
                  <a:cubicBezTo>
                    <a:pt x="1" y="1304"/>
                    <a:pt x="125" y="1538"/>
                    <a:pt x="373" y="1735"/>
                  </a:cubicBezTo>
                  <a:cubicBezTo>
                    <a:pt x="606" y="1920"/>
                    <a:pt x="869" y="2013"/>
                    <a:pt x="1159" y="2013"/>
                  </a:cubicBezTo>
                  <a:cubicBezTo>
                    <a:pt x="1478" y="2013"/>
                    <a:pt x="1735" y="1902"/>
                    <a:pt x="1927" y="1680"/>
                  </a:cubicBezTo>
                  <a:cubicBezTo>
                    <a:pt x="2076" y="1508"/>
                    <a:pt x="2171" y="1292"/>
                    <a:pt x="2215" y="1035"/>
                  </a:cubicBezTo>
                  <a:cubicBezTo>
                    <a:pt x="2240" y="889"/>
                    <a:pt x="2252" y="765"/>
                    <a:pt x="2252" y="663"/>
                  </a:cubicBezTo>
                  <a:cubicBezTo>
                    <a:pt x="2252" y="441"/>
                    <a:pt x="2197" y="277"/>
                    <a:pt x="2084" y="173"/>
                  </a:cubicBezTo>
                  <a:cubicBezTo>
                    <a:pt x="1962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 rot="-711984">
              <a:off x="6795209" y="1752629"/>
              <a:ext cx="57048" cy="124602"/>
            </a:xfrm>
            <a:custGeom>
              <a:avLst/>
              <a:gdLst/>
              <a:ahLst/>
              <a:cxnLst/>
              <a:rect l="l" t="t" r="r" b="b"/>
              <a:pathLst>
                <a:path w="1314" h="2870" extrusionOk="0">
                  <a:moveTo>
                    <a:pt x="1133" y="0"/>
                  </a:moveTo>
                  <a:cubicBezTo>
                    <a:pt x="583" y="61"/>
                    <a:pt x="227" y="92"/>
                    <a:pt x="65" y="92"/>
                  </a:cubicBezTo>
                  <a:cubicBezTo>
                    <a:pt x="34" y="92"/>
                    <a:pt x="15" y="90"/>
                    <a:pt x="8" y="88"/>
                  </a:cubicBezTo>
                  <a:lnTo>
                    <a:pt x="8" y="88"/>
                  </a:lnTo>
                  <a:cubicBezTo>
                    <a:pt x="1" y="228"/>
                    <a:pt x="17" y="317"/>
                    <a:pt x="59" y="354"/>
                  </a:cubicBezTo>
                  <a:cubicBezTo>
                    <a:pt x="147" y="361"/>
                    <a:pt x="212" y="371"/>
                    <a:pt x="249" y="384"/>
                  </a:cubicBezTo>
                  <a:cubicBezTo>
                    <a:pt x="296" y="402"/>
                    <a:pt x="327" y="433"/>
                    <a:pt x="341" y="478"/>
                  </a:cubicBezTo>
                  <a:cubicBezTo>
                    <a:pt x="423" y="776"/>
                    <a:pt x="465" y="1086"/>
                    <a:pt x="465" y="1411"/>
                  </a:cubicBezTo>
                  <a:cubicBezTo>
                    <a:pt x="465" y="1783"/>
                    <a:pt x="392" y="2258"/>
                    <a:pt x="249" y="2838"/>
                  </a:cubicBezTo>
                  <a:cubicBezTo>
                    <a:pt x="244" y="2854"/>
                    <a:pt x="245" y="2864"/>
                    <a:pt x="250" y="2869"/>
                  </a:cubicBezTo>
                  <a:cubicBezTo>
                    <a:pt x="251" y="2869"/>
                    <a:pt x="253" y="2870"/>
                    <a:pt x="255" y="2870"/>
                  </a:cubicBezTo>
                  <a:cubicBezTo>
                    <a:pt x="260" y="2870"/>
                    <a:pt x="268" y="2867"/>
                    <a:pt x="280" y="2861"/>
                  </a:cubicBezTo>
                  <a:cubicBezTo>
                    <a:pt x="490" y="2759"/>
                    <a:pt x="692" y="2707"/>
                    <a:pt x="883" y="2707"/>
                  </a:cubicBezTo>
                  <a:cubicBezTo>
                    <a:pt x="1025" y="2707"/>
                    <a:pt x="1169" y="2738"/>
                    <a:pt x="1314" y="2801"/>
                  </a:cubicBezTo>
                  <a:lnTo>
                    <a:pt x="1314" y="2366"/>
                  </a:lnTo>
                  <a:cubicBezTo>
                    <a:pt x="1271" y="2347"/>
                    <a:pt x="1216" y="2336"/>
                    <a:pt x="1153" y="2336"/>
                  </a:cubicBezTo>
                  <a:cubicBezTo>
                    <a:pt x="1072" y="2336"/>
                    <a:pt x="994" y="2355"/>
                    <a:pt x="915" y="2393"/>
                  </a:cubicBezTo>
                  <a:cubicBezTo>
                    <a:pt x="1134" y="1959"/>
                    <a:pt x="1245" y="1451"/>
                    <a:pt x="1245" y="865"/>
                  </a:cubicBezTo>
                  <a:cubicBezTo>
                    <a:pt x="1245" y="548"/>
                    <a:pt x="1206" y="260"/>
                    <a:pt x="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1"/>
            <p:cNvSpPr/>
            <p:nvPr/>
          </p:nvSpPr>
          <p:spPr>
            <a:xfrm rot="-711984">
              <a:off x="6862425" y="1770956"/>
              <a:ext cx="101939" cy="87134"/>
            </a:xfrm>
            <a:custGeom>
              <a:avLst/>
              <a:gdLst/>
              <a:ahLst/>
              <a:cxnLst/>
              <a:rect l="l" t="t" r="r" b="b"/>
              <a:pathLst>
                <a:path w="2348" h="2007" extrusionOk="0">
                  <a:moveTo>
                    <a:pt x="1286" y="251"/>
                  </a:moveTo>
                  <a:cubicBezTo>
                    <a:pt x="1418" y="251"/>
                    <a:pt x="1523" y="270"/>
                    <a:pt x="1602" y="310"/>
                  </a:cubicBezTo>
                  <a:cubicBezTo>
                    <a:pt x="1681" y="348"/>
                    <a:pt x="1720" y="398"/>
                    <a:pt x="1720" y="459"/>
                  </a:cubicBezTo>
                  <a:cubicBezTo>
                    <a:pt x="1720" y="578"/>
                    <a:pt x="1602" y="637"/>
                    <a:pt x="1367" y="637"/>
                  </a:cubicBezTo>
                  <a:cubicBezTo>
                    <a:pt x="917" y="637"/>
                    <a:pt x="691" y="567"/>
                    <a:pt x="691" y="426"/>
                  </a:cubicBezTo>
                  <a:cubicBezTo>
                    <a:pt x="691" y="370"/>
                    <a:pt x="757" y="326"/>
                    <a:pt x="889" y="293"/>
                  </a:cubicBezTo>
                  <a:cubicBezTo>
                    <a:pt x="1001" y="265"/>
                    <a:pt x="1135" y="251"/>
                    <a:pt x="1286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0" y="270"/>
                    <a:pt x="0" y="810"/>
                  </a:cubicBezTo>
                  <a:cubicBezTo>
                    <a:pt x="0" y="1102"/>
                    <a:pt x="94" y="1364"/>
                    <a:pt x="283" y="1597"/>
                  </a:cubicBezTo>
                  <a:cubicBezTo>
                    <a:pt x="504" y="1869"/>
                    <a:pt x="799" y="2006"/>
                    <a:pt x="1167" y="2006"/>
                  </a:cubicBezTo>
                  <a:cubicBezTo>
                    <a:pt x="1487" y="2006"/>
                    <a:pt x="1726" y="1964"/>
                    <a:pt x="1884" y="1878"/>
                  </a:cubicBezTo>
                  <a:cubicBezTo>
                    <a:pt x="1990" y="1819"/>
                    <a:pt x="2081" y="1721"/>
                    <a:pt x="2154" y="1583"/>
                  </a:cubicBezTo>
                  <a:cubicBezTo>
                    <a:pt x="2180" y="1534"/>
                    <a:pt x="2194" y="1484"/>
                    <a:pt x="2194" y="1437"/>
                  </a:cubicBezTo>
                  <a:cubicBezTo>
                    <a:pt x="2194" y="1266"/>
                    <a:pt x="2053" y="1153"/>
                    <a:pt x="1771" y="1098"/>
                  </a:cubicBezTo>
                  <a:cubicBezTo>
                    <a:pt x="1666" y="1079"/>
                    <a:pt x="1567" y="1069"/>
                    <a:pt x="1472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2" y="1175"/>
                    <a:pt x="1031" y="1232"/>
                    <a:pt x="1031" y="1302"/>
                  </a:cubicBezTo>
                  <a:cubicBezTo>
                    <a:pt x="1031" y="1413"/>
                    <a:pt x="1077" y="1509"/>
                    <a:pt x="1167" y="1589"/>
                  </a:cubicBezTo>
                  <a:cubicBezTo>
                    <a:pt x="1258" y="1670"/>
                    <a:pt x="1373" y="1723"/>
                    <a:pt x="1517" y="1749"/>
                  </a:cubicBezTo>
                  <a:cubicBezTo>
                    <a:pt x="1529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8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7" y="1830"/>
                  </a:cubicBezTo>
                  <a:cubicBezTo>
                    <a:pt x="1152" y="1824"/>
                    <a:pt x="1043" y="1773"/>
                    <a:pt x="956" y="1675"/>
                  </a:cubicBezTo>
                  <a:cubicBezTo>
                    <a:pt x="842" y="1549"/>
                    <a:pt x="785" y="1355"/>
                    <a:pt x="785" y="1097"/>
                  </a:cubicBezTo>
                  <a:cubicBezTo>
                    <a:pt x="785" y="891"/>
                    <a:pt x="799" y="790"/>
                    <a:pt x="824" y="790"/>
                  </a:cubicBezTo>
                  <a:cubicBezTo>
                    <a:pt x="840" y="790"/>
                    <a:pt x="1036" y="821"/>
                    <a:pt x="1413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6" y="1046"/>
                    <a:pt x="2329" y="1047"/>
                    <a:pt x="2331" y="1047"/>
                  </a:cubicBezTo>
                  <a:cubicBezTo>
                    <a:pt x="2337" y="1047"/>
                    <a:pt x="2340" y="1041"/>
                    <a:pt x="2340" y="1031"/>
                  </a:cubicBezTo>
                  <a:cubicBezTo>
                    <a:pt x="2344" y="956"/>
                    <a:pt x="2348" y="890"/>
                    <a:pt x="2348" y="834"/>
                  </a:cubicBezTo>
                  <a:cubicBezTo>
                    <a:pt x="2348" y="654"/>
                    <a:pt x="2320" y="506"/>
                    <a:pt x="2268" y="385"/>
                  </a:cubicBezTo>
                  <a:cubicBezTo>
                    <a:pt x="2150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1"/>
            <p:cNvSpPr/>
            <p:nvPr/>
          </p:nvSpPr>
          <p:spPr>
            <a:xfrm rot="-711984">
              <a:off x="6964044" y="1738015"/>
              <a:ext cx="119609" cy="97815"/>
            </a:xfrm>
            <a:custGeom>
              <a:avLst/>
              <a:gdLst/>
              <a:ahLst/>
              <a:cxnLst/>
              <a:rect l="l" t="t" r="r" b="b"/>
              <a:pathLst>
                <a:path w="2755" h="2253" extrusionOk="0">
                  <a:moveTo>
                    <a:pt x="1289" y="1000"/>
                  </a:moveTo>
                  <a:cubicBezTo>
                    <a:pt x="1445" y="1000"/>
                    <a:pt x="1571" y="1017"/>
                    <a:pt x="1668" y="1049"/>
                  </a:cubicBezTo>
                  <a:cubicBezTo>
                    <a:pt x="1760" y="1080"/>
                    <a:pt x="1806" y="1118"/>
                    <a:pt x="1806" y="1164"/>
                  </a:cubicBezTo>
                  <a:cubicBezTo>
                    <a:pt x="1806" y="1241"/>
                    <a:pt x="1724" y="1323"/>
                    <a:pt x="1564" y="1408"/>
                  </a:cubicBezTo>
                  <a:cubicBezTo>
                    <a:pt x="1394" y="1494"/>
                    <a:pt x="1218" y="1539"/>
                    <a:pt x="1036" y="1539"/>
                  </a:cubicBezTo>
                  <a:cubicBezTo>
                    <a:pt x="876" y="1539"/>
                    <a:pt x="736" y="1521"/>
                    <a:pt x="620" y="1489"/>
                  </a:cubicBezTo>
                  <a:cubicBezTo>
                    <a:pt x="490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700" y="1115"/>
                  </a:cubicBezTo>
                  <a:cubicBezTo>
                    <a:pt x="888" y="1039"/>
                    <a:pt x="1085" y="1000"/>
                    <a:pt x="1289" y="1000"/>
                  </a:cubicBezTo>
                  <a:close/>
                  <a:moveTo>
                    <a:pt x="2661" y="0"/>
                  </a:moveTo>
                  <a:cubicBezTo>
                    <a:pt x="2458" y="75"/>
                    <a:pt x="2086" y="154"/>
                    <a:pt x="1550" y="235"/>
                  </a:cubicBezTo>
                  <a:cubicBezTo>
                    <a:pt x="1592" y="301"/>
                    <a:pt x="1631" y="388"/>
                    <a:pt x="1664" y="493"/>
                  </a:cubicBezTo>
                  <a:cubicBezTo>
                    <a:pt x="1694" y="592"/>
                    <a:pt x="1710" y="670"/>
                    <a:pt x="1710" y="725"/>
                  </a:cubicBezTo>
                  <a:cubicBezTo>
                    <a:pt x="1451" y="475"/>
                    <a:pt x="1186" y="349"/>
                    <a:pt x="913" y="349"/>
                  </a:cubicBezTo>
                  <a:cubicBezTo>
                    <a:pt x="661" y="349"/>
                    <a:pt x="454" y="443"/>
                    <a:pt x="293" y="632"/>
                  </a:cubicBezTo>
                  <a:cubicBezTo>
                    <a:pt x="159" y="792"/>
                    <a:pt x="71" y="993"/>
                    <a:pt x="31" y="1237"/>
                  </a:cubicBezTo>
                  <a:cubicBezTo>
                    <a:pt x="11" y="1360"/>
                    <a:pt x="1" y="1474"/>
                    <a:pt x="1" y="1576"/>
                  </a:cubicBezTo>
                  <a:cubicBezTo>
                    <a:pt x="1" y="1772"/>
                    <a:pt x="50" y="1918"/>
                    <a:pt x="146" y="2012"/>
                  </a:cubicBezTo>
                  <a:cubicBezTo>
                    <a:pt x="254" y="2119"/>
                    <a:pt x="433" y="2171"/>
                    <a:pt x="682" y="2171"/>
                  </a:cubicBezTo>
                  <a:cubicBezTo>
                    <a:pt x="765" y="2171"/>
                    <a:pt x="868" y="2163"/>
                    <a:pt x="990" y="2147"/>
                  </a:cubicBezTo>
                  <a:cubicBezTo>
                    <a:pt x="1244" y="2114"/>
                    <a:pt x="1462" y="2024"/>
                    <a:pt x="1646" y="1873"/>
                  </a:cubicBezTo>
                  <a:cubicBezTo>
                    <a:pt x="1654" y="1865"/>
                    <a:pt x="1662" y="1861"/>
                    <a:pt x="1666" y="1860"/>
                  </a:cubicBezTo>
                  <a:cubicBezTo>
                    <a:pt x="1667" y="1860"/>
                    <a:pt x="1667" y="1860"/>
                    <a:pt x="1668" y="1860"/>
                  </a:cubicBezTo>
                  <a:cubicBezTo>
                    <a:pt x="1673" y="1860"/>
                    <a:pt x="1677" y="1869"/>
                    <a:pt x="1677" y="1886"/>
                  </a:cubicBezTo>
                  <a:cubicBezTo>
                    <a:pt x="1677" y="1948"/>
                    <a:pt x="1658" y="2069"/>
                    <a:pt x="1620" y="2253"/>
                  </a:cubicBezTo>
                  <a:cubicBezTo>
                    <a:pt x="1719" y="2192"/>
                    <a:pt x="1855" y="2137"/>
                    <a:pt x="2031" y="2093"/>
                  </a:cubicBezTo>
                  <a:cubicBezTo>
                    <a:pt x="2207" y="2047"/>
                    <a:pt x="2365" y="2024"/>
                    <a:pt x="2504" y="2024"/>
                  </a:cubicBezTo>
                  <a:cubicBezTo>
                    <a:pt x="2620" y="2024"/>
                    <a:pt x="2703" y="2042"/>
                    <a:pt x="2754" y="2078"/>
                  </a:cubicBezTo>
                  <a:lnTo>
                    <a:pt x="2711" y="1630"/>
                  </a:lnTo>
                  <a:cubicBezTo>
                    <a:pt x="2665" y="1618"/>
                    <a:pt x="2618" y="1612"/>
                    <a:pt x="2565" y="1612"/>
                  </a:cubicBezTo>
                  <a:cubicBezTo>
                    <a:pt x="2465" y="1612"/>
                    <a:pt x="2380" y="1634"/>
                    <a:pt x="2308" y="1679"/>
                  </a:cubicBezTo>
                  <a:cubicBezTo>
                    <a:pt x="2397" y="1452"/>
                    <a:pt x="2442" y="1163"/>
                    <a:pt x="2442" y="813"/>
                  </a:cubicBezTo>
                  <a:cubicBezTo>
                    <a:pt x="2442" y="771"/>
                    <a:pt x="2441" y="712"/>
                    <a:pt x="2437" y="635"/>
                  </a:cubicBezTo>
                  <a:cubicBezTo>
                    <a:pt x="2433" y="557"/>
                    <a:pt x="2432" y="499"/>
                    <a:pt x="2432" y="463"/>
                  </a:cubicBezTo>
                  <a:lnTo>
                    <a:pt x="2432" y="460"/>
                  </a:lnTo>
                  <a:cubicBezTo>
                    <a:pt x="2432" y="416"/>
                    <a:pt x="2511" y="367"/>
                    <a:pt x="2672" y="312"/>
                  </a:cubicBezTo>
                  <a:cubicBezTo>
                    <a:pt x="2685" y="300"/>
                    <a:pt x="2691" y="265"/>
                    <a:pt x="2691" y="208"/>
                  </a:cubicBezTo>
                  <a:cubicBezTo>
                    <a:pt x="2691" y="139"/>
                    <a:pt x="2681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1"/>
            <p:cNvSpPr/>
            <p:nvPr/>
          </p:nvSpPr>
          <p:spPr>
            <a:xfrm rot="-711984">
              <a:off x="7081910" y="1718779"/>
              <a:ext cx="112923" cy="92996"/>
            </a:xfrm>
            <a:custGeom>
              <a:avLst/>
              <a:gdLst/>
              <a:ahLst/>
              <a:cxnLst/>
              <a:rect l="l" t="t" r="r" b="b"/>
              <a:pathLst>
                <a:path w="2601" h="2142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783" y="169"/>
                    <a:pt x="541" y="253"/>
                    <a:pt x="310" y="253"/>
                  </a:cubicBezTo>
                  <a:cubicBezTo>
                    <a:pt x="214" y="253"/>
                    <a:pt x="121" y="240"/>
                    <a:pt x="28" y="216"/>
                  </a:cubicBezTo>
                  <a:cubicBezTo>
                    <a:pt x="24" y="215"/>
                    <a:pt x="20" y="215"/>
                    <a:pt x="17" y="215"/>
                  </a:cubicBezTo>
                  <a:cubicBezTo>
                    <a:pt x="6" y="215"/>
                    <a:pt x="1" y="220"/>
                    <a:pt x="1" y="232"/>
                  </a:cubicBezTo>
                  <a:cubicBezTo>
                    <a:pt x="1" y="244"/>
                    <a:pt x="7" y="301"/>
                    <a:pt x="21" y="403"/>
                  </a:cubicBezTo>
                  <a:cubicBezTo>
                    <a:pt x="35" y="505"/>
                    <a:pt x="42" y="563"/>
                    <a:pt x="42" y="580"/>
                  </a:cubicBezTo>
                  <a:cubicBezTo>
                    <a:pt x="42" y="585"/>
                    <a:pt x="45" y="588"/>
                    <a:pt x="53" y="588"/>
                  </a:cubicBezTo>
                  <a:cubicBezTo>
                    <a:pt x="57" y="588"/>
                    <a:pt x="61" y="587"/>
                    <a:pt x="68" y="586"/>
                  </a:cubicBezTo>
                  <a:cubicBezTo>
                    <a:pt x="132" y="574"/>
                    <a:pt x="177" y="569"/>
                    <a:pt x="202" y="569"/>
                  </a:cubicBezTo>
                  <a:cubicBezTo>
                    <a:pt x="271" y="569"/>
                    <a:pt x="323" y="584"/>
                    <a:pt x="359" y="611"/>
                  </a:cubicBezTo>
                  <a:cubicBezTo>
                    <a:pt x="389" y="631"/>
                    <a:pt x="403" y="708"/>
                    <a:pt x="403" y="838"/>
                  </a:cubicBezTo>
                  <a:cubicBezTo>
                    <a:pt x="403" y="959"/>
                    <a:pt x="390" y="1129"/>
                    <a:pt x="365" y="1349"/>
                  </a:cubicBezTo>
                  <a:cubicBezTo>
                    <a:pt x="351" y="1463"/>
                    <a:pt x="337" y="1577"/>
                    <a:pt x="323" y="1692"/>
                  </a:cubicBezTo>
                  <a:cubicBezTo>
                    <a:pt x="319" y="1735"/>
                    <a:pt x="290" y="1771"/>
                    <a:pt x="231" y="1802"/>
                  </a:cubicBezTo>
                  <a:cubicBezTo>
                    <a:pt x="229" y="1802"/>
                    <a:pt x="162" y="1829"/>
                    <a:pt x="32" y="1883"/>
                  </a:cubicBezTo>
                  <a:cubicBezTo>
                    <a:pt x="17" y="1889"/>
                    <a:pt x="11" y="1897"/>
                    <a:pt x="13" y="1909"/>
                  </a:cubicBezTo>
                  <a:cubicBezTo>
                    <a:pt x="35" y="2015"/>
                    <a:pt x="63" y="2092"/>
                    <a:pt x="95" y="2142"/>
                  </a:cubicBezTo>
                  <a:cubicBezTo>
                    <a:pt x="584" y="2016"/>
                    <a:pt x="1079" y="1953"/>
                    <a:pt x="1581" y="1953"/>
                  </a:cubicBezTo>
                  <a:cubicBezTo>
                    <a:pt x="1665" y="1953"/>
                    <a:pt x="1727" y="1954"/>
                    <a:pt x="1769" y="1957"/>
                  </a:cubicBezTo>
                  <a:cubicBezTo>
                    <a:pt x="1791" y="1859"/>
                    <a:pt x="1810" y="1776"/>
                    <a:pt x="1825" y="1708"/>
                  </a:cubicBezTo>
                  <a:cubicBezTo>
                    <a:pt x="1649" y="1694"/>
                    <a:pt x="1504" y="1678"/>
                    <a:pt x="1387" y="1654"/>
                  </a:cubicBezTo>
                  <a:cubicBezTo>
                    <a:pt x="1283" y="1632"/>
                    <a:pt x="1226" y="1608"/>
                    <a:pt x="1217" y="1581"/>
                  </a:cubicBezTo>
                  <a:cubicBezTo>
                    <a:pt x="1118" y="1265"/>
                    <a:pt x="1070" y="1028"/>
                    <a:pt x="1070" y="873"/>
                  </a:cubicBezTo>
                  <a:cubicBezTo>
                    <a:pt x="1070" y="686"/>
                    <a:pt x="1139" y="539"/>
                    <a:pt x="1278" y="438"/>
                  </a:cubicBezTo>
                  <a:cubicBezTo>
                    <a:pt x="1390" y="355"/>
                    <a:pt x="1520" y="314"/>
                    <a:pt x="1669" y="314"/>
                  </a:cubicBezTo>
                  <a:cubicBezTo>
                    <a:pt x="1750" y="314"/>
                    <a:pt x="1822" y="331"/>
                    <a:pt x="1884" y="362"/>
                  </a:cubicBezTo>
                  <a:cubicBezTo>
                    <a:pt x="1939" y="391"/>
                    <a:pt x="1966" y="417"/>
                    <a:pt x="1966" y="442"/>
                  </a:cubicBezTo>
                  <a:cubicBezTo>
                    <a:pt x="1966" y="458"/>
                    <a:pt x="1959" y="466"/>
                    <a:pt x="1946" y="470"/>
                  </a:cubicBezTo>
                  <a:cubicBezTo>
                    <a:pt x="1798" y="506"/>
                    <a:pt x="1674" y="566"/>
                    <a:pt x="1577" y="646"/>
                  </a:cubicBezTo>
                  <a:cubicBezTo>
                    <a:pt x="1454" y="748"/>
                    <a:pt x="1393" y="872"/>
                    <a:pt x="1393" y="1018"/>
                  </a:cubicBezTo>
                  <a:cubicBezTo>
                    <a:pt x="1393" y="1146"/>
                    <a:pt x="1512" y="1210"/>
                    <a:pt x="1749" y="1210"/>
                  </a:cubicBezTo>
                  <a:cubicBezTo>
                    <a:pt x="1879" y="1210"/>
                    <a:pt x="2024" y="1189"/>
                    <a:pt x="2184" y="1147"/>
                  </a:cubicBezTo>
                  <a:cubicBezTo>
                    <a:pt x="2462" y="1074"/>
                    <a:pt x="2600" y="962"/>
                    <a:pt x="2600" y="810"/>
                  </a:cubicBezTo>
                  <a:cubicBezTo>
                    <a:pt x="2600" y="744"/>
                    <a:pt x="2580" y="664"/>
                    <a:pt x="2542" y="568"/>
                  </a:cubicBezTo>
                  <a:cubicBezTo>
                    <a:pt x="2408" y="250"/>
                    <a:pt x="2130" y="92"/>
                    <a:pt x="1707" y="92"/>
                  </a:cubicBezTo>
                  <a:cubicBezTo>
                    <a:pt x="1396" y="92"/>
                    <a:pt x="1154" y="173"/>
                    <a:pt x="979" y="337"/>
                  </a:cubicBezTo>
                  <a:cubicBezTo>
                    <a:pt x="1001" y="198"/>
                    <a:pt x="1019" y="88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 rot="-711984">
              <a:off x="7189815" y="1695870"/>
              <a:ext cx="115919" cy="100203"/>
            </a:xfrm>
            <a:custGeom>
              <a:avLst/>
              <a:gdLst/>
              <a:ahLst/>
              <a:cxnLst/>
              <a:rect l="l" t="t" r="r" b="b"/>
              <a:pathLst>
                <a:path w="2670" h="2308" extrusionOk="0">
                  <a:moveTo>
                    <a:pt x="2072" y="1"/>
                  </a:moveTo>
                  <a:cubicBezTo>
                    <a:pt x="1999" y="1"/>
                    <a:pt x="1913" y="32"/>
                    <a:pt x="1817" y="94"/>
                  </a:cubicBezTo>
                  <a:cubicBezTo>
                    <a:pt x="1467" y="321"/>
                    <a:pt x="1224" y="642"/>
                    <a:pt x="1091" y="1053"/>
                  </a:cubicBezTo>
                  <a:cubicBezTo>
                    <a:pt x="1091" y="690"/>
                    <a:pt x="1161" y="397"/>
                    <a:pt x="1301" y="175"/>
                  </a:cubicBezTo>
                  <a:cubicBezTo>
                    <a:pt x="459" y="119"/>
                    <a:pt x="27" y="86"/>
                    <a:pt x="7" y="75"/>
                  </a:cubicBezTo>
                  <a:cubicBezTo>
                    <a:pt x="4" y="93"/>
                    <a:pt x="1" y="115"/>
                    <a:pt x="1" y="143"/>
                  </a:cubicBezTo>
                  <a:cubicBezTo>
                    <a:pt x="1" y="228"/>
                    <a:pt x="15" y="277"/>
                    <a:pt x="45" y="285"/>
                  </a:cubicBezTo>
                  <a:cubicBezTo>
                    <a:pt x="108" y="299"/>
                    <a:pt x="156" y="305"/>
                    <a:pt x="188" y="309"/>
                  </a:cubicBezTo>
                  <a:cubicBezTo>
                    <a:pt x="288" y="324"/>
                    <a:pt x="341" y="376"/>
                    <a:pt x="346" y="464"/>
                  </a:cubicBezTo>
                  <a:cubicBezTo>
                    <a:pt x="357" y="625"/>
                    <a:pt x="377" y="812"/>
                    <a:pt x="407" y="1024"/>
                  </a:cubicBezTo>
                  <a:cubicBezTo>
                    <a:pt x="455" y="1367"/>
                    <a:pt x="511" y="1580"/>
                    <a:pt x="572" y="1667"/>
                  </a:cubicBezTo>
                  <a:cubicBezTo>
                    <a:pt x="485" y="1626"/>
                    <a:pt x="404" y="1606"/>
                    <a:pt x="326" y="1606"/>
                  </a:cubicBezTo>
                  <a:cubicBezTo>
                    <a:pt x="274" y="1606"/>
                    <a:pt x="231" y="1613"/>
                    <a:pt x="196" y="1628"/>
                  </a:cubicBezTo>
                  <a:lnTo>
                    <a:pt x="192" y="2015"/>
                  </a:lnTo>
                  <a:cubicBezTo>
                    <a:pt x="257" y="1957"/>
                    <a:pt x="372" y="1928"/>
                    <a:pt x="537" y="1928"/>
                  </a:cubicBezTo>
                  <a:cubicBezTo>
                    <a:pt x="786" y="1928"/>
                    <a:pt x="1035" y="1984"/>
                    <a:pt x="1285" y="2095"/>
                  </a:cubicBezTo>
                  <a:cubicBezTo>
                    <a:pt x="1187" y="1803"/>
                    <a:pt x="1136" y="1605"/>
                    <a:pt x="1133" y="1498"/>
                  </a:cubicBezTo>
                  <a:cubicBezTo>
                    <a:pt x="1209" y="1189"/>
                    <a:pt x="1339" y="991"/>
                    <a:pt x="1520" y="899"/>
                  </a:cubicBezTo>
                  <a:cubicBezTo>
                    <a:pt x="1566" y="875"/>
                    <a:pt x="1602" y="864"/>
                    <a:pt x="1629" y="864"/>
                  </a:cubicBezTo>
                  <a:cubicBezTo>
                    <a:pt x="1716" y="864"/>
                    <a:pt x="1762" y="955"/>
                    <a:pt x="1770" y="1132"/>
                  </a:cubicBezTo>
                  <a:lnTo>
                    <a:pt x="1770" y="1283"/>
                  </a:lnTo>
                  <a:cubicBezTo>
                    <a:pt x="1770" y="1661"/>
                    <a:pt x="1715" y="1940"/>
                    <a:pt x="1602" y="2118"/>
                  </a:cubicBezTo>
                  <a:lnTo>
                    <a:pt x="2608" y="2307"/>
                  </a:lnTo>
                  <a:cubicBezTo>
                    <a:pt x="2633" y="2242"/>
                    <a:pt x="2652" y="2189"/>
                    <a:pt x="2669" y="2147"/>
                  </a:cubicBezTo>
                  <a:cubicBezTo>
                    <a:pt x="2562" y="2113"/>
                    <a:pt x="2478" y="2085"/>
                    <a:pt x="2417" y="2061"/>
                  </a:cubicBezTo>
                  <a:cubicBezTo>
                    <a:pt x="2387" y="2003"/>
                    <a:pt x="2373" y="1899"/>
                    <a:pt x="2373" y="1747"/>
                  </a:cubicBezTo>
                  <a:cubicBezTo>
                    <a:pt x="2373" y="1586"/>
                    <a:pt x="2390" y="1354"/>
                    <a:pt x="2421" y="1057"/>
                  </a:cubicBezTo>
                  <a:cubicBezTo>
                    <a:pt x="2430" y="971"/>
                    <a:pt x="2434" y="886"/>
                    <a:pt x="2434" y="801"/>
                  </a:cubicBezTo>
                  <a:cubicBezTo>
                    <a:pt x="2434" y="580"/>
                    <a:pt x="2408" y="399"/>
                    <a:pt x="2356" y="259"/>
                  </a:cubicBezTo>
                  <a:cubicBezTo>
                    <a:pt x="2294" y="88"/>
                    <a:pt x="2200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 rot="-711984">
              <a:off x="6679568" y="1551477"/>
              <a:ext cx="153473" cy="126425"/>
            </a:xfrm>
            <a:custGeom>
              <a:avLst/>
              <a:gdLst/>
              <a:ahLst/>
              <a:cxnLst/>
              <a:rect l="l" t="t" r="r" b="b"/>
              <a:pathLst>
                <a:path w="3535" h="2912" extrusionOk="0">
                  <a:moveTo>
                    <a:pt x="1718" y="738"/>
                  </a:moveTo>
                  <a:cubicBezTo>
                    <a:pt x="1930" y="738"/>
                    <a:pt x="2132" y="780"/>
                    <a:pt x="2327" y="866"/>
                  </a:cubicBezTo>
                  <a:cubicBezTo>
                    <a:pt x="2522" y="951"/>
                    <a:pt x="2619" y="1041"/>
                    <a:pt x="2619" y="1132"/>
                  </a:cubicBezTo>
                  <a:cubicBezTo>
                    <a:pt x="2619" y="1193"/>
                    <a:pt x="2556" y="1240"/>
                    <a:pt x="2428" y="1278"/>
                  </a:cubicBezTo>
                  <a:cubicBezTo>
                    <a:pt x="2318" y="1307"/>
                    <a:pt x="2183" y="1322"/>
                    <a:pt x="2021" y="1322"/>
                  </a:cubicBezTo>
                  <a:cubicBezTo>
                    <a:pt x="1857" y="1322"/>
                    <a:pt x="1669" y="1291"/>
                    <a:pt x="1458" y="1230"/>
                  </a:cubicBezTo>
                  <a:cubicBezTo>
                    <a:pt x="1196" y="1152"/>
                    <a:pt x="1064" y="1062"/>
                    <a:pt x="1064" y="956"/>
                  </a:cubicBezTo>
                  <a:cubicBezTo>
                    <a:pt x="1064" y="894"/>
                    <a:pt x="1130" y="843"/>
                    <a:pt x="1259" y="801"/>
                  </a:cubicBezTo>
                  <a:cubicBezTo>
                    <a:pt x="1389" y="759"/>
                    <a:pt x="1542" y="738"/>
                    <a:pt x="1718" y="738"/>
                  </a:cubicBezTo>
                  <a:close/>
                  <a:moveTo>
                    <a:pt x="454" y="0"/>
                  </a:moveTo>
                  <a:lnTo>
                    <a:pt x="350" y="387"/>
                  </a:lnTo>
                  <a:cubicBezTo>
                    <a:pt x="418" y="449"/>
                    <a:pt x="508" y="480"/>
                    <a:pt x="625" y="480"/>
                  </a:cubicBezTo>
                  <a:cubicBezTo>
                    <a:pt x="667" y="480"/>
                    <a:pt x="699" y="477"/>
                    <a:pt x="723" y="474"/>
                  </a:cubicBezTo>
                  <a:lnTo>
                    <a:pt x="723" y="474"/>
                  </a:lnTo>
                  <a:cubicBezTo>
                    <a:pt x="594" y="789"/>
                    <a:pt x="501" y="1128"/>
                    <a:pt x="441" y="1496"/>
                  </a:cubicBezTo>
                  <a:cubicBezTo>
                    <a:pt x="409" y="1707"/>
                    <a:pt x="378" y="2017"/>
                    <a:pt x="350" y="2427"/>
                  </a:cubicBezTo>
                  <a:cubicBezTo>
                    <a:pt x="345" y="2504"/>
                    <a:pt x="311" y="2551"/>
                    <a:pt x="248" y="2571"/>
                  </a:cubicBezTo>
                  <a:cubicBezTo>
                    <a:pt x="185" y="2578"/>
                    <a:pt x="121" y="2588"/>
                    <a:pt x="58" y="2597"/>
                  </a:cubicBezTo>
                  <a:cubicBezTo>
                    <a:pt x="20" y="2603"/>
                    <a:pt x="1" y="2666"/>
                    <a:pt x="1" y="2788"/>
                  </a:cubicBezTo>
                  <a:cubicBezTo>
                    <a:pt x="2" y="2795"/>
                    <a:pt x="4" y="2802"/>
                    <a:pt x="5" y="2808"/>
                  </a:cubicBezTo>
                  <a:cubicBezTo>
                    <a:pt x="17" y="2802"/>
                    <a:pt x="202" y="2799"/>
                    <a:pt x="559" y="2795"/>
                  </a:cubicBezTo>
                  <a:lnTo>
                    <a:pt x="1331" y="2790"/>
                  </a:lnTo>
                  <a:cubicBezTo>
                    <a:pt x="1216" y="2400"/>
                    <a:pt x="1158" y="2046"/>
                    <a:pt x="1158" y="1729"/>
                  </a:cubicBezTo>
                  <a:cubicBezTo>
                    <a:pt x="1158" y="1603"/>
                    <a:pt x="1162" y="1527"/>
                    <a:pt x="1171" y="1502"/>
                  </a:cubicBezTo>
                  <a:cubicBezTo>
                    <a:pt x="1321" y="1572"/>
                    <a:pt x="1422" y="1660"/>
                    <a:pt x="1476" y="1763"/>
                  </a:cubicBezTo>
                  <a:cubicBezTo>
                    <a:pt x="1515" y="1837"/>
                    <a:pt x="1539" y="1948"/>
                    <a:pt x="1548" y="2099"/>
                  </a:cubicBezTo>
                  <a:cubicBezTo>
                    <a:pt x="1560" y="2311"/>
                    <a:pt x="1572" y="2457"/>
                    <a:pt x="1587" y="2536"/>
                  </a:cubicBezTo>
                  <a:cubicBezTo>
                    <a:pt x="1633" y="2786"/>
                    <a:pt x="1853" y="2912"/>
                    <a:pt x="2243" y="2912"/>
                  </a:cubicBezTo>
                  <a:cubicBezTo>
                    <a:pt x="2375" y="2912"/>
                    <a:pt x="2535" y="2894"/>
                    <a:pt x="2726" y="2861"/>
                  </a:cubicBezTo>
                  <a:cubicBezTo>
                    <a:pt x="3011" y="2811"/>
                    <a:pt x="3227" y="2680"/>
                    <a:pt x="3375" y="2470"/>
                  </a:cubicBezTo>
                  <a:cubicBezTo>
                    <a:pt x="3482" y="2320"/>
                    <a:pt x="3534" y="2174"/>
                    <a:pt x="3534" y="2034"/>
                  </a:cubicBezTo>
                  <a:cubicBezTo>
                    <a:pt x="3534" y="1963"/>
                    <a:pt x="3508" y="1900"/>
                    <a:pt x="3461" y="1849"/>
                  </a:cubicBezTo>
                  <a:cubicBezTo>
                    <a:pt x="3401" y="1781"/>
                    <a:pt x="3322" y="1746"/>
                    <a:pt x="3223" y="1746"/>
                  </a:cubicBezTo>
                  <a:cubicBezTo>
                    <a:pt x="3155" y="1746"/>
                    <a:pt x="3080" y="1763"/>
                    <a:pt x="2998" y="1794"/>
                  </a:cubicBezTo>
                  <a:cubicBezTo>
                    <a:pt x="2831" y="1859"/>
                    <a:pt x="2693" y="1939"/>
                    <a:pt x="2592" y="2035"/>
                  </a:cubicBezTo>
                  <a:cubicBezTo>
                    <a:pt x="2499" y="2122"/>
                    <a:pt x="2452" y="2200"/>
                    <a:pt x="2452" y="2273"/>
                  </a:cubicBezTo>
                  <a:cubicBezTo>
                    <a:pt x="2452" y="2290"/>
                    <a:pt x="2455" y="2305"/>
                    <a:pt x="2460" y="2318"/>
                  </a:cubicBezTo>
                  <a:cubicBezTo>
                    <a:pt x="2497" y="2412"/>
                    <a:pt x="2590" y="2459"/>
                    <a:pt x="2737" y="2459"/>
                  </a:cubicBezTo>
                  <a:cubicBezTo>
                    <a:pt x="2796" y="2459"/>
                    <a:pt x="2871" y="2449"/>
                    <a:pt x="2964" y="2427"/>
                  </a:cubicBezTo>
                  <a:cubicBezTo>
                    <a:pt x="3055" y="2406"/>
                    <a:pt x="3110" y="2395"/>
                    <a:pt x="3125" y="2395"/>
                  </a:cubicBezTo>
                  <a:cubicBezTo>
                    <a:pt x="3148" y="2395"/>
                    <a:pt x="3160" y="2402"/>
                    <a:pt x="3160" y="2416"/>
                  </a:cubicBezTo>
                  <a:cubicBezTo>
                    <a:pt x="3160" y="2455"/>
                    <a:pt x="3084" y="2505"/>
                    <a:pt x="2933" y="2564"/>
                  </a:cubicBezTo>
                  <a:cubicBezTo>
                    <a:pt x="2776" y="2625"/>
                    <a:pt x="2635" y="2656"/>
                    <a:pt x="2511" y="2656"/>
                  </a:cubicBezTo>
                  <a:cubicBezTo>
                    <a:pt x="2355" y="2656"/>
                    <a:pt x="2278" y="2589"/>
                    <a:pt x="2278" y="2454"/>
                  </a:cubicBezTo>
                  <a:cubicBezTo>
                    <a:pt x="2278" y="2403"/>
                    <a:pt x="2287" y="2333"/>
                    <a:pt x="2305" y="2242"/>
                  </a:cubicBezTo>
                  <a:cubicBezTo>
                    <a:pt x="2323" y="2153"/>
                    <a:pt x="2332" y="2088"/>
                    <a:pt x="2332" y="2051"/>
                  </a:cubicBezTo>
                  <a:cubicBezTo>
                    <a:pt x="2332" y="1961"/>
                    <a:pt x="2290" y="1885"/>
                    <a:pt x="2211" y="1825"/>
                  </a:cubicBezTo>
                  <a:cubicBezTo>
                    <a:pt x="2112" y="1753"/>
                    <a:pt x="1939" y="1693"/>
                    <a:pt x="1695" y="1641"/>
                  </a:cubicBezTo>
                  <a:lnTo>
                    <a:pt x="1695" y="1641"/>
                  </a:lnTo>
                  <a:cubicBezTo>
                    <a:pt x="1814" y="1653"/>
                    <a:pt x="1928" y="1660"/>
                    <a:pt x="2035" y="1660"/>
                  </a:cubicBezTo>
                  <a:cubicBezTo>
                    <a:pt x="2361" y="1660"/>
                    <a:pt x="2635" y="1598"/>
                    <a:pt x="2859" y="1476"/>
                  </a:cubicBezTo>
                  <a:cubicBezTo>
                    <a:pt x="3114" y="1336"/>
                    <a:pt x="3241" y="1146"/>
                    <a:pt x="3241" y="905"/>
                  </a:cubicBezTo>
                  <a:cubicBezTo>
                    <a:pt x="3241" y="745"/>
                    <a:pt x="3189" y="618"/>
                    <a:pt x="3086" y="521"/>
                  </a:cubicBezTo>
                  <a:cubicBezTo>
                    <a:pt x="2964" y="406"/>
                    <a:pt x="2783" y="350"/>
                    <a:pt x="2541" y="350"/>
                  </a:cubicBezTo>
                  <a:cubicBezTo>
                    <a:pt x="2492" y="350"/>
                    <a:pt x="2355" y="357"/>
                    <a:pt x="2132" y="371"/>
                  </a:cubicBezTo>
                  <a:cubicBezTo>
                    <a:pt x="1908" y="386"/>
                    <a:pt x="1748" y="393"/>
                    <a:pt x="1650" y="393"/>
                  </a:cubicBezTo>
                  <a:cubicBezTo>
                    <a:pt x="1421" y="393"/>
                    <a:pt x="1221" y="367"/>
                    <a:pt x="1049" y="315"/>
                  </a:cubicBezTo>
                  <a:cubicBezTo>
                    <a:pt x="844" y="255"/>
                    <a:pt x="646" y="15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 rot="-711984">
              <a:off x="6838933" y="1564593"/>
              <a:ext cx="101896" cy="87091"/>
            </a:xfrm>
            <a:custGeom>
              <a:avLst/>
              <a:gdLst/>
              <a:ahLst/>
              <a:cxnLst/>
              <a:rect l="l" t="t" r="r" b="b"/>
              <a:pathLst>
                <a:path w="2347" h="2006" extrusionOk="0">
                  <a:moveTo>
                    <a:pt x="1287" y="251"/>
                  </a:moveTo>
                  <a:cubicBezTo>
                    <a:pt x="1417" y="251"/>
                    <a:pt x="1523" y="270"/>
                    <a:pt x="1602" y="309"/>
                  </a:cubicBezTo>
                  <a:cubicBezTo>
                    <a:pt x="1681" y="348"/>
                    <a:pt x="1721" y="398"/>
                    <a:pt x="1721" y="459"/>
                  </a:cubicBezTo>
                  <a:cubicBezTo>
                    <a:pt x="1721" y="578"/>
                    <a:pt x="1602" y="637"/>
                    <a:pt x="1367" y="637"/>
                  </a:cubicBezTo>
                  <a:cubicBezTo>
                    <a:pt x="916" y="637"/>
                    <a:pt x="692" y="567"/>
                    <a:pt x="692" y="426"/>
                  </a:cubicBezTo>
                  <a:cubicBezTo>
                    <a:pt x="692" y="370"/>
                    <a:pt x="758" y="326"/>
                    <a:pt x="889" y="293"/>
                  </a:cubicBezTo>
                  <a:cubicBezTo>
                    <a:pt x="1002" y="265"/>
                    <a:pt x="1135" y="251"/>
                    <a:pt x="1287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1" y="270"/>
                    <a:pt x="1" y="810"/>
                  </a:cubicBezTo>
                  <a:cubicBezTo>
                    <a:pt x="1" y="1102"/>
                    <a:pt x="95" y="1364"/>
                    <a:pt x="284" y="1597"/>
                  </a:cubicBezTo>
                  <a:cubicBezTo>
                    <a:pt x="504" y="1870"/>
                    <a:pt x="798" y="2006"/>
                    <a:pt x="1167" y="2006"/>
                  </a:cubicBezTo>
                  <a:cubicBezTo>
                    <a:pt x="1487" y="2006"/>
                    <a:pt x="1726" y="1964"/>
                    <a:pt x="1883" y="1878"/>
                  </a:cubicBezTo>
                  <a:cubicBezTo>
                    <a:pt x="1990" y="1819"/>
                    <a:pt x="2081" y="1721"/>
                    <a:pt x="2155" y="1583"/>
                  </a:cubicBezTo>
                  <a:cubicBezTo>
                    <a:pt x="2181" y="1534"/>
                    <a:pt x="2193" y="1484"/>
                    <a:pt x="2193" y="1437"/>
                  </a:cubicBezTo>
                  <a:cubicBezTo>
                    <a:pt x="2193" y="1266"/>
                    <a:pt x="2052" y="1153"/>
                    <a:pt x="1771" y="1098"/>
                  </a:cubicBezTo>
                  <a:cubicBezTo>
                    <a:pt x="1665" y="1079"/>
                    <a:pt x="1567" y="1069"/>
                    <a:pt x="1473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1" y="1175"/>
                    <a:pt x="1032" y="1232"/>
                    <a:pt x="1032" y="1302"/>
                  </a:cubicBezTo>
                  <a:cubicBezTo>
                    <a:pt x="1032" y="1413"/>
                    <a:pt x="1076" y="1509"/>
                    <a:pt x="1167" y="1589"/>
                  </a:cubicBezTo>
                  <a:cubicBezTo>
                    <a:pt x="1257" y="1670"/>
                    <a:pt x="1374" y="1723"/>
                    <a:pt x="1517" y="1749"/>
                  </a:cubicBezTo>
                  <a:cubicBezTo>
                    <a:pt x="1530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9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8" y="1830"/>
                  </a:cubicBezTo>
                  <a:cubicBezTo>
                    <a:pt x="1153" y="1824"/>
                    <a:pt x="1043" y="1772"/>
                    <a:pt x="956" y="1675"/>
                  </a:cubicBezTo>
                  <a:cubicBezTo>
                    <a:pt x="843" y="1549"/>
                    <a:pt x="786" y="1355"/>
                    <a:pt x="786" y="1097"/>
                  </a:cubicBezTo>
                  <a:cubicBezTo>
                    <a:pt x="786" y="891"/>
                    <a:pt x="799" y="790"/>
                    <a:pt x="823" y="790"/>
                  </a:cubicBezTo>
                  <a:cubicBezTo>
                    <a:pt x="841" y="790"/>
                    <a:pt x="1037" y="821"/>
                    <a:pt x="1412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7" y="1046"/>
                    <a:pt x="2329" y="1046"/>
                    <a:pt x="2331" y="1046"/>
                  </a:cubicBezTo>
                  <a:cubicBezTo>
                    <a:pt x="2338" y="1046"/>
                    <a:pt x="2341" y="1041"/>
                    <a:pt x="2341" y="1031"/>
                  </a:cubicBezTo>
                  <a:cubicBezTo>
                    <a:pt x="2345" y="956"/>
                    <a:pt x="2347" y="890"/>
                    <a:pt x="2347" y="834"/>
                  </a:cubicBezTo>
                  <a:cubicBezTo>
                    <a:pt x="2347" y="653"/>
                    <a:pt x="2320" y="506"/>
                    <a:pt x="2268" y="385"/>
                  </a:cubicBezTo>
                  <a:cubicBezTo>
                    <a:pt x="2151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 rot="-711984">
              <a:off x="6940600" y="1531643"/>
              <a:ext cx="119566" cy="97815"/>
            </a:xfrm>
            <a:custGeom>
              <a:avLst/>
              <a:gdLst/>
              <a:ahLst/>
              <a:cxnLst/>
              <a:rect l="l" t="t" r="r" b="b"/>
              <a:pathLst>
                <a:path w="2754" h="2253" extrusionOk="0">
                  <a:moveTo>
                    <a:pt x="1288" y="999"/>
                  </a:moveTo>
                  <a:cubicBezTo>
                    <a:pt x="1445" y="999"/>
                    <a:pt x="1571" y="1017"/>
                    <a:pt x="1668" y="1049"/>
                  </a:cubicBezTo>
                  <a:cubicBezTo>
                    <a:pt x="1760" y="1080"/>
                    <a:pt x="1804" y="1118"/>
                    <a:pt x="1804" y="1164"/>
                  </a:cubicBezTo>
                  <a:cubicBezTo>
                    <a:pt x="1804" y="1242"/>
                    <a:pt x="1724" y="1323"/>
                    <a:pt x="1563" y="1408"/>
                  </a:cubicBezTo>
                  <a:cubicBezTo>
                    <a:pt x="1392" y="1494"/>
                    <a:pt x="1216" y="1539"/>
                    <a:pt x="1034" y="1539"/>
                  </a:cubicBezTo>
                  <a:cubicBezTo>
                    <a:pt x="874" y="1539"/>
                    <a:pt x="735" y="1521"/>
                    <a:pt x="619" y="1489"/>
                  </a:cubicBezTo>
                  <a:cubicBezTo>
                    <a:pt x="489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699" y="1115"/>
                  </a:cubicBezTo>
                  <a:cubicBezTo>
                    <a:pt x="888" y="1039"/>
                    <a:pt x="1084" y="999"/>
                    <a:pt x="1288" y="999"/>
                  </a:cubicBezTo>
                  <a:close/>
                  <a:moveTo>
                    <a:pt x="2661" y="0"/>
                  </a:moveTo>
                  <a:cubicBezTo>
                    <a:pt x="2456" y="75"/>
                    <a:pt x="2084" y="154"/>
                    <a:pt x="1549" y="235"/>
                  </a:cubicBezTo>
                  <a:cubicBezTo>
                    <a:pt x="1591" y="301"/>
                    <a:pt x="1630" y="388"/>
                    <a:pt x="1664" y="493"/>
                  </a:cubicBezTo>
                  <a:cubicBezTo>
                    <a:pt x="1694" y="592"/>
                    <a:pt x="1709" y="670"/>
                    <a:pt x="1709" y="725"/>
                  </a:cubicBezTo>
                  <a:cubicBezTo>
                    <a:pt x="1451" y="475"/>
                    <a:pt x="1184" y="349"/>
                    <a:pt x="911" y="349"/>
                  </a:cubicBezTo>
                  <a:cubicBezTo>
                    <a:pt x="660" y="349"/>
                    <a:pt x="454" y="443"/>
                    <a:pt x="292" y="632"/>
                  </a:cubicBezTo>
                  <a:cubicBezTo>
                    <a:pt x="157" y="792"/>
                    <a:pt x="69" y="993"/>
                    <a:pt x="30" y="1237"/>
                  </a:cubicBezTo>
                  <a:cubicBezTo>
                    <a:pt x="11" y="1360"/>
                    <a:pt x="0" y="1474"/>
                    <a:pt x="0" y="1576"/>
                  </a:cubicBezTo>
                  <a:cubicBezTo>
                    <a:pt x="0" y="1772"/>
                    <a:pt x="49" y="1918"/>
                    <a:pt x="146" y="2012"/>
                  </a:cubicBezTo>
                  <a:cubicBezTo>
                    <a:pt x="253" y="2118"/>
                    <a:pt x="431" y="2171"/>
                    <a:pt x="681" y="2171"/>
                  </a:cubicBezTo>
                  <a:cubicBezTo>
                    <a:pt x="765" y="2171"/>
                    <a:pt x="867" y="2164"/>
                    <a:pt x="988" y="2147"/>
                  </a:cubicBezTo>
                  <a:cubicBezTo>
                    <a:pt x="1243" y="2114"/>
                    <a:pt x="1461" y="2024"/>
                    <a:pt x="1644" y="1873"/>
                  </a:cubicBezTo>
                  <a:cubicBezTo>
                    <a:pt x="1653" y="1865"/>
                    <a:pt x="1661" y="1861"/>
                    <a:pt x="1665" y="1860"/>
                  </a:cubicBezTo>
                  <a:cubicBezTo>
                    <a:pt x="1665" y="1860"/>
                    <a:pt x="1665" y="1860"/>
                    <a:pt x="1666" y="1860"/>
                  </a:cubicBezTo>
                  <a:cubicBezTo>
                    <a:pt x="1672" y="1860"/>
                    <a:pt x="1675" y="1868"/>
                    <a:pt x="1675" y="1886"/>
                  </a:cubicBezTo>
                  <a:cubicBezTo>
                    <a:pt x="1675" y="1948"/>
                    <a:pt x="1657" y="2069"/>
                    <a:pt x="1618" y="2253"/>
                  </a:cubicBezTo>
                  <a:cubicBezTo>
                    <a:pt x="1718" y="2192"/>
                    <a:pt x="1855" y="2138"/>
                    <a:pt x="2030" y="2093"/>
                  </a:cubicBezTo>
                  <a:cubicBezTo>
                    <a:pt x="2206" y="2047"/>
                    <a:pt x="2364" y="2024"/>
                    <a:pt x="2504" y="2024"/>
                  </a:cubicBezTo>
                  <a:cubicBezTo>
                    <a:pt x="2619" y="2024"/>
                    <a:pt x="2702" y="2042"/>
                    <a:pt x="2754" y="2078"/>
                  </a:cubicBezTo>
                  <a:lnTo>
                    <a:pt x="2710" y="1630"/>
                  </a:lnTo>
                  <a:cubicBezTo>
                    <a:pt x="2665" y="1618"/>
                    <a:pt x="2616" y="1612"/>
                    <a:pt x="2564" y="1612"/>
                  </a:cubicBezTo>
                  <a:cubicBezTo>
                    <a:pt x="2464" y="1612"/>
                    <a:pt x="2379" y="1634"/>
                    <a:pt x="2306" y="1679"/>
                  </a:cubicBezTo>
                  <a:cubicBezTo>
                    <a:pt x="2396" y="1452"/>
                    <a:pt x="2442" y="1163"/>
                    <a:pt x="2442" y="812"/>
                  </a:cubicBezTo>
                  <a:cubicBezTo>
                    <a:pt x="2442" y="771"/>
                    <a:pt x="2440" y="712"/>
                    <a:pt x="2435" y="635"/>
                  </a:cubicBezTo>
                  <a:cubicBezTo>
                    <a:pt x="2432" y="557"/>
                    <a:pt x="2430" y="499"/>
                    <a:pt x="2430" y="463"/>
                  </a:cubicBezTo>
                  <a:lnTo>
                    <a:pt x="2430" y="460"/>
                  </a:lnTo>
                  <a:cubicBezTo>
                    <a:pt x="2430" y="416"/>
                    <a:pt x="2511" y="367"/>
                    <a:pt x="2671" y="312"/>
                  </a:cubicBezTo>
                  <a:cubicBezTo>
                    <a:pt x="2683" y="300"/>
                    <a:pt x="2691" y="265"/>
                    <a:pt x="2691" y="208"/>
                  </a:cubicBezTo>
                  <a:cubicBezTo>
                    <a:pt x="2691" y="139"/>
                    <a:pt x="2680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 rot="-711984">
              <a:off x="7056653" y="1481368"/>
              <a:ext cx="110969" cy="122388"/>
            </a:xfrm>
            <a:custGeom>
              <a:avLst/>
              <a:gdLst/>
              <a:ahLst/>
              <a:cxnLst/>
              <a:rect l="l" t="t" r="r" b="b"/>
              <a:pathLst>
                <a:path w="2556" h="2819" extrusionOk="0">
                  <a:moveTo>
                    <a:pt x="1250" y="1614"/>
                  </a:moveTo>
                  <a:cubicBezTo>
                    <a:pt x="1370" y="1614"/>
                    <a:pt x="1480" y="1628"/>
                    <a:pt x="1581" y="1655"/>
                  </a:cubicBezTo>
                  <a:cubicBezTo>
                    <a:pt x="1696" y="1686"/>
                    <a:pt x="1752" y="1726"/>
                    <a:pt x="1752" y="1774"/>
                  </a:cubicBezTo>
                  <a:cubicBezTo>
                    <a:pt x="1752" y="1845"/>
                    <a:pt x="1674" y="1919"/>
                    <a:pt x="1514" y="2001"/>
                  </a:cubicBezTo>
                  <a:cubicBezTo>
                    <a:pt x="1348" y="2087"/>
                    <a:pt x="1180" y="2129"/>
                    <a:pt x="1011" y="2129"/>
                  </a:cubicBezTo>
                  <a:cubicBezTo>
                    <a:pt x="829" y="2129"/>
                    <a:pt x="682" y="2111"/>
                    <a:pt x="570" y="2074"/>
                  </a:cubicBezTo>
                  <a:cubicBezTo>
                    <a:pt x="464" y="2039"/>
                    <a:pt x="411" y="1997"/>
                    <a:pt x="411" y="1944"/>
                  </a:cubicBezTo>
                  <a:cubicBezTo>
                    <a:pt x="411" y="1871"/>
                    <a:pt x="503" y="1796"/>
                    <a:pt x="687" y="1723"/>
                  </a:cubicBezTo>
                  <a:cubicBezTo>
                    <a:pt x="870" y="1650"/>
                    <a:pt x="1057" y="1614"/>
                    <a:pt x="1250" y="1614"/>
                  </a:cubicBezTo>
                  <a:close/>
                  <a:moveTo>
                    <a:pt x="2488" y="1"/>
                  </a:moveTo>
                  <a:cubicBezTo>
                    <a:pt x="2013" y="82"/>
                    <a:pt x="1583" y="150"/>
                    <a:pt x="1196" y="202"/>
                  </a:cubicBezTo>
                  <a:cubicBezTo>
                    <a:pt x="1507" y="554"/>
                    <a:pt x="1662" y="914"/>
                    <a:pt x="1662" y="1283"/>
                  </a:cubicBezTo>
                  <a:cubicBezTo>
                    <a:pt x="1662" y="1286"/>
                    <a:pt x="1660" y="1292"/>
                    <a:pt x="1659" y="1305"/>
                  </a:cubicBezTo>
                  <a:cubicBezTo>
                    <a:pt x="1658" y="1318"/>
                    <a:pt x="1656" y="1327"/>
                    <a:pt x="1656" y="1331"/>
                  </a:cubicBezTo>
                  <a:cubicBezTo>
                    <a:pt x="1555" y="1225"/>
                    <a:pt x="1437" y="1139"/>
                    <a:pt x="1302" y="1074"/>
                  </a:cubicBezTo>
                  <a:cubicBezTo>
                    <a:pt x="1157" y="1004"/>
                    <a:pt x="1018" y="969"/>
                    <a:pt x="884" y="969"/>
                  </a:cubicBezTo>
                  <a:cubicBezTo>
                    <a:pt x="630" y="969"/>
                    <a:pt x="426" y="1065"/>
                    <a:pt x="270" y="1257"/>
                  </a:cubicBezTo>
                  <a:cubicBezTo>
                    <a:pt x="148" y="1408"/>
                    <a:pt x="68" y="1598"/>
                    <a:pt x="29" y="1826"/>
                  </a:cubicBezTo>
                  <a:cubicBezTo>
                    <a:pt x="10" y="1949"/>
                    <a:pt x="0" y="2056"/>
                    <a:pt x="0" y="2145"/>
                  </a:cubicBezTo>
                  <a:cubicBezTo>
                    <a:pt x="0" y="2331"/>
                    <a:pt x="47" y="2469"/>
                    <a:pt x="140" y="2557"/>
                  </a:cubicBezTo>
                  <a:cubicBezTo>
                    <a:pt x="243" y="2655"/>
                    <a:pt x="414" y="2704"/>
                    <a:pt x="653" y="2704"/>
                  </a:cubicBezTo>
                  <a:cubicBezTo>
                    <a:pt x="847" y="2704"/>
                    <a:pt x="1029" y="2681"/>
                    <a:pt x="1200" y="2631"/>
                  </a:cubicBezTo>
                  <a:cubicBezTo>
                    <a:pt x="1370" y="2583"/>
                    <a:pt x="1501" y="2517"/>
                    <a:pt x="1596" y="2433"/>
                  </a:cubicBezTo>
                  <a:cubicBezTo>
                    <a:pt x="1599" y="2430"/>
                    <a:pt x="1601" y="2429"/>
                    <a:pt x="1603" y="2429"/>
                  </a:cubicBezTo>
                  <a:cubicBezTo>
                    <a:pt x="1607" y="2429"/>
                    <a:pt x="1609" y="2435"/>
                    <a:pt x="1609" y="2446"/>
                  </a:cubicBezTo>
                  <a:cubicBezTo>
                    <a:pt x="1609" y="2493"/>
                    <a:pt x="1581" y="2617"/>
                    <a:pt x="1525" y="2818"/>
                  </a:cubicBezTo>
                  <a:cubicBezTo>
                    <a:pt x="1796" y="2658"/>
                    <a:pt x="2059" y="2579"/>
                    <a:pt x="2316" y="2579"/>
                  </a:cubicBezTo>
                  <a:cubicBezTo>
                    <a:pt x="2423" y="2579"/>
                    <a:pt x="2503" y="2596"/>
                    <a:pt x="2555" y="2634"/>
                  </a:cubicBezTo>
                  <a:lnTo>
                    <a:pt x="2511" y="2198"/>
                  </a:lnTo>
                  <a:cubicBezTo>
                    <a:pt x="2487" y="2187"/>
                    <a:pt x="2454" y="2182"/>
                    <a:pt x="2409" y="2182"/>
                  </a:cubicBezTo>
                  <a:cubicBezTo>
                    <a:pt x="2325" y="2182"/>
                    <a:pt x="2237" y="2211"/>
                    <a:pt x="2144" y="2266"/>
                  </a:cubicBezTo>
                  <a:cubicBezTo>
                    <a:pt x="2278" y="1956"/>
                    <a:pt x="2345" y="1617"/>
                    <a:pt x="2345" y="1248"/>
                  </a:cubicBezTo>
                  <a:cubicBezTo>
                    <a:pt x="2345" y="1010"/>
                    <a:pt x="2317" y="754"/>
                    <a:pt x="2261" y="476"/>
                  </a:cubicBezTo>
                  <a:cubicBezTo>
                    <a:pt x="2260" y="470"/>
                    <a:pt x="2260" y="463"/>
                    <a:pt x="2260" y="456"/>
                  </a:cubicBezTo>
                  <a:cubicBezTo>
                    <a:pt x="2260" y="393"/>
                    <a:pt x="2337" y="337"/>
                    <a:pt x="2492" y="286"/>
                  </a:cubicBezTo>
                  <a:cubicBezTo>
                    <a:pt x="2507" y="269"/>
                    <a:pt x="2513" y="235"/>
                    <a:pt x="2513" y="184"/>
                  </a:cubicBezTo>
                  <a:cubicBezTo>
                    <a:pt x="2513" y="114"/>
                    <a:pt x="2506" y="53"/>
                    <a:pt x="2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 rot="-711984">
              <a:off x="7172443" y="1490391"/>
              <a:ext cx="126599" cy="109493"/>
            </a:xfrm>
            <a:custGeom>
              <a:avLst/>
              <a:gdLst/>
              <a:ahLst/>
              <a:cxnLst/>
              <a:rect l="l" t="t" r="r" b="b"/>
              <a:pathLst>
                <a:path w="2916" h="2522" extrusionOk="0">
                  <a:moveTo>
                    <a:pt x="1844" y="0"/>
                  </a:moveTo>
                  <a:cubicBezTo>
                    <a:pt x="1799" y="152"/>
                    <a:pt x="1769" y="264"/>
                    <a:pt x="1753" y="332"/>
                  </a:cubicBezTo>
                  <a:cubicBezTo>
                    <a:pt x="1834" y="336"/>
                    <a:pt x="1954" y="339"/>
                    <a:pt x="2113" y="339"/>
                  </a:cubicBezTo>
                  <a:cubicBezTo>
                    <a:pt x="2157" y="339"/>
                    <a:pt x="2203" y="339"/>
                    <a:pt x="2252" y="338"/>
                  </a:cubicBezTo>
                  <a:lnTo>
                    <a:pt x="2252" y="338"/>
                  </a:lnTo>
                  <a:cubicBezTo>
                    <a:pt x="2252" y="377"/>
                    <a:pt x="2205" y="497"/>
                    <a:pt x="2112" y="700"/>
                  </a:cubicBezTo>
                  <a:cubicBezTo>
                    <a:pt x="2016" y="908"/>
                    <a:pt x="1939" y="1056"/>
                    <a:pt x="1880" y="1146"/>
                  </a:cubicBezTo>
                  <a:cubicBezTo>
                    <a:pt x="1754" y="1082"/>
                    <a:pt x="1601" y="963"/>
                    <a:pt x="1421" y="791"/>
                  </a:cubicBezTo>
                  <a:cubicBezTo>
                    <a:pt x="1208" y="585"/>
                    <a:pt x="1102" y="423"/>
                    <a:pt x="1102" y="305"/>
                  </a:cubicBezTo>
                  <a:cubicBezTo>
                    <a:pt x="1231" y="286"/>
                    <a:pt x="1323" y="270"/>
                    <a:pt x="1377" y="255"/>
                  </a:cubicBezTo>
                  <a:cubicBezTo>
                    <a:pt x="1319" y="157"/>
                    <a:pt x="1276" y="84"/>
                    <a:pt x="1250" y="35"/>
                  </a:cubicBezTo>
                  <a:cubicBezTo>
                    <a:pt x="960" y="187"/>
                    <a:pt x="545" y="309"/>
                    <a:pt x="3" y="397"/>
                  </a:cubicBezTo>
                  <a:lnTo>
                    <a:pt x="3" y="490"/>
                  </a:lnTo>
                  <a:cubicBezTo>
                    <a:pt x="3" y="512"/>
                    <a:pt x="3" y="559"/>
                    <a:pt x="2" y="633"/>
                  </a:cubicBezTo>
                  <a:cubicBezTo>
                    <a:pt x="0" y="707"/>
                    <a:pt x="0" y="766"/>
                    <a:pt x="0" y="811"/>
                  </a:cubicBezTo>
                  <a:cubicBezTo>
                    <a:pt x="0" y="823"/>
                    <a:pt x="4" y="829"/>
                    <a:pt x="11" y="829"/>
                  </a:cubicBezTo>
                  <a:cubicBezTo>
                    <a:pt x="15" y="829"/>
                    <a:pt x="20" y="827"/>
                    <a:pt x="26" y="824"/>
                  </a:cubicBezTo>
                  <a:cubicBezTo>
                    <a:pt x="230" y="714"/>
                    <a:pt x="354" y="658"/>
                    <a:pt x="395" y="658"/>
                  </a:cubicBezTo>
                  <a:cubicBezTo>
                    <a:pt x="517" y="722"/>
                    <a:pt x="766" y="900"/>
                    <a:pt x="1143" y="1193"/>
                  </a:cubicBezTo>
                  <a:cubicBezTo>
                    <a:pt x="1511" y="1477"/>
                    <a:pt x="1697" y="1633"/>
                    <a:pt x="1701" y="1659"/>
                  </a:cubicBezTo>
                  <a:cubicBezTo>
                    <a:pt x="1701" y="1732"/>
                    <a:pt x="1675" y="1821"/>
                    <a:pt x="1624" y="1927"/>
                  </a:cubicBezTo>
                  <a:cubicBezTo>
                    <a:pt x="1552" y="2076"/>
                    <a:pt x="1453" y="2184"/>
                    <a:pt x="1325" y="2252"/>
                  </a:cubicBezTo>
                  <a:cubicBezTo>
                    <a:pt x="1250" y="2291"/>
                    <a:pt x="1120" y="2311"/>
                    <a:pt x="940" y="2311"/>
                  </a:cubicBezTo>
                  <a:cubicBezTo>
                    <a:pt x="698" y="2311"/>
                    <a:pt x="578" y="2289"/>
                    <a:pt x="578" y="2242"/>
                  </a:cubicBezTo>
                  <a:cubicBezTo>
                    <a:pt x="578" y="2222"/>
                    <a:pt x="616" y="2203"/>
                    <a:pt x="697" y="2186"/>
                  </a:cubicBezTo>
                  <a:cubicBezTo>
                    <a:pt x="844" y="2159"/>
                    <a:pt x="926" y="2141"/>
                    <a:pt x="946" y="2136"/>
                  </a:cubicBezTo>
                  <a:cubicBezTo>
                    <a:pt x="1178" y="2069"/>
                    <a:pt x="1294" y="1953"/>
                    <a:pt x="1294" y="1788"/>
                  </a:cubicBezTo>
                  <a:cubicBezTo>
                    <a:pt x="1294" y="1706"/>
                    <a:pt x="1235" y="1633"/>
                    <a:pt x="1115" y="1567"/>
                  </a:cubicBezTo>
                  <a:cubicBezTo>
                    <a:pt x="983" y="1494"/>
                    <a:pt x="819" y="1458"/>
                    <a:pt x="626" y="1458"/>
                  </a:cubicBezTo>
                  <a:cubicBezTo>
                    <a:pt x="435" y="1458"/>
                    <a:pt x="289" y="1487"/>
                    <a:pt x="180" y="1542"/>
                  </a:cubicBezTo>
                  <a:cubicBezTo>
                    <a:pt x="65" y="1602"/>
                    <a:pt x="8" y="1686"/>
                    <a:pt x="8" y="1798"/>
                  </a:cubicBezTo>
                  <a:cubicBezTo>
                    <a:pt x="8" y="1883"/>
                    <a:pt x="33" y="1975"/>
                    <a:pt x="82" y="2072"/>
                  </a:cubicBezTo>
                  <a:cubicBezTo>
                    <a:pt x="132" y="2171"/>
                    <a:pt x="193" y="2246"/>
                    <a:pt x="264" y="2294"/>
                  </a:cubicBezTo>
                  <a:cubicBezTo>
                    <a:pt x="488" y="2445"/>
                    <a:pt x="857" y="2521"/>
                    <a:pt x="1365" y="2521"/>
                  </a:cubicBezTo>
                  <a:cubicBezTo>
                    <a:pt x="1699" y="2521"/>
                    <a:pt x="1943" y="2461"/>
                    <a:pt x="2100" y="2341"/>
                  </a:cubicBezTo>
                  <a:cubicBezTo>
                    <a:pt x="2221" y="2248"/>
                    <a:pt x="2316" y="2088"/>
                    <a:pt x="2384" y="1862"/>
                  </a:cubicBezTo>
                  <a:cubicBezTo>
                    <a:pt x="2418" y="1754"/>
                    <a:pt x="2448" y="1551"/>
                    <a:pt x="2475" y="1252"/>
                  </a:cubicBezTo>
                  <a:cubicBezTo>
                    <a:pt x="2501" y="971"/>
                    <a:pt x="2524" y="780"/>
                    <a:pt x="2542" y="681"/>
                  </a:cubicBezTo>
                  <a:cubicBezTo>
                    <a:pt x="2567" y="547"/>
                    <a:pt x="2600" y="480"/>
                    <a:pt x="2640" y="477"/>
                  </a:cubicBezTo>
                  <a:cubicBezTo>
                    <a:pt x="2641" y="477"/>
                    <a:pt x="2641" y="476"/>
                    <a:pt x="2642" y="476"/>
                  </a:cubicBezTo>
                  <a:cubicBezTo>
                    <a:pt x="2670" y="476"/>
                    <a:pt x="2754" y="499"/>
                    <a:pt x="2898" y="547"/>
                  </a:cubicBezTo>
                  <a:lnTo>
                    <a:pt x="2915" y="356"/>
                  </a:lnTo>
                  <a:cubicBezTo>
                    <a:pt x="2517" y="132"/>
                    <a:pt x="2160" y="16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 rot="-711984">
              <a:off x="6035286" y="1326547"/>
              <a:ext cx="385137" cy="377887"/>
            </a:xfrm>
            <a:custGeom>
              <a:avLst/>
              <a:gdLst/>
              <a:ahLst/>
              <a:cxnLst/>
              <a:rect l="l" t="t" r="r" b="b"/>
              <a:pathLst>
                <a:path w="8871" h="8704" extrusionOk="0">
                  <a:moveTo>
                    <a:pt x="1792" y="0"/>
                  </a:moveTo>
                  <a:cubicBezTo>
                    <a:pt x="1340" y="0"/>
                    <a:pt x="889" y="189"/>
                    <a:pt x="570" y="568"/>
                  </a:cubicBezTo>
                  <a:cubicBezTo>
                    <a:pt x="0" y="1244"/>
                    <a:pt x="86" y="2251"/>
                    <a:pt x="761" y="2821"/>
                  </a:cubicBezTo>
                  <a:lnTo>
                    <a:pt x="7726" y="8704"/>
                  </a:lnTo>
                  <a:lnTo>
                    <a:pt x="8870" y="7703"/>
                  </a:lnTo>
                  <a:lnTo>
                    <a:pt x="3029" y="586"/>
                  </a:lnTo>
                  <a:cubicBezTo>
                    <a:pt x="2709" y="196"/>
                    <a:pt x="2250" y="0"/>
                    <a:pt x="1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 rot="-711984">
              <a:off x="6414693" y="1601146"/>
              <a:ext cx="230579" cy="194066"/>
            </a:xfrm>
            <a:custGeom>
              <a:avLst/>
              <a:gdLst/>
              <a:ahLst/>
              <a:cxnLst/>
              <a:rect l="l" t="t" r="r" b="b"/>
              <a:pathLst>
                <a:path w="5311" h="4470" extrusionOk="0">
                  <a:moveTo>
                    <a:pt x="1592" y="1"/>
                  </a:moveTo>
                  <a:cubicBezTo>
                    <a:pt x="1450" y="1"/>
                    <a:pt x="1302" y="12"/>
                    <a:pt x="1145" y="37"/>
                  </a:cubicBezTo>
                  <a:lnTo>
                    <a:pt x="1" y="1038"/>
                  </a:lnTo>
                  <a:cubicBezTo>
                    <a:pt x="168" y="3162"/>
                    <a:pt x="1707" y="4470"/>
                    <a:pt x="3814" y="4470"/>
                  </a:cubicBezTo>
                  <a:cubicBezTo>
                    <a:pt x="4287" y="4470"/>
                    <a:pt x="4789" y="4404"/>
                    <a:pt x="5310" y="4266"/>
                  </a:cubicBezTo>
                  <a:cubicBezTo>
                    <a:pt x="4216" y="2647"/>
                    <a:pt x="3727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 rot="-711984">
              <a:off x="6373509" y="1603423"/>
              <a:ext cx="63039" cy="53922"/>
            </a:xfrm>
            <a:custGeom>
              <a:avLst/>
              <a:gdLst/>
              <a:ahLst/>
              <a:cxnLst/>
              <a:rect l="l" t="t" r="r" b="b"/>
              <a:pathLst>
                <a:path w="1452" h="1242" extrusionOk="0">
                  <a:moveTo>
                    <a:pt x="1325" y="0"/>
                  </a:moveTo>
                  <a:cubicBezTo>
                    <a:pt x="1300" y="0"/>
                    <a:pt x="1274" y="9"/>
                    <a:pt x="1254" y="26"/>
                  </a:cubicBezTo>
                  <a:lnTo>
                    <a:pt x="53" y="1044"/>
                  </a:lnTo>
                  <a:cubicBezTo>
                    <a:pt x="7" y="1084"/>
                    <a:pt x="0" y="1155"/>
                    <a:pt x="40" y="1202"/>
                  </a:cubicBezTo>
                  <a:cubicBezTo>
                    <a:pt x="62" y="1229"/>
                    <a:pt x="93" y="1242"/>
                    <a:pt x="125" y="1242"/>
                  </a:cubicBezTo>
                  <a:cubicBezTo>
                    <a:pt x="151" y="1242"/>
                    <a:pt x="177" y="1233"/>
                    <a:pt x="198" y="1214"/>
                  </a:cubicBezTo>
                  <a:lnTo>
                    <a:pt x="1398" y="196"/>
                  </a:lnTo>
                  <a:cubicBezTo>
                    <a:pt x="1445" y="157"/>
                    <a:pt x="1452" y="86"/>
                    <a:pt x="1412" y="39"/>
                  </a:cubicBezTo>
                  <a:cubicBezTo>
                    <a:pt x="1389" y="13"/>
                    <a:pt x="1357" y="0"/>
                    <a:pt x="132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 rot="-711984">
              <a:off x="6348169" y="1582859"/>
              <a:ext cx="63734" cy="62388"/>
            </a:xfrm>
            <a:custGeom>
              <a:avLst/>
              <a:gdLst/>
              <a:ahLst/>
              <a:cxnLst/>
              <a:rect l="l" t="t" r="r" b="b"/>
              <a:pathLst>
                <a:path w="1468" h="1437" extrusionOk="0">
                  <a:moveTo>
                    <a:pt x="1342" y="0"/>
                  </a:moveTo>
                  <a:cubicBezTo>
                    <a:pt x="1312" y="0"/>
                    <a:pt x="1282" y="13"/>
                    <a:pt x="1260" y="38"/>
                  </a:cubicBezTo>
                  <a:cubicBezTo>
                    <a:pt x="882" y="460"/>
                    <a:pt x="476" y="866"/>
                    <a:pt x="51" y="1242"/>
                  </a:cubicBezTo>
                  <a:cubicBezTo>
                    <a:pt x="6" y="1284"/>
                    <a:pt x="0" y="1353"/>
                    <a:pt x="42" y="1399"/>
                  </a:cubicBezTo>
                  <a:cubicBezTo>
                    <a:pt x="64" y="1424"/>
                    <a:pt x="95" y="1436"/>
                    <a:pt x="125" y="1436"/>
                  </a:cubicBezTo>
                  <a:cubicBezTo>
                    <a:pt x="151" y="1436"/>
                    <a:pt x="179" y="1428"/>
                    <a:pt x="199" y="1409"/>
                  </a:cubicBezTo>
                  <a:cubicBezTo>
                    <a:pt x="631" y="1027"/>
                    <a:pt x="1043" y="615"/>
                    <a:pt x="1426" y="186"/>
                  </a:cubicBezTo>
                  <a:cubicBezTo>
                    <a:pt x="1468" y="140"/>
                    <a:pt x="1463" y="71"/>
                    <a:pt x="1417" y="29"/>
                  </a:cubicBezTo>
                  <a:cubicBezTo>
                    <a:pt x="1395" y="10"/>
                    <a:pt x="1369" y="0"/>
                    <a:pt x="1342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 rot="-711984">
              <a:off x="6465689" y="1627582"/>
              <a:ext cx="78842" cy="68509"/>
            </a:xfrm>
            <a:custGeom>
              <a:avLst/>
              <a:gdLst/>
              <a:ahLst/>
              <a:cxnLst/>
              <a:rect l="l" t="t" r="r" b="b"/>
              <a:pathLst>
                <a:path w="1816" h="1578" extrusionOk="0">
                  <a:moveTo>
                    <a:pt x="125" y="1"/>
                  </a:moveTo>
                  <a:cubicBezTo>
                    <a:pt x="77" y="1"/>
                    <a:pt x="33" y="32"/>
                    <a:pt x="19" y="80"/>
                  </a:cubicBezTo>
                  <a:cubicBezTo>
                    <a:pt x="0" y="140"/>
                    <a:pt x="34" y="202"/>
                    <a:pt x="93" y="220"/>
                  </a:cubicBezTo>
                  <a:cubicBezTo>
                    <a:pt x="743" y="414"/>
                    <a:pt x="1301" y="897"/>
                    <a:pt x="1585" y="1512"/>
                  </a:cubicBezTo>
                  <a:cubicBezTo>
                    <a:pt x="1605" y="1553"/>
                    <a:pt x="1645" y="1577"/>
                    <a:pt x="1687" y="1577"/>
                  </a:cubicBezTo>
                  <a:cubicBezTo>
                    <a:pt x="1703" y="1577"/>
                    <a:pt x="1718" y="1573"/>
                    <a:pt x="1735" y="1568"/>
                  </a:cubicBezTo>
                  <a:cubicBezTo>
                    <a:pt x="1791" y="1542"/>
                    <a:pt x="1816" y="1475"/>
                    <a:pt x="1790" y="1420"/>
                  </a:cubicBezTo>
                  <a:cubicBezTo>
                    <a:pt x="1480" y="746"/>
                    <a:pt x="868" y="218"/>
                    <a:pt x="158" y="6"/>
                  </a:cubicBezTo>
                  <a:cubicBezTo>
                    <a:pt x="147" y="2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 rot="-711984">
              <a:off x="6478429" y="1720329"/>
              <a:ext cx="102677" cy="57959"/>
            </a:xfrm>
            <a:custGeom>
              <a:avLst/>
              <a:gdLst/>
              <a:ahLst/>
              <a:cxnLst/>
              <a:rect l="l" t="t" r="r" b="b"/>
              <a:pathLst>
                <a:path w="2365" h="1335" extrusionOk="0">
                  <a:moveTo>
                    <a:pt x="126" y="0"/>
                  </a:moveTo>
                  <a:cubicBezTo>
                    <a:pt x="105" y="0"/>
                    <a:pt x="83" y="6"/>
                    <a:pt x="64" y="19"/>
                  </a:cubicBezTo>
                  <a:cubicBezTo>
                    <a:pt x="13" y="54"/>
                    <a:pt x="1" y="125"/>
                    <a:pt x="35" y="174"/>
                  </a:cubicBezTo>
                  <a:cubicBezTo>
                    <a:pt x="529" y="890"/>
                    <a:pt x="1373" y="1335"/>
                    <a:pt x="2243" y="1335"/>
                  </a:cubicBezTo>
                  <a:cubicBezTo>
                    <a:pt x="2311" y="1335"/>
                    <a:pt x="2365" y="1287"/>
                    <a:pt x="2363" y="1222"/>
                  </a:cubicBezTo>
                  <a:cubicBezTo>
                    <a:pt x="2363" y="1161"/>
                    <a:pt x="2313" y="1111"/>
                    <a:pt x="2251" y="1111"/>
                  </a:cubicBezTo>
                  <a:cubicBezTo>
                    <a:pt x="1443" y="1111"/>
                    <a:pt x="671" y="706"/>
                    <a:pt x="219" y="48"/>
                  </a:cubicBezTo>
                  <a:cubicBezTo>
                    <a:pt x="197" y="17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 rot="-711984">
              <a:off x="5829196" y="1470222"/>
              <a:ext cx="608161" cy="510520"/>
            </a:xfrm>
            <a:custGeom>
              <a:avLst/>
              <a:gdLst/>
              <a:ahLst/>
              <a:cxnLst/>
              <a:rect l="l" t="t" r="r" b="b"/>
              <a:pathLst>
                <a:path w="14008" h="11759" extrusionOk="0">
                  <a:moveTo>
                    <a:pt x="9154" y="0"/>
                  </a:moveTo>
                  <a:cubicBezTo>
                    <a:pt x="6476" y="0"/>
                    <a:pt x="3782" y="1236"/>
                    <a:pt x="1719" y="2976"/>
                  </a:cubicBezTo>
                  <a:cubicBezTo>
                    <a:pt x="434" y="4060"/>
                    <a:pt x="0" y="5939"/>
                    <a:pt x="299" y="7593"/>
                  </a:cubicBezTo>
                  <a:cubicBezTo>
                    <a:pt x="598" y="9246"/>
                    <a:pt x="1750" y="10720"/>
                    <a:pt x="3281" y="11408"/>
                  </a:cubicBezTo>
                  <a:cubicBezTo>
                    <a:pt x="3749" y="11619"/>
                    <a:pt x="4260" y="11759"/>
                    <a:pt x="4769" y="11759"/>
                  </a:cubicBezTo>
                  <a:cubicBezTo>
                    <a:pt x="4920" y="11759"/>
                    <a:pt x="5071" y="11747"/>
                    <a:pt x="5220" y="11720"/>
                  </a:cubicBezTo>
                  <a:cubicBezTo>
                    <a:pt x="5964" y="11587"/>
                    <a:pt x="6607" y="11117"/>
                    <a:pt x="7134" y="10574"/>
                  </a:cubicBezTo>
                  <a:cubicBezTo>
                    <a:pt x="8351" y="9322"/>
                    <a:pt x="8973" y="7307"/>
                    <a:pt x="9027" y="5563"/>
                  </a:cubicBezTo>
                  <a:cubicBezTo>
                    <a:pt x="9222" y="5586"/>
                    <a:pt x="9421" y="5609"/>
                    <a:pt x="9618" y="5609"/>
                  </a:cubicBezTo>
                  <a:cubicBezTo>
                    <a:pt x="9821" y="5609"/>
                    <a:pt x="10022" y="5585"/>
                    <a:pt x="10211" y="5512"/>
                  </a:cubicBezTo>
                  <a:cubicBezTo>
                    <a:pt x="10584" y="5370"/>
                    <a:pt x="10863" y="4959"/>
                    <a:pt x="10768" y="4571"/>
                  </a:cubicBezTo>
                  <a:lnTo>
                    <a:pt x="10768" y="4571"/>
                  </a:lnTo>
                  <a:cubicBezTo>
                    <a:pt x="10962" y="4636"/>
                    <a:pt x="11169" y="4676"/>
                    <a:pt x="11374" y="4676"/>
                  </a:cubicBezTo>
                  <a:cubicBezTo>
                    <a:pt x="11505" y="4676"/>
                    <a:pt x="11635" y="4660"/>
                    <a:pt x="11761" y="4623"/>
                  </a:cubicBezTo>
                  <a:cubicBezTo>
                    <a:pt x="12086" y="4530"/>
                    <a:pt x="12376" y="4288"/>
                    <a:pt x="12477" y="3968"/>
                  </a:cubicBezTo>
                  <a:cubicBezTo>
                    <a:pt x="12577" y="3647"/>
                    <a:pt x="12577" y="3351"/>
                    <a:pt x="12284" y="3184"/>
                  </a:cubicBezTo>
                  <a:lnTo>
                    <a:pt x="12284" y="3184"/>
                  </a:lnTo>
                  <a:cubicBezTo>
                    <a:pt x="12548" y="3268"/>
                    <a:pt x="12818" y="3352"/>
                    <a:pt x="13092" y="3352"/>
                  </a:cubicBezTo>
                  <a:cubicBezTo>
                    <a:pt x="13133" y="3352"/>
                    <a:pt x="13174" y="3350"/>
                    <a:pt x="13215" y="3346"/>
                  </a:cubicBezTo>
                  <a:cubicBezTo>
                    <a:pt x="13530" y="3315"/>
                    <a:pt x="13853" y="3119"/>
                    <a:pt x="13931" y="2813"/>
                  </a:cubicBezTo>
                  <a:cubicBezTo>
                    <a:pt x="14007" y="2511"/>
                    <a:pt x="13838" y="2206"/>
                    <a:pt x="13652" y="1959"/>
                  </a:cubicBezTo>
                  <a:cubicBezTo>
                    <a:pt x="12968" y="1049"/>
                    <a:pt x="11947" y="402"/>
                    <a:pt x="10832" y="170"/>
                  </a:cubicBezTo>
                  <a:cubicBezTo>
                    <a:pt x="10278" y="55"/>
                    <a:pt x="9716" y="0"/>
                    <a:pt x="9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 rot="-711984">
              <a:off x="6274899" y="1535126"/>
              <a:ext cx="71071" cy="43676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129" y="1"/>
                  </a:moveTo>
                  <a:cubicBezTo>
                    <a:pt x="89" y="1"/>
                    <a:pt x="51" y="21"/>
                    <a:pt x="30" y="57"/>
                  </a:cubicBezTo>
                  <a:cubicBezTo>
                    <a:pt x="0" y="112"/>
                    <a:pt x="19" y="180"/>
                    <a:pt x="72" y="210"/>
                  </a:cubicBezTo>
                  <a:lnTo>
                    <a:pt x="1455" y="991"/>
                  </a:lnTo>
                  <a:cubicBezTo>
                    <a:pt x="1471" y="1000"/>
                    <a:pt x="1491" y="1006"/>
                    <a:pt x="1508" y="1006"/>
                  </a:cubicBezTo>
                  <a:cubicBezTo>
                    <a:pt x="1548" y="1006"/>
                    <a:pt x="1586" y="985"/>
                    <a:pt x="1607" y="949"/>
                  </a:cubicBezTo>
                  <a:cubicBezTo>
                    <a:pt x="1637" y="894"/>
                    <a:pt x="1619" y="826"/>
                    <a:pt x="1564" y="796"/>
                  </a:cubicBezTo>
                  <a:lnTo>
                    <a:pt x="183" y="15"/>
                  </a:lnTo>
                  <a:cubicBezTo>
                    <a:pt x="166" y="5"/>
                    <a:pt x="147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 rot="-711984">
              <a:off x="6225690" y="1606897"/>
              <a:ext cx="62605" cy="42373"/>
            </a:xfrm>
            <a:custGeom>
              <a:avLst/>
              <a:gdLst/>
              <a:ahLst/>
              <a:cxnLst/>
              <a:rect l="l" t="t" r="r" b="b"/>
              <a:pathLst>
                <a:path w="1442" h="976" extrusionOk="0">
                  <a:moveTo>
                    <a:pt x="127" y="0"/>
                  </a:moveTo>
                  <a:cubicBezTo>
                    <a:pt x="90" y="0"/>
                    <a:pt x="53" y="19"/>
                    <a:pt x="33" y="52"/>
                  </a:cubicBezTo>
                  <a:cubicBezTo>
                    <a:pt x="1" y="103"/>
                    <a:pt x="16" y="173"/>
                    <a:pt x="68" y="206"/>
                  </a:cubicBezTo>
                  <a:lnTo>
                    <a:pt x="1256" y="959"/>
                  </a:lnTo>
                  <a:cubicBezTo>
                    <a:pt x="1274" y="970"/>
                    <a:pt x="1294" y="976"/>
                    <a:pt x="1315" y="976"/>
                  </a:cubicBezTo>
                  <a:cubicBezTo>
                    <a:pt x="1351" y="976"/>
                    <a:pt x="1388" y="958"/>
                    <a:pt x="1410" y="924"/>
                  </a:cubicBezTo>
                  <a:cubicBezTo>
                    <a:pt x="1442" y="872"/>
                    <a:pt x="1426" y="803"/>
                    <a:pt x="1375" y="770"/>
                  </a:cubicBezTo>
                  <a:lnTo>
                    <a:pt x="187" y="18"/>
                  </a:lnTo>
                  <a:cubicBezTo>
                    <a:pt x="168" y="6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 rot="-711984">
              <a:off x="6138387" y="1697838"/>
              <a:ext cx="85485" cy="12287"/>
            </a:xfrm>
            <a:custGeom>
              <a:avLst/>
              <a:gdLst/>
              <a:ahLst/>
              <a:cxnLst/>
              <a:rect l="l" t="t" r="r" b="b"/>
              <a:pathLst>
                <a:path w="1969" h="283" extrusionOk="0">
                  <a:moveTo>
                    <a:pt x="118" y="0"/>
                  </a:moveTo>
                  <a:cubicBezTo>
                    <a:pt x="60" y="0"/>
                    <a:pt x="14" y="42"/>
                    <a:pt x="8" y="100"/>
                  </a:cubicBezTo>
                  <a:cubicBezTo>
                    <a:pt x="1" y="161"/>
                    <a:pt x="46" y="217"/>
                    <a:pt x="107" y="223"/>
                  </a:cubicBezTo>
                  <a:cubicBezTo>
                    <a:pt x="466" y="263"/>
                    <a:pt x="829" y="283"/>
                    <a:pt x="1192" y="283"/>
                  </a:cubicBezTo>
                  <a:cubicBezTo>
                    <a:pt x="1416" y="283"/>
                    <a:pt x="1640" y="275"/>
                    <a:pt x="1863" y="259"/>
                  </a:cubicBezTo>
                  <a:cubicBezTo>
                    <a:pt x="1922" y="255"/>
                    <a:pt x="1969" y="202"/>
                    <a:pt x="1966" y="140"/>
                  </a:cubicBezTo>
                  <a:cubicBezTo>
                    <a:pt x="1962" y="80"/>
                    <a:pt x="1910" y="37"/>
                    <a:pt x="1849" y="37"/>
                  </a:cubicBezTo>
                  <a:cubicBezTo>
                    <a:pt x="1848" y="37"/>
                    <a:pt x="1848" y="37"/>
                    <a:pt x="1847" y="37"/>
                  </a:cubicBezTo>
                  <a:cubicBezTo>
                    <a:pt x="1630" y="51"/>
                    <a:pt x="1412" y="58"/>
                    <a:pt x="1194" y="58"/>
                  </a:cubicBezTo>
                  <a:cubicBezTo>
                    <a:pt x="839" y="58"/>
                    <a:pt x="482" y="39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 rot="-711984">
              <a:off x="5861798" y="1629676"/>
              <a:ext cx="45282" cy="33864"/>
            </a:xfrm>
            <a:custGeom>
              <a:avLst/>
              <a:gdLst/>
              <a:ahLst/>
              <a:cxnLst/>
              <a:rect l="l" t="t" r="r" b="b"/>
              <a:pathLst>
                <a:path w="1043" h="780" extrusionOk="0">
                  <a:moveTo>
                    <a:pt x="914" y="1"/>
                  </a:moveTo>
                  <a:cubicBezTo>
                    <a:pt x="892" y="1"/>
                    <a:pt x="869" y="8"/>
                    <a:pt x="850" y="22"/>
                  </a:cubicBezTo>
                  <a:lnTo>
                    <a:pt x="63" y="576"/>
                  </a:lnTo>
                  <a:cubicBezTo>
                    <a:pt x="13" y="612"/>
                    <a:pt x="0" y="681"/>
                    <a:pt x="37" y="732"/>
                  </a:cubicBezTo>
                  <a:cubicBezTo>
                    <a:pt x="58" y="763"/>
                    <a:pt x="93" y="779"/>
                    <a:pt x="129" y="779"/>
                  </a:cubicBezTo>
                  <a:cubicBezTo>
                    <a:pt x="150" y="779"/>
                    <a:pt x="172" y="773"/>
                    <a:pt x="193" y="758"/>
                  </a:cubicBezTo>
                  <a:lnTo>
                    <a:pt x="979" y="205"/>
                  </a:lnTo>
                  <a:cubicBezTo>
                    <a:pt x="1029" y="168"/>
                    <a:pt x="1043" y="99"/>
                    <a:pt x="1007" y="49"/>
                  </a:cubicBezTo>
                  <a:cubicBezTo>
                    <a:pt x="985" y="18"/>
                    <a:pt x="950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 rot="-711984">
              <a:off x="5676941" y="517579"/>
              <a:ext cx="891837" cy="896569"/>
            </a:xfrm>
            <a:custGeom>
              <a:avLst/>
              <a:gdLst/>
              <a:ahLst/>
              <a:cxnLst/>
              <a:rect l="l" t="t" r="r" b="b"/>
              <a:pathLst>
                <a:path w="20542" h="20651" extrusionOk="0">
                  <a:moveTo>
                    <a:pt x="8959" y="1"/>
                  </a:moveTo>
                  <a:cubicBezTo>
                    <a:pt x="8772" y="891"/>
                    <a:pt x="8601" y="1712"/>
                    <a:pt x="8412" y="2602"/>
                  </a:cubicBezTo>
                  <a:cubicBezTo>
                    <a:pt x="7809" y="1882"/>
                    <a:pt x="7204" y="1161"/>
                    <a:pt x="6599" y="442"/>
                  </a:cubicBezTo>
                  <a:cubicBezTo>
                    <a:pt x="4982" y="1817"/>
                    <a:pt x="3892" y="3837"/>
                    <a:pt x="3618" y="5942"/>
                  </a:cubicBezTo>
                  <a:cubicBezTo>
                    <a:pt x="3251" y="5523"/>
                    <a:pt x="2930" y="5158"/>
                    <a:pt x="2562" y="4739"/>
                  </a:cubicBezTo>
                  <a:cubicBezTo>
                    <a:pt x="1679" y="6146"/>
                    <a:pt x="1421" y="7932"/>
                    <a:pt x="1869" y="9532"/>
                  </a:cubicBezTo>
                  <a:cubicBezTo>
                    <a:pt x="1533" y="9210"/>
                    <a:pt x="1216" y="8961"/>
                    <a:pt x="880" y="8640"/>
                  </a:cubicBezTo>
                  <a:cubicBezTo>
                    <a:pt x="135" y="10494"/>
                    <a:pt x="0" y="12428"/>
                    <a:pt x="537" y="14354"/>
                  </a:cubicBezTo>
                  <a:cubicBezTo>
                    <a:pt x="1071" y="16280"/>
                    <a:pt x="2256" y="18018"/>
                    <a:pt x="3852" y="19222"/>
                  </a:cubicBezTo>
                  <a:cubicBezTo>
                    <a:pt x="5915" y="20211"/>
                    <a:pt x="8060" y="20651"/>
                    <a:pt x="10121" y="20651"/>
                  </a:cubicBezTo>
                  <a:cubicBezTo>
                    <a:pt x="13380" y="20651"/>
                    <a:pt x="16427" y="19551"/>
                    <a:pt x="18598" y="17783"/>
                  </a:cubicBezTo>
                  <a:cubicBezTo>
                    <a:pt x="20541" y="14683"/>
                    <a:pt x="19827" y="10665"/>
                    <a:pt x="19266" y="7262"/>
                  </a:cubicBezTo>
                  <a:cubicBezTo>
                    <a:pt x="18957" y="5386"/>
                    <a:pt x="17881" y="3717"/>
                    <a:pt x="16449" y="2466"/>
                  </a:cubicBezTo>
                  <a:cubicBezTo>
                    <a:pt x="16414" y="2998"/>
                    <a:pt x="16378" y="3529"/>
                    <a:pt x="16343" y="4059"/>
                  </a:cubicBezTo>
                  <a:cubicBezTo>
                    <a:pt x="15922" y="2704"/>
                    <a:pt x="14966" y="1521"/>
                    <a:pt x="13727" y="824"/>
                  </a:cubicBezTo>
                  <a:cubicBezTo>
                    <a:pt x="13635" y="1331"/>
                    <a:pt x="13427" y="1749"/>
                    <a:pt x="13334" y="2255"/>
                  </a:cubicBezTo>
                  <a:cubicBezTo>
                    <a:pt x="12171" y="1057"/>
                    <a:pt x="10610" y="251"/>
                    <a:pt x="8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 rot="-711984">
              <a:off x="6319628" y="631686"/>
              <a:ext cx="18755" cy="53444"/>
            </a:xfrm>
            <a:custGeom>
              <a:avLst/>
              <a:gdLst/>
              <a:ahLst/>
              <a:cxnLst/>
              <a:rect l="l" t="t" r="r" b="b"/>
              <a:pathLst>
                <a:path w="432" h="1231" extrusionOk="0">
                  <a:moveTo>
                    <a:pt x="126" y="0"/>
                  </a:moveTo>
                  <a:cubicBezTo>
                    <a:pt x="114" y="0"/>
                    <a:pt x="102" y="2"/>
                    <a:pt x="89" y="7"/>
                  </a:cubicBezTo>
                  <a:cubicBezTo>
                    <a:pt x="32" y="28"/>
                    <a:pt x="1" y="91"/>
                    <a:pt x="21" y="148"/>
                  </a:cubicBezTo>
                  <a:cubicBezTo>
                    <a:pt x="130" y="462"/>
                    <a:pt x="193" y="791"/>
                    <a:pt x="206" y="1123"/>
                  </a:cubicBezTo>
                  <a:cubicBezTo>
                    <a:pt x="208" y="1183"/>
                    <a:pt x="258" y="1230"/>
                    <a:pt x="317" y="1230"/>
                  </a:cubicBezTo>
                  <a:lnTo>
                    <a:pt x="322" y="1230"/>
                  </a:lnTo>
                  <a:cubicBezTo>
                    <a:pt x="384" y="1227"/>
                    <a:pt x="431" y="1175"/>
                    <a:pt x="429" y="1113"/>
                  </a:cubicBezTo>
                  <a:cubicBezTo>
                    <a:pt x="415" y="760"/>
                    <a:pt x="348" y="410"/>
                    <a:pt x="232" y="75"/>
                  </a:cubicBezTo>
                  <a:cubicBezTo>
                    <a:pt x="216" y="29"/>
                    <a:pt x="17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 rot="-711984">
              <a:off x="6170944" y="579268"/>
              <a:ext cx="40376" cy="51100"/>
            </a:xfrm>
            <a:custGeom>
              <a:avLst/>
              <a:gdLst/>
              <a:ahLst/>
              <a:cxnLst/>
              <a:rect l="l" t="t" r="r" b="b"/>
              <a:pathLst>
                <a:path w="930" h="1177" extrusionOk="0">
                  <a:moveTo>
                    <a:pt x="126" y="1"/>
                  </a:moveTo>
                  <a:cubicBezTo>
                    <a:pt x="96" y="1"/>
                    <a:pt x="66" y="13"/>
                    <a:pt x="43" y="36"/>
                  </a:cubicBezTo>
                  <a:cubicBezTo>
                    <a:pt x="1" y="81"/>
                    <a:pt x="4" y="152"/>
                    <a:pt x="49" y="194"/>
                  </a:cubicBezTo>
                  <a:cubicBezTo>
                    <a:pt x="323" y="449"/>
                    <a:pt x="549" y="766"/>
                    <a:pt x="700" y="1109"/>
                  </a:cubicBezTo>
                  <a:cubicBezTo>
                    <a:pt x="718" y="1153"/>
                    <a:pt x="759" y="1176"/>
                    <a:pt x="802" y="1176"/>
                  </a:cubicBezTo>
                  <a:cubicBezTo>
                    <a:pt x="817" y="1176"/>
                    <a:pt x="833" y="1174"/>
                    <a:pt x="848" y="1167"/>
                  </a:cubicBezTo>
                  <a:cubicBezTo>
                    <a:pt x="904" y="1143"/>
                    <a:pt x="930" y="1077"/>
                    <a:pt x="905" y="1020"/>
                  </a:cubicBezTo>
                  <a:cubicBezTo>
                    <a:pt x="741" y="650"/>
                    <a:pt x="498" y="308"/>
                    <a:pt x="201" y="31"/>
                  </a:cubicBezTo>
                  <a:cubicBezTo>
                    <a:pt x="180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 rot="-711984">
              <a:off x="5794959" y="826193"/>
              <a:ext cx="21491" cy="44761"/>
            </a:xfrm>
            <a:custGeom>
              <a:avLst/>
              <a:gdLst/>
              <a:ahLst/>
              <a:cxnLst/>
              <a:rect l="l" t="t" r="r" b="b"/>
              <a:pathLst>
                <a:path w="495" h="1031" extrusionOk="0">
                  <a:moveTo>
                    <a:pt x="127" y="0"/>
                  </a:moveTo>
                  <a:cubicBezTo>
                    <a:pt x="116" y="0"/>
                    <a:pt x="105" y="2"/>
                    <a:pt x="94" y="5"/>
                  </a:cubicBezTo>
                  <a:cubicBezTo>
                    <a:pt x="35" y="23"/>
                    <a:pt x="1" y="85"/>
                    <a:pt x="19" y="145"/>
                  </a:cubicBezTo>
                  <a:lnTo>
                    <a:pt x="262" y="950"/>
                  </a:lnTo>
                  <a:cubicBezTo>
                    <a:pt x="275" y="999"/>
                    <a:pt x="321" y="1030"/>
                    <a:pt x="368" y="1030"/>
                  </a:cubicBezTo>
                  <a:cubicBezTo>
                    <a:pt x="379" y="1030"/>
                    <a:pt x="391" y="1029"/>
                    <a:pt x="402" y="1025"/>
                  </a:cubicBezTo>
                  <a:cubicBezTo>
                    <a:pt x="460" y="1007"/>
                    <a:pt x="495" y="945"/>
                    <a:pt x="476" y="885"/>
                  </a:cubicBezTo>
                  <a:lnTo>
                    <a:pt x="233" y="79"/>
                  </a:lnTo>
                  <a:cubicBezTo>
                    <a:pt x="219" y="32"/>
                    <a:pt x="175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 rot="-711984">
              <a:off x="5752551" y="992798"/>
              <a:ext cx="31389" cy="53010"/>
            </a:xfrm>
            <a:custGeom>
              <a:avLst/>
              <a:gdLst/>
              <a:ahLst/>
              <a:cxnLst/>
              <a:rect l="l" t="t" r="r" b="b"/>
              <a:pathLst>
                <a:path w="723" h="1221" extrusionOk="0">
                  <a:moveTo>
                    <a:pt x="129" y="1"/>
                  </a:moveTo>
                  <a:cubicBezTo>
                    <a:pt x="113" y="1"/>
                    <a:pt x="97" y="4"/>
                    <a:pt x="81" y="11"/>
                  </a:cubicBezTo>
                  <a:cubicBezTo>
                    <a:pt x="25" y="37"/>
                    <a:pt x="1" y="104"/>
                    <a:pt x="27" y="160"/>
                  </a:cubicBezTo>
                  <a:lnTo>
                    <a:pt x="493" y="1156"/>
                  </a:lnTo>
                  <a:cubicBezTo>
                    <a:pt x="511" y="1197"/>
                    <a:pt x="552" y="1220"/>
                    <a:pt x="594" y="1220"/>
                  </a:cubicBezTo>
                  <a:cubicBezTo>
                    <a:pt x="609" y="1220"/>
                    <a:pt x="626" y="1218"/>
                    <a:pt x="641" y="1210"/>
                  </a:cubicBezTo>
                  <a:cubicBezTo>
                    <a:pt x="698" y="1184"/>
                    <a:pt x="722" y="1117"/>
                    <a:pt x="696" y="1062"/>
                  </a:cubicBezTo>
                  <a:lnTo>
                    <a:pt x="229" y="66"/>
                  </a:lnTo>
                  <a:cubicBezTo>
                    <a:pt x="210" y="25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 rot="-711984">
              <a:off x="5971526" y="640145"/>
              <a:ext cx="20883" cy="53357"/>
            </a:xfrm>
            <a:custGeom>
              <a:avLst/>
              <a:gdLst/>
              <a:ahLst/>
              <a:cxnLst/>
              <a:rect l="l" t="t" r="r" b="b"/>
              <a:pathLst>
                <a:path w="481" h="1229" extrusionOk="0">
                  <a:moveTo>
                    <a:pt x="124" y="1"/>
                  </a:moveTo>
                  <a:cubicBezTo>
                    <a:pt x="115" y="1"/>
                    <a:pt x="106" y="2"/>
                    <a:pt x="97" y="4"/>
                  </a:cubicBezTo>
                  <a:cubicBezTo>
                    <a:pt x="37" y="19"/>
                    <a:pt x="0" y="77"/>
                    <a:pt x="15" y="138"/>
                  </a:cubicBezTo>
                  <a:lnTo>
                    <a:pt x="249" y="1142"/>
                  </a:lnTo>
                  <a:cubicBezTo>
                    <a:pt x="262" y="1193"/>
                    <a:pt x="307" y="1228"/>
                    <a:pt x="358" y="1228"/>
                  </a:cubicBezTo>
                  <a:cubicBezTo>
                    <a:pt x="366" y="1228"/>
                    <a:pt x="375" y="1227"/>
                    <a:pt x="382" y="1224"/>
                  </a:cubicBezTo>
                  <a:cubicBezTo>
                    <a:pt x="443" y="1210"/>
                    <a:pt x="481" y="1150"/>
                    <a:pt x="466" y="1090"/>
                  </a:cubicBezTo>
                  <a:lnTo>
                    <a:pt x="232" y="87"/>
                  </a:lnTo>
                  <a:cubicBezTo>
                    <a:pt x="219" y="36"/>
                    <a:pt x="17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 rot="-711984">
              <a:off x="6385840" y="975144"/>
              <a:ext cx="29088" cy="2904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20" y="669"/>
                    <a:pt x="670" y="519"/>
                    <a:pt x="670" y="335"/>
                  </a:cubicBezTo>
                  <a:cubicBezTo>
                    <a:pt x="670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 rot="-711984">
              <a:off x="6053767" y="1127706"/>
              <a:ext cx="29045" cy="29088"/>
            </a:xfrm>
            <a:custGeom>
              <a:avLst/>
              <a:gdLst/>
              <a:ahLst/>
              <a:cxnLst/>
              <a:rect l="l" t="t" r="r" b="b"/>
              <a:pathLst>
                <a:path w="669" h="670" extrusionOk="0">
                  <a:moveTo>
                    <a:pt x="334" y="0"/>
                  </a:moveTo>
                  <a:cubicBezTo>
                    <a:pt x="149" y="0"/>
                    <a:pt x="0" y="150"/>
                    <a:pt x="0" y="335"/>
                  </a:cubicBezTo>
                  <a:cubicBezTo>
                    <a:pt x="0" y="520"/>
                    <a:pt x="149" y="670"/>
                    <a:pt x="334" y="670"/>
                  </a:cubicBezTo>
                  <a:cubicBezTo>
                    <a:pt x="519" y="670"/>
                    <a:pt x="669" y="520"/>
                    <a:pt x="669" y="335"/>
                  </a:cubicBezTo>
                  <a:cubicBezTo>
                    <a:pt x="669" y="150"/>
                    <a:pt x="519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 rot="-711984">
              <a:off x="6159654" y="1010865"/>
              <a:ext cx="207916" cy="197236"/>
            </a:xfrm>
            <a:custGeom>
              <a:avLst/>
              <a:gdLst/>
              <a:ahLst/>
              <a:cxnLst/>
              <a:rect l="l" t="t" r="r" b="b"/>
              <a:pathLst>
                <a:path w="4789" h="4543" extrusionOk="0">
                  <a:moveTo>
                    <a:pt x="2711" y="0"/>
                  </a:moveTo>
                  <a:cubicBezTo>
                    <a:pt x="2600" y="0"/>
                    <a:pt x="2488" y="8"/>
                    <a:pt x="2377" y="25"/>
                  </a:cubicBezTo>
                  <a:cubicBezTo>
                    <a:pt x="1468" y="160"/>
                    <a:pt x="655" y="815"/>
                    <a:pt x="327" y="1676"/>
                  </a:cubicBezTo>
                  <a:cubicBezTo>
                    <a:pt x="1" y="2536"/>
                    <a:pt x="174" y="3567"/>
                    <a:pt x="764" y="4271"/>
                  </a:cubicBezTo>
                  <a:cubicBezTo>
                    <a:pt x="1266" y="4454"/>
                    <a:pt x="1839" y="4543"/>
                    <a:pt x="2417" y="4543"/>
                  </a:cubicBezTo>
                  <a:cubicBezTo>
                    <a:pt x="3160" y="4543"/>
                    <a:pt x="3912" y="4396"/>
                    <a:pt x="4536" y="4111"/>
                  </a:cubicBezTo>
                  <a:lnTo>
                    <a:pt x="4788" y="1051"/>
                  </a:lnTo>
                  <a:cubicBezTo>
                    <a:pt x="4293" y="413"/>
                    <a:pt x="3510" y="0"/>
                    <a:pt x="2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 rot="-711984">
              <a:off x="6242421" y="1127873"/>
              <a:ext cx="111404" cy="58828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25" y="1"/>
                  </a:moveTo>
                  <a:cubicBezTo>
                    <a:pt x="114" y="1"/>
                    <a:pt x="104" y="2"/>
                    <a:pt x="93" y="5"/>
                  </a:cubicBezTo>
                  <a:cubicBezTo>
                    <a:pt x="35" y="24"/>
                    <a:pt x="0" y="86"/>
                    <a:pt x="19" y="145"/>
                  </a:cubicBezTo>
                  <a:cubicBezTo>
                    <a:pt x="163" y="632"/>
                    <a:pt x="546" y="1052"/>
                    <a:pt x="1017" y="1239"/>
                  </a:cubicBezTo>
                  <a:cubicBezTo>
                    <a:pt x="1213" y="1317"/>
                    <a:pt x="1425" y="1355"/>
                    <a:pt x="1638" y="1355"/>
                  </a:cubicBezTo>
                  <a:cubicBezTo>
                    <a:pt x="1936" y="1355"/>
                    <a:pt x="2237" y="1278"/>
                    <a:pt x="2494" y="1128"/>
                  </a:cubicBezTo>
                  <a:cubicBezTo>
                    <a:pt x="2547" y="1097"/>
                    <a:pt x="2565" y="1028"/>
                    <a:pt x="2534" y="976"/>
                  </a:cubicBezTo>
                  <a:cubicBezTo>
                    <a:pt x="2514" y="940"/>
                    <a:pt x="2476" y="920"/>
                    <a:pt x="2437" y="920"/>
                  </a:cubicBezTo>
                  <a:cubicBezTo>
                    <a:pt x="2418" y="920"/>
                    <a:pt x="2399" y="925"/>
                    <a:pt x="2382" y="935"/>
                  </a:cubicBezTo>
                  <a:cubicBezTo>
                    <a:pt x="2159" y="1065"/>
                    <a:pt x="1898" y="1131"/>
                    <a:pt x="1638" y="1131"/>
                  </a:cubicBezTo>
                  <a:cubicBezTo>
                    <a:pt x="1454" y="1131"/>
                    <a:pt x="1269" y="1097"/>
                    <a:pt x="1099" y="1029"/>
                  </a:cubicBezTo>
                  <a:cubicBezTo>
                    <a:pt x="690" y="867"/>
                    <a:pt x="357" y="502"/>
                    <a:pt x="232" y="81"/>
                  </a:cubicBezTo>
                  <a:cubicBezTo>
                    <a:pt x="218" y="33"/>
                    <a:pt x="17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 rot="-711984">
              <a:off x="5961108" y="972171"/>
              <a:ext cx="137409" cy="48669"/>
            </a:xfrm>
            <a:custGeom>
              <a:avLst/>
              <a:gdLst/>
              <a:ahLst/>
              <a:cxnLst/>
              <a:rect l="l" t="t" r="r" b="b"/>
              <a:pathLst>
                <a:path w="3165" h="1121" extrusionOk="0">
                  <a:moveTo>
                    <a:pt x="1748" y="0"/>
                  </a:moveTo>
                  <a:cubicBezTo>
                    <a:pt x="1657" y="0"/>
                    <a:pt x="1565" y="7"/>
                    <a:pt x="1474" y="19"/>
                  </a:cubicBezTo>
                  <a:cubicBezTo>
                    <a:pt x="888" y="102"/>
                    <a:pt x="349" y="449"/>
                    <a:pt x="34" y="950"/>
                  </a:cubicBezTo>
                  <a:cubicBezTo>
                    <a:pt x="1" y="1002"/>
                    <a:pt x="17" y="1072"/>
                    <a:pt x="69" y="1104"/>
                  </a:cubicBezTo>
                  <a:cubicBezTo>
                    <a:pt x="87" y="1116"/>
                    <a:pt x="108" y="1121"/>
                    <a:pt x="129" y="1121"/>
                  </a:cubicBezTo>
                  <a:cubicBezTo>
                    <a:pt x="165" y="1121"/>
                    <a:pt x="201" y="1103"/>
                    <a:pt x="224" y="1069"/>
                  </a:cubicBezTo>
                  <a:cubicBezTo>
                    <a:pt x="504" y="624"/>
                    <a:pt x="983" y="315"/>
                    <a:pt x="1505" y="242"/>
                  </a:cubicBezTo>
                  <a:cubicBezTo>
                    <a:pt x="1586" y="230"/>
                    <a:pt x="1667" y="225"/>
                    <a:pt x="1749" y="225"/>
                  </a:cubicBezTo>
                  <a:cubicBezTo>
                    <a:pt x="2193" y="225"/>
                    <a:pt x="2634" y="389"/>
                    <a:pt x="2966" y="686"/>
                  </a:cubicBezTo>
                  <a:cubicBezTo>
                    <a:pt x="2986" y="705"/>
                    <a:pt x="3013" y="714"/>
                    <a:pt x="3039" y="714"/>
                  </a:cubicBezTo>
                  <a:cubicBezTo>
                    <a:pt x="3070" y="714"/>
                    <a:pt x="3101" y="702"/>
                    <a:pt x="3123" y="676"/>
                  </a:cubicBezTo>
                  <a:cubicBezTo>
                    <a:pt x="3164" y="631"/>
                    <a:pt x="3160" y="561"/>
                    <a:pt x="3114" y="519"/>
                  </a:cubicBezTo>
                  <a:cubicBezTo>
                    <a:pt x="2742" y="185"/>
                    <a:pt x="2247" y="0"/>
                    <a:pt x="1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 rot="-711984">
              <a:off x="6320589" y="857357"/>
              <a:ext cx="89696" cy="30781"/>
            </a:xfrm>
            <a:custGeom>
              <a:avLst/>
              <a:gdLst/>
              <a:ahLst/>
              <a:cxnLst/>
              <a:rect l="l" t="t" r="r" b="b"/>
              <a:pathLst>
                <a:path w="2066" h="709" extrusionOk="0">
                  <a:moveTo>
                    <a:pt x="1433" y="1"/>
                  </a:moveTo>
                  <a:cubicBezTo>
                    <a:pt x="932" y="1"/>
                    <a:pt x="433" y="180"/>
                    <a:pt x="51" y="512"/>
                  </a:cubicBezTo>
                  <a:cubicBezTo>
                    <a:pt x="4" y="553"/>
                    <a:pt x="0" y="623"/>
                    <a:pt x="40" y="669"/>
                  </a:cubicBezTo>
                  <a:cubicBezTo>
                    <a:pt x="62" y="695"/>
                    <a:pt x="93" y="709"/>
                    <a:pt x="124" y="709"/>
                  </a:cubicBezTo>
                  <a:cubicBezTo>
                    <a:pt x="151" y="709"/>
                    <a:pt x="177" y="699"/>
                    <a:pt x="196" y="682"/>
                  </a:cubicBezTo>
                  <a:cubicBezTo>
                    <a:pt x="536" y="387"/>
                    <a:pt x="992" y="226"/>
                    <a:pt x="1444" y="226"/>
                  </a:cubicBezTo>
                  <a:cubicBezTo>
                    <a:pt x="1602" y="226"/>
                    <a:pt x="1760" y="246"/>
                    <a:pt x="1913" y="287"/>
                  </a:cubicBezTo>
                  <a:cubicBezTo>
                    <a:pt x="1922" y="290"/>
                    <a:pt x="1932" y="291"/>
                    <a:pt x="1941" y="291"/>
                  </a:cubicBezTo>
                  <a:cubicBezTo>
                    <a:pt x="1990" y="291"/>
                    <a:pt x="2036" y="259"/>
                    <a:pt x="2050" y="209"/>
                  </a:cubicBezTo>
                  <a:cubicBezTo>
                    <a:pt x="2065" y="150"/>
                    <a:pt x="2030" y="88"/>
                    <a:pt x="1971" y="72"/>
                  </a:cubicBezTo>
                  <a:cubicBezTo>
                    <a:pt x="1795" y="24"/>
                    <a:pt x="1614" y="1"/>
                    <a:pt x="1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1"/>
          <p:cNvGrpSpPr/>
          <p:nvPr/>
        </p:nvGrpSpPr>
        <p:grpSpPr>
          <a:xfrm rot="665336">
            <a:off x="6544982" y="4036288"/>
            <a:ext cx="1687761" cy="1133386"/>
            <a:chOff x="4557825" y="2967275"/>
            <a:chExt cx="976275" cy="655600"/>
          </a:xfrm>
        </p:grpSpPr>
        <p:sp>
          <p:nvSpPr>
            <p:cNvPr id="1146" name="Google Shape;1146;p31"/>
            <p:cNvSpPr/>
            <p:nvPr/>
          </p:nvSpPr>
          <p:spPr>
            <a:xfrm>
              <a:off x="4644575" y="3098050"/>
              <a:ext cx="241775" cy="346025"/>
            </a:xfrm>
            <a:custGeom>
              <a:avLst/>
              <a:gdLst/>
              <a:ahLst/>
              <a:cxnLst/>
              <a:rect l="l" t="t" r="r" b="b"/>
              <a:pathLst>
                <a:path w="9671" h="13841" extrusionOk="0">
                  <a:moveTo>
                    <a:pt x="7954" y="0"/>
                  </a:moveTo>
                  <a:lnTo>
                    <a:pt x="431" y="11663"/>
                  </a:lnTo>
                  <a:cubicBezTo>
                    <a:pt x="0" y="12331"/>
                    <a:pt x="207" y="13225"/>
                    <a:pt x="888" y="13637"/>
                  </a:cubicBezTo>
                  <a:cubicBezTo>
                    <a:pt x="1117" y="13775"/>
                    <a:pt x="1369" y="13840"/>
                    <a:pt x="1617" y="13840"/>
                  </a:cubicBezTo>
                  <a:cubicBezTo>
                    <a:pt x="2109" y="13840"/>
                    <a:pt x="2588" y="13583"/>
                    <a:pt x="2848" y="13122"/>
                  </a:cubicBezTo>
                  <a:lnTo>
                    <a:pt x="9671" y="103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4844325" y="2967275"/>
              <a:ext cx="100475" cy="164675"/>
            </a:xfrm>
            <a:custGeom>
              <a:avLst/>
              <a:gdLst/>
              <a:ahLst/>
              <a:cxnLst/>
              <a:rect l="l" t="t" r="r" b="b"/>
              <a:pathLst>
                <a:path w="4019" h="6587" extrusionOk="0">
                  <a:moveTo>
                    <a:pt x="4018" y="0"/>
                  </a:moveTo>
                  <a:cubicBezTo>
                    <a:pt x="1336" y="1954"/>
                    <a:pt x="1" y="3426"/>
                    <a:pt x="401" y="6586"/>
                  </a:cubicBezTo>
                  <a:cubicBezTo>
                    <a:pt x="3383" y="5171"/>
                    <a:pt x="3859" y="3293"/>
                    <a:pt x="4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4867900" y="3043500"/>
              <a:ext cx="53725" cy="68350"/>
            </a:xfrm>
            <a:custGeom>
              <a:avLst/>
              <a:gdLst/>
              <a:ahLst/>
              <a:cxnLst/>
              <a:rect l="l" t="t" r="r" b="b"/>
              <a:pathLst>
                <a:path w="2149" h="2734" extrusionOk="0">
                  <a:moveTo>
                    <a:pt x="1894" y="1"/>
                  </a:moveTo>
                  <a:cubicBezTo>
                    <a:pt x="1797" y="1"/>
                    <a:pt x="1707" y="64"/>
                    <a:pt x="1677" y="162"/>
                  </a:cubicBezTo>
                  <a:cubicBezTo>
                    <a:pt x="1413" y="1027"/>
                    <a:pt x="863" y="1794"/>
                    <a:pt x="127" y="2320"/>
                  </a:cubicBezTo>
                  <a:cubicBezTo>
                    <a:pt x="25" y="2393"/>
                    <a:pt x="0" y="2536"/>
                    <a:pt x="74" y="2639"/>
                  </a:cubicBezTo>
                  <a:cubicBezTo>
                    <a:pt x="119" y="2702"/>
                    <a:pt x="189" y="2734"/>
                    <a:pt x="260" y="2734"/>
                  </a:cubicBezTo>
                  <a:cubicBezTo>
                    <a:pt x="307" y="2734"/>
                    <a:pt x="351" y="2720"/>
                    <a:pt x="392" y="2691"/>
                  </a:cubicBezTo>
                  <a:cubicBezTo>
                    <a:pt x="1208" y="2108"/>
                    <a:pt x="1818" y="1256"/>
                    <a:pt x="2111" y="295"/>
                  </a:cubicBezTo>
                  <a:cubicBezTo>
                    <a:pt x="2149" y="175"/>
                    <a:pt x="2080" y="47"/>
                    <a:pt x="1961" y="11"/>
                  </a:cubicBezTo>
                  <a:cubicBezTo>
                    <a:pt x="1938" y="4"/>
                    <a:pt x="1916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4788275" y="3098050"/>
              <a:ext cx="98075" cy="115500"/>
            </a:xfrm>
            <a:custGeom>
              <a:avLst/>
              <a:gdLst/>
              <a:ahLst/>
              <a:cxnLst/>
              <a:rect l="l" t="t" r="r" b="b"/>
              <a:pathLst>
                <a:path w="3923" h="4620" extrusionOk="0">
                  <a:moveTo>
                    <a:pt x="2206" y="0"/>
                  </a:moveTo>
                  <a:lnTo>
                    <a:pt x="0" y="3420"/>
                  </a:lnTo>
                  <a:lnTo>
                    <a:pt x="1901" y="4619"/>
                  </a:lnTo>
                  <a:lnTo>
                    <a:pt x="3923" y="1037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795000" y="3160375"/>
              <a:ext cx="56125" cy="37575"/>
            </a:xfrm>
            <a:custGeom>
              <a:avLst/>
              <a:gdLst/>
              <a:ahLst/>
              <a:cxnLst/>
              <a:rect l="l" t="t" r="r" b="b"/>
              <a:pathLst>
                <a:path w="2245" h="1503" extrusionOk="0">
                  <a:moveTo>
                    <a:pt x="260" y="0"/>
                  </a:moveTo>
                  <a:cubicBezTo>
                    <a:pt x="183" y="0"/>
                    <a:pt x="108" y="39"/>
                    <a:pt x="65" y="109"/>
                  </a:cubicBezTo>
                  <a:cubicBezTo>
                    <a:pt x="0" y="217"/>
                    <a:pt x="34" y="357"/>
                    <a:pt x="142" y="423"/>
                  </a:cubicBezTo>
                  <a:lnTo>
                    <a:pt x="1867" y="1470"/>
                  </a:lnTo>
                  <a:cubicBezTo>
                    <a:pt x="1903" y="1492"/>
                    <a:pt x="1944" y="1502"/>
                    <a:pt x="1984" y="1502"/>
                  </a:cubicBezTo>
                  <a:cubicBezTo>
                    <a:pt x="2061" y="1502"/>
                    <a:pt x="2136" y="1462"/>
                    <a:pt x="2180" y="1394"/>
                  </a:cubicBezTo>
                  <a:cubicBezTo>
                    <a:pt x="2245" y="1286"/>
                    <a:pt x="2211" y="1146"/>
                    <a:pt x="2103" y="1080"/>
                  </a:cubicBezTo>
                  <a:lnTo>
                    <a:pt x="378" y="34"/>
                  </a:lnTo>
                  <a:cubicBezTo>
                    <a:pt x="341" y="11"/>
                    <a:pt x="30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740550" y="3268675"/>
              <a:ext cx="793550" cy="354200"/>
            </a:xfrm>
            <a:custGeom>
              <a:avLst/>
              <a:gdLst/>
              <a:ahLst/>
              <a:cxnLst/>
              <a:rect l="l" t="t" r="r" b="b"/>
              <a:pathLst>
                <a:path w="31742" h="14168" extrusionOk="0">
                  <a:moveTo>
                    <a:pt x="46" y="1"/>
                  </a:moveTo>
                  <a:cubicBezTo>
                    <a:pt x="20" y="1"/>
                    <a:pt x="1" y="21"/>
                    <a:pt x="1" y="46"/>
                  </a:cubicBezTo>
                  <a:lnTo>
                    <a:pt x="1" y="14122"/>
                  </a:lnTo>
                  <a:cubicBezTo>
                    <a:pt x="1" y="14148"/>
                    <a:pt x="21" y="14168"/>
                    <a:pt x="46" y="14168"/>
                  </a:cubicBezTo>
                  <a:lnTo>
                    <a:pt x="31696" y="14168"/>
                  </a:lnTo>
                  <a:cubicBezTo>
                    <a:pt x="31722" y="14168"/>
                    <a:pt x="31741" y="14148"/>
                    <a:pt x="31741" y="14122"/>
                  </a:cubicBezTo>
                  <a:lnTo>
                    <a:pt x="31741" y="46"/>
                  </a:lnTo>
                  <a:cubicBezTo>
                    <a:pt x="31741" y="20"/>
                    <a:pt x="31721" y="1"/>
                    <a:pt x="31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47998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6" y="0"/>
                    <a:pt x="0" y="896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49364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0730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2000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2000" y="0"/>
                  </a:cubicBezTo>
                  <a:close/>
                </a:path>
              </a:pathLst>
            </a:custGeom>
            <a:solidFill>
              <a:srgbClr val="FC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52097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5" y="0"/>
                    <a:pt x="0" y="896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6"/>
                    <a:pt x="3102" y="0"/>
                    <a:pt x="1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346350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5" y="0"/>
                    <a:pt x="1" y="896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47998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6" y="1"/>
                    <a:pt x="0" y="895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49364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50730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2000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2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2097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5" y="1"/>
                    <a:pt x="0" y="895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5"/>
                    <a:pt x="3102" y="1"/>
                    <a:pt x="1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346350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5" y="1"/>
                    <a:pt x="1" y="895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4768550" y="3295075"/>
              <a:ext cx="742750" cy="306625"/>
            </a:xfrm>
            <a:custGeom>
              <a:avLst/>
              <a:gdLst/>
              <a:ahLst/>
              <a:cxnLst/>
              <a:rect l="l" t="t" r="r" b="b"/>
              <a:pathLst>
                <a:path w="29710" h="12265" extrusionOk="0">
                  <a:moveTo>
                    <a:pt x="29481" y="0"/>
                  </a:moveTo>
                  <a:cubicBezTo>
                    <a:pt x="29356" y="0"/>
                    <a:pt x="29254" y="102"/>
                    <a:pt x="29254" y="228"/>
                  </a:cubicBezTo>
                  <a:lnTo>
                    <a:pt x="29254" y="10847"/>
                  </a:lnTo>
                  <a:cubicBezTo>
                    <a:pt x="29254" y="11377"/>
                    <a:pt x="28822" y="11810"/>
                    <a:pt x="28290" y="11810"/>
                  </a:cubicBezTo>
                  <a:lnTo>
                    <a:pt x="228" y="11810"/>
                  </a:lnTo>
                  <a:cubicBezTo>
                    <a:pt x="103" y="11810"/>
                    <a:pt x="0" y="11913"/>
                    <a:pt x="0" y="12038"/>
                  </a:cubicBezTo>
                  <a:cubicBezTo>
                    <a:pt x="0" y="12163"/>
                    <a:pt x="100" y="12265"/>
                    <a:pt x="228" y="12265"/>
                  </a:cubicBezTo>
                  <a:lnTo>
                    <a:pt x="28290" y="12265"/>
                  </a:lnTo>
                  <a:cubicBezTo>
                    <a:pt x="29073" y="12265"/>
                    <a:pt x="29709" y="11628"/>
                    <a:pt x="29708" y="10847"/>
                  </a:cubicBezTo>
                  <a:lnTo>
                    <a:pt x="29708" y="228"/>
                  </a:lnTo>
                  <a:cubicBezTo>
                    <a:pt x="29708" y="103"/>
                    <a:pt x="29607" y="0"/>
                    <a:pt x="29481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025100" y="3003875"/>
              <a:ext cx="201125" cy="172275"/>
            </a:xfrm>
            <a:custGeom>
              <a:avLst/>
              <a:gdLst/>
              <a:ahLst/>
              <a:cxnLst/>
              <a:rect l="l" t="t" r="r" b="b"/>
              <a:pathLst>
                <a:path w="8045" h="6891" extrusionOk="0">
                  <a:moveTo>
                    <a:pt x="8044" y="71"/>
                  </a:moveTo>
                  <a:cubicBezTo>
                    <a:pt x="5399" y="1041"/>
                    <a:pt x="669" y="1"/>
                    <a:pt x="1" y="6891"/>
                  </a:cubicBezTo>
                  <a:cubicBezTo>
                    <a:pt x="5496" y="5932"/>
                    <a:pt x="7619" y="4544"/>
                    <a:pt x="8044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069900" y="3072025"/>
              <a:ext cx="119350" cy="77575"/>
            </a:xfrm>
            <a:custGeom>
              <a:avLst/>
              <a:gdLst/>
              <a:ahLst/>
              <a:cxnLst/>
              <a:rect l="l" t="t" r="r" b="b"/>
              <a:pathLst>
                <a:path w="4774" h="3103" extrusionOk="0">
                  <a:moveTo>
                    <a:pt x="4517" y="0"/>
                  </a:moveTo>
                  <a:cubicBezTo>
                    <a:pt x="4453" y="0"/>
                    <a:pt x="4389" y="27"/>
                    <a:pt x="4344" y="79"/>
                  </a:cubicBezTo>
                  <a:cubicBezTo>
                    <a:pt x="3271" y="1334"/>
                    <a:pt x="1798" y="2249"/>
                    <a:pt x="197" y="2654"/>
                  </a:cubicBezTo>
                  <a:cubicBezTo>
                    <a:pt x="74" y="2684"/>
                    <a:pt x="1" y="2809"/>
                    <a:pt x="32" y="2930"/>
                  </a:cubicBezTo>
                  <a:cubicBezTo>
                    <a:pt x="58" y="3034"/>
                    <a:pt x="151" y="3103"/>
                    <a:pt x="253" y="3103"/>
                  </a:cubicBezTo>
                  <a:cubicBezTo>
                    <a:pt x="270" y="3103"/>
                    <a:pt x="290" y="3100"/>
                    <a:pt x="310" y="3098"/>
                  </a:cubicBezTo>
                  <a:cubicBezTo>
                    <a:pt x="2001" y="2669"/>
                    <a:pt x="3556" y="1703"/>
                    <a:pt x="4690" y="377"/>
                  </a:cubicBezTo>
                  <a:cubicBezTo>
                    <a:pt x="4773" y="281"/>
                    <a:pt x="4762" y="136"/>
                    <a:pt x="4666" y="56"/>
                  </a:cubicBezTo>
                  <a:cubicBezTo>
                    <a:pt x="4623" y="18"/>
                    <a:pt x="4570" y="0"/>
                    <a:pt x="4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4557825" y="3116025"/>
              <a:ext cx="522975" cy="494325"/>
            </a:xfrm>
            <a:custGeom>
              <a:avLst/>
              <a:gdLst/>
              <a:ahLst/>
              <a:cxnLst/>
              <a:rect l="l" t="t" r="r" b="b"/>
              <a:pathLst>
                <a:path w="20919" h="19773" extrusionOk="0">
                  <a:moveTo>
                    <a:pt x="18589" y="1"/>
                  </a:moveTo>
                  <a:lnTo>
                    <a:pt x="1072" y="15601"/>
                  </a:lnTo>
                  <a:cubicBezTo>
                    <a:pt x="68" y="16497"/>
                    <a:pt x="0" y="18046"/>
                    <a:pt x="925" y="19024"/>
                  </a:cubicBezTo>
                  <a:cubicBezTo>
                    <a:pt x="1395" y="19522"/>
                    <a:pt x="2028" y="19773"/>
                    <a:pt x="2661" y="19773"/>
                  </a:cubicBezTo>
                  <a:cubicBezTo>
                    <a:pt x="3272" y="19773"/>
                    <a:pt x="3883" y="19539"/>
                    <a:pt x="4350" y="19070"/>
                  </a:cubicBezTo>
                  <a:lnTo>
                    <a:pt x="20919" y="2466"/>
                  </a:lnTo>
                  <a:lnTo>
                    <a:pt x="18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4591400" y="3560750"/>
              <a:ext cx="75850" cy="30125"/>
            </a:xfrm>
            <a:custGeom>
              <a:avLst/>
              <a:gdLst/>
              <a:ahLst/>
              <a:cxnLst/>
              <a:rect l="l" t="t" r="r" b="b"/>
              <a:pathLst>
                <a:path w="3034" h="1205" extrusionOk="0">
                  <a:moveTo>
                    <a:pt x="2776" y="0"/>
                  </a:moveTo>
                  <a:cubicBezTo>
                    <a:pt x="2703" y="0"/>
                    <a:pt x="2631" y="35"/>
                    <a:pt x="2588" y="100"/>
                  </a:cubicBezTo>
                  <a:cubicBezTo>
                    <a:pt x="2355" y="443"/>
                    <a:pt x="1972" y="680"/>
                    <a:pt x="1562" y="737"/>
                  </a:cubicBezTo>
                  <a:cubicBezTo>
                    <a:pt x="1496" y="746"/>
                    <a:pt x="1430" y="751"/>
                    <a:pt x="1363" y="751"/>
                  </a:cubicBezTo>
                  <a:cubicBezTo>
                    <a:pt x="1016" y="751"/>
                    <a:pt x="668" y="628"/>
                    <a:pt x="402" y="407"/>
                  </a:cubicBezTo>
                  <a:cubicBezTo>
                    <a:pt x="359" y="371"/>
                    <a:pt x="307" y="353"/>
                    <a:pt x="255" y="353"/>
                  </a:cubicBezTo>
                  <a:cubicBezTo>
                    <a:pt x="190" y="353"/>
                    <a:pt x="125" y="381"/>
                    <a:pt x="80" y="434"/>
                  </a:cubicBezTo>
                  <a:cubicBezTo>
                    <a:pt x="0" y="530"/>
                    <a:pt x="13" y="675"/>
                    <a:pt x="110" y="755"/>
                  </a:cubicBezTo>
                  <a:cubicBezTo>
                    <a:pt x="457" y="1045"/>
                    <a:pt x="911" y="1205"/>
                    <a:pt x="1365" y="1205"/>
                  </a:cubicBezTo>
                  <a:cubicBezTo>
                    <a:pt x="1452" y="1205"/>
                    <a:pt x="1539" y="1200"/>
                    <a:pt x="1624" y="1187"/>
                  </a:cubicBezTo>
                  <a:cubicBezTo>
                    <a:pt x="2159" y="1112"/>
                    <a:pt x="2660" y="802"/>
                    <a:pt x="2964" y="356"/>
                  </a:cubicBezTo>
                  <a:cubicBezTo>
                    <a:pt x="3034" y="253"/>
                    <a:pt x="3007" y="110"/>
                    <a:pt x="2904" y="40"/>
                  </a:cubicBezTo>
                  <a:cubicBezTo>
                    <a:pt x="2865" y="13"/>
                    <a:pt x="2820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4894200" y="3116025"/>
              <a:ext cx="186625" cy="184700"/>
            </a:xfrm>
            <a:custGeom>
              <a:avLst/>
              <a:gdLst/>
              <a:ahLst/>
              <a:cxnLst/>
              <a:rect l="l" t="t" r="r" b="b"/>
              <a:pathLst>
                <a:path w="7465" h="7388" extrusionOk="0">
                  <a:moveTo>
                    <a:pt x="5135" y="1"/>
                  </a:moveTo>
                  <a:lnTo>
                    <a:pt x="1" y="4574"/>
                  </a:lnTo>
                  <a:lnTo>
                    <a:pt x="2553" y="7388"/>
                  </a:lnTo>
                  <a:lnTo>
                    <a:pt x="7465" y="2466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913400" y="3202650"/>
              <a:ext cx="73825" cy="79300"/>
            </a:xfrm>
            <a:custGeom>
              <a:avLst/>
              <a:gdLst/>
              <a:ahLst/>
              <a:cxnLst/>
              <a:rect l="l" t="t" r="r" b="b"/>
              <a:pathLst>
                <a:path w="2953" h="3172" extrusionOk="0">
                  <a:moveTo>
                    <a:pt x="250" y="0"/>
                  </a:moveTo>
                  <a:cubicBezTo>
                    <a:pt x="192" y="0"/>
                    <a:pt x="134" y="23"/>
                    <a:pt x="90" y="68"/>
                  </a:cubicBezTo>
                  <a:cubicBezTo>
                    <a:pt x="1" y="154"/>
                    <a:pt x="0" y="300"/>
                    <a:pt x="89" y="389"/>
                  </a:cubicBezTo>
                  <a:cubicBezTo>
                    <a:pt x="940" y="1244"/>
                    <a:pt x="1758" y="2152"/>
                    <a:pt x="2521" y="3087"/>
                  </a:cubicBezTo>
                  <a:cubicBezTo>
                    <a:pt x="2565" y="3143"/>
                    <a:pt x="2631" y="3172"/>
                    <a:pt x="2697" y="3172"/>
                  </a:cubicBezTo>
                  <a:cubicBezTo>
                    <a:pt x="2748" y="3172"/>
                    <a:pt x="2797" y="3154"/>
                    <a:pt x="2841" y="3121"/>
                  </a:cubicBezTo>
                  <a:cubicBezTo>
                    <a:pt x="2937" y="3043"/>
                    <a:pt x="2952" y="2899"/>
                    <a:pt x="2873" y="2801"/>
                  </a:cubicBezTo>
                  <a:cubicBezTo>
                    <a:pt x="2102" y="1855"/>
                    <a:pt x="1273" y="935"/>
                    <a:pt x="411" y="69"/>
                  </a:cubicBezTo>
                  <a:cubicBezTo>
                    <a:pt x="367" y="23"/>
                    <a:pt x="309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742" y="3559296"/>
            <a:ext cx="6301982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</a:rPr>
              <a:t>chơi</a:t>
            </a:r>
            <a:endParaRPr lang="en-US" sz="5400" b="1" dirty="0" smtClean="0">
              <a:ln/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Ai </a:t>
            </a:r>
            <a:r>
              <a:rPr lang="en-US" sz="5400" b="1" dirty="0" err="1" smtClean="0">
                <a:ln/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 – Ai </a:t>
            </a:r>
            <a:r>
              <a:rPr lang="en-US" sz="5400" b="1" dirty="0" err="1" smtClean="0">
                <a:ln/>
                <a:solidFill>
                  <a:srgbClr val="FF0000"/>
                </a:solidFill>
              </a:rPr>
              <a:t>đúng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?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grpSp>
        <p:nvGrpSpPr>
          <p:cNvPr id="90" name="Google Shape;3751;p56"/>
          <p:cNvGrpSpPr/>
          <p:nvPr/>
        </p:nvGrpSpPr>
        <p:grpSpPr>
          <a:xfrm>
            <a:off x="-533400" y="5396166"/>
            <a:ext cx="1615125" cy="1747512"/>
            <a:chOff x="1498700" y="389275"/>
            <a:chExt cx="1065825" cy="1185325"/>
          </a:xfrm>
        </p:grpSpPr>
        <p:sp>
          <p:nvSpPr>
            <p:cNvPr id="91" name="Google Shape;3752;p56"/>
            <p:cNvSpPr/>
            <p:nvPr/>
          </p:nvSpPr>
          <p:spPr>
            <a:xfrm>
              <a:off x="1839000" y="660250"/>
              <a:ext cx="316750" cy="442100"/>
            </a:xfrm>
            <a:custGeom>
              <a:avLst/>
              <a:gdLst/>
              <a:ahLst/>
              <a:cxnLst/>
              <a:rect l="l" t="t" r="r" b="b"/>
              <a:pathLst>
                <a:path w="12670" h="17684" extrusionOk="0">
                  <a:moveTo>
                    <a:pt x="0" y="1"/>
                  </a:moveTo>
                  <a:lnTo>
                    <a:pt x="0" y="17684"/>
                  </a:lnTo>
                  <a:lnTo>
                    <a:pt x="12640" y="17684"/>
                  </a:lnTo>
                  <a:cubicBezTo>
                    <a:pt x="12657" y="17684"/>
                    <a:pt x="12669" y="17669"/>
                    <a:pt x="12669" y="17653"/>
                  </a:cubicBezTo>
                  <a:lnTo>
                    <a:pt x="12669" y="30"/>
                  </a:lnTo>
                  <a:cubicBezTo>
                    <a:pt x="12669" y="13"/>
                    <a:pt x="12657" y="1"/>
                    <a:pt x="1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53;p56"/>
            <p:cNvSpPr/>
            <p:nvPr/>
          </p:nvSpPr>
          <p:spPr>
            <a:xfrm>
              <a:off x="1839000" y="644050"/>
              <a:ext cx="300350" cy="438350"/>
            </a:xfrm>
            <a:custGeom>
              <a:avLst/>
              <a:gdLst/>
              <a:ahLst/>
              <a:cxnLst/>
              <a:rect l="l" t="t" r="r" b="b"/>
              <a:pathLst>
                <a:path w="12014" h="17534" extrusionOk="0">
                  <a:moveTo>
                    <a:pt x="0" y="1"/>
                  </a:moveTo>
                  <a:lnTo>
                    <a:pt x="0" y="17533"/>
                  </a:lnTo>
                  <a:lnTo>
                    <a:pt x="12013" y="17533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54;p56"/>
            <p:cNvSpPr/>
            <p:nvPr/>
          </p:nvSpPr>
          <p:spPr>
            <a:xfrm>
              <a:off x="1836200" y="1042100"/>
              <a:ext cx="305575" cy="43875"/>
            </a:xfrm>
            <a:custGeom>
              <a:avLst/>
              <a:gdLst/>
              <a:ahLst/>
              <a:cxnLst/>
              <a:rect l="l" t="t" r="r" b="b"/>
              <a:pathLst>
                <a:path w="12223" h="1755" extrusionOk="0">
                  <a:moveTo>
                    <a:pt x="112" y="0"/>
                  </a:moveTo>
                  <a:cubicBezTo>
                    <a:pt x="51" y="0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11871" y="223"/>
                  </a:lnTo>
                  <a:cubicBezTo>
                    <a:pt x="11746" y="416"/>
                    <a:pt x="11676" y="643"/>
                    <a:pt x="11674" y="872"/>
                  </a:cubicBezTo>
                  <a:cubicBezTo>
                    <a:pt x="11671" y="1183"/>
                    <a:pt x="11792" y="1492"/>
                    <a:pt x="12004" y="1720"/>
                  </a:cubicBezTo>
                  <a:cubicBezTo>
                    <a:pt x="12026" y="1743"/>
                    <a:pt x="12056" y="1755"/>
                    <a:pt x="12086" y="1755"/>
                  </a:cubicBezTo>
                  <a:cubicBezTo>
                    <a:pt x="12113" y="1755"/>
                    <a:pt x="12140" y="1745"/>
                    <a:pt x="12161" y="1725"/>
                  </a:cubicBezTo>
                  <a:cubicBezTo>
                    <a:pt x="12207" y="1684"/>
                    <a:pt x="12210" y="1612"/>
                    <a:pt x="12167" y="1568"/>
                  </a:cubicBezTo>
                  <a:cubicBezTo>
                    <a:pt x="11993" y="1383"/>
                    <a:pt x="11895" y="1131"/>
                    <a:pt x="11897" y="877"/>
                  </a:cubicBezTo>
                  <a:cubicBezTo>
                    <a:pt x="11900" y="622"/>
                    <a:pt x="12004" y="371"/>
                    <a:pt x="12182" y="191"/>
                  </a:cubicBezTo>
                  <a:cubicBezTo>
                    <a:pt x="12213" y="159"/>
                    <a:pt x="12222" y="111"/>
                    <a:pt x="12206" y="70"/>
                  </a:cubicBezTo>
                  <a:cubicBezTo>
                    <a:pt x="12187" y="28"/>
                    <a:pt x="12148" y="0"/>
                    <a:pt x="1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55;p56"/>
            <p:cNvSpPr/>
            <p:nvPr/>
          </p:nvSpPr>
          <p:spPr>
            <a:xfrm>
              <a:off x="1853725" y="1058025"/>
              <a:ext cx="112250" cy="5775"/>
            </a:xfrm>
            <a:custGeom>
              <a:avLst/>
              <a:gdLst/>
              <a:ahLst/>
              <a:cxnLst/>
              <a:rect l="l" t="t" r="r" b="b"/>
              <a:pathLst>
                <a:path w="4490" h="231" extrusionOk="0">
                  <a:moveTo>
                    <a:pt x="4378" y="1"/>
                  </a:moveTo>
                  <a:lnTo>
                    <a:pt x="111" y="7"/>
                  </a:lnTo>
                  <a:cubicBezTo>
                    <a:pt x="51" y="7"/>
                    <a:pt x="0" y="57"/>
                    <a:pt x="0" y="120"/>
                  </a:cubicBezTo>
                  <a:cubicBezTo>
                    <a:pt x="0" y="180"/>
                    <a:pt x="49" y="230"/>
                    <a:pt x="111" y="230"/>
                  </a:cubicBezTo>
                  <a:lnTo>
                    <a:pt x="4378" y="224"/>
                  </a:lnTo>
                  <a:cubicBezTo>
                    <a:pt x="4439" y="224"/>
                    <a:pt x="4489" y="173"/>
                    <a:pt x="4489" y="112"/>
                  </a:cubicBezTo>
                  <a:cubicBezTo>
                    <a:pt x="4489" y="51"/>
                    <a:pt x="4440" y="1"/>
                    <a:pt x="4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56;p56"/>
            <p:cNvSpPr/>
            <p:nvPr/>
          </p:nvSpPr>
          <p:spPr>
            <a:xfrm>
              <a:off x="1935700" y="1070650"/>
              <a:ext cx="128325" cy="7850"/>
            </a:xfrm>
            <a:custGeom>
              <a:avLst/>
              <a:gdLst/>
              <a:ahLst/>
              <a:cxnLst/>
              <a:rect l="l" t="t" r="r" b="b"/>
              <a:pathLst>
                <a:path w="5133" h="314" extrusionOk="0">
                  <a:moveTo>
                    <a:pt x="5018" y="0"/>
                  </a:moveTo>
                  <a:lnTo>
                    <a:pt x="111" y="89"/>
                  </a:lnTo>
                  <a:cubicBezTo>
                    <a:pt x="49" y="91"/>
                    <a:pt x="1" y="141"/>
                    <a:pt x="2" y="203"/>
                  </a:cubicBezTo>
                  <a:cubicBezTo>
                    <a:pt x="2" y="264"/>
                    <a:pt x="52" y="313"/>
                    <a:pt x="112" y="313"/>
                  </a:cubicBezTo>
                  <a:lnTo>
                    <a:pt x="114" y="313"/>
                  </a:lnTo>
                  <a:lnTo>
                    <a:pt x="5022" y="223"/>
                  </a:lnTo>
                  <a:cubicBezTo>
                    <a:pt x="5084" y="222"/>
                    <a:pt x="5132" y="172"/>
                    <a:pt x="5131" y="110"/>
                  </a:cubicBezTo>
                  <a:cubicBezTo>
                    <a:pt x="5131" y="50"/>
                    <a:pt x="5081" y="0"/>
                    <a:pt x="5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57;p56"/>
            <p:cNvSpPr/>
            <p:nvPr/>
          </p:nvSpPr>
          <p:spPr>
            <a:xfrm>
              <a:off x="2031300" y="1056350"/>
              <a:ext cx="102425" cy="6350"/>
            </a:xfrm>
            <a:custGeom>
              <a:avLst/>
              <a:gdLst/>
              <a:ahLst/>
              <a:cxnLst/>
              <a:rect l="l" t="t" r="r" b="b"/>
              <a:pathLst>
                <a:path w="4097" h="254" extrusionOk="0">
                  <a:moveTo>
                    <a:pt x="3983" y="1"/>
                  </a:moveTo>
                  <a:lnTo>
                    <a:pt x="111" y="30"/>
                  </a:lnTo>
                  <a:cubicBezTo>
                    <a:pt x="49" y="30"/>
                    <a:pt x="0" y="80"/>
                    <a:pt x="0" y="142"/>
                  </a:cubicBezTo>
                  <a:cubicBezTo>
                    <a:pt x="0" y="204"/>
                    <a:pt x="51" y="254"/>
                    <a:pt x="111" y="254"/>
                  </a:cubicBezTo>
                  <a:lnTo>
                    <a:pt x="3984" y="224"/>
                  </a:lnTo>
                  <a:cubicBezTo>
                    <a:pt x="4046" y="224"/>
                    <a:pt x="4096" y="173"/>
                    <a:pt x="4096" y="111"/>
                  </a:cubicBezTo>
                  <a:cubicBezTo>
                    <a:pt x="4096" y="49"/>
                    <a:pt x="4045" y="1"/>
                    <a:pt x="3984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58;p56"/>
            <p:cNvSpPr/>
            <p:nvPr/>
          </p:nvSpPr>
          <p:spPr>
            <a:xfrm>
              <a:off x="1887725" y="6833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0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59;p56"/>
            <p:cNvSpPr/>
            <p:nvPr/>
          </p:nvSpPr>
          <p:spPr>
            <a:xfrm>
              <a:off x="1887725" y="7220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60;p56"/>
            <p:cNvSpPr/>
            <p:nvPr/>
          </p:nvSpPr>
          <p:spPr>
            <a:xfrm>
              <a:off x="1887725" y="7607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1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61;p56"/>
            <p:cNvSpPr/>
            <p:nvPr/>
          </p:nvSpPr>
          <p:spPr>
            <a:xfrm>
              <a:off x="1887725" y="7994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3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62;p56"/>
            <p:cNvSpPr/>
            <p:nvPr/>
          </p:nvSpPr>
          <p:spPr>
            <a:xfrm>
              <a:off x="1887725" y="83812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63;p56"/>
            <p:cNvSpPr/>
            <p:nvPr/>
          </p:nvSpPr>
          <p:spPr>
            <a:xfrm>
              <a:off x="1887725" y="87685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64;p56"/>
            <p:cNvSpPr/>
            <p:nvPr/>
          </p:nvSpPr>
          <p:spPr>
            <a:xfrm>
              <a:off x="1887725" y="9155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1"/>
                  </a:moveTo>
                  <a:cubicBezTo>
                    <a:pt x="52" y="1"/>
                    <a:pt x="1" y="51"/>
                    <a:pt x="1" y="112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2"/>
                    <a:pt x="9837" y="112"/>
                  </a:cubicBezTo>
                  <a:cubicBezTo>
                    <a:pt x="9837" y="51"/>
                    <a:pt x="9788" y="1"/>
                    <a:pt x="9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65;p56"/>
            <p:cNvSpPr/>
            <p:nvPr/>
          </p:nvSpPr>
          <p:spPr>
            <a:xfrm>
              <a:off x="1887725" y="954200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49"/>
                    <a:pt x="1" y="111"/>
                  </a:cubicBezTo>
                  <a:cubicBezTo>
                    <a:pt x="1" y="172"/>
                    <a:pt x="50" y="223"/>
                    <a:pt x="112" y="223"/>
                  </a:cubicBezTo>
                  <a:lnTo>
                    <a:pt x="9726" y="223"/>
                  </a:lnTo>
                  <a:cubicBezTo>
                    <a:pt x="9788" y="223"/>
                    <a:pt x="9837" y="173"/>
                    <a:pt x="9837" y="111"/>
                  </a:cubicBezTo>
                  <a:cubicBezTo>
                    <a:pt x="9837" y="50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66;p56"/>
            <p:cNvSpPr/>
            <p:nvPr/>
          </p:nvSpPr>
          <p:spPr>
            <a:xfrm>
              <a:off x="1887725" y="992875"/>
              <a:ext cx="245925" cy="5575"/>
            </a:xfrm>
            <a:custGeom>
              <a:avLst/>
              <a:gdLst/>
              <a:ahLst/>
              <a:cxnLst/>
              <a:rect l="l" t="t" r="r" b="b"/>
              <a:pathLst>
                <a:path w="9837" h="223" extrusionOk="0">
                  <a:moveTo>
                    <a:pt x="112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2"/>
                    <a:pt x="50" y="222"/>
                    <a:pt x="112" y="222"/>
                  </a:cubicBezTo>
                  <a:lnTo>
                    <a:pt x="9726" y="222"/>
                  </a:lnTo>
                  <a:cubicBezTo>
                    <a:pt x="9788" y="222"/>
                    <a:pt x="9837" y="172"/>
                    <a:pt x="9837" y="112"/>
                  </a:cubicBezTo>
                  <a:cubicBezTo>
                    <a:pt x="9837" y="51"/>
                    <a:pt x="9788" y="0"/>
                    <a:pt x="9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67;p56"/>
            <p:cNvSpPr/>
            <p:nvPr/>
          </p:nvSpPr>
          <p:spPr>
            <a:xfrm>
              <a:off x="2066425" y="651775"/>
              <a:ext cx="5600" cy="384450"/>
            </a:xfrm>
            <a:custGeom>
              <a:avLst/>
              <a:gdLst/>
              <a:ahLst/>
              <a:cxnLst/>
              <a:rect l="l" t="t" r="r" b="b"/>
              <a:pathLst>
                <a:path w="224" h="15378" extrusionOk="0">
                  <a:moveTo>
                    <a:pt x="111" y="1"/>
                  </a:moveTo>
                  <a:cubicBezTo>
                    <a:pt x="51" y="1"/>
                    <a:pt x="1" y="50"/>
                    <a:pt x="1" y="112"/>
                  </a:cubicBezTo>
                  <a:lnTo>
                    <a:pt x="1" y="15266"/>
                  </a:lnTo>
                  <a:cubicBezTo>
                    <a:pt x="1" y="15327"/>
                    <a:pt x="49" y="15378"/>
                    <a:pt x="111" y="15378"/>
                  </a:cubicBezTo>
                  <a:cubicBezTo>
                    <a:pt x="173" y="15378"/>
                    <a:pt x="224" y="15328"/>
                    <a:pt x="223" y="15266"/>
                  </a:cubicBezTo>
                  <a:lnTo>
                    <a:pt x="223" y="112"/>
                  </a:lnTo>
                  <a:cubicBezTo>
                    <a:pt x="223" y="51"/>
                    <a:pt x="17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68;p56"/>
            <p:cNvSpPr/>
            <p:nvPr/>
          </p:nvSpPr>
          <p:spPr>
            <a:xfrm>
              <a:off x="1805700" y="6578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2" y="2155"/>
                  </a:cubicBezTo>
                  <a:cubicBezTo>
                    <a:pt x="1285" y="2095"/>
                    <a:pt x="1236" y="2043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3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69;p56"/>
            <p:cNvSpPr/>
            <p:nvPr/>
          </p:nvSpPr>
          <p:spPr>
            <a:xfrm>
              <a:off x="1805700" y="6927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4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4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70;p56"/>
            <p:cNvSpPr/>
            <p:nvPr/>
          </p:nvSpPr>
          <p:spPr>
            <a:xfrm>
              <a:off x="1805700" y="727550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5" y="0"/>
                  </a:moveTo>
                  <a:cubicBezTo>
                    <a:pt x="1050" y="0"/>
                    <a:pt x="917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2" y="2155"/>
                  </a:cubicBezTo>
                  <a:cubicBezTo>
                    <a:pt x="1285" y="2094"/>
                    <a:pt x="1236" y="2043"/>
                    <a:pt x="1174" y="2041"/>
                  </a:cubicBezTo>
                  <a:cubicBezTo>
                    <a:pt x="759" y="2026"/>
                    <a:pt x="378" y="1693"/>
                    <a:pt x="308" y="1283"/>
                  </a:cubicBezTo>
                  <a:cubicBezTo>
                    <a:pt x="237" y="873"/>
                    <a:pt x="485" y="434"/>
                    <a:pt x="872" y="281"/>
                  </a:cubicBezTo>
                  <a:cubicBezTo>
                    <a:pt x="973" y="242"/>
                    <a:pt x="1080" y="223"/>
                    <a:pt x="1187" y="223"/>
                  </a:cubicBezTo>
                  <a:cubicBezTo>
                    <a:pt x="1492" y="223"/>
                    <a:pt x="1799" y="374"/>
                    <a:pt x="1968" y="631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3"/>
                  </a:cubicBezTo>
                  <a:cubicBezTo>
                    <a:pt x="2174" y="630"/>
                    <a:pt x="2189" y="560"/>
                    <a:pt x="2155" y="508"/>
                  </a:cubicBezTo>
                  <a:cubicBezTo>
                    <a:pt x="1946" y="189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1;p56"/>
            <p:cNvSpPr/>
            <p:nvPr/>
          </p:nvSpPr>
          <p:spPr>
            <a:xfrm>
              <a:off x="1805700" y="762400"/>
              <a:ext cx="54750" cy="56550"/>
            </a:xfrm>
            <a:custGeom>
              <a:avLst/>
              <a:gdLst/>
              <a:ahLst/>
              <a:cxnLst/>
              <a:rect l="l" t="t" r="r" b="b"/>
              <a:pathLst>
                <a:path w="2190" h="2262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2"/>
                    <a:pt x="0" y="810"/>
                    <a:pt x="88" y="1320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4"/>
                    <a:pt x="1283" y="2155"/>
                  </a:cubicBezTo>
                  <a:cubicBezTo>
                    <a:pt x="1286" y="2094"/>
                    <a:pt x="1237" y="2043"/>
                    <a:pt x="1175" y="2039"/>
                  </a:cubicBezTo>
                  <a:cubicBezTo>
                    <a:pt x="760" y="2026"/>
                    <a:pt x="379" y="1692"/>
                    <a:pt x="309" y="1283"/>
                  </a:cubicBezTo>
                  <a:cubicBezTo>
                    <a:pt x="238" y="872"/>
                    <a:pt x="486" y="433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1"/>
                  </a:cubicBezTo>
                  <a:cubicBezTo>
                    <a:pt x="1990" y="664"/>
                    <a:pt x="2025" y="681"/>
                    <a:pt x="2062" y="681"/>
                  </a:cubicBezTo>
                  <a:cubicBezTo>
                    <a:pt x="2083" y="681"/>
                    <a:pt x="2105" y="675"/>
                    <a:pt x="2124" y="663"/>
                  </a:cubicBezTo>
                  <a:cubicBezTo>
                    <a:pt x="2175" y="629"/>
                    <a:pt x="2190" y="560"/>
                    <a:pt x="2156" y="508"/>
                  </a:cubicBezTo>
                  <a:cubicBezTo>
                    <a:pt x="1947" y="188"/>
                    <a:pt x="1566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72;p56"/>
            <p:cNvSpPr/>
            <p:nvPr/>
          </p:nvSpPr>
          <p:spPr>
            <a:xfrm>
              <a:off x="1805700" y="7972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5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3"/>
                    <a:pt x="1189" y="223"/>
                  </a:cubicBezTo>
                  <a:cubicBezTo>
                    <a:pt x="1494" y="223"/>
                    <a:pt x="1801" y="374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6" y="188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73;p56"/>
            <p:cNvSpPr/>
            <p:nvPr/>
          </p:nvSpPr>
          <p:spPr>
            <a:xfrm>
              <a:off x="1805700" y="832050"/>
              <a:ext cx="54725" cy="56600"/>
            </a:xfrm>
            <a:custGeom>
              <a:avLst/>
              <a:gdLst/>
              <a:ahLst/>
              <a:cxnLst/>
              <a:rect l="l" t="t" r="r" b="b"/>
              <a:pathLst>
                <a:path w="2189" h="2264" extrusionOk="0">
                  <a:moveTo>
                    <a:pt x="1185" y="0"/>
                  </a:moveTo>
                  <a:cubicBezTo>
                    <a:pt x="1051" y="0"/>
                    <a:pt x="917" y="24"/>
                    <a:pt x="791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2" y="2156"/>
                  </a:cubicBezTo>
                  <a:cubicBezTo>
                    <a:pt x="1285" y="2095"/>
                    <a:pt x="1236" y="2043"/>
                    <a:pt x="1174" y="2041"/>
                  </a:cubicBezTo>
                  <a:cubicBezTo>
                    <a:pt x="759" y="2027"/>
                    <a:pt x="378" y="1694"/>
                    <a:pt x="308" y="1284"/>
                  </a:cubicBezTo>
                  <a:cubicBezTo>
                    <a:pt x="237" y="874"/>
                    <a:pt x="485" y="434"/>
                    <a:pt x="872" y="281"/>
                  </a:cubicBezTo>
                  <a:cubicBezTo>
                    <a:pt x="973" y="242"/>
                    <a:pt x="1080" y="224"/>
                    <a:pt x="1187" y="224"/>
                  </a:cubicBezTo>
                  <a:cubicBezTo>
                    <a:pt x="1492" y="224"/>
                    <a:pt x="1799" y="375"/>
                    <a:pt x="1968" y="632"/>
                  </a:cubicBezTo>
                  <a:cubicBezTo>
                    <a:pt x="1989" y="664"/>
                    <a:pt x="2024" y="682"/>
                    <a:pt x="2061" y="682"/>
                  </a:cubicBezTo>
                  <a:cubicBezTo>
                    <a:pt x="2082" y="682"/>
                    <a:pt x="2104" y="676"/>
                    <a:pt x="2123" y="664"/>
                  </a:cubicBezTo>
                  <a:cubicBezTo>
                    <a:pt x="2174" y="631"/>
                    <a:pt x="2189" y="560"/>
                    <a:pt x="2155" y="509"/>
                  </a:cubicBezTo>
                  <a:cubicBezTo>
                    <a:pt x="1946" y="188"/>
                    <a:pt x="1564" y="0"/>
                    <a:pt x="118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74;p56"/>
            <p:cNvSpPr/>
            <p:nvPr/>
          </p:nvSpPr>
          <p:spPr>
            <a:xfrm>
              <a:off x="1805700" y="86690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6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4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6"/>
                    <a:pt x="379" y="1693"/>
                    <a:pt x="309" y="1283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8" y="223"/>
                  </a:cubicBezTo>
                  <a:cubicBezTo>
                    <a:pt x="1493" y="223"/>
                    <a:pt x="1800" y="375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0"/>
                    <a:pt x="2156" y="509"/>
                  </a:cubicBezTo>
                  <a:cubicBezTo>
                    <a:pt x="1947" y="189"/>
                    <a:pt x="1565" y="0"/>
                    <a:pt x="118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75;p56"/>
            <p:cNvSpPr/>
            <p:nvPr/>
          </p:nvSpPr>
          <p:spPr>
            <a:xfrm>
              <a:off x="1805700" y="901725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1"/>
                  </a:moveTo>
                  <a:cubicBezTo>
                    <a:pt x="1052" y="1"/>
                    <a:pt x="918" y="25"/>
                    <a:pt x="792" y="74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3" y="2155"/>
                  </a:cubicBezTo>
                  <a:cubicBezTo>
                    <a:pt x="1286" y="2095"/>
                    <a:pt x="1237" y="2044"/>
                    <a:pt x="1175" y="2041"/>
                  </a:cubicBezTo>
                  <a:cubicBezTo>
                    <a:pt x="760" y="2025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2"/>
                  </a:cubicBezTo>
                  <a:cubicBezTo>
                    <a:pt x="974" y="242"/>
                    <a:pt x="1082" y="224"/>
                    <a:pt x="1189" y="224"/>
                  </a:cubicBezTo>
                  <a:cubicBezTo>
                    <a:pt x="1494" y="224"/>
                    <a:pt x="1801" y="375"/>
                    <a:pt x="1969" y="631"/>
                  </a:cubicBezTo>
                  <a:cubicBezTo>
                    <a:pt x="1990" y="664"/>
                    <a:pt x="2026" y="682"/>
                    <a:pt x="2063" y="682"/>
                  </a:cubicBezTo>
                  <a:cubicBezTo>
                    <a:pt x="2084" y="682"/>
                    <a:pt x="2105" y="676"/>
                    <a:pt x="2124" y="664"/>
                  </a:cubicBezTo>
                  <a:cubicBezTo>
                    <a:pt x="2175" y="630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76;p56"/>
            <p:cNvSpPr/>
            <p:nvPr/>
          </p:nvSpPr>
          <p:spPr>
            <a:xfrm>
              <a:off x="1805700" y="936575"/>
              <a:ext cx="54725" cy="56575"/>
            </a:xfrm>
            <a:custGeom>
              <a:avLst/>
              <a:gdLst/>
              <a:ahLst/>
              <a:cxnLst/>
              <a:rect l="l" t="t" r="r" b="b"/>
              <a:pathLst>
                <a:path w="2189" h="2263" extrusionOk="0">
                  <a:moveTo>
                    <a:pt x="1184" y="0"/>
                  </a:moveTo>
                  <a:cubicBezTo>
                    <a:pt x="1050" y="0"/>
                    <a:pt x="916" y="24"/>
                    <a:pt x="791" y="73"/>
                  </a:cubicBezTo>
                  <a:cubicBezTo>
                    <a:pt x="309" y="263"/>
                    <a:pt x="0" y="811"/>
                    <a:pt x="88" y="1321"/>
                  </a:cubicBezTo>
                  <a:cubicBezTo>
                    <a:pt x="176" y="1832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5"/>
                    <a:pt x="1282" y="2155"/>
                  </a:cubicBezTo>
                  <a:cubicBezTo>
                    <a:pt x="1285" y="2094"/>
                    <a:pt x="1236" y="2042"/>
                    <a:pt x="1174" y="2040"/>
                  </a:cubicBezTo>
                  <a:cubicBezTo>
                    <a:pt x="759" y="2026"/>
                    <a:pt x="378" y="1693"/>
                    <a:pt x="308" y="1284"/>
                  </a:cubicBezTo>
                  <a:cubicBezTo>
                    <a:pt x="237" y="873"/>
                    <a:pt x="485" y="434"/>
                    <a:pt x="872" y="282"/>
                  </a:cubicBezTo>
                  <a:cubicBezTo>
                    <a:pt x="973" y="242"/>
                    <a:pt x="1081" y="223"/>
                    <a:pt x="1188" y="223"/>
                  </a:cubicBezTo>
                  <a:cubicBezTo>
                    <a:pt x="1493" y="223"/>
                    <a:pt x="1800" y="374"/>
                    <a:pt x="1968" y="631"/>
                  </a:cubicBezTo>
                  <a:cubicBezTo>
                    <a:pt x="1989" y="664"/>
                    <a:pt x="2025" y="682"/>
                    <a:pt x="2062" y="682"/>
                  </a:cubicBezTo>
                  <a:cubicBezTo>
                    <a:pt x="2083" y="682"/>
                    <a:pt x="2104" y="676"/>
                    <a:pt x="2123" y="664"/>
                  </a:cubicBezTo>
                  <a:cubicBezTo>
                    <a:pt x="2174" y="630"/>
                    <a:pt x="2189" y="561"/>
                    <a:pt x="2155" y="509"/>
                  </a:cubicBezTo>
                  <a:cubicBezTo>
                    <a:pt x="1945" y="188"/>
                    <a:pt x="1564" y="0"/>
                    <a:pt x="11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77;p56"/>
            <p:cNvSpPr/>
            <p:nvPr/>
          </p:nvSpPr>
          <p:spPr>
            <a:xfrm>
              <a:off x="1805700" y="971400"/>
              <a:ext cx="54750" cy="56600"/>
            </a:xfrm>
            <a:custGeom>
              <a:avLst/>
              <a:gdLst/>
              <a:ahLst/>
              <a:cxnLst/>
              <a:rect l="l" t="t" r="r" b="b"/>
              <a:pathLst>
                <a:path w="2190" h="2264" extrusionOk="0">
                  <a:moveTo>
                    <a:pt x="1187" y="1"/>
                  </a:moveTo>
                  <a:cubicBezTo>
                    <a:pt x="1052" y="1"/>
                    <a:pt x="918" y="24"/>
                    <a:pt x="792" y="74"/>
                  </a:cubicBezTo>
                  <a:cubicBezTo>
                    <a:pt x="309" y="264"/>
                    <a:pt x="0" y="812"/>
                    <a:pt x="88" y="1322"/>
                  </a:cubicBezTo>
                  <a:cubicBezTo>
                    <a:pt x="176" y="1831"/>
                    <a:pt x="649" y="2245"/>
                    <a:pt x="1167" y="2263"/>
                  </a:cubicBezTo>
                  <a:lnTo>
                    <a:pt x="1171" y="2263"/>
                  </a:lnTo>
                  <a:cubicBezTo>
                    <a:pt x="1230" y="2263"/>
                    <a:pt x="1281" y="2216"/>
                    <a:pt x="1283" y="2156"/>
                  </a:cubicBezTo>
                  <a:cubicBezTo>
                    <a:pt x="1286" y="2095"/>
                    <a:pt x="1237" y="2043"/>
                    <a:pt x="1175" y="2041"/>
                  </a:cubicBezTo>
                  <a:cubicBezTo>
                    <a:pt x="760" y="2027"/>
                    <a:pt x="379" y="1693"/>
                    <a:pt x="309" y="1284"/>
                  </a:cubicBezTo>
                  <a:cubicBezTo>
                    <a:pt x="238" y="874"/>
                    <a:pt x="486" y="435"/>
                    <a:pt x="874" y="282"/>
                  </a:cubicBezTo>
                  <a:cubicBezTo>
                    <a:pt x="974" y="242"/>
                    <a:pt x="1081" y="224"/>
                    <a:pt x="1188" y="224"/>
                  </a:cubicBezTo>
                  <a:cubicBezTo>
                    <a:pt x="1493" y="224"/>
                    <a:pt x="1800" y="375"/>
                    <a:pt x="1969" y="632"/>
                  </a:cubicBezTo>
                  <a:cubicBezTo>
                    <a:pt x="1990" y="665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1"/>
                    <a:pt x="2190" y="561"/>
                    <a:pt x="2156" y="509"/>
                  </a:cubicBezTo>
                  <a:cubicBezTo>
                    <a:pt x="1947" y="189"/>
                    <a:pt x="1566" y="1"/>
                    <a:pt x="118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78;p56"/>
            <p:cNvSpPr/>
            <p:nvPr/>
          </p:nvSpPr>
          <p:spPr>
            <a:xfrm>
              <a:off x="1805700" y="1006250"/>
              <a:ext cx="54750" cy="56575"/>
            </a:xfrm>
            <a:custGeom>
              <a:avLst/>
              <a:gdLst/>
              <a:ahLst/>
              <a:cxnLst/>
              <a:rect l="l" t="t" r="r" b="b"/>
              <a:pathLst>
                <a:path w="2190" h="2263" extrusionOk="0">
                  <a:moveTo>
                    <a:pt x="1187" y="0"/>
                  </a:moveTo>
                  <a:cubicBezTo>
                    <a:pt x="1052" y="0"/>
                    <a:pt x="918" y="24"/>
                    <a:pt x="792" y="74"/>
                  </a:cubicBezTo>
                  <a:cubicBezTo>
                    <a:pt x="309" y="263"/>
                    <a:pt x="0" y="810"/>
                    <a:pt x="88" y="1321"/>
                  </a:cubicBezTo>
                  <a:cubicBezTo>
                    <a:pt x="176" y="1831"/>
                    <a:pt x="649" y="2244"/>
                    <a:pt x="1167" y="2262"/>
                  </a:cubicBezTo>
                  <a:lnTo>
                    <a:pt x="1171" y="2262"/>
                  </a:lnTo>
                  <a:cubicBezTo>
                    <a:pt x="1230" y="2262"/>
                    <a:pt x="1281" y="2215"/>
                    <a:pt x="1283" y="2156"/>
                  </a:cubicBezTo>
                  <a:cubicBezTo>
                    <a:pt x="1286" y="2095"/>
                    <a:pt x="1237" y="2043"/>
                    <a:pt x="1175" y="2040"/>
                  </a:cubicBezTo>
                  <a:cubicBezTo>
                    <a:pt x="760" y="2026"/>
                    <a:pt x="379" y="1693"/>
                    <a:pt x="309" y="1284"/>
                  </a:cubicBezTo>
                  <a:cubicBezTo>
                    <a:pt x="238" y="873"/>
                    <a:pt x="486" y="434"/>
                    <a:pt x="874" y="281"/>
                  </a:cubicBezTo>
                  <a:cubicBezTo>
                    <a:pt x="974" y="242"/>
                    <a:pt x="1081" y="223"/>
                    <a:pt x="1189" y="223"/>
                  </a:cubicBezTo>
                  <a:cubicBezTo>
                    <a:pt x="1493" y="223"/>
                    <a:pt x="1801" y="374"/>
                    <a:pt x="1969" y="632"/>
                  </a:cubicBezTo>
                  <a:cubicBezTo>
                    <a:pt x="1990" y="664"/>
                    <a:pt x="2025" y="682"/>
                    <a:pt x="2062" y="682"/>
                  </a:cubicBezTo>
                  <a:cubicBezTo>
                    <a:pt x="2083" y="682"/>
                    <a:pt x="2105" y="676"/>
                    <a:pt x="2124" y="664"/>
                  </a:cubicBezTo>
                  <a:cubicBezTo>
                    <a:pt x="2175" y="630"/>
                    <a:pt x="2190" y="560"/>
                    <a:pt x="2156" y="509"/>
                  </a:cubicBezTo>
                  <a:cubicBezTo>
                    <a:pt x="1947" y="188"/>
                    <a:pt x="1566" y="0"/>
                    <a:pt x="118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79;p56"/>
            <p:cNvSpPr/>
            <p:nvPr/>
          </p:nvSpPr>
          <p:spPr>
            <a:xfrm>
              <a:off x="1641700" y="1175900"/>
              <a:ext cx="595150" cy="398700"/>
            </a:xfrm>
            <a:custGeom>
              <a:avLst/>
              <a:gdLst/>
              <a:ahLst/>
              <a:cxnLst/>
              <a:rect l="l" t="t" r="r" b="b"/>
              <a:pathLst>
                <a:path w="23806" h="15948" extrusionOk="0">
                  <a:moveTo>
                    <a:pt x="20167" y="1"/>
                  </a:moveTo>
                  <a:cubicBezTo>
                    <a:pt x="20071" y="1"/>
                    <a:pt x="19975" y="6"/>
                    <a:pt x="19877" y="18"/>
                  </a:cubicBezTo>
                  <a:lnTo>
                    <a:pt x="2131" y="2128"/>
                  </a:lnTo>
                  <a:cubicBezTo>
                    <a:pt x="917" y="2272"/>
                    <a:pt x="3" y="3302"/>
                    <a:pt x="1" y="4524"/>
                  </a:cubicBezTo>
                  <a:lnTo>
                    <a:pt x="1" y="13534"/>
                  </a:lnTo>
                  <a:cubicBezTo>
                    <a:pt x="1" y="14888"/>
                    <a:pt x="1105" y="15948"/>
                    <a:pt x="2410" y="15948"/>
                  </a:cubicBezTo>
                  <a:cubicBezTo>
                    <a:pt x="2540" y="15948"/>
                    <a:pt x="2671" y="15938"/>
                    <a:pt x="2804" y="15916"/>
                  </a:cubicBezTo>
                  <a:lnTo>
                    <a:pt x="21630" y="12842"/>
                  </a:lnTo>
                  <a:cubicBezTo>
                    <a:pt x="22919" y="12632"/>
                    <a:pt x="23806" y="11434"/>
                    <a:pt x="23633" y="10140"/>
                  </a:cubicBezTo>
                  <a:lnTo>
                    <a:pt x="22553" y="2093"/>
                  </a:lnTo>
                  <a:cubicBezTo>
                    <a:pt x="22392" y="883"/>
                    <a:pt x="21358" y="1"/>
                    <a:pt x="20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80;p56"/>
            <p:cNvSpPr/>
            <p:nvPr/>
          </p:nvSpPr>
          <p:spPr>
            <a:xfrm>
              <a:off x="1802925" y="1251825"/>
              <a:ext cx="66350" cy="68425"/>
            </a:xfrm>
            <a:custGeom>
              <a:avLst/>
              <a:gdLst/>
              <a:ahLst/>
              <a:cxnLst/>
              <a:rect l="l" t="t" r="r" b="b"/>
              <a:pathLst>
                <a:path w="2654" h="2737" extrusionOk="0">
                  <a:moveTo>
                    <a:pt x="1497" y="559"/>
                  </a:moveTo>
                  <a:cubicBezTo>
                    <a:pt x="1625" y="559"/>
                    <a:pt x="1735" y="573"/>
                    <a:pt x="1828" y="604"/>
                  </a:cubicBezTo>
                  <a:cubicBezTo>
                    <a:pt x="1931" y="639"/>
                    <a:pt x="1983" y="683"/>
                    <a:pt x="1983" y="740"/>
                  </a:cubicBezTo>
                  <a:cubicBezTo>
                    <a:pt x="1983" y="819"/>
                    <a:pt x="1894" y="894"/>
                    <a:pt x="1718" y="964"/>
                  </a:cubicBezTo>
                  <a:cubicBezTo>
                    <a:pt x="1561" y="1024"/>
                    <a:pt x="1414" y="1055"/>
                    <a:pt x="1280" y="1055"/>
                  </a:cubicBezTo>
                  <a:cubicBezTo>
                    <a:pt x="1160" y="1055"/>
                    <a:pt x="1046" y="1034"/>
                    <a:pt x="938" y="996"/>
                  </a:cubicBezTo>
                  <a:cubicBezTo>
                    <a:pt x="827" y="955"/>
                    <a:pt x="772" y="909"/>
                    <a:pt x="772" y="859"/>
                  </a:cubicBezTo>
                  <a:cubicBezTo>
                    <a:pt x="772" y="790"/>
                    <a:pt x="855" y="723"/>
                    <a:pt x="1024" y="656"/>
                  </a:cubicBezTo>
                  <a:cubicBezTo>
                    <a:pt x="1186" y="592"/>
                    <a:pt x="1345" y="559"/>
                    <a:pt x="1497" y="559"/>
                  </a:cubicBezTo>
                  <a:close/>
                  <a:moveTo>
                    <a:pt x="1529" y="1621"/>
                  </a:moveTo>
                  <a:cubicBezTo>
                    <a:pt x="1708" y="1621"/>
                    <a:pt x="1874" y="1649"/>
                    <a:pt x="2030" y="1708"/>
                  </a:cubicBezTo>
                  <a:cubicBezTo>
                    <a:pt x="2197" y="1768"/>
                    <a:pt x="2280" y="1840"/>
                    <a:pt x="2280" y="1922"/>
                  </a:cubicBezTo>
                  <a:cubicBezTo>
                    <a:pt x="2280" y="1992"/>
                    <a:pt x="2223" y="2049"/>
                    <a:pt x="2106" y="2091"/>
                  </a:cubicBezTo>
                  <a:cubicBezTo>
                    <a:pt x="1991" y="2134"/>
                    <a:pt x="1846" y="2155"/>
                    <a:pt x="1673" y="2155"/>
                  </a:cubicBezTo>
                  <a:cubicBezTo>
                    <a:pt x="1502" y="2155"/>
                    <a:pt x="1335" y="2117"/>
                    <a:pt x="1169" y="2041"/>
                  </a:cubicBezTo>
                  <a:cubicBezTo>
                    <a:pt x="1009" y="1967"/>
                    <a:pt x="929" y="1894"/>
                    <a:pt x="929" y="1820"/>
                  </a:cubicBezTo>
                  <a:cubicBezTo>
                    <a:pt x="929" y="1761"/>
                    <a:pt x="999" y="1710"/>
                    <a:pt x="1138" y="1672"/>
                  </a:cubicBezTo>
                  <a:cubicBezTo>
                    <a:pt x="1259" y="1638"/>
                    <a:pt x="1390" y="1621"/>
                    <a:pt x="1529" y="1621"/>
                  </a:cubicBezTo>
                  <a:close/>
                  <a:moveTo>
                    <a:pt x="17" y="0"/>
                  </a:moveTo>
                  <a:cubicBezTo>
                    <a:pt x="6" y="45"/>
                    <a:pt x="1" y="118"/>
                    <a:pt x="1" y="220"/>
                  </a:cubicBezTo>
                  <a:cubicBezTo>
                    <a:pt x="1" y="314"/>
                    <a:pt x="11" y="365"/>
                    <a:pt x="30" y="371"/>
                  </a:cubicBezTo>
                  <a:cubicBezTo>
                    <a:pt x="100" y="381"/>
                    <a:pt x="169" y="391"/>
                    <a:pt x="241" y="401"/>
                  </a:cubicBezTo>
                  <a:cubicBezTo>
                    <a:pt x="311" y="416"/>
                    <a:pt x="345" y="461"/>
                    <a:pt x="345" y="535"/>
                  </a:cubicBezTo>
                  <a:cubicBezTo>
                    <a:pt x="345" y="542"/>
                    <a:pt x="345" y="557"/>
                    <a:pt x="344" y="577"/>
                  </a:cubicBezTo>
                  <a:cubicBezTo>
                    <a:pt x="343" y="595"/>
                    <a:pt x="343" y="609"/>
                    <a:pt x="343" y="618"/>
                  </a:cubicBezTo>
                  <a:cubicBezTo>
                    <a:pt x="343" y="1234"/>
                    <a:pt x="414" y="1794"/>
                    <a:pt x="557" y="2299"/>
                  </a:cubicBezTo>
                  <a:cubicBezTo>
                    <a:pt x="472" y="2257"/>
                    <a:pt x="388" y="2236"/>
                    <a:pt x="308" y="2236"/>
                  </a:cubicBezTo>
                  <a:cubicBezTo>
                    <a:pt x="257" y="2236"/>
                    <a:pt x="216" y="2242"/>
                    <a:pt x="184" y="2257"/>
                  </a:cubicBezTo>
                  <a:lnTo>
                    <a:pt x="178" y="2672"/>
                  </a:lnTo>
                  <a:cubicBezTo>
                    <a:pt x="257" y="2619"/>
                    <a:pt x="371" y="2592"/>
                    <a:pt x="515" y="2592"/>
                  </a:cubicBezTo>
                  <a:cubicBezTo>
                    <a:pt x="623" y="2592"/>
                    <a:pt x="818" y="2617"/>
                    <a:pt x="1102" y="2665"/>
                  </a:cubicBezTo>
                  <a:cubicBezTo>
                    <a:pt x="1386" y="2712"/>
                    <a:pt x="1604" y="2737"/>
                    <a:pt x="1755" y="2737"/>
                  </a:cubicBezTo>
                  <a:cubicBezTo>
                    <a:pt x="2055" y="2737"/>
                    <a:pt x="2286" y="2639"/>
                    <a:pt x="2451" y="2441"/>
                  </a:cubicBezTo>
                  <a:cubicBezTo>
                    <a:pt x="2586" y="2277"/>
                    <a:pt x="2653" y="2081"/>
                    <a:pt x="2653" y="1853"/>
                  </a:cubicBezTo>
                  <a:cubicBezTo>
                    <a:pt x="2653" y="1692"/>
                    <a:pt x="2607" y="1556"/>
                    <a:pt x="2514" y="1445"/>
                  </a:cubicBezTo>
                  <a:cubicBezTo>
                    <a:pt x="2401" y="1315"/>
                    <a:pt x="2240" y="1249"/>
                    <a:pt x="2030" y="1249"/>
                  </a:cubicBezTo>
                  <a:cubicBezTo>
                    <a:pt x="1997" y="1249"/>
                    <a:pt x="1972" y="1250"/>
                    <a:pt x="1957" y="1253"/>
                  </a:cubicBezTo>
                  <a:cubicBezTo>
                    <a:pt x="2245" y="1160"/>
                    <a:pt x="2389" y="943"/>
                    <a:pt x="2389" y="603"/>
                  </a:cubicBezTo>
                  <a:cubicBezTo>
                    <a:pt x="2389" y="475"/>
                    <a:pt x="2349" y="371"/>
                    <a:pt x="2271" y="289"/>
                  </a:cubicBezTo>
                  <a:cubicBezTo>
                    <a:pt x="2166" y="180"/>
                    <a:pt x="2000" y="124"/>
                    <a:pt x="1773" y="124"/>
                  </a:cubicBezTo>
                  <a:cubicBezTo>
                    <a:pt x="1667" y="124"/>
                    <a:pt x="1542" y="138"/>
                    <a:pt x="1398" y="165"/>
                  </a:cubicBezTo>
                  <a:cubicBezTo>
                    <a:pt x="1205" y="202"/>
                    <a:pt x="1026" y="220"/>
                    <a:pt x="865" y="220"/>
                  </a:cubicBezTo>
                  <a:cubicBezTo>
                    <a:pt x="536" y="220"/>
                    <a:pt x="254" y="14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81;p56"/>
            <p:cNvSpPr/>
            <p:nvPr/>
          </p:nvSpPr>
          <p:spPr>
            <a:xfrm>
              <a:off x="1873000" y="1265750"/>
              <a:ext cx="68875" cy="56350"/>
            </a:xfrm>
            <a:custGeom>
              <a:avLst/>
              <a:gdLst/>
              <a:ahLst/>
              <a:cxnLst/>
              <a:rect l="l" t="t" r="r" b="b"/>
              <a:pathLst>
                <a:path w="2755" h="2254" extrusionOk="0">
                  <a:moveTo>
                    <a:pt x="1287" y="1001"/>
                  </a:moveTo>
                  <a:cubicBezTo>
                    <a:pt x="1444" y="1001"/>
                    <a:pt x="1570" y="1018"/>
                    <a:pt x="1668" y="1050"/>
                  </a:cubicBezTo>
                  <a:cubicBezTo>
                    <a:pt x="1759" y="1081"/>
                    <a:pt x="1804" y="1120"/>
                    <a:pt x="1804" y="1164"/>
                  </a:cubicBezTo>
                  <a:cubicBezTo>
                    <a:pt x="1804" y="1242"/>
                    <a:pt x="1723" y="1323"/>
                    <a:pt x="1563" y="1409"/>
                  </a:cubicBezTo>
                  <a:cubicBezTo>
                    <a:pt x="1392" y="1495"/>
                    <a:pt x="1216" y="1539"/>
                    <a:pt x="1034" y="1539"/>
                  </a:cubicBezTo>
                  <a:cubicBezTo>
                    <a:pt x="874" y="1539"/>
                    <a:pt x="735" y="1523"/>
                    <a:pt x="619" y="1490"/>
                  </a:cubicBezTo>
                  <a:cubicBezTo>
                    <a:pt x="489" y="1453"/>
                    <a:pt x="424" y="1403"/>
                    <a:pt x="424" y="1343"/>
                  </a:cubicBezTo>
                  <a:cubicBezTo>
                    <a:pt x="424" y="1267"/>
                    <a:pt x="516" y="1190"/>
                    <a:pt x="698" y="1116"/>
                  </a:cubicBezTo>
                  <a:cubicBezTo>
                    <a:pt x="887" y="1039"/>
                    <a:pt x="1084" y="1001"/>
                    <a:pt x="1287" y="1001"/>
                  </a:cubicBezTo>
                  <a:close/>
                  <a:moveTo>
                    <a:pt x="2661" y="1"/>
                  </a:moveTo>
                  <a:cubicBezTo>
                    <a:pt x="2458" y="76"/>
                    <a:pt x="2086" y="155"/>
                    <a:pt x="1550" y="237"/>
                  </a:cubicBezTo>
                  <a:cubicBezTo>
                    <a:pt x="1592" y="302"/>
                    <a:pt x="1631" y="388"/>
                    <a:pt x="1664" y="495"/>
                  </a:cubicBezTo>
                  <a:cubicBezTo>
                    <a:pt x="1694" y="594"/>
                    <a:pt x="1710" y="672"/>
                    <a:pt x="1710" y="725"/>
                  </a:cubicBezTo>
                  <a:cubicBezTo>
                    <a:pt x="1452" y="475"/>
                    <a:pt x="1185" y="350"/>
                    <a:pt x="913" y="350"/>
                  </a:cubicBezTo>
                  <a:cubicBezTo>
                    <a:pt x="661" y="350"/>
                    <a:pt x="455" y="444"/>
                    <a:pt x="293" y="632"/>
                  </a:cubicBezTo>
                  <a:cubicBezTo>
                    <a:pt x="159" y="792"/>
                    <a:pt x="71" y="994"/>
                    <a:pt x="31" y="1239"/>
                  </a:cubicBezTo>
                  <a:cubicBezTo>
                    <a:pt x="11" y="1361"/>
                    <a:pt x="1" y="1474"/>
                    <a:pt x="1" y="1577"/>
                  </a:cubicBezTo>
                  <a:cubicBezTo>
                    <a:pt x="1" y="1773"/>
                    <a:pt x="51" y="1919"/>
                    <a:pt x="147" y="2014"/>
                  </a:cubicBezTo>
                  <a:cubicBezTo>
                    <a:pt x="254" y="2119"/>
                    <a:pt x="433" y="2172"/>
                    <a:pt x="682" y="2172"/>
                  </a:cubicBezTo>
                  <a:cubicBezTo>
                    <a:pt x="766" y="2172"/>
                    <a:pt x="868" y="2164"/>
                    <a:pt x="989" y="2149"/>
                  </a:cubicBezTo>
                  <a:cubicBezTo>
                    <a:pt x="1244" y="2115"/>
                    <a:pt x="1462" y="2025"/>
                    <a:pt x="1646" y="1874"/>
                  </a:cubicBezTo>
                  <a:cubicBezTo>
                    <a:pt x="1654" y="1866"/>
                    <a:pt x="1662" y="1862"/>
                    <a:pt x="1666" y="1861"/>
                  </a:cubicBezTo>
                  <a:cubicBezTo>
                    <a:pt x="1667" y="1861"/>
                    <a:pt x="1667" y="1861"/>
                    <a:pt x="1667" y="1861"/>
                  </a:cubicBezTo>
                  <a:cubicBezTo>
                    <a:pt x="1673" y="1861"/>
                    <a:pt x="1677" y="1870"/>
                    <a:pt x="1677" y="1887"/>
                  </a:cubicBezTo>
                  <a:cubicBezTo>
                    <a:pt x="1677" y="1949"/>
                    <a:pt x="1658" y="2070"/>
                    <a:pt x="1620" y="2253"/>
                  </a:cubicBezTo>
                  <a:cubicBezTo>
                    <a:pt x="1719" y="2192"/>
                    <a:pt x="1856" y="2139"/>
                    <a:pt x="2031" y="2093"/>
                  </a:cubicBezTo>
                  <a:cubicBezTo>
                    <a:pt x="2207" y="2048"/>
                    <a:pt x="2365" y="2025"/>
                    <a:pt x="2504" y="2025"/>
                  </a:cubicBezTo>
                  <a:cubicBezTo>
                    <a:pt x="2620" y="2025"/>
                    <a:pt x="2703" y="2043"/>
                    <a:pt x="2754" y="2079"/>
                  </a:cubicBezTo>
                  <a:lnTo>
                    <a:pt x="2711" y="1631"/>
                  </a:lnTo>
                  <a:cubicBezTo>
                    <a:pt x="2666" y="1619"/>
                    <a:pt x="2618" y="1613"/>
                    <a:pt x="2564" y="1613"/>
                  </a:cubicBezTo>
                  <a:cubicBezTo>
                    <a:pt x="2465" y="1613"/>
                    <a:pt x="2380" y="1634"/>
                    <a:pt x="2308" y="1680"/>
                  </a:cubicBezTo>
                  <a:cubicBezTo>
                    <a:pt x="2397" y="1453"/>
                    <a:pt x="2442" y="1163"/>
                    <a:pt x="2442" y="813"/>
                  </a:cubicBezTo>
                  <a:cubicBezTo>
                    <a:pt x="2442" y="772"/>
                    <a:pt x="2441" y="713"/>
                    <a:pt x="2437" y="635"/>
                  </a:cubicBezTo>
                  <a:cubicBezTo>
                    <a:pt x="2433" y="558"/>
                    <a:pt x="2432" y="501"/>
                    <a:pt x="2432" y="465"/>
                  </a:cubicBezTo>
                  <a:lnTo>
                    <a:pt x="2432" y="461"/>
                  </a:lnTo>
                  <a:cubicBezTo>
                    <a:pt x="2432" y="417"/>
                    <a:pt x="2512" y="368"/>
                    <a:pt x="2672" y="314"/>
                  </a:cubicBezTo>
                  <a:cubicBezTo>
                    <a:pt x="2685" y="301"/>
                    <a:pt x="2691" y="265"/>
                    <a:pt x="2691" y="209"/>
                  </a:cubicBezTo>
                  <a:cubicBezTo>
                    <a:pt x="2691" y="139"/>
                    <a:pt x="2681" y="69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82;p56"/>
            <p:cNvSpPr/>
            <p:nvPr/>
          </p:nvSpPr>
          <p:spPr>
            <a:xfrm>
              <a:off x="1942975" y="1271850"/>
              <a:ext cx="59950" cy="49700"/>
            </a:xfrm>
            <a:custGeom>
              <a:avLst/>
              <a:gdLst/>
              <a:ahLst/>
              <a:cxnLst/>
              <a:rect l="l" t="t" r="r" b="b"/>
              <a:pathLst>
                <a:path w="2398" h="1988" extrusionOk="0">
                  <a:moveTo>
                    <a:pt x="1324" y="1"/>
                  </a:moveTo>
                  <a:cubicBezTo>
                    <a:pt x="1240" y="1"/>
                    <a:pt x="1152" y="5"/>
                    <a:pt x="1063" y="14"/>
                  </a:cubicBezTo>
                  <a:cubicBezTo>
                    <a:pt x="694" y="51"/>
                    <a:pt x="429" y="143"/>
                    <a:pt x="263" y="288"/>
                  </a:cubicBezTo>
                  <a:cubicBezTo>
                    <a:pt x="89" y="442"/>
                    <a:pt x="1" y="679"/>
                    <a:pt x="1" y="999"/>
                  </a:cubicBezTo>
                  <a:cubicBezTo>
                    <a:pt x="1" y="1658"/>
                    <a:pt x="354" y="1988"/>
                    <a:pt x="1063" y="1988"/>
                  </a:cubicBezTo>
                  <a:cubicBezTo>
                    <a:pt x="1168" y="1988"/>
                    <a:pt x="1272" y="1980"/>
                    <a:pt x="1374" y="1968"/>
                  </a:cubicBezTo>
                  <a:cubicBezTo>
                    <a:pt x="1777" y="1915"/>
                    <a:pt x="2028" y="1674"/>
                    <a:pt x="2130" y="1245"/>
                  </a:cubicBezTo>
                  <a:cubicBezTo>
                    <a:pt x="2129" y="1238"/>
                    <a:pt x="2124" y="1234"/>
                    <a:pt x="2120" y="1234"/>
                  </a:cubicBezTo>
                  <a:cubicBezTo>
                    <a:pt x="2119" y="1234"/>
                    <a:pt x="2119" y="1234"/>
                    <a:pt x="2118" y="1234"/>
                  </a:cubicBezTo>
                  <a:cubicBezTo>
                    <a:pt x="2032" y="1337"/>
                    <a:pt x="1916" y="1419"/>
                    <a:pt x="1773" y="1483"/>
                  </a:cubicBezTo>
                  <a:cubicBezTo>
                    <a:pt x="1612" y="1557"/>
                    <a:pt x="1438" y="1593"/>
                    <a:pt x="1254" y="1593"/>
                  </a:cubicBezTo>
                  <a:cubicBezTo>
                    <a:pt x="1133" y="1593"/>
                    <a:pt x="1043" y="1555"/>
                    <a:pt x="980" y="1478"/>
                  </a:cubicBezTo>
                  <a:cubicBezTo>
                    <a:pt x="895" y="1375"/>
                    <a:pt x="836" y="1185"/>
                    <a:pt x="803" y="909"/>
                  </a:cubicBezTo>
                  <a:cubicBezTo>
                    <a:pt x="796" y="851"/>
                    <a:pt x="792" y="800"/>
                    <a:pt x="792" y="758"/>
                  </a:cubicBezTo>
                  <a:cubicBezTo>
                    <a:pt x="792" y="361"/>
                    <a:pt x="1013" y="164"/>
                    <a:pt x="1454" y="164"/>
                  </a:cubicBezTo>
                  <a:cubicBezTo>
                    <a:pt x="1554" y="164"/>
                    <a:pt x="1649" y="181"/>
                    <a:pt x="1743" y="212"/>
                  </a:cubicBezTo>
                  <a:cubicBezTo>
                    <a:pt x="1824" y="237"/>
                    <a:pt x="1865" y="258"/>
                    <a:pt x="1865" y="275"/>
                  </a:cubicBezTo>
                  <a:cubicBezTo>
                    <a:pt x="1865" y="279"/>
                    <a:pt x="1859" y="281"/>
                    <a:pt x="1848" y="281"/>
                  </a:cubicBezTo>
                  <a:cubicBezTo>
                    <a:pt x="1673" y="281"/>
                    <a:pt x="1521" y="316"/>
                    <a:pt x="1396" y="384"/>
                  </a:cubicBezTo>
                  <a:cubicBezTo>
                    <a:pt x="1252" y="464"/>
                    <a:pt x="1182" y="571"/>
                    <a:pt x="1182" y="708"/>
                  </a:cubicBezTo>
                  <a:cubicBezTo>
                    <a:pt x="1182" y="794"/>
                    <a:pt x="1241" y="869"/>
                    <a:pt x="1357" y="933"/>
                  </a:cubicBezTo>
                  <a:cubicBezTo>
                    <a:pt x="1481" y="1001"/>
                    <a:pt x="1639" y="1034"/>
                    <a:pt x="1829" y="1034"/>
                  </a:cubicBezTo>
                  <a:cubicBezTo>
                    <a:pt x="2208" y="1034"/>
                    <a:pt x="2398" y="909"/>
                    <a:pt x="2398" y="659"/>
                  </a:cubicBezTo>
                  <a:cubicBezTo>
                    <a:pt x="2398" y="605"/>
                    <a:pt x="2394" y="557"/>
                    <a:pt x="2391" y="510"/>
                  </a:cubicBezTo>
                  <a:cubicBezTo>
                    <a:pt x="2371" y="377"/>
                    <a:pt x="2270" y="262"/>
                    <a:pt x="2091" y="165"/>
                  </a:cubicBezTo>
                  <a:cubicBezTo>
                    <a:pt x="1888" y="56"/>
                    <a:pt x="1632" y="1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83;p56"/>
            <p:cNvSpPr/>
            <p:nvPr/>
          </p:nvSpPr>
          <p:spPr>
            <a:xfrm>
              <a:off x="2000375" y="1250525"/>
              <a:ext cx="72675" cy="70675"/>
            </a:xfrm>
            <a:custGeom>
              <a:avLst/>
              <a:gdLst/>
              <a:ahLst/>
              <a:cxnLst/>
              <a:rect l="l" t="t" r="r" b="b"/>
              <a:pathLst>
                <a:path w="2907" h="2827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52"/>
                    <a:pt x="453" y="89"/>
                    <a:pt x="1" y="113"/>
                  </a:cubicBezTo>
                  <a:cubicBezTo>
                    <a:pt x="1" y="229"/>
                    <a:pt x="9" y="288"/>
                    <a:pt x="27" y="289"/>
                  </a:cubicBezTo>
                  <a:cubicBezTo>
                    <a:pt x="109" y="294"/>
                    <a:pt x="180" y="311"/>
                    <a:pt x="240" y="342"/>
                  </a:cubicBezTo>
                  <a:cubicBezTo>
                    <a:pt x="299" y="373"/>
                    <a:pt x="329" y="414"/>
                    <a:pt x="329" y="461"/>
                  </a:cubicBezTo>
                  <a:cubicBezTo>
                    <a:pt x="329" y="476"/>
                    <a:pt x="329" y="495"/>
                    <a:pt x="328" y="518"/>
                  </a:cubicBezTo>
                  <a:cubicBezTo>
                    <a:pt x="326" y="542"/>
                    <a:pt x="326" y="556"/>
                    <a:pt x="326" y="562"/>
                  </a:cubicBezTo>
                  <a:cubicBezTo>
                    <a:pt x="326" y="817"/>
                    <a:pt x="350" y="1109"/>
                    <a:pt x="396" y="1440"/>
                  </a:cubicBezTo>
                  <a:cubicBezTo>
                    <a:pt x="447" y="1799"/>
                    <a:pt x="510" y="2086"/>
                    <a:pt x="586" y="2298"/>
                  </a:cubicBezTo>
                  <a:cubicBezTo>
                    <a:pt x="500" y="2256"/>
                    <a:pt x="414" y="2235"/>
                    <a:pt x="333" y="2235"/>
                  </a:cubicBezTo>
                  <a:cubicBezTo>
                    <a:pt x="285" y="2235"/>
                    <a:pt x="243" y="2241"/>
                    <a:pt x="209" y="2254"/>
                  </a:cubicBezTo>
                  <a:lnTo>
                    <a:pt x="199" y="2639"/>
                  </a:lnTo>
                  <a:cubicBezTo>
                    <a:pt x="241" y="2599"/>
                    <a:pt x="323" y="2579"/>
                    <a:pt x="445" y="2579"/>
                  </a:cubicBezTo>
                  <a:cubicBezTo>
                    <a:pt x="586" y="2579"/>
                    <a:pt x="755" y="2604"/>
                    <a:pt x="953" y="2654"/>
                  </a:cubicBezTo>
                  <a:cubicBezTo>
                    <a:pt x="1144" y="2701"/>
                    <a:pt x="1310" y="2759"/>
                    <a:pt x="1449" y="2826"/>
                  </a:cubicBezTo>
                  <a:cubicBezTo>
                    <a:pt x="1409" y="2744"/>
                    <a:pt x="1353" y="2602"/>
                    <a:pt x="1284" y="2402"/>
                  </a:cubicBezTo>
                  <a:cubicBezTo>
                    <a:pt x="1204" y="2175"/>
                    <a:pt x="1165" y="2035"/>
                    <a:pt x="1165" y="1979"/>
                  </a:cubicBezTo>
                  <a:lnTo>
                    <a:pt x="1224" y="1979"/>
                  </a:lnTo>
                  <a:cubicBezTo>
                    <a:pt x="1377" y="1979"/>
                    <a:pt x="1517" y="2004"/>
                    <a:pt x="1647" y="2052"/>
                  </a:cubicBezTo>
                  <a:cubicBezTo>
                    <a:pt x="1813" y="2114"/>
                    <a:pt x="1921" y="2207"/>
                    <a:pt x="1972" y="2330"/>
                  </a:cubicBezTo>
                  <a:cubicBezTo>
                    <a:pt x="1978" y="2347"/>
                    <a:pt x="1982" y="2361"/>
                    <a:pt x="1982" y="2372"/>
                  </a:cubicBezTo>
                  <a:cubicBezTo>
                    <a:pt x="1982" y="2409"/>
                    <a:pt x="1953" y="2442"/>
                    <a:pt x="1896" y="2466"/>
                  </a:cubicBezTo>
                  <a:cubicBezTo>
                    <a:pt x="1880" y="2474"/>
                    <a:pt x="1826" y="2491"/>
                    <a:pt x="1731" y="2519"/>
                  </a:cubicBezTo>
                  <a:cubicBezTo>
                    <a:pt x="1709" y="2526"/>
                    <a:pt x="1697" y="2552"/>
                    <a:pt x="1697" y="2599"/>
                  </a:cubicBezTo>
                  <a:cubicBezTo>
                    <a:pt x="1697" y="2635"/>
                    <a:pt x="1701" y="2664"/>
                    <a:pt x="1710" y="2686"/>
                  </a:cubicBezTo>
                  <a:lnTo>
                    <a:pt x="2896" y="2692"/>
                  </a:lnTo>
                  <a:cubicBezTo>
                    <a:pt x="2880" y="2409"/>
                    <a:pt x="2705" y="2173"/>
                    <a:pt x="2369" y="1981"/>
                  </a:cubicBezTo>
                  <a:cubicBezTo>
                    <a:pt x="2071" y="1811"/>
                    <a:pt x="1759" y="1726"/>
                    <a:pt x="1431" y="1726"/>
                  </a:cubicBezTo>
                  <a:cubicBezTo>
                    <a:pt x="1405" y="1726"/>
                    <a:pt x="1368" y="1728"/>
                    <a:pt x="1318" y="1732"/>
                  </a:cubicBezTo>
                  <a:cubicBezTo>
                    <a:pt x="1359" y="1608"/>
                    <a:pt x="1434" y="1479"/>
                    <a:pt x="1538" y="1344"/>
                  </a:cubicBezTo>
                  <a:cubicBezTo>
                    <a:pt x="1694" y="1142"/>
                    <a:pt x="1869" y="1020"/>
                    <a:pt x="2061" y="981"/>
                  </a:cubicBezTo>
                  <a:cubicBezTo>
                    <a:pt x="2115" y="968"/>
                    <a:pt x="2162" y="962"/>
                    <a:pt x="2204" y="962"/>
                  </a:cubicBezTo>
                  <a:cubicBezTo>
                    <a:pt x="2273" y="962"/>
                    <a:pt x="2307" y="974"/>
                    <a:pt x="2307" y="997"/>
                  </a:cubicBezTo>
                  <a:cubicBezTo>
                    <a:pt x="2307" y="1012"/>
                    <a:pt x="2293" y="1024"/>
                    <a:pt x="2270" y="1036"/>
                  </a:cubicBezTo>
                  <a:cubicBezTo>
                    <a:pt x="2250" y="1045"/>
                    <a:pt x="2195" y="1069"/>
                    <a:pt x="2105" y="1105"/>
                  </a:cubicBezTo>
                  <a:cubicBezTo>
                    <a:pt x="2039" y="1132"/>
                    <a:pt x="1985" y="1159"/>
                    <a:pt x="1945" y="1189"/>
                  </a:cubicBezTo>
                  <a:cubicBezTo>
                    <a:pt x="1826" y="1271"/>
                    <a:pt x="1766" y="1368"/>
                    <a:pt x="1766" y="1479"/>
                  </a:cubicBezTo>
                  <a:cubicBezTo>
                    <a:pt x="1766" y="1624"/>
                    <a:pt x="1900" y="1696"/>
                    <a:pt x="2166" y="1696"/>
                  </a:cubicBezTo>
                  <a:cubicBezTo>
                    <a:pt x="2266" y="1696"/>
                    <a:pt x="2376" y="1682"/>
                    <a:pt x="2495" y="1655"/>
                  </a:cubicBezTo>
                  <a:cubicBezTo>
                    <a:pt x="2769" y="1593"/>
                    <a:pt x="2906" y="1472"/>
                    <a:pt x="2906" y="1293"/>
                  </a:cubicBezTo>
                  <a:cubicBezTo>
                    <a:pt x="2906" y="1236"/>
                    <a:pt x="2889" y="1177"/>
                    <a:pt x="2856" y="1115"/>
                  </a:cubicBezTo>
                  <a:cubicBezTo>
                    <a:pt x="2798" y="1003"/>
                    <a:pt x="2732" y="920"/>
                    <a:pt x="2660" y="866"/>
                  </a:cubicBezTo>
                  <a:cubicBezTo>
                    <a:pt x="2546" y="779"/>
                    <a:pt x="2398" y="735"/>
                    <a:pt x="2214" y="735"/>
                  </a:cubicBezTo>
                  <a:cubicBezTo>
                    <a:pt x="2155" y="735"/>
                    <a:pt x="2087" y="742"/>
                    <a:pt x="2009" y="753"/>
                  </a:cubicBezTo>
                  <a:cubicBezTo>
                    <a:pt x="1721" y="795"/>
                    <a:pt x="1481" y="962"/>
                    <a:pt x="1290" y="1256"/>
                  </a:cubicBezTo>
                  <a:cubicBezTo>
                    <a:pt x="1210" y="1379"/>
                    <a:pt x="1142" y="1520"/>
                    <a:pt x="1090" y="1684"/>
                  </a:cubicBezTo>
                  <a:cubicBezTo>
                    <a:pt x="1078" y="1605"/>
                    <a:pt x="1073" y="1508"/>
                    <a:pt x="1073" y="1394"/>
                  </a:cubicBezTo>
                  <a:cubicBezTo>
                    <a:pt x="1073" y="941"/>
                    <a:pt x="1167" y="476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84;p56"/>
            <p:cNvSpPr/>
            <p:nvPr/>
          </p:nvSpPr>
          <p:spPr>
            <a:xfrm>
              <a:off x="1689300" y="1375525"/>
              <a:ext cx="64325" cy="64100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1"/>
                  </a:moveTo>
                  <a:cubicBezTo>
                    <a:pt x="1660" y="1"/>
                    <a:pt x="1651" y="1"/>
                    <a:pt x="1640" y="2"/>
                  </a:cubicBezTo>
                  <a:cubicBezTo>
                    <a:pt x="1503" y="21"/>
                    <a:pt x="1300" y="40"/>
                    <a:pt x="1033" y="62"/>
                  </a:cubicBezTo>
                  <a:cubicBezTo>
                    <a:pt x="765" y="84"/>
                    <a:pt x="596" y="94"/>
                    <a:pt x="524" y="94"/>
                  </a:cubicBezTo>
                  <a:cubicBezTo>
                    <a:pt x="518" y="94"/>
                    <a:pt x="514" y="95"/>
                    <a:pt x="511" y="97"/>
                  </a:cubicBezTo>
                  <a:cubicBezTo>
                    <a:pt x="507" y="98"/>
                    <a:pt x="506" y="103"/>
                    <a:pt x="506" y="114"/>
                  </a:cubicBezTo>
                  <a:cubicBezTo>
                    <a:pt x="506" y="118"/>
                    <a:pt x="518" y="172"/>
                    <a:pt x="543" y="278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5"/>
                    <a:pt x="183" y="529"/>
                    <a:pt x="44" y="470"/>
                  </a:cubicBezTo>
                  <a:cubicBezTo>
                    <a:pt x="15" y="560"/>
                    <a:pt x="1" y="679"/>
                    <a:pt x="1" y="826"/>
                  </a:cubicBezTo>
                  <a:cubicBezTo>
                    <a:pt x="1" y="877"/>
                    <a:pt x="2" y="906"/>
                    <a:pt x="5" y="915"/>
                  </a:cubicBezTo>
                  <a:cubicBezTo>
                    <a:pt x="8" y="929"/>
                    <a:pt x="15" y="937"/>
                    <a:pt x="25" y="937"/>
                  </a:cubicBezTo>
                  <a:cubicBezTo>
                    <a:pt x="27" y="937"/>
                    <a:pt x="29" y="937"/>
                    <a:pt x="31" y="936"/>
                  </a:cubicBezTo>
                  <a:cubicBezTo>
                    <a:pt x="254" y="885"/>
                    <a:pt x="437" y="858"/>
                    <a:pt x="580" y="851"/>
                  </a:cubicBezTo>
                  <a:lnTo>
                    <a:pt x="580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40"/>
                    <a:pt x="404" y="2326"/>
                    <a:pt x="551" y="2433"/>
                  </a:cubicBezTo>
                  <a:cubicBezTo>
                    <a:pt x="671" y="2520"/>
                    <a:pt x="857" y="2563"/>
                    <a:pt x="1111" y="2563"/>
                  </a:cubicBezTo>
                  <a:cubicBezTo>
                    <a:pt x="1127" y="2563"/>
                    <a:pt x="1181" y="2561"/>
                    <a:pt x="1274" y="2557"/>
                  </a:cubicBezTo>
                  <a:cubicBezTo>
                    <a:pt x="1914" y="2526"/>
                    <a:pt x="2319" y="2360"/>
                    <a:pt x="2488" y="2055"/>
                  </a:cubicBezTo>
                  <a:cubicBezTo>
                    <a:pt x="2544" y="1953"/>
                    <a:pt x="2572" y="1867"/>
                    <a:pt x="2572" y="1799"/>
                  </a:cubicBezTo>
                  <a:cubicBezTo>
                    <a:pt x="2572" y="1643"/>
                    <a:pt x="2425" y="1533"/>
                    <a:pt x="2130" y="1470"/>
                  </a:cubicBezTo>
                  <a:cubicBezTo>
                    <a:pt x="1995" y="1442"/>
                    <a:pt x="1873" y="1428"/>
                    <a:pt x="1768" y="1428"/>
                  </a:cubicBezTo>
                  <a:cubicBezTo>
                    <a:pt x="1625" y="1428"/>
                    <a:pt x="1511" y="1452"/>
                    <a:pt x="1429" y="1496"/>
                  </a:cubicBezTo>
                  <a:cubicBezTo>
                    <a:pt x="1351" y="1540"/>
                    <a:pt x="1313" y="1596"/>
                    <a:pt x="1313" y="1665"/>
                  </a:cubicBezTo>
                  <a:cubicBezTo>
                    <a:pt x="1313" y="1813"/>
                    <a:pt x="1385" y="1929"/>
                    <a:pt x="1530" y="2016"/>
                  </a:cubicBezTo>
                  <a:cubicBezTo>
                    <a:pt x="1686" y="2085"/>
                    <a:pt x="1796" y="2128"/>
                    <a:pt x="1862" y="2144"/>
                  </a:cubicBezTo>
                  <a:cubicBezTo>
                    <a:pt x="1873" y="2150"/>
                    <a:pt x="1878" y="2159"/>
                    <a:pt x="1878" y="2170"/>
                  </a:cubicBezTo>
                  <a:cubicBezTo>
                    <a:pt x="1878" y="2206"/>
                    <a:pt x="1820" y="2248"/>
                    <a:pt x="1705" y="2299"/>
                  </a:cubicBezTo>
                  <a:cubicBezTo>
                    <a:pt x="1588" y="2349"/>
                    <a:pt x="1485" y="2373"/>
                    <a:pt x="1393" y="2373"/>
                  </a:cubicBezTo>
                  <a:cubicBezTo>
                    <a:pt x="1219" y="2373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4"/>
                  </a:cubicBezTo>
                  <a:cubicBezTo>
                    <a:pt x="1220" y="1002"/>
                    <a:pt x="1247" y="898"/>
                    <a:pt x="1268" y="880"/>
                  </a:cubicBezTo>
                  <a:cubicBezTo>
                    <a:pt x="1582" y="880"/>
                    <a:pt x="1753" y="882"/>
                    <a:pt x="1782" y="884"/>
                  </a:cubicBezTo>
                  <a:cubicBezTo>
                    <a:pt x="1839" y="889"/>
                    <a:pt x="1887" y="942"/>
                    <a:pt x="1933" y="1045"/>
                  </a:cubicBezTo>
                  <a:cubicBezTo>
                    <a:pt x="1980" y="1154"/>
                    <a:pt x="2010" y="1214"/>
                    <a:pt x="2023" y="1223"/>
                  </a:cubicBezTo>
                  <a:cubicBezTo>
                    <a:pt x="2032" y="1232"/>
                    <a:pt x="2047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3" y="1168"/>
                    <a:pt x="2319" y="1147"/>
                    <a:pt x="2364" y="1125"/>
                  </a:cubicBezTo>
                  <a:cubicBezTo>
                    <a:pt x="2322" y="1043"/>
                    <a:pt x="2285" y="939"/>
                    <a:pt x="2249" y="815"/>
                  </a:cubicBezTo>
                  <a:cubicBezTo>
                    <a:pt x="2213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1" y="417"/>
                  </a:cubicBezTo>
                  <a:cubicBezTo>
                    <a:pt x="2203" y="361"/>
                    <a:pt x="2206" y="317"/>
                    <a:pt x="2206" y="288"/>
                  </a:cubicBezTo>
                  <a:cubicBezTo>
                    <a:pt x="2206" y="218"/>
                    <a:pt x="2195" y="165"/>
                    <a:pt x="2175" y="130"/>
                  </a:cubicBezTo>
                  <a:cubicBezTo>
                    <a:pt x="2104" y="135"/>
                    <a:pt x="1971" y="193"/>
                    <a:pt x="1772" y="302"/>
                  </a:cubicBezTo>
                  <a:cubicBezTo>
                    <a:pt x="1852" y="363"/>
                    <a:pt x="1893" y="429"/>
                    <a:pt x="1893" y="502"/>
                  </a:cubicBezTo>
                  <a:cubicBezTo>
                    <a:pt x="1893" y="527"/>
                    <a:pt x="1887" y="552"/>
                    <a:pt x="1880" y="575"/>
                  </a:cubicBezTo>
                  <a:cubicBezTo>
                    <a:pt x="1872" y="598"/>
                    <a:pt x="1728" y="611"/>
                    <a:pt x="1451" y="614"/>
                  </a:cubicBezTo>
                  <a:lnTo>
                    <a:pt x="1340" y="614"/>
                  </a:lnTo>
                  <a:cubicBezTo>
                    <a:pt x="1387" y="498"/>
                    <a:pt x="1460" y="364"/>
                    <a:pt x="1555" y="209"/>
                  </a:cubicBezTo>
                  <a:cubicBezTo>
                    <a:pt x="1635" y="76"/>
                    <a:pt x="1676" y="7"/>
                    <a:pt x="1676" y="2"/>
                  </a:cubicBezTo>
                  <a:cubicBezTo>
                    <a:pt x="1675" y="1"/>
                    <a:pt x="167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85;p56"/>
            <p:cNvSpPr/>
            <p:nvPr/>
          </p:nvSpPr>
          <p:spPr>
            <a:xfrm>
              <a:off x="17566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5" y="661"/>
                    <a:pt x="1762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8" y="1229"/>
                  </a:cubicBezTo>
                  <a:cubicBezTo>
                    <a:pt x="1432" y="1335"/>
                    <a:pt x="1211" y="1388"/>
                    <a:pt x="987" y="1388"/>
                  </a:cubicBezTo>
                  <a:cubicBezTo>
                    <a:pt x="808" y="1388"/>
                    <a:pt x="657" y="1364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8" y="820"/>
                  </a:cubicBezTo>
                  <a:cubicBezTo>
                    <a:pt x="844" y="699"/>
                    <a:pt x="1056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1" y="0"/>
                    <a:pt x="1208" y="8"/>
                    <a:pt x="1099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9" y="2013"/>
                  </a:cubicBezTo>
                  <a:cubicBezTo>
                    <a:pt x="1478" y="2013"/>
                    <a:pt x="1733" y="1901"/>
                    <a:pt x="1926" y="1679"/>
                  </a:cubicBezTo>
                  <a:cubicBezTo>
                    <a:pt x="2074" y="1508"/>
                    <a:pt x="2170" y="1292"/>
                    <a:pt x="2213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86;p56"/>
            <p:cNvSpPr/>
            <p:nvPr/>
          </p:nvSpPr>
          <p:spPr>
            <a:xfrm>
              <a:off x="1847675" y="1391650"/>
              <a:ext cx="59900" cy="51075"/>
            </a:xfrm>
            <a:custGeom>
              <a:avLst/>
              <a:gdLst/>
              <a:ahLst/>
              <a:cxnLst/>
              <a:rect l="l" t="t" r="r" b="b"/>
              <a:pathLst>
                <a:path w="2396" h="2043" extrusionOk="0">
                  <a:moveTo>
                    <a:pt x="1240" y="1"/>
                  </a:moveTo>
                  <a:cubicBezTo>
                    <a:pt x="924" y="1"/>
                    <a:pt x="673" y="60"/>
                    <a:pt x="487" y="179"/>
                  </a:cubicBezTo>
                  <a:cubicBezTo>
                    <a:pt x="326" y="282"/>
                    <a:pt x="228" y="421"/>
                    <a:pt x="192" y="595"/>
                  </a:cubicBezTo>
                  <a:cubicBezTo>
                    <a:pt x="182" y="636"/>
                    <a:pt x="177" y="685"/>
                    <a:pt x="177" y="738"/>
                  </a:cubicBezTo>
                  <a:cubicBezTo>
                    <a:pt x="177" y="964"/>
                    <a:pt x="342" y="1076"/>
                    <a:pt x="672" y="1076"/>
                  </a:cubicBezTo>
                  <a:cubicBezTo>
                    <a:pt x="712" y="1076"/>
                    <a:pt x="780" y="1072"/>
                    <a:pt x="878" y="1065"/>
                  </a:cubicBezTo>
                  <a:cubicBezTo>
                    <a:pt x="975" y="1057"/>
                    <a:pt x="1039" y="1054"/>
                    <a:pt x="1070" y="1054"/>
                  </a:cubicBezTo>
                  <a:cubicBezTo>
                    <a:pt x="1384" y="1054"/>
                    <a:pt x="1548" y="1219"/>
                    <a:pt x="1562" y="1552"/>
                  </a:cubicBezTo>
                  <a:cubicBezTo>
                    <a:pt x="1566" y="1655"/>
                    <a:pt x="1513" y="1731"/>
                    <a:pt x="1405" y="1783"/>
                  </a:cubicBezTo>
                  <a:cubicBezTo>
                    <a:pt x="1332" y="1818"/>
                    <a:pt x="1220" y="1845"/>
                    <a:pt x="1066" y="1863"/>
                  </a:cubicBezTo>
                  <a:cubicBezTo>
                    <a:pt x="1012" y="1870"/>
                    <a:pt x="951" y="1873"/>
                    <a:pt x="883" y="1873"/>
                  </a:cubicBezTo>
                  <a:cubicBezTo>
                    <a:pt x="706" y="1873"/>
                    <a:pt x="618" y="1860"/>
                    <a:pt x="618" y="1829"/>
                  </a:cubicBezTo>
                  <a:cubicBezTo>
                    <a:pt x="618" y="1800"/>
                    <a:pt x="668" y="1779"/>
                    <a:pt x="769" y="1764"/>
                  </a:cubicBezTo>
                  <a:cubicBezTo>
                    <a:pt x="936" y="1741"/>
                    <a:pt x="1063" y="1694"/>
                    <a:pt x="1145" y="1624"/>
                  </a:cubicBezTo>
                  <a:cubicBezTo>
                    <a:pt x="1210" y="1568"/>
                    <a:pt x="1244" y="1505"/>
                    <a:pt x="1244" y="1433"/>
                  </a:cubicBezTo>
                  <a:cubicBezTo>
                    <a:pt x="1244" y="1365"/>
                    <a:pt x="1199" y="1310"/>
                    <a:pt x="1107" y="1272"/>
                  </a:cubicBezTo>
                  <a:cubicBezTo>
                    <a:pt x="1016" y="1231"/>
                    <a:pt x="891" y="1212"/>
                    <a:pt x="734" y="1212"/>
                  </a:cubicBezTo>
                  <a:cubicBezTo>
                    <a:pt x="647" y="1212"/>
                    <a:pt x="554" y="1219"/>
                    <a:pt x="452" y="1231"/>
                  </a:cubicBezTo>
                  <a:cubicBezTo>
                    <a:pt x="151" y="1273"/>
                    <a:pt x="0" y="1372"/>
                    <a:pt x="0" y="1530"/>
                  </a:cubicBezTo>
                  <a:cubicBezTo>
                    <a:pt x="0" y="1575"/>
                    <a:pt x="11" y="1630"/>
                    <a:pt x="32" y="1697"/>
                  </a:cubicBezTo>
                  <a:cubicBezTo>
                    <a:pt x="63" y="1790"/>
                    <a:pt x="153" y="1868"/>
                    <a:pt x="297" y="1932"/>
                  </a:cubicBezTo>
                  <a:cubicBezTo>
                    <a:pt x="466" y="2005"/>
                    <a:pt x="684" y="2042"/>
                    <a:pt x="952" y="2042"/>
                  </a:cubicBezTo>
                  <a:cubicBezTo>
                    <a:pt x="1343" y="2042"/>
                    <a:pt x="1666" y="1990"/>
                    <a:pt x="1922" y="1881"/>
                  </a:cubicBezTo>
                  <a:cubicBezTo>
                    <a:pt x="2198" y="1767"/>
                    <a:pt x="2353" y="1603"/>
                    <a:pt x="2384" y="1396"/>
                  </a:cubicBezTo>
                  <a:cubicBezTo>
                    <a:pt x="2391" y="1351"/>
                    <a:pt x="2395" y="1308"/>
                    <a:pt x="2395" y="1262"/>
                  </a:cubicBezTo>
                  <a:cubicBezTo>
                    <a:pt x="2395" y="1100"/>
                    <a:pt x="2340" y="984"/>
                    <a:pt x="2231" y="920"/>
                  </a:cubicBezTo>
                  <a:cubicBezTo>
                    <a:pt x="2139" y="865"/>
                    <a:pt x="2002" y="837"/>
                    <a:pt x="1819" y="837"/>
                  </a:cubicBezTo>
                  <a:cubicBezTo>
                    <a:pt x="1771" y="837"/>
                    <a:pt x="1700" y="839"/>
                    <a:pt x="1606" y="845"/>
                  </a:cubicBezTo>
                  <a:cubicBezTo>
                    <a:pt x="1510" y="852"/>
                    <a:pt x="1442" y="854"/>
                    <a:pt x="1399" y="854"/>
                  </a:cubicBezTo>
                  <a:cubicBezTo>
                    <a:pt x="1273" y="854"/>
                    <a:pt x="1177" y="837"/>
                    <a:pt x="1106" y="797"/>
                  </a:cubicBezTo>
                  <a:cubicBezTo>
                    <a:pt x="1019" y="752"/>
                    <a:pt x="956" y="672"/>
                    <a:pt x="916" y="556"/>
                  </a:cubicBezTo>
                  <a:cubicBezTo>
                    <a:pt x="899" y="506"/>
                    <a:pt x="890" y="457"/>
                    <a:pt x="890" y="413"/>
                  </a:cubicBezTo>
                  <a:cubicBezTo>
                    <a:pt x="890" y="220"/>
                    <a:pt x="1051" y="125"/>
                    <a:pt x="1374" y="125"/>
                  </a:cubicBezTo>
                  <a:cubicBezTo>
                    <a:pt x="1542" y="125"/>
                    <a:pt x="1627" y="142"/>
                    <a:pt x="1627" y="182"/>
                  </a:cubicBezTo>
                  <a:cubicBezTo>
                    <a:pt x="1627" y="193"/>
                    <a:pt x="1616" y="201"/>
                    <a:pt x="1597" y="204"/>
                  </a:cubicBezTo>
                  <a:cubicBezTo>
                    <a:pt x="1431" y="245"/>
                    <a:pt x="1340" y="268"/>
                    <a:pt x="1325" y="275"/>
                  </a:cubicBezTo>
                  <a:cubicBezTo>
                    <a:pt x="1204" y="326"/>
                    <a:pt x="1143" y="405"/>
                    <a:pt x="1143" y="509"/>
                  </a:cubicBezTo>
                  <a:cubicBezTo>
                    <a:pt x="1143" y="630"/>
                    <a:pt x="1317" y="689"/>
                    <a:pt x="1664" y="689"/>
                  </a:cubicBezTo>
                  <a:cubicBezTo>
                    <a:pt x="1722" y="689"/>
                    <a:pt x="1774" y="688"/>
                    <a:pt x="1824" y="685"/>
                  </a:cubicBezTo>
                  <a:cubicBezTo>
                    <a:pt x="2086" y="668"/>
                    <a:pt x="2217" y="597"/>
                    <a:pt x="2217" y="475"/>
                  </a:cubicBezTo>
                  <a:cubicBezTo>
                    <a:pt x="2217" y="436"/>
                    <a:pt x="2202" y="384"/>
                    <a:pt x="2175" y="317"/>
                  </a:cubicBezTo>
                  <a:cubicBezTo>
                    <a:pt x="2133" y="209"/>
                    <a:pt x="2047" y="132"/>
                    <a:pt x="1919" y="84"/>
                  </a:cubicBezTo>
                  <a:cubicBezTo>
                    <a:pt x="1773" y="29"/>
                    <a:pt x="1546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87;p56"/>
            <p:cNvSpPr/>
            <p:nvPr/>
          </p:nvSpPr>
          <p:spPr>
            <a:xfrm>
              <a:off x="1911375" y="1392400"/>
              <a:ext cx="59950" cy="49675"/>
            </a:xfrm>
            <a:custGeom>
              <a:avLst/>
              <a:gdLst/>
              <a:ahLst/>
              <a:cxnLst/>
              <a:rect l="l" t="t" r="r" b="b"/>
              <a:pathLst>
                <a:path w="2398" h="1987" extrusionOk="0">
                  <a:moveTo>
                    <a:pt x="1325" y="1"/>
                  </a:moveTo>
                  <a:cubicBezTo>
                    <a:pt x="1239" y="1"/>
                    <a:pt x="1151" y="4"/>
                    <a:pt x="1062" y="13"/>
                  </a:cubicBezTo>
                  <a:cubicBezTo>
                    <a:pt x="695" y="50"/>
                    <a:pt x="428" y="142"/>
                    <a:pt x="263" y="287"/>
                  </a:cubicBezTo>
                  <a:cubicBezTo>
                    <a:pt x="88" y="441"/>
                    <a:pt x="0" y="679"/>
                    <a:pt x="0" y="999"/>
                  </a:cubicBezTo>
                  <a:cubicBezTo>
                    <a:pt x="0" y="1657"/>
                    <a:pt x="355" y="1987"/>
                    <a:pt x="1062" y="1987"/>
                  </a:cubicBezTo>
                  <a:cubicBezTo>
                    <a:pt x="1168" y="1987"/>
                    <a:pt x="1271" y="1980"/>
                    <a:pt x="1373" y="1967"/>
                  </a:cubicBezTo>
                  <a:cubicBezTo>
                    <a:pt x="1776" y="1914"/>
                    <a:pt x="2028" y="1672"/>
                    <a:pt x="2130" y="1244"/>
                  </a:cubicBezTo>
                  <a:cubicBezTo>
                    <a:pt x="2128" y="1237"/>
                    <a:pt x="2123" y="1233"/>
                    <a:pt x="2119" y="1233"/>
                  </a:cubicBezTo>
                  <a:cubicBezTo>
                    <a:pt x="2118" y="1233"/>
                    <a:pt x="2118" y="1233"/>
                    <a:pt x="2117" y="1233"/>
                  </a:cubicBezTo>
                  <a:cubicBezTo>
                    <a:pt x="2032" y="1336"/>
                    <a:pt x="1916" y="1418"/>
                    <a:pt x="1772" y="1483"/>
                  </a:cubicBezTo>
                  <a:cubicBezTo>
                    <a:pt x="1611" y="1557"/>
                    <a:pt x="1438" y="1593"/>
                    <a:pt x="1254" y="1593"/>
                  </a:cubicBezTo>
                  <a:cubicBezTo>
                    <a:pt x="1134" y="1593"/>
                    <a:pt x="1043" y="1554"/>
                    <a:pt x="980" y="1477"/>
                  </a:cubicBezTo>
                  <a:cubicBezTo>
                    <a:pt x="894" y="1374"/>
                    <a:pt x="835" y="1185"/>
                    <a:pt x="803" y="908"/>
                  </a:cubicBezTo>
                  <a:cubicBezTo>
                    <a:pt x="796" y="850"/>
                    <a:pt x="793" y="799"/>
                    <a:pt x="793" y="757"/>
                  </a:cubicBezTo>
                  <a:cubicBezTo>
                    <a:pt x="793" y="360"/>
                    <a:pt x="1013" y="163"/>
                    <a:pt x="1454" y="163"/>
                  </a:cubicBezTo>
                  <a:cubicBezTo>
                    <a:pt x="1553" y="163"/>
                    <a:pt x="1648" y="179"/>
                    <a:pt x="1743" y="210"/>
                  </a:cubicBezTo>
                  <a:cubicBezTo>
                    <a:pt x="1824" y="236"/>
                    <a:pt x="1864" y="257"/>
                    <a:pt x="1864" y="275"/>
                  </a:cubicBezTo>
                  <a:cubicBezTo>
                    <a:pt x="1864" y="278"/>
                    <a:pt x="1858" y="281"/>
                    <a:pt x="1848" y="281"/>
                  </a:cubicBezTo>
                  <a:cubicBezTo>
                    <a:pt x="1672" y="281"/>
                    <a:pt x="1520" y="315"/>
                    <a:pt x="1395" y="384"/>
                  </a:cubicBezTo>
                  <a:cubicBezTo>
                    <a:pt x="1253" y="463"/>
                    <a:pt x="1181" y="570"/>
                    <a:pt x="1181" y="706"/>
                  </a:cubicBezTo>
                  <a:cubicBezTo>
                    <a:pt x="1181" y="793"/>
                    <a:pt x="1240" y="869"/>
                    <a:pt x="1357" y="932"/>
                  </a:cubicBezTo>
                  <a:cubicBezTo>
                    <a:pt x="1481" y="1000"/>
                    <a:pt x="1638" y="1034"/>
                    <a:pt x="1828" y="1034"/>
                  </a:cubicBezTo>
                  <a:cubicBezTo>
                    <a:pt x="2208" y="1034"/>
                    <a:pt x="2397" y="908"/>
                    <a:pt x="2397" y="658"/>
                  </a:cubicBezTo>
                  <a:cubicBezTo>
                    <a:pt x="2397" y="606"/>
                    <a:pt x="2394" y="557"/>
                    <a:pt x="2390" y="509"/>
                  </a:cubicBezTo>
                  <a:cubicBezTo>
                    <a:pt x="2370" y="376"/>
                    <a:pt x="2270" y="261"/>
                    <a:pt x="2090" y="164"/>
                  </a:cubicBezTo>
                  <a:cubicBezTo>
                    <a:pt x="1888" y="54"/>
                    <a:pt x="1632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88;p56"/>
            <p:cNvSpPr/>
            <p:nvPr/>
          </p:nvSpPr>
          <p:spPr>
            <a:xfrm>
              <a:off x="1969050" y="1370150"/>
              <a:ext cx="66375" cy="75650"/>
            </a:xfrm>
            <a:custGeom>
              <a:avLst/>
              <a:gdLst/>
              <a:ahLst/>
              <a:cxnLst/>
              <a:rect l="l" t="t" r="r" b="b"/>
              <a:pathLst>
                <a:path w="2655" h="3026" extrusionOk="0">
                  <a:moveTo>
                    <a:pt x="7" y="0"/>
                  </a:moveTo>
                  <a:cubicBezTo>
                    <a:pt x="2" y="9"/>
                    <a:pt x="0" y="31"/>
                    <a:pt x="0" y="67"/>
                  </a:cubicBezTo>
                  <a:cubicBezTo>
                    <a:pt x="0" y="158"/>
                    <a:pt x="15" y="206"/>
                    <a:pt x="42" y="211"/>
                  </a:cubicBezTo>
                  <a:cubicBezTo>
                    <a:pt x="85" y="218"/>
                    <a:pt x="124" y="225"/>
                    <a:pt x="157" y="231"/>
                  </a:cubicBezTo>
                  <a:cubicBezTo>
                    <a:pt x="225" y="241"/>
                    <a:pt x="269" y="253"/>
                    <a:pt x="292" y="269"/>
                  </a:cubicBezTo>
                  <a:cubicBezTo>
                    <a:pt x="330" y="294"/>
                    <a:pt x="349" y="334"/>
                    <a:pt x="349" y="392"/>
                  </a:cubicBezTo>
                  <a:cubicBezTo>
                    <a:pt x="349" y="651"/>
                    <a:pt x="371" y="970"/>
                    <a:pt x="416" y="1348"/>
                  </a:cubicBezTo>
                  <a:cubicBezTo>
                    <a:pt x="467" y="1788"/>
                    <a:pt x="532" y="2134"/>
                    <a:pt x="611" y="2387"/>
                  </a:cubicBezTo>
                  <a:cubicBezTo>
                    <a:pt x="524" y="2347"/>
                    <a:pt x="444" y="2326"/>
                    <a:pt x="366" y="2326"/>
                  </a:cubicBezTo>
                  <a:cubicBezTo>
                    <a:pt x="311" y="2326"/>
                    <a:pt x="268" y="2334"/>
                    <a:pt x="232" y="2351"/>
                  </a:cubicBezTo>
                  <a:lnTo>
                    <a:pt x="228" y="2738"/>
                  </a:lnTo>
                  <a:cubicBezTo>
                    <a:pt x="317" y="2680"/>
                    <a:pt x="440" y="2651"/>
                    <a:pt x="596" y="2651"/>
                  </a:cubicBezTo>
                  <a:cubicBezTo>
                    <a:pt x="827" y="2651"/>
                    <a:pt x="1061" y="2705"/>
                    <a:pt x="1297" y="2811"/>
                  </a:cubicBezTo>
                  <a:cubicBezTo>
                    <a:pt x="1198" y="2517"/>
                    <a:pt x="1147" y="2319"/>
                    <a:pt x="1144" y="2212"/>
                  </a:cubicBezTo>
                  <a:cubicBezTo>
                    <a:pt x="1180" y="2035"/>
                    <a:pt x="1250" y="1884"/>
                    <a:pt x="1349" y="1758"/>
                  </a:cubicBezTo>
                  <a:cubicBezTo>
                    <a:pt x="1446" y="1637"/>
                    <a:pt x="1542" y="1576"/>
                    <a:pt x="1639" y="1576"/>
                  </a:cubicBezTo>
                  <a:cubicBezTo>
                    <a:pt x="1697" y="1576"/>
                    <a:pt x="1736" y="1607"/>
                    <a:pt x="1757" y="1670"/>
                  </a:cubicBezTo>
                  <a:cubicBezTo>
                    <a:pt x="1780" y="1739"/>
                    <a:pt x="1792" y="1866"/>
                    <a:pt x="1792" y="2055"/>
                  </a:cubicBezTo>
                  <a:cubicBezTo>
                    <a:pt x="1792" y="2362"/>
                    <a:pt x="1741" y="2613"/>
                    <a:pt x="1639" y="2808"/>
                  </a:cubicBezTo>
                  <a:cubicBezTo>
                    <a:pt x="2072" y="2904"/>
                    <a:pt x="2390" y="2978"/>
                    <a:pt x="2597" y="3025"/>
                  </a:cubicBezTo>
                  <a:cubicBezTo>
                    <a:pt x="2622" y="2952"/>
                    <a:pt x="2641" y="2897"/>
                    <a:pt x="2655" y="2861"/>
                  </a:cubicBezTo>
                  <a:cubicBezTo>
                    <a:pt x="2569" y="2846"/>
                    <a:pt x="2485" y="2821"/>
                    <a:pt x="2407" y="2793"/>
                  </a:cubicBezTo>
                  <a:cubicBezTo>
                    <a:pt x="2377" y="2729"/>
                    <a:pt x="2361" y="2622"/>
                    <a:pt x="2361" y="2469"/>
                  </a:cubicBezTo>
                  <a:cubicBezTo>
                    <a:pt x="2361" y="2349"/>
                    <a:pt x="2379" y="2118"/>
                    <a:pt x="2415" y="1781"/>
                  </a:cubicBezTo>
                  <a:cubicBezTo>
                    <a:pt x="2422" y="1716"/>
                    <a:pt x="2425" y="1632"/>
                    <a:pt x="2425" y="1525"/>
                  </a:cubicBezTo>
                  <a:cubicBezTo>
                    <a:pt x="2425" y="1302"/>
                    <a:pt x="2399" y="1119"/>
                    <a:pt x="2348" y="975"/>
                  </a:cubicBezTo>
                  <a:cubicBezTo>
                    <a:pt x="2286" y="799"/>
                    <a:pt x="2193" y="711"/>
                    <a:pt x="2071" y="711"/>
                  </a:cubicBezTo>
                  <a:cubicBezTo>
                    <a:pt x="2001" y="711"/>
                    <a:pt x="1923" y="739"/>
                    <a:pt x="1835" y="795"/>
                  </a:cubicBezTo>
                  <a:cubicBezTo>
                    <a:pt x="1707" y="877"/>
                    <a:pt x="1580" y="1002"/>
                    <a:pt x="1453" y="1171"/>
                  </a:cubicBezTo>
                  <a:cubicBezTo>
                    <a:pt x="1294" y="1385"/>
                    <a:pt x="1175" y="1623"/>
                    <a:pt x="1097" y="1887"/>
                  </a:cubicBezTo>
                  <a:cubicBezTo>
                    <a:pt x="1092" y="1817"/>
                    <a:pt x="1090" y="1745"/>
                    <a:pt x="1090" y="1673"/>
                  </a:cubicBezTo>
                  <a:cubicBezTo>
                    <a:pt x="1090" y="1133"/>
                    <a:pt x="1191" y="610"/>
                    <a:pt x="1391" y="104"/>
                  </a:cubicBezTo>
                  <a:lnTo>
                    <a:pt x="681" y="57"/>
                  </a:lnTo>
                  <a:cubicBezTo>
                    <a:pt x="309" y="32"/>
                    <a:pt x="84" y="14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89;p56"/>
            <p:cNvSpPr/>
            <p:nvPr/>
          </p:nvSpPr>
          <p:spPr>
            <a:xfrm>
              <a:off x="2036800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4" y="640"/>
                  </a:moveTo>
                  <a:cubicBezTo>
                    <a:pt x="1472" y="640"/>
                    <a:pt x="1635" y="661"/>
                    <a:pt x="1761" y="703"/>
                  </a:cubicBezTo>
                  <a:cubicBezTo>
                    <a:pt x="1901" y="751"/>
                    <a:pt x="1971" y="817"/>
                    <a:pt x="1971" y="901"/>
                  </a:cubicBezTo>
                  <a:cubicBezTo>
                    <a:pt x="1971" y="1013"/>
                    <a:pt x="1862" y="1121"/>
                    <a:pt x="1647" y="1229"/>
                  </a:cubicBezTo>
                  <a:cubicBezTo>
                    <a:pt x="1432" y="1335"/>
                    <a:pt x="1211" y="1388"/>
                    <a:pt x="986" y="1388"/>
                  </a:cubicBezTo>
                  <a:cubicBezTo>
                    <a:pt x="808" y="1388"/>
                    <a:pt x="658" y="1365"/>
                    <a:pt x="534" y="1318"/>
                  </a:cubicBezTo>
                  <a:cubicBezTo>
                    <a:pt x="410" y="1270"/>
                    <a:pt x="348" y="1212"/>
                    <a:pt x="348" y="1142"/>
                  </a:cubicBezTo>
                  <a:cubicBezTo>
                    <a:pt x="348" y="1040"/>
                    <a:pt x="444" y="933"/>
                    <a:pt x="638" y="820"/>
                  </a:cubicBezTo>
                  <a:cubicBezTo>
                    <a:pt x="845" y="699"/>
                    <a:pt x="1056" y="640"/>
                    <a:pt x="1274" y="640"/>
                  </a:cubicBezTo>
                  <a:close/>
                  <a:moveTo>
                    <a:pt x="1475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3" y="62"/>
                    <a:pt x="489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5" y="1539"/>
                    <a:pt x="373" y="1735"/>
                  </a:cubicBezTo>
                  <a:cubicBezTo>
                    <a:pt x="607" y="1920"/>
                    <a:pt x="869" y="2013"/>
                    <a:pt x="1160" y="2013"/>
                  </a:cubicBezTo>
                  <a:cubicBezTo>
                    <a:pt x="1479" y="2013"/>
                    <a:pt x="1734" y="1901"/>
                    <a:pt x="1926" y="1679"/>
                  </a:cubicBezTo>
                  <a:cubicBezTo>
                    <a:pt x="2075" y="1508"/>
                    <a:pt x="2171" y="1292"/>
                    <a:pt x="2215" y="1036"/>
                  </a:cubicBezTo>
                  <a:cubicBezTo>
                    <a:pt x="2239" y="889"/>
                    <a:pt x="2252" y="765"/>
                    <a:pt x="2252" y="664"/>
                  </a:cubicBezTo>
                  <a:cubicBezTo>
                    <a:pt x="2252" y="442"/>
                    <a:pt x="2197" y="277"/>
                    <a:pt x="2084" y="174"/>
                  </a:cubicBezTo>
                  <a:cubicBezTo>
                    <a:pt x="1961" y="59"/>
                    <a:pt x="175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90;p56"/>
            <p:cNvSpPr/>
            <p:nvPr/>
          </p:nvSpPr>
          <p:spPr>
            <a:xfrm>
              <a:off x="2095775" y="1392875"/>
              <a:ext cx="56300" cy="50350"/>
            </a:xfrm>
            <a:custGeom>
              <a:avLst/>
              <a:gdLst/>
              <a:ahLst/>
              <a:cxnLst/>
              <a:rect l="l" t="t" r="r" b="b"/>
              <a:pathLst>
                <a:path w="2252" h="2014" extrusionOk="0">
                  <a:moveTo>
                    <a:pt x="1275" y="640"/>
                  </a:moveTo>
                  <a:cubicBezTo>
                    <a:pt x="1473" y="640"/>
                    <a:pt x="1636" y="661"/>
                    <a:pt x="1762" y="703"/>
                  </a:cubicBezTo>
                  <a:cubicBezTo>
                    <a:pt x="1901" y="751"/>
                    <a:pt x="1972" y="817"/>
                    <a:pt x="1972" y="901"/>
                  </a:cubicBezTo>
                  <a:cubicBezTo>
                    <a:pt x="1972" y="1013"/>
                    <a:pt x="1863" y="1121"/>
                    <a:pt x="1648" y="1229"/>
                  </a:cubicBezTo>
                  <a:cubicBezTo>
                    <a:pt x="1432" y="1335"/>
                    <a:pt x="1212" y="1388"/>
                    <a:pt x="987" y="1388"/>
                  </a:cubicBezTo>
                  <a:cubicBezTo>
                    <a:pt x="809" y="1388"/>
                    <a:pt x="657" y="1365"/>
                    <a:pt x="533" y="1318"/>
                  </a:cubicBezTo>
                  <a:cubicBezTo>
                    <a:pt x="409" y="1270"/>
                    <a:pt x="347" y="1212"/>
                    <a:pt x="347" y="1142"/>
                  </a:cubicBezTo>
                  <a:cubicBezTo>
                    <a:pt x="347" y="1040"/>
                    <a:pt x="445" y="933"/>
                    <a:pt x="639" y="820"/>
                  </a:cubicBezTo>
                  <a:cubicBezTo>
                    <a:pt x="845" y="699"/>
                    <a:pt x="1057" y="640"/>
                    <a:pt x="1275" y="640"/>
                  </a:cubicBezTo>
                  <a:close/>
                  <a:moveTo>
                    <a:pt x="1474" y="0"/>
                  </a:moveTo>
                  <a:cubicBezTo>
                    <a:pt x="1332" y="0"/>
                    <a:pt x="1208" y="8"/>
                    <a:pt x="1100" y="20"/>
                  </a:cubicBezTo>
                  <a:cubicBezTo>
                    <a:pt x="762" y="62"/>
                    <a:pt x="488" y="194"/>
                    <a:pt x="278" y="414"/>
                  </a:cubicBezTo>
                  <a:cubicBezTo>
                    <a:pt x="93" y="608"/>
                    <a:pt x="0" y="813"/>
                    <a:pt x="0" y="1028"/>
                  </a:cubicBezTo>
                  <a:cubicBezTo>
                    <a:pt x="0" y="1304"/>
                    <a:pt x="124" y="1539"/>
                    <a:pt x="372" y="1735"/>
                  </a:cubicBezTo>
                  <a:cubicBezTo>
                    <a:pt x="606" y="1920"/>
                    <a:pt x="868" y="2013"/>
                    <a:pt x="1158" y="2013"/>
                  </a:cubicBezTo>
                  <a:cubicBezTo>
                    <a:pt x="1478" y="2013"/>
                    <a:pt x="1734" y="1901"/>
                    <a:pt x="1926" y="1679"/>
                  </a:cubicBezTo>
                  <a:cubicBezTo>
                    <a:pt x="2075" y="1508"/>
                    <a:pt x="2170" y="1292"/>
                    <a:pt x="2214" y="1036"/>
                  </a:cubicBezTo>
                  <a:cubicBezTo>
                    <a:pt x="2238" y="889"/>
                    <a:pt x="2252" y="765"/>
                    <a:pt x="2252" y="664"/>
                  </a:cubicBezTo>
                  <a:cubicBezTo>
                    <a:pt x="2252" y="442"/>
                    <a:pt x="2196" y="277"/>
                    <a:pt x="2083" y="174"/>
                  </a:cubicBezTo>
                  <a:cubicBezTo>
                    <a:pt x="1960" y="59"/>
                    <a:pt x="1758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91;p56"/>
            <p:cNvSpPr/>
            <p:nvPr/>
          </p:nvSpPr>
          <p:spPr>
            <a:xfrm>
              <a:off x="2151550" y="1370650"/>
              <a:ext cx="32875" cy="71775"/>
            </a:xfrm>
            <a:custGeom>
              <a:avLst/>
              <a:gdLst/>
              <a:ahLst/>
              <a:cxnLst/>
              <a:rect l="l" t="t" r="r" b="b"/>
              <a:pathLst>
                <a:path w="1315" h="2871" extrusionOk="0">
                  <a:moveTo>
                    <a:pt x="1133" y="1"/>
                  </a:moveTo>
                  <a:cubicBezTo>
                    <a:pt x="584" y="62"/>
                    <a:pt x="227" y="93"/>
                    <a:pt x="66" y="93"/>
                  </a:cubicBezTo>
                  <a:cubicBezTo>
                    <a:pt x="35" y="93"/>
                    <a:pt x="15" y="92"/>
                    <a:pt x="9" y="89"/>
                  </a:cubicBezTo>
                  <a:lnTo>
                    <a:pt x="9" y="89"/>
                  </a:lnTo>
                  <a:cubicBezTo>
                    <a:pt x="1" y="228"/>
                    <a:pt x="18" y="317"/>
                    <a:pt x="59" y="355"/>
                  </a:cubicBezTo>
                  <a:cubicBezTo>
                    <a:pt x="149" y="361"/>
                    <a:pt x="212" y="372"/>
                    <a:pt x="249" y="384"/>
                  </a:cubicBezTo>
                  <a:cubicBezTo>
                    <a:pt x="296" y="403"/>
                    <a:pt x="327" y="434"/>
                    <a:pt x="341" y="479"/>
                  </a:cubicBezTo>
                  <a:cubicBezTo>
                    <a:pt x="424" y="778"/>
                    <a:pt x="465" y="1088"/>
                    <a:pt x="465" y="1411"/>
                  </a:cubicBezTo>
                  <a:cubicBezTo>
                    <a:pt x="465" y="1783"/>
                    <a:pt x="393" y="2258"/>
                    <a:pt x="249" y="2838"/>
                  </a:cubicBezTo>
                  <a:cubicBezTo>
                    <a:pt x="244" y="2856"/>
                    <a:pt x="245" y="2866"/>
                    <a:pt x="250" y="2870"/>
                  </a:cubicBezTo>
                  <a:cubicBezTo>
                    <a:pt x="251" y="2870"/>
                    <a:pt x="253" y="2871"/>
                    <a:pt x="254" y="2871"/>
                  </a:cubicBezTo>
                  <a:cubicBezTo>
                    <a:pt x="260" y="2871"/>
                    <a:pt x="268" y="2868"/>
                    <a:pt x="280" y="2862"/>
                  </a:cubicBezTo>
                  <a:cubicBezTo>
                    <a:pt x="491" y="2759"/>
                    <a:pt x="692" y="2708"/>
                    <a:pt x="883" y="2708"/>
                  </a:cubicBezTo>
                  <a:cubicBezTo>
                    <a:pt x="1025" y="2708"/>
                    <a:pt x="1170" y="2739"/>
                    <a:pt x="1314" y="2803"/>
                  </a:cubicBezTo>
                  <a:lnTo>
                    <a:pt x="1314" y="2367"/>
                  </a:lnTo>
                  <a:cubicBezTo>
                    <a:pt x="1271" y="2348"/>
                    <a:pt x="1216" y="2338"/>
                    <a:pt x="1153" y="2338"/>
                  </a:cubicBezTo>
                  <a:cubicBezTo>
                    <a:pt x="1072" y="2338"/>
                    <a:pt x="994" y="2355"/>
                    <a:pt x="915" y="2395"/>
                  </a:cubicBezTo>
                  <a:cubicBezTo>
                    <a:pt x="1135" y="1960"/>
                    <a:pt x="1245" y="1451"/>
                    <a:pt x="1245" y="867"/>
                  </a:cubicBezTo>
                  <a:cubicBezTo>
                    <a:pt x="1245" y="548"/>
                    <a:pt x="1208" y="26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92;p56"/>
            <p:cNvSpPr/>
            <p:nvPr/>
          </p:nvSpPr>
          <p:spPr>
            <a:xfrm>
              <a:off x="2007275" y="389275"/>
              <a:ext cx="151650" cy="230300"/>
            </a:xfrm>
            <a:custGeom>
              <a:avLst/>
              <a:gdLst/>
              <a:ahLst/>
              <a:cxnLst/>
              <a:rect l="l" t="t" r="r" b="b"/>
              <a:pathLst>
                <a:path w="6066" h="9212" extrusionOk="0">
                  <a:moveTo>
                    <a:pt x="3727" y="2948"/>
                  </a:moveTo>
                  <a:lnTo>
                    <a:pt x="3846" y="5891"/>
                  </a:lnTo>
                  <a:lnTo>
                    <a:pt x="2878" y="5679"/>
                  </a:lnTo>
                  <a:lnTo>
                    <a:pt x="3727" y="2948"/>
                  </a:lnTo>
                  <a:close/>
                  <a:moveTo>
                    <a:pt x="2647" y="0"/>
                  </a:moveTo>
                  <a:lnTo>
                    <a:pt x="1" y="8490"/>
                  </a:lnTo>
                  <a:lnTo>
                    <a:pt x="1906" y="8798"/>
                  </a:lnTo>
                  <a:lnTo>
                    <a:pt x="2231" y="7751"/>
                  </a:lnTo>
                  <a:lnTo>
                    <a:pt x="3920" y="7751"/>
                  </a:lnTo>
                  <a:lnTo>
                    <a:pt x="3973" y="9029"/>
                  </a:lnTo>
                  <a:lnTo>
                    <a:pt x="6065" y="9211"/>
                  </a:lnTo>
                  <a:lnTo>
                    <a:pt x="5269" y="263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93;p56"/>
            <p:cNvSpPr/>
            <p:nvPr/>
          </p:nvSpPr>
          <p:spPr>
            <a:xfrm>
              <a:off x="2191925" y="538125"/>
              <a:ext cx="208725" cy="244225"/>
            </a:xfrm>
            <a:custGeom>
              <a:avLst/>
              <a:gdLst/>
              <a:ahLst/>
              <a:cxnLst/>
              <a:rect l="l" t="t" r="r" b="b"/>
              <a:pathLst>
                <a:path w="8349" h="9769" extrusionOk="0">
                  <a:moveTo>
                    <a:pt x="1765" y="1504"/>
                  </a:moveTo>
                  <a:cubicBezTo>
                    <a:pt x="2832" y="1504"/>
                    <a:pt x="3148" y="3049"/>
                    <a:pt x="1842" y="3554"/>
                  </a:cubicBezTo>
                  <a:lnTo>
                    <a:pt x="1525" y="1529"/>
                  </a:lnTo>
                  <a:cubicBezTo>
                    <a:pt x="1609" y="1512"/>
                    <a:pt x="1689" y="1504"/>
                    <a:pt x="1765" y="1504"/>
                  </a:cubicBezTo>
                  <a:close/>
                  <a:moveTo>
                    <a:pt x="3630" y="5743"/>
                  </a:moveTo>
                  <a:cubicBezTo>
                    <a:pt x="4878" y="5743"/>
                    <a:pt x="4948" y="7624"/>
                    <a:pt x="2513" y="7811"/>
                  </a:cubicBezTo>
                  <a:lnTo>
                    <a:pt x="2276" y="6307"/>
                  </a:lnTo>
                  <a:cubicBezTo>
                    <a:pt x="2805" y="5902"/>
                    <a:pt x="3267" y="5743"/>
                    <a:pt x="3630" y="5743"/>
                  </a:cubicBezTo>
                  <a:close/>
                  <a:moveTo>
                    <a:pt x="1716" y="1"/>
                  </a:moveTo>
                  <a:cubicBezTo>
                    <a:pt x="1206" y="1"/>
                    <a:pt x="630" y="131"/>
                    <a:pt x="1" y="434"/>
                  </a:cubicBezTo>
                  <a:lnTo>
                    <a:pt x="1114" y="9769"/>
                  </a:lnTo>
                  <a:cubicBezTo>
                    <a:pt x="8348" y="9655"/>
                    <a:pt x="7054" y="4047"/>
                    <a:pt x="4083" y="4047"/>
                  </a:cubicBezTo>
                  <a:cubicBezTo>
                    <a:pt x="3865" y="4047"/>
                    <a:pt x="3639" y="4077"/>
                    <a:pt x="3405" y="4142"/>
                  </a:cubicBezTo>
                  <a:cubicBezTo>
                    <a:pt x="4940" y="2606"/>
                    <a:pt x="3992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94;p56"/>
            <p:cNvSpPr/>
            <p:nvPr/>
          </p:nvSpPr>
          <p:spPr>
            <a:xfrm>
              <a:off x="2294650" y="425300"/>
              <a:ext cx="207700" cy="189025"/>
            </a:xfrm>
            <a:custGeom>
              <a:avLst/>
              <a:gdLst/>
              <a:ahLst/>
              <a:cxnLst/>
              <a:rect l="l" t="t" r="r" b="b"/>
              <a:pathLst>
                <a:path w="8308" h="7561" extrusionOk="0">
                  <a:moveTo>
                    <a:pt x="4072" y="1"/>
                  </a:moveTo>
                  <a:cubicBezTo>
                    <a:pt x="1405" y="1"/>
                    <a:pt x="0" y="2861"/>
                    <a:pt x="1675" y="5615"/>
                  </a:cubicBezTo>
                  <a:cubicBezTo>
                    <a:pt x="2485" y="6949"/>
                    <a:pt x="3722" y="7561"/>
                    <a:pt x="4914" y="7561"/>
                  </a:cubicBezTo>
                  <a:cubicBezTo>
                    <a:pt x="6479" y="7561"/>
                    <a:pt x="7967" y="6505"/>
                    <a:pt x="8308" y="4643"/>
                  </a:cubicBezTo>
                  <a:lnTo>
                    <a:pt x="6714" y="3967"/>
                  </a:lnTo>
                  <a:cubicBezTo>
                    <a:pt x="6395" y="5034"/>
                    <a:pt x="5614" y="5612"/>
                    <a:pt x="4816" y="5612"/>
                  </a:cubicBezTo>
                  <a:cubicBezTo>
                    <a:pt x="4233" y="5612"/>
                    <a:pt x="3640" y="5302"/>
                    <a:pt x="3214" y="4646"/>
                  </a:cubicBezTo>
                  <a:cubicBezTo>
                    <a:pt x="2358" y="3326"/>
                    <a:pt x="2933" y="1642"/>
                    <a:pt x="4328" y="1642"/>
                  </a:cubicBezTo>
                  <a:cubicBezTo>
                    <a:pt x="4575" y="1642"/>
                    <a:pt x="4847" y="1695"/>
                    <a:pt x="5142" y="1812"/>
                  </a:cubicBezTo>
                  <a:lnTo>
                    <a:pt x="5276" y="181"/>
                  </a:lnTo>
                  <a:cubicBezTo>
                    <a:pt x="4853" y="58"/>
                    <a:pt x="4450" y="1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95;p56"/>
            <p:cNvSpPr/>
            <p:nvPr/>
          </p:nvSpPr>
          <p:spPr>
            <a:xfrm>
              <a:off x="2322500" y="800025"/>
              <a:ext cx="129775" cy="100475"/>
            </a:xfrm>
            <a:custGeom>
              <a:avLst/>
              <a:gdLst/>
              <a:ahLst/>
              <a:cxnLst/>
              <a:rect l="l" t="t" r="r" b="b"/>
              <a:pathLst>
                <a:path w="5191" h="4019" extrusionOk="0">
                  <a:moveTo>
                    <a:pt x="2601" y="1"/>
                  </a:moveTo>
                  <a:cubicBezTo>
                    <a:pt x="1526" y="1"/>
                    <a:pt x="554" y="732"/>
                    <a:pt x="288" y="1818"/>
                  </a:cubicBezTo>
                  <a:lnTo>
                    <a:pt x="1" y="2992"/>
                  </a:lnTo>
                  <a:lnTo>
                    <a:pt x="4705" y="4018"/>
                  </a:lnTo>
                  <a:lnTo>
                    <a:pt x="4937" y="2847"/>
                  </a:lnTo>
                  <a:cubicBezTo>
                    <a:pt x="5190" y="1571"/>
                    <a:pt x="4373" y="327"/>
                    <a:pt x="3102" y="54"/>
                  </a:cubicBezTo>
                  <a:cubicBezTo>
                    <a:pt x="2934" y="18"/>
                    <a:pt x="2766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96;p56"/>
            <p:cNvSpPr/>
            <p:nvPr/>
          </p:nvSpPr>
          <p:spPr>
            <a:xfrm>
              <a:off x="2363050" y="833525"/>
              <a:ext cx="50100" cy="33275"/>
            </a:xfrm>
            <a:custGeom>
              <a:avLst/>
              <a:gdLst/>
              <a:ahLst/>
              <a:cxnLst/>
              <a:rect l="l" t="t" r="r" b="b"/>
              <a:pathLst>
                <a:path w="2004" h="1331" extrusionOk="0">
                  <a:moveTo>
                    <a:pt x="965" y="1"/>
                  </a:moveTo>
                  <a:cubicBezTo>
                    <a:pt x="843" y="1"/>
                    <a:pt x="721" y="23"/>
                    <a:pt x="607" y="70"/>
                  </a:cubicBezTo>
                  <a:cubicBezTo>
                    <a:pt x="269" y="207"/>
                    <a:pt x="27" y="544"/>
                    <a:pt x="4" y="910"/>
                  </a:cubicBezTo>
                  <a:cubicBezTo>
                    <a:pt x="1" y="971"/>
                    <a:pt x="47" y="1023"/>
                    <a:pt x="109" y="1027"/>
                  </a:cubicBezTo>
                  <a:cubicBezTo>
                    <a:pt x="112" y="1028"/>
                    <a:pt x="114" y="1028"/>
                    <a:pt x="116" y="1028"/>
                  </a:cubicBezTo>
                  <a:cubicBezTo>
                    <a:pt x="172" y="1028"/>
                    <a:pt x="223" y="982"/>
                    <a:pt x="226" y="923"/>
                  </a:cubicBezTo>
                  <a:cubicBezTo>
                    <a:pt x="242" y="645"/>
                    <a:pt x="433" y="381"/>
                    <a:pt x="690" y="276"/>
                  </a:cubicBezTo>
                  <a:cubicBezTo>
                    <a:pt x="775" y="241"/>
                    <a:pt x="868" y="224"/>
                    <a:pt x="961" y="224"/>
                  </a:cubicBezTo>
                  <a:cubicBezTo>
                    <a:pt x="1148" y="224"/>
                    <a:pt x="1337" y="292"/>
                    <a:pt x="1473" y="417"/>
                  </a:cubicBezTo>
                  <a:cubicBezTo>
                    <a:pt x="1677" y="604"/>
                    <a:pt x="1763" y="920"/>
                    <a:pt x="1682" y="1185"/>
                  </a:cubicBezTo>
                  <a:cubicBezTo>
                    <a:pt x="1664" y="1244"/>
                    <a:pt x="1696" y="1306"/>
                    <a:pt x="1755" y="1325"/>
                  </a:cubicBezTo>
                  <a:cubicBezTo>
                    <a:pt x="1766" y="1328"/>
                    <a:pt x="1778" y="1330"/>
                    <a:pt x="1788" y="1330"/>
                  </a:cubicBezTo>
                  <a:cubicBezTo>
                    <a:pt x="1836" y="1330"/>
                    <a:pt x="1881" y="1299"/>
                    <a:pt x="1897" y="1251"/>
                  </a:cubicBezTo>
                  <a:cubicBezTo>
                    <a:pt x="2003" y="901"/>
                    <a:pt x="1895" y="499"/>
                    <a:pt x="1625" y="252"/>
                  </a:cubicBezTo>
                  <a:cubicBezTo>
                    <a:pt x="1446" y="88"/>
                    <a:pt x="1206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97;p56"/>
            <p:cNvSpPr/>
            <p:nvPr/>
          </p:nvSpPr>
          <p:spPr>
            <a:xfrm>
              <a:off x="2138275" y="827375"/>
              <a:ext cx="426250" cy="343550"/>
            </a:xfrm>
            <a:custGeom>
              <a:avLst/>
              <a:gdLst/>
              <a:ahLst/>
              <a:cxnLst/>
              <a:rect l="l" t="t" r="r" b="b"/>
              <a:pathLst>
                <a:path w="17050" h="13742" extrusionOk="0">
                  <a:moveTo>
                    <a:pt x="3649" y="0"/>
                  </a:moveTo>
                  <a:cubicBezTo>
                    <a:pt x="2965" y="0"/>
                    <a:pt x="2346" y="467"/>
                    <a:pt x="2178" y="1158"/>
                  </a:cubicBezTo>
                  <a:lnTo>
                    <a:pt x="204" y="9225"/>
                  </a:lnTo>
                  <a:cubicBezTo>
                    <a:pt x="1" y="10055"/>
                    <a:pt x="522" y="10886"/>
                    <a:pt x="1354" y="11068"/>
                  </a:cubicBezTo>
                  <a:lnTo>
                    <a:pt x="13453" y="13706"/>
                  </a:lnTo>
                  <a:cubicBezTo>
                    <a:pt x="13562" y="13730"/>
                    <a:pt x="13671" y="13741"/>
                    <a:pt x="13778" y="13741"/>
                  </a:cubicBezTo>
                  <a:cubicBezTo>
                    <a:pt x="14486" y="13741"/>
                    <a:pt x="15121" y="13242"/>
                    <a:pt x="15264" y="12519"/>
                  </a:cubicBezTo>
                  <a:lnTo>
                    <a:pt x="16889" y="4337"/>
                  </a:lnTo>
                  <a:cubicBezTo>
                    <a:pt x="17050" y="3525"/>
                    <a:pt x="16530" y="2733"/>
                    <a:pt x="15718" y="2559"/>
                  </a:cubicBezTo>
                  <a:lnTo>
                    <a:pt x="3968" y="35"/>
                  </a:lnTo>
                  <a:cubicBezTo>
                    <a:pt x="3861" y="11"/>
                    <a:pt x="3754" y="0"/>
                    <a:pt x="3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98;p56"/>
            <p:cNvSpPr/>
            <p:nvPr/>
          </p:nvSpPr>
          <p:spPr>
            <a:xfrm>
              <a:off x="2190125" y="844475"/>
              <a:ext cx="337875" cy="302825"/>
            </a:xfrm>
            <a:custGeom>
              <a:avLst/>
              <a:gdLst/>
              <a:ahLst/>
              <a:cxnLst/>
              <a:rect l="l" t="t" r="r" b="b"/>
              <a:pathLst>
                <a:path w="13515" h="12113" extrusionOk="0">
                  <a:moveTo>
                    <a:pt x="1458" y="1"/>
                  </a:moveTo>
                  <a:cubicBezTo>
                    <a:pt x="1086" y="1"/>
                    <a:pt x="747" y="260"/>
                    <a:pt x="659" y="636"/>
                  </a:cubicBezTo>
                  <a:lnTo>
                    <a:pt x="13" y="3418"/>
                  </a:lnTo>
                  <a:cubicBezTo>
                    <a:pt x="1" y="3478"/>
                    <a:pt x="37" y="3538"/>
                    <a:pt x="97" y="3553"/>
                  </a:cubicBezTo>
                  <a:cubicBezTo>
                    <a:pt x="105" y="3554"/>
                    <a:pt x="113" y="3555"/>
                    <a:pt x="121" y="3555"/>
                  </a:cubicBezTo>
                  <a:cubicBezTo>
                    <a:pt x="172" y="3555"/>
                    <a:pt x="219" y="3520"/>
                    <a:pt x="231" y="3468"/>
                  </a:cubicBezTo>
                  <a:lnTo>
                    <a:pt x="877" y="686"/>
                  </a:lnTo>
                  <a:cubicBezTo>
                    <a:pt x="941" y="413"/>
                    <a:pt x="1188" y="224"/>
                    <a:pt x="1459" y="224"/>
                  </a:cubicBezTo>
                  <a:cubicBezTo>
                    <a:pt x="1500" y="224"/>
                    <a:pt x="1542" y="228"/>
                    <a:pt x="1583" y="237"/>
                  </a:cubicBezTo>
                  <a:lnTo>
                    <a:pt x="12742" y="2600"/>
                  </a:lnTo>
                  <a:cubicBezTo>
                    <a:pt x="13063" y="2669"/>
                    <a:pt x="13270" y="2986"/>
                    <a:pt x="13203" y="3308"/>
                  </a:cubicBezTo>
                  <a:lnTo>
                    <a:pt x="11505" y="11412"/>
                  </a:lnTo>
                  <a:cubicBezTo>
                    <a:pt x="11470" y="11573"/>
                    <a:pt x="11374" y="11712"/>
                    <a:pt x="11233" y="11799"/>
                  </a:cubicBezTo>
                  <a:cubicBezTo>
                    <a:pt x="11138" y="11858"/>
                    <a:pt x="11031" y="11888"/>
                    <a:pt x="10922" y="11888"/>
                  </a:cubicBezTo>
                  <a:cubicBezTo>
                    <a:pt x="10870" y="11888"/>
                    <a:pt x="10819" y="11882"/>
                    <a:pt x="10768" y="11868"/>
                  </a:cubicBezTo>
                  <a:lnTo>
                    <a:pt x="10453" y="11785"/>
                  </a:lnTo>
                  <a:cubicBezTo>
                    <a:pt x="10444" y="11783"/>
                    <a:pt x="10434" y="11782"/>
                    <a:pt x="10425" y="11782"/>
                  </a:cubicBezTo>
                  <a:cubicBezTo>
                    <a:pt x="10375" y="11782"/>
                    <a:pt x="10330" y="11815"/>
                    <a:pt x="10317" y="11866"/>
                  </a:cubicBezTo>
                  <a:cubicBezTo>
                    <a:pt x="10301" y="11927"/>
                    <a:pt x="10338" y="11987"/>
                    <a:pt x="10397" y="12002"/>
                  </a:cubicBezTo>
                  <a:lnTo>
                    <a:pt x="10711" y="12085"/>
                  </a:lnTo>
                  <a:cubicBezTo>
                    <a:pt x="10780" y="12103"/>
                    <a:pt x="10851" y="12113"/>
                    <a:pt x="10921" y="12113"/>
                  </a:cubicBezTo>
                  <a:cubicBezTo>
                    <a:pt x="11072" y="12113"/>
                    <a:pt x="11219" y="12069"/>
                    <a:pt x="11351" y="11990"/>
                  </a:cubicBezTo>
                  <a:cubicBezTo>
                    <a:pt x="11544" y="11870"/>
                    <a:pt x="11677" y="11681"/>
                    <a:pt x="11723" y="11459"/>
                  </a:cubicBezTo>
                  <a:lnTo>
                    <a:pt x="13422" y="3354"/>
                  </a:lnTo>
                  <a:cubicBezTo>
                    <a:pt x="13515" y="2911"/>
                    <a:pt x="13229" y="2475"/>
                    <a:pt x="12787" y="2382"/>
                  </a:cubicBezTo>
                  <a:lnTo>
                    <a:pt x="1629" y="19"/>
                  </a:lnTo>
                  <a:cubicBezTo>
                    <a:pt x="1572" y="7"/>
                    <a:pt x="151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99;p56"/>
            <p:cNvSpPr/>
            <p:nvPr/>
          </p:nvSpPr>
          <p:spPr>
            <a:xfrm>
              <a:off x="2495875" y="924975"/>
              <a:ext cx="51050" cy="220000"/>
            </a:xfrm>
            <a:custGeom>
              <a:avLst/>
              <a:gdLst/>
              <a:ahLst/>
              <a:cxnLst/>
              <a:rect l="l" t="t" r="r" b="b"/>
              <a:pathLst>
                <a:path w="2042" h="8800" extrusionOk="0">
                  <a:moveTo>
                    <a:pt x="1918" y="0"/>
                  </a:moveTo>
                  <a:cubicBezTo>
                    <a:pt x="1867" y="0"/>
                    <a:pt x="1821" y="37"/>
                    <a:pt x="1810" y="90"/>
                  </a:cubicBezTo>
                  <a:lnTo>
                    <a:pt x="14" y="8665"/>
                  </a:lnTo>
                  <a:cubicBezTo>
                    <a:pt x="1" y="8724"/>
                    <a:pt x="40" y="8784"/>
                    <a:pt x="100" y="8797"/>
                  </a:cubicBezTo>
                  <a:cubicBezTo>
                    <a:pt x="108" y="8798"/>
                    <a:pt x="115" y="8800"/>
                    <a:pt x="123" y="8800"/>
                  </a:cubicBezTo>
                  <a:cubicBezTo>
                    <a:pt x="175" y="8800"/>
                    <a:pt x="222" y="8764"/>
                    <a:pt x="232" y="8710"/>
                  </a:cubicBezTo>
                  <a:lnTo>
                    <a:pt x="2029" y="134"/>
                  </a:lnTo>
                  <a:cubicBezTo>
                    <a:pt x="2041" y="75"/>
                    <a:pt x="2003" y="15"/>
                    <a:pt x="1942" y="3"/>
                  </a:cubicBezTo>
                  <a:cubicBezTo>
                    <a:pt x="1934" y="1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00;p56"/>
            <p:cNvSpPr/>
            <p:nvPr/>
          </p:nvSpPr>
          <p:spPr>
            <a:xfrm>
              <a:off x="2007425" y="964575"/>
              <a:ext cx="445925" cy="285775"/>
            </a:xfrm>
            <a:custGeom>
              <a:avLst/>
              <a:gdLst/>
              <a:ahLst/>
              <a:cxnLst/>
              <a:rect l="l" t="t" r="r" b="b"/>
              <a:pathLst>
                <a:path w="17837" h="11431" extrusionOk="0">
                  <a:moveTo>
                    <a:pt x="9223" y="1"/>
                  </a:moveTo>
                  <a:cubicBezTo>
                    <a:pt x="9181" y="1"/>
                    <a:pt x="9140" y="1"/>
                    <a:pt x="9098" y="3"/>
                  </a:cubicBezTo>
                  <a:lnTo>
                    <a:pt x="893" y="266"/>
                  </a:lnTo>
                  <a:cubicBezTo>
                    <a:pt x="394" y="284"/>
                    <a:pt x="1" y="692"/>
                    <a:pt x="1" y="1189"/>
                  </a:cubicBezTo>
                  <a:lnTo>
                    <a:pt x="1" y="7735"/>
                  </a:lnTo>
                  <a:cubicBezTo>
                    <a:pt x="1" y="8343"/>
                    <a:pt x="326" y="8904"/>
                    <a:pt x="854" y="9207"/>
                  </a:cubicBezTo>
                  <a:lnTo>
                    <a:pt x="1998" y="9860"/>
                  </a:lnTo>
                  <a:lnTo>
                    <a:pt x="3741" y="10860"/>
                  </a:lnTo>
                  <a:cubicBezTo>
                    <a:pt x="4397" y="11234"/>
                    <a:pt x="5136" y="11431"/>
                    <a:pt x="5890" y="11431"/>
                  </a:cubicBezTo>
                  <a:cubicBezTo>
                    <a:pt x="5958" y="11431"/>
                    <a:pt x="6027" y="11429"/>
                    <a:pt x="6096" y="11426"/>
                  </a:cubicBezTo>
                  <a:lnTo>
                    <a:pt x="11401" y="11178"/>
                  </a:lnTo>
                  <a:lnTo>
                    <a:pt x="16440" y="10941"/>
                  </a:lnTo>
                  <a:cubicBezTo>
                    <a:pt x="17222" y="10906"/>
                    <a:pt x="17837" y="10262"/>
                    <a:pt x="17837" y="9480"/>
                  </a:cubicBezTo>
                  <a:lnTo>
                    <a:pt x="17837" y="3054"/>
                  </a:lnTo>
                  <a:cubicBezTo>
                    <a:pt x="17837" y="2487"/>
                    <a:pt x="17452" y="1995"/>
                    <a:pt x="16903" y="1856"/>
                  </a:cubicBezTo>
                  <a:lnTo>
                    <a:pt x="10080" y="110"/>
                  </a:lnTo>
                  <a:cubicBezTo>
                    <a:pt x="9800" y="38"/>
                    <a:pt x="9512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01;p56"/>
            <p:cNvSpPr/>
            <p:nvPr/>
          </p:nvSpPr>
          <p:spPr>
            <a:xfrm>
              <a:off x="2111525" y="830925"/>
              <a:ext cx="91100" cy="140475"/>
            </a:xfrm>
            <a:custGeom>
              <a:avLst/>
              <a:gdLst/>
              <a:ahLst/>
              <a:cxnLst/>
              <a:rect l="l" t="t" r="r" b="b"/>
              <a:pathLst>
                <a:path w="3644" h="5619" extrusionOk="0">
                  <a:moveTo>
                    <a:pt x="432" y="1"/>
                  </a:moveTo>
                  <a:cubicBezTo>
                    <a:pt x="320" y="1"/>
                    <a:pt x="214" y="29"/>
                    <a:pt x="145" y="114"/>
                  </a:cubicBezTo>
                  <a:cubicBezTo>
                    <a:pt x="81" y="195"/>
                    <a:pt x="71" y="305"/>
                    <a:pt x="66" y="408"/>
                  </a:cubicBezTo>
                  <a:cubicBezTo>
                    <a:pt x="1" y="1809"/>
                    <a:pt x="482" y="3222"/>
                    <a:pt x="1354" y="4317"/>
                  </a:cubicBezTo>
                  <a:cubicBezTo>
                    <a:pt x="1704" y="4756"/>
                    <a:pt x="2404" y="5619"/>
                    <a:pt x="3025" y="5619"/>
                  </a:cubicBezTo>
                  <a:cubicBezTo>
                    <a:pt x="3027" y="5619"/>
                    <a:pt x="3028" y="5619"/>
                    <a:pt x="3029" y="5619"/>
                  </a:cubicBezTo>
                  <a:cubicBezTo>
                    <a:pt x="3644" y="5614"/>
                    <a:pt x="3456" y="4896"/>
                    <a:pt x="3478" y="4473"/>
                  </a:cubicBezTo>
                  <a:cubicBezTo>
                    <a:pt x="3530" y="3553"/>
                    <a:pt x="3563" y="2742"/>
                    <a:pt x="3110" y="1897"/>
                  </a:cubicBezTo>
                  <a:cubicBezTo>
                    <a:pt x="2608" y="960"/>
                    <a:pt x="1684" y="258"/>
                    <a:pt x="644" y="27"/>
                  </a:cubicBezTo>
                  <a:cubicBezTo>
                    <a:pt x="577" y="12"/>
                    <a:pt x="503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02;p56"/>
            <p:cNvSpPr/>
            <p:nvPr/>
          </p:nvSpPr>
          <p:spPr>
            <a:xfrm>
              <a:off x="2149225" y="868250"/>
              <a:ext cx="41125" cy="84350"/>
            </a:xfrm>
            <a:custGeom>
              <a:avLst/>
              <a:gdLst/>
              <a:ahLst/>
              <a:cxnLst/>
              <a:rect l="l" t="t" r="r" b="b"/>
              <a:pathLst>
                <a:path w="1645" h="3374" extrusionOk="0">
                  <a:moveTo>
                    <a:pt x="129" y="0"/>
                  </a:moveTo>
                  <a:cubicBezTo>
                    <a:pt x="108" y="0"/>
                    <a:pt x="87" y="6"/>
                    <a:pt x="68" y="19"/>
                  </a:cubicBezTo>
                  <a:cubicBezTo>
                    <a:pt x="16" y="51"/>
                    <a:pt x="1" y="120"/>
                    <a:pt x="35" y="171"/>
                  </a:cubicBezTo>
                  <a:cubicBezTo>
                    <a:pt x="653" y="1135"/>
                    <a:pt x="1117" y="2185"/>
                    <a:pt x="1414" y="3291"/>
                  </a:cubicBezTo>
                  <a:cubicBezTo>
                    <a:pt x="1427" y="3341"/>
                    <a:pt x="1472" y="3373"/>
                    <a:pt x="1521" y="3373"/>
                  </a:cubicBezTo>
                  <a:cubicBezTo>
                    <a:pt x="1531" y="3373"/>
                    <a:pt x="1540" y="3372"/>
                    <a:pt x="1551" y="3369"/>
                  </a:cubicBezTo>
                  <a:cubicBezTo>
                    <a:pt x="1611" y="3354"/>
                    <a:pt x="1645" y="3292"/>
                    <a:pt x="1629" y="3233"/>
                  </a:cubicBezTo>
                  <a:cubicBezTo>
                    <a:pt x="1328" y="2106"/>
                    <a:pt x="853" y="1034"/>
                    <a:pt x="222" y="52"/>
                  </a:cubicBezTo>
                  <a:cubicBezTo>
                    <a:pt x="202" y="19"/>
                    <a:pt x="16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03;p56"/>
            <p:cNvSpPr/>
            <p:nvPr/>
          </p:nvSpPr>
          <p:spPr>
            <a:xfrm>
              <a:off x="2064750" y="927175"/>
              <a:ext cx="223425" cy="207975"/>
            </a:xfrm>
            <a:custGeom>
              <a:avLst/>
              <a:gdLst/>
              <a:ahLst/>
              <a:cxnLst/>
              <a:rect l="l" t="t" r="r" b="b"/>
              <a:pathLst>
                <a:path w="8937" h="8319" extrusionOk="0">
                  <a:moveTo>
                    <a:pt x="2659" y="1"/>
                  </a:moveTo>
                  <a:cubicBezTo>
                    <a:pt x="2151" y="1"/>
                    <a:pt x="1637" y="171"/>
                    <a:pt x="1229" y="476"/>
                  </a:cubicBezTo>
                  <a:cubicBezTo>
                    <a:pt x="550" y="982"/>
                    <a:pt x="155" y="1812"/>
                    <a:pt x="78" y="2655"/>
                  </a:cubicBezTo>
                  <a:cubicBezTo>
                    <a:pt x="0" y="3497"/>
                    <a:pt x="219" y="4348"/>
                    <a:pt x="593" y="5108"/>
                  </a:cubicBezTo>
                  <a:cubicBezTo>
                    <a:pt x="1270" y="6483"/>
                    <a:pt x="2174" y="7805"/>
                    <a:pt x="3655" y="8199"/>
                  </a:cubicBezTo>
                  <a:cubicBezTo>
                    <a:pt x="3958" y="8279"/>
                    <a:pt x="4271" y="8318"/>
                    <a:pt x="4584" y="8318"/>
                  </a:cubicBezTo>
                  <a:cubicBezTo>
                    <a:pt x="5798" y="8318"/>
                    <a:pt x="7013" y="7732"/>
                    <a:pt x="7656" y="6695"/>
                  </a:cubicBezTo>
                  <a:cubicBezTo>
                    <a:pt x="8134" y="5924"/>
                    <a:pt x="8566" y="5108"/>
                    <a:pt x="8752" y="4220"/>
                  </a:cubicBezTo>
                  <a:cubicBezTo>
                    <a:pt x="8937" y="3334"/>
                    <a:pt x="8852" y="2360"/>
                    <a:pt x="8356" y="1600"/>
                  </a:cubicBezTo>
                  <a:cubicBezTo>
                    <a:pt x="7936" y="958"/>
                    <a:pt x="7191" y="511"/>
                    <a:pt x="6436" y="511"/>
                  </a:cubicBezTo>
                  <a:cubicBezTo>
                    <a:pt x="6299" y="511"/>
                    <a:pt x="6161" y="525"/>
                    <a:pt x="6025" y="557"/>
                  </a:cubicBezTo>
                  <a:cubicBezTo>
                    <a:pt x="5651" y="642"/>
                    <a:pt x="5291" y="843"/>
                    <a:pt x="4913" y="843"/>
                  </a:cubicBezTo>
                  <a:cubicBezTo>
                    <a:pt x="4876" y="843"/>
                    <a:pt x="4839" y="841"/>
                    <a:pt x="4802" y="837"/>
                  </a:cubicBezTo>
                  <a:cubicBezTo>
                    <a:pt x="4357" y="788"/>
                    <a:pt x="4015" y="439"/>
                    <a:pt x="3621" y="231"/>
                  </a:cubicBezTo>
                  <a:cubicBezTo>
                    <a:pt x="3324" y="74"/>
                    <a:pt x="2993" y="1"/>
                    <a:pt x="2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04;p56"/>
            <p:cNvSpPr/>
            <p:nvPr/>
          </p:nvSpPr>
          <p:spPr>
            <a:xfrm>
              <a:off x="2159050" y="997650"/>
              <a:ext cx="109875" cy="98200"/>
            </a:xfrm>
            <a:custGeom>
              <a:avLst/>
              <a:gdLst/>
              <a:ahLst/>
              <a:cxnLst/>
              <a:rect l="l" t="t" r="r" b="b"/>
              <a:pathLst>
                <a:path w="4395" h="3928" extrusionOk="0">
                  <a:moveTo>
                    <a:pt x="2274" y="1"/>
                  </a:moveTo>
                  <a:cubicBezTo>
                    <a:pt x="1965" y="1"/>
                    <a:pt x="1656" y="70"/>
                    <a:pt x="1381" y="213"/>
                  </a:cubicBezTo>
                  <a:cubicBezTo>
                    <a:pt x="635" y="601"/>
                    <a:pt x="1" y="1744"/>
                    <a:pt x="269" y="2590"/>
                  </a:cubicBezTo>
                  <a:cubicBezTo>
                    <a:pt x="540" y="3440"/>
                    <a:pt x="1285" y="3927"/>
                    <a:pt x="2096" y="3927"/>
                  </a:cubicBezTo>
                  <a:cubicBezTo>
                    <a:pt x="2336" y="3927"/>
                    <a:pt x="2582" y="3885"/>
                    <a:pt x="2822" y="3796"/>
                  </a:cubicBezTo>
                  <a:cubicBezTo>
                    <a:pt x="3334" y="3607"/>
                    <a:pt x="3790" y="3240"/>
                    <a:pt x="4034" y="2753"/>
                  </a:cubicBezTo>
                  <a:cubicBezTo>
                    <a:pt x="4395" y="2028"/>
                    <a:pt x="4220" y="1080"/>
                    <a:pt x="3633" y="523"/>
                  </a:cubicBezTo>
                  <a:cubicBezTo>
                    <a:pt x="3271" y="180"/>
                    <a:pt x="2772" y="1"/>
                    <a:pt x="2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05;p56"/>
            <p:cNvSpPr/>
            <p:nvPr/>
          </p:nvSpPr>
          <p:spPr>
            <a:xfrm>
              <a:off x="2179600" y="999425"/>
              <a:ext cx="49950" cy="42450"/>
            </a:xfrm>
            <a:custGeom>
              <a:avLst/>
              <a:gdLst/>
              <a:ahLst/>
              <a:cxnLst/>
              <a:rect l="l" t="t" r="r" b="b"/>
              <a:pathLst>
                <a:path w="1998" h="1698" extrusionOk="0">
                  <a:moveTo>
                    <a:pt x="1745" y="1"/>
                  </a:moveTo>
                  <a:cubicBezTo>
                    <a:pt x="1338" y="1"/>
                    <a:pt x="938" y="144"/>
                    <a:pt x="625" y="405"/>
                  </a:cubicBezTo>
                  <a:cubicBezTo>
                    <a:pt x="275" y="697"/>
                    <a:pt x="50" y="1123"/>
                    <a:pt x="5" y="1576"/>
                  </a:cubicBezTo>
                  <a:cubicBezTo>
                    <a:pt x="0" y="1637"/>
                    <a:pt x="44" y="1691"/>
                    <a:pt x="106" y="1697"/>
                  </a:cubicBezTo>
                  <a:lnTo>
                    <a:pt x="118" y="1697"/>
                  </a:lnTo>
                  <a:cubicBezTo>
                    <a:pt x="175" y="1697"/>
                    <a:pt x="223" y="1655"/>
                    <a:pt x="227" y="1598"/>
                  </a:cubicBezTo>
                  <a:cubicBezTo>
                    <a:pt x="267" y="1203"/>
                    <a:pt x="464" y="831"/>
                    <a:pt x="769" y="576"/>
                  </a:cubicBezTo>
                  <a:cubicBezTo>
                    <a:pt x="1042" y="349"/>
                    <a:pt x="1394" y="224"/>
                    <a:pt x="1747" y="224"/>
                  </a:cubicBezTo>
                  <a:cubicBezTo>
                    <a:pt x="1788" y="224"/>
                    <a:pt x="1830" y="225"/>
                    <a:pt x="1871" y="229"/>
                  </a:cubicBezTo>
                  <a:cubicBezTo>
                    <a:pt x="1874" y="229"/>
                    <a:pt x="1878" y="229"/>
                    <a:pt x="1881" y="229"/>
                  </a:cubicBezTo>
                  <a:cubicBezTo>
                    <a:pt x="1939" y="229"/>
                    <a:pt x="1987" y="185"/>
                    <a:pt x="1992" y="127"/>
                  </a:cubicBezTo>
                  <a:cubicBezTo>
                    <a:pt x="1997" y="67"/>
                    <a:pt x="1952" y="12"/>
                    <a:pt x="1890" y="7"/>
                  </a:cubicBezTo>
                  <a:cubicBezTo>
                    <a:pt x="1842" y="3"/>
                    <a:pt x="1793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06;p56"/>
            <p:cNvSpPr/>
            <p:nvPr/>
          </p:nvSpPr>
          <p:spPr>
            <a:xfrm>
              <a:off x="2208325" y="959825"/>
              <a:ext cx="189525" cy="167100"/>
            </a:xfrm>
            <a:custGeom>
              <a:avLst/>
              <a:gdLst/>
              <a:ahLst/>
              <a:cxnLst/>
              <a:rect l="l" t="t" r="r" b="b"/>
              <a:pathLst>
                <a:path w="7581" h="6684" extrusionOk="0">
                  <a:moveTo>
                    <a:pt x="3983" y="1"/>
                  </a:moveTo>
                  <a:cubicBezTo>
                    <a:pt x="3640" y="1"/>
                    <a:pt x="3297" y="53"/>
                    <a:pt x="2969" y="163"/>
                  </a:cubicBezTo>
                  <a:cubicBezTo>
                    <a:pt x="2372" y="364"/>
                    <a:pt x="1846" y="750"/>
                    <a:pt x="1449" y="1240"/>
                  </a:cubicBezTo>
                  <a:cubicBezTo>
                    <a:pt x="1" y="3034"/>
                    <a:pt x="794" y="5837"/>
                    <a:pt x="3028" y="6540"/>
                  </a:cubicBezTo>
                  <a:cubicBezTo>
                    <a:pt x="3338" y="6637"/>
                    <a:pt x="3660" y="6684"/>
                    <a:pt x="3983" y="6684"/>
                  </a:cubicBezTo>
                  <a:cubicBezTo>
                    <a:pt x="5058" y="6684"/>
                    <a:pt x="6138" y="6167"/>
                    <a:pt x="6765" y="5288"/>
                  </a:cubicBezTo>
                  <a:cubicBezTo>
                    <a:pt x="7580" y="4143"/>
                    <a:pt x="7565" y="2474"/>
                    <a:pt x="6729" y="1346"/>
                  </a:cubicBezTo>
                  <a:cubicBezTo>
                    <a:pt x="6099" y="495"/>
                    <a:pt x="5038" y="1"/>
                    <a:pt x="3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07;p56"/>
            <p:cNvSpPr/>
            <p:nvPr/>
          </p:nvSpPr>
          <p:spPr>
            <a:xfrm>
              <a:off x="2229425" y="964900"/>
              <a:ext cx="145700" cy="75750"/>
            </a:xfrm>
            <a:custGeom>
              <a:avLst/>
              <a:gdLst/>
              <a:ahLst/>
              <a:cxnLst/>
              <a:rect l="l" t="t" r="r" b="b"/>
              <a:pathLst>
                <a:path w="5828" h="3030" extrusionOk="0">
                  <a:moveTo>
                    <a:pt x="2876" y="0"/>
                  </a:moveTo>
                  <a:cubicBezTo>
                    <a:pt x="2641" y="0"/>
                    <a:pt x="2412" y="143"/>
                    <a:pt x="2295" y="342"/>
                  </a:cubicBezTo>
                  <a:cubicBezTo>
                    <a:pt x="2188" y="280"/>
                    <a:pt x="2063" y="247"/>
                    <a:pt x="1938" y="247"/>
                  </a:cubicBezTo>
                  <a:cubicBezTo>
                    <a:pt x="1822" y="247"/>
                    <a:pt x="1707" y="275"/>
                    <a:pt x="1607" y="333"/>
                  </a:cubicBezTo>
                  <a:cubicBezTo>
                    <a:pt x="1394" y="456"/>
                    <a:pt x="1254" y="680"/>
                    <a:pt x="1237" y="902"/>
                  </a:cubicBezTo>
                  <a:cubicBezTo>
                    <a:pt x="1206" y="898"/>
                    <a:pt x="1175" y="896"/>
                    <a:pt x="1144" y="896"/>
                  </a:cubicBezTo>
                  <a:cubicBezTo>
                    <a:pt x="939" y="896"/>
                    <a:pt x="735" y="988"/>
                    <a:pt x="610" y="1154"/>
                  </a:cubicBezTo>
                  <a:cubicBezTo>
                    <a:pt x="464" y="1345"/>
                    <a:pt x="431" y="1605"/>
                    <a:pt x="514" y="1816"/>
                  </a:cubicBezTo>
                  <a:cubicBezTo>
                    <a:pt x="290" y="1882"/>
                    <a:pt x="104" y="2071"/>
                    <a:pt x="58" y="2302"/>
                  </a:cubicBezTo>
                  <a:cubicBezTo>
                    <a:pt x="0" y="2595"/>
                    <a:pt x="169" y="2911"/>
                    <a:pt x="445" y="3021"/>
                  </a:cubicBezTo>
                  <a:cubicBezTo>
                    <a:pt x="459" y="3026"/>
                    <a:pt x="472" y="3030"/>
                    <a:pt x="487" y="3030"/>
                  </a:cubicBezTo>
                  <a:cubicBezTo>
                    <a:pt x="531" y="3030"/>
                    <a:pt x="573" y="3003"/>
                    <a:pt x="590" y="2967"/>
                  </a:cubicBezTo>
                  <a:cubicBezTo>
                    <a:pt x="613" y="2908"/>
                    <a:pt x="585" y="2844"/>
                    <a:pt x="528" y="2820"/>
                  </a:cubicBezTo>
                  <a:cubicBezTo>
                    <a:pt x="351" y="2748"/>
                    <a:pt x="239" y="2539"/>
                    <a:pt x="276" y="2352"/>
                  </a:cubicBezTo>
                  <a:cubicBezTo>
                    <a:pt x="315" y="2164"/>
                    <a:pt x="499" y="2019"/>
                    <a:pt x="690" y="2018"/>
                  </a:cubicBezTo>
                  <a:cubicBezTo>
                    <a:pt x="693" y="2018"/>
                    <a:pt x="696" y="2018"/>
                    <a:pt x="699" y="2018"/>
                  </a:cubicBezTo>
                  <a:cubicBezTo>
                    <a:pt x="741" y="2018"/>
                    <a:pt x="774" y="1991"/>
                    <a:pt x="793" y="1955"/>
                  </a:cubicBezTo>
                  <a:cubicBezTo>
                    <a:pt x="812" y="1916"/>
                    <a:pt x="806" y="1869"/>
                    <a:pt x="779" y="1836"/>
                  </a:cubicBezTo>
                  <a:cubicBezTo>
                    <a:pt x="659" y="1693"/>
                    <a:pt x="663" y="1455"/>
                    <a:pt x="786" y="1294"/>
                  </a:cubicBezTo>
                  <a:cubicBezTo>
                    <a:pt x="869" y="1185"/>
                    <a:pt x="1007" y="1123"/>
                    <a:pt x="1143" y="1123"/>
                  </a:cubicBezTo>
                  <a:cubicBezTo>
                    <a:pt x="1202" y="1123"/>
                    <a:pt x="1260" y="1135"/>
                    <a:pt x="1313" y="1158"/>
                  </a:cubicBezTo>
                  <a:cubicBezTo>
                    <a:pt x="1327" y="1164"/>
                    <a:pt x="1342" y="1167"/>
                    <a:pt x="1357" y="1167"/>
                  </a:cubicBezTo>
                  <a:cubicBezTo>
                    <a:pt x="1384" y="1167"/>
                    <a:pt x="1410" y="1158"/>
                    <a:pt x="1431" y="1141"/>
                  </a:cubicBezTo>
                  <a:cubicBezTo>
                    <a:pt x="1463" y="1114"/>
                    <a:pt x="1478" y="1070"/>
                    <a:pt x="1467" y="1029"/>
                  </a:cubicBezTo>
                  <a:cubicBezTo>
                    <a:pt x="1418" y="834"/>
                    <a:pt x="1556" y="622"/>
                    <a:pt x="1716" y="530"/>
                  </a:cubicBezTo>
                  <a:cubicBezTo>
                    <a:pt x="1783" y="492"/>
                    <a:pt x="1860" y="473"/>
                    <a:pt x="1938" y="473"/>
                  </a:cubicBezTo>
                  <a:cubicBezTo>
                    <a:pt x="2056" y="473"/>
                    <a:pt x="2176" y="517"/>
                    <a:pt x="2262" y="601"/>
                  </a:cubicBezTo>
                  <a:cubicBezTo>
                    <a:pt x="2282" y="621"/>
                    <a:pt x="2311" y="632"/>
                    <a:pt x="2339" y="632"/>
                  </a:cubicBezTo>
                  <a:cubicBezTo>
                    <a:pt x="2349" y="632"/>
                    <a:pt x="2359" y="631"/>
                    <a:pt x="2368" y="628"/>
                  </a:cubicBezTo>
                  <a:cubicBezTo>
                    <a:pt x="2407" y="618"/>
                    <a:pt x="2437" y="588"/>
                    <a:pt x="2448" y="550"/>
                  </a:cubicBezTo>
                  <a:cubicBezTo>
                    <a:pt x="2497" y="368"/>
                    <a:pt x="2696" y="228"/>
                    <a:pt x="2892" y="228"/>
                  </a:cubicBezTo>
                  <a:cubicBezTo>
                    <a:pt x="2895" y="228"/>
                    <a:pt x="2897" y="228"/>
                    <a:pt x="2900" y="229"/>
                  </a:cubicBezTo>
                  <a:cubicBezTo>
                    <a:pt x="3097" y="235"/>
                    <a:pt x="3280" y="390"/>
                    <a:pt x="3319" y="581"/>
                  </a:cubicBezTo>
                  <a:cubicBezTo>
                    <a:pt x="3327" y="622"/>
                    <a:pt x="3358" y="654"/>
                    <a:pt x="3398" y="666"/>
                  </a:cubicBezTo>
                  <a:cubicBezTo>
                    <a:pt x="3408" y="669"/>
                    <a:pt x="3419" y="670"/>
                    <a:pt x="3429" y="670"/>
                  </a:cubicBezTo>
                  <a:cubicBezTo>
                    <a:pt x="3459" y="670"/>
                    <a:pt x="3489" y="658"/>
                    <a:pt x="3510" y="635"/>
                  </a:cubicBezTo>
                  <a:cubicBezTo>
                    <a:pt x="3597" y="541"/>
                    <a:pt x="3745" y="491"/>
                    <a:pt x="3890" y="491"/>
                  </a:cubicBezTo>
                  <a:cubicBezTo>
                    <a:pt x="3986" y="491"/>
                    <a:pt x="4080" y="513"/>
                    <a:pt x="4155" y="560"/>
                  </a:cubicBezTo>
                  <a:cubicBezTo>
                    <a:pt x="4338" y="675"/>
                    <a:pt x="4424" y="933"/>
                    <a:pt x="4346" y="1135"/>
                  </a:cubicBezTo>
                  <a:cubicBezTo>
                    <a:pt x="4330" y="1176"/>
                    <a:pt x="4341" y="1224"/>
                    <a:pt x="4373" y="1255"/>
                  </a:cubicBezTo>
                  <a:cubicBezTo>
                    <a:pt x="4394" y="1275"/>
                    <a:pt x="4422" y="1286"/>
                    <a:pt x="4450" y="1286"/>
                  </a:cubicBezTo>
                  <a:cubicBezTo>
                    <a:pt x="4465" y="1286"/>
                    <a:pt x="4480" y="1283"/>
                    <a:pt x="4494" y="1276"/>
                  </a:cubicBezTo>
                  <a:cubicBezTo>
                    <a:pt x="4541" y="1257"/>
                    <a:pt x="4591" y="1248"/>
                    <a:pt x="4643" y="1248"/>
                  </a:cubicBezTo>
                  <a:cubicBezTo>
                    <a:pt x="4830" y="1248"/>
                    <a:pt x="5032" y="1366"/>
                    <a:pt x="5126" y="1514"/>
                  </a:cubicBezTo>
                  <a:cubicBezTo>
                    <a:pt x="5248" y="1708"/>
                    <a:pt x="5204" y="1998"/>
                    <a:pt x="5033" y="2149"/>
                  </a:cubicBezTo>
                  <a:cubicBezTo>
                    <a:pt x="4996" y="2182"/>
                    <a:pt x="4984" y="2234"/>
                    <a:pt x="5005" y="2278"/>
                  </a:cubicBezTo>
                  <a:cubicBezTo>
                    <a:pt x="5024" y="2319"/>
                    <a:pt x="5063" y="2344"/>
                    <a:pt x="5107" y="2344"/>
                  </a:cubicBezTo>
                  <a:cubicBezTo>
                    <a:pt x="5111" y="2344"/>
                    <a:pt x="5116" y="2344"/>
                    <a:pt x="5121" y="2344"/>
                  </a:cubicBezTo>
                  <a:cubicBezTo>
                    <a:pt x="5144" y="2340"/>
                    <a:pt x="5167" y="2339"/>
                    <a:pt x="5190" y="2339"/>
                  </a:cubicBezTo>
                  <a:cubicBezTo>
                    <a:pt x="5270" y="2339"/>
                    <a:pt x="5341" y="2359"/>
                    <a:pt x="5406" y="2399"/>
                  </a:cubicBezTo>
                  <a:cubicBezTo>
                    <a:pt x="5494" y="2453"/>
                    <a:pt x="5563" y="2541"/>
                    <a:pt x="5596" y="2638"/>
                  </a:cubicBezTo>
                  <a:cubicBezTo>
                    <a:pt x="5612" y="2684"/>
                    <a:pt x="5656" y="2714"/>
                    <a:pt x="5703" y="2714"/>
                  </a:cubicBezTo>
                  <a:cubicBezTo>
                    <a:pt x="5715" y="2714"/>
                    <a:pt x="5727" y="2712"/>
                    <a:pt x="5738" y="2708"/>
                  </a:cubicBezTo>
                  <a:cubicBezTo>
                    <a:pt x="5796" y="2688"/>
                    <a:pt x="5827" y="2624"/>
                    <a:pt x="5808" y="2566"/>
                  </a:cubicBezTo>
                  <a:cubicBezTo>
                    <a:pt x="5757" y="2418"/>
                    <a:pt x="5657" y="2292"/>
                    <a:pt x="5525" y="2209"/>
                  </a:cubicBezTo>
                  <a:cubicBezTo>
                    <a:pt x="5465" y="2171"/>
                    <a:pt x="5399" y="2145"/>
                    <a:pt x="5328" y="2130"/>
                  </a:cubicBezTo>
                  <a:cubicBezTo>
                    <a:pt x="5450" y="1903"/>
                    <a:pt x="5452" y="1611"/>
                    <a:pt x="5316" y="1393"/>
                  </a:cubicBezTo>
                  <a:cubicBezTo>
                    <a:pt x="5185" y="1186"/>
                    <a:pt x="4914" y="1022"/>
                    <a:pt x="4649" y="1022"/>
                  </a:cubicBezTo>
                  <a:cubicBezTo>
                    <a:pt x="4632" y="1022"/>
                    <a:pt x="4614" y="1023"/>
                    <a:pt x="4597" y="1024"/>
                  </a:cubicBezTo>
                  <a:cubicBezTo>
                    <a:pt x="4614" y="769"/>
                    <a:pt x="4491" y="504"/>
                    <a:pt x="4273" y="368"/>
                  </a:cubicBezTo>
                  <a:cubicBezTo>
                    <a:pt x="4162" y="298"/>
                    <a:pt x="4026" y="265"/>
                    <a:pt x="3889" y="265"/>
                  </a:cubicBezTo>
                  <a:cubicBezTo>
                    <a:pt x="3745" y="265"/>
                    <a:pt x="3600" y="301"/>
                    <a:pt x="3482" y="371"/>
                  </a:cubicBezTo>
                  <a:cubicBezTo>
                    <a:pt x="3374" y="159"/>
                    <a:pt x="3151" y="8"/>
                    <a:pt x="2910" y="1"/>
                  </a:cubicBezTo>
                  <a:cubicBezTo>
                    <a:pt x="2898" y="1"/>
                    <a:pt x="288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08;p56"/>
            <p:cNvSpPr/>
            <p:nvPr/>
          </p:nvSpPr>
          <p:spPr>
            <a:xfrm>
              <a:off x="2019525" y="979325"/>
              <a:ext cx="408725" cy="247200"/>
            </a:xfrm>
            <a:custGeom>
              <a:avLst/>
              <a:gdLst/>
              <a:ahLst/>
              <a:cxnLst/>
              <a:rect l="l" t="t" r="r" b="b"/>
              <a:pathLst>
                <a:path w="16349" h="9888" extrusionOk="0">
                  <a:moveTo>
                    <a:pt x="544" y="1"/>
                  </a:moveTo>
                  <a:lnTo>
                    <a:pt x="0" y="6603"/>
                  </a:lnTo>
                  <a:lnTo>
                    <a:pt x="4878" y="9887"/>
                  </a:lnTo>
                  <a:lnTo>
                    <a:pt x="16349" y="9415"/>
                  </a:lnTo>
                  <a:lnTo>
                    <a:pt x="16349" y="1781"/>
                  </a:lnTo>
                  <a:lnTo>
                    <a:pt x="5538" y="2200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09;p56"/>
            <p:cNvSpPr/>
            <p:nvPr/>
          </p:nvSpPr>
          <p:spPr>
            <a:xfrm>
              <a:off x="2016350" y="981175"/>
              <a:ext cx="124275" cy="58225"/>
            </a:xfrm>
            <a:custGeom>
              <a:avLst/>
              <a:gdLst/>
              <a:ahLst/>
              <a:cxnLst/>
              <a:rect l="l" t="t" r="r" b="b"/>
              <a:pathLst>
                <a:path w="4971" h="2329" extrusionOk="0">
                  <a:moveTo>
                    <a:pt x="126" y="0"/>
                  </a:moveTo>
                  <a:cubicBezTo>
                    <a:pt x="83" y="0"/>
                    <a:pt x="42" y="25"/>
                    <a:pt x="25" y="67"/>
                  </a:cubicBezTo>
                  <a:cubicBezTo>
                    <a:pt x="0" y="123"/>
                    <a:pt x="25" y="190"/>
                    <a:pt x="82" y="215"/>
                  </a:cubicBezTo>
                  <a:lnTo>
                    <a:pt x="4799" y="2319"/>
                  </a:lnTo>
                  <a:cubicBezTo>
                    <a:pt x="4814" y="2327"/>
                    <a:pt x="4829" y="2329"/>
                    <a:pt x="4845" y="2329"/>
                  </a:cubicBezTo>
                  <a:cubicBezTo>
                    <a:pt x="4887" y="2329"/>
                    <a:pt x="4929" y="2305"/>
                    <a:pt x="4947" y="2262"/>
                  </a:cubicBezTo>
                  <a:cubicBezTo>
                    <a:pt x="4971" y="2206"/>
                    <a:pt x="4947" y="2139"/>
                    <a:pt x="4890" y="2115"/>
                  </a:cubicBezTo>
                  <a:lnTo>
                    <a:pt x="172" y="10"/>
                  </a:lnTo>
                  <a:cubicBezTo>
                    <a:pt x="157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10;p56"/>
            <p:cNvSpPr/>
            <p:nvPr/>
          </p:nvSpPr>
          <p:spPr>
            <a:xfrm>
              <a:off x="2389675" y="1021025"/>
              <a:ext cx="41475" cy="7000"/>
            </a:xfrm>
            <a:custGeom>
              <a:avLst/>
              <a:gdLst/>
              <a:ahLst/>
              <a:cxnLst/>
              <a:rect l="l" t="t" r="r" b="b"/>
              <a:pathLst>
                <a:path w="1659" h="280" extrusionOk="0">
                  <a:moveTo>
                    <a:pt x="1548" y="0"/>
                  </a:moveTo>
                  <a:cubicBezTo>
                    <a:pt x="1545" y="0"/>
                    <a:pt x="1542" y="0"/>
                    <a:pt x="1539" y="0"/>
                  </a:cubicBezTo>
                  <a:lnTo>
                    <a:pt x="110" y="56"/>
                  </a:lnTo>
                  <a:cubicBezTo>
                    <a:pt x="48" y="58"/>
                    <a:pt x="0" y="110"/>
                    <a:pt x="2" y="172"/>
                  </a:cubicBezTo>
                  <a:cubicBezTo>
                    <a:pt x="3" y="232"/>
                    <a:pt x="54" y="279"/>
                    <a:pt x="114" y="279"/>
                  </a:cubicBezTo>
                  <a:lnTo>
                    <a:pt x="119" y="279"/>
                  </a:lnTo>
                  <a:lnTo>
                    <a:pt x="1548" y="224"/>
                  </a:lnTo>
                  <a:cubicBezTo>
                    <a:pt x="1610" y="221"/>
                    <a:pt x="1658" y="170"/>
                    <a:pt x="1655" y="108"/>
                  </a:cubicBezTo>
                  <a:cubicBezTo>
                    <a:pt x="1653" y="49"/>
                    <a:pt x="160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11;p56"/>
            <p:cNvSpPr/>
            <p:nvPr/>
          </p:nvSpPr>
          <p:spPr>
            <a:xfrm>
              <a:off x="2130150" y="1050100"/>
              <a:ext cx="6875" cy="178575"/>
            </a:xfrm>
            <a:custGeom>
              <a:avLst/>
              <a:gdLst/>
              <a:ahLst/>
              <a:cxnLst/>
              <a:rect l="l" t="t" r="r" b="b"/>
              <a:pathLst>
                <a:path w="275" h="7143" extrusionOk="0">
                  <a:moveTo>
                    <a:pt x="163" y="1"/>
                  </a:moveTo>
                  <a:cubicBezTo>
                    <a:pt x="102" y="1"/>
                    <a:pt x="51" y="50"/>
                    <a:pt x="51" y="112"/>
                  </a:cubicBezTo>
                  <a:lnTo>
                    <a:pt x="3" y="7030"/>
                  </a:lnTo>
                  <a:cubicBezTo>
                    <a:pt x="0" y="7092"/>
                    <a:pt x="51" y="7142"/>
                    <a:pt x="113" y="7142"/>
                  </a:cubicBezTo>
                  <a:cubicBezTo>
                    <a:pt x="175" y="7142"/>
                    <a:pt x="225" y="7093"/>
                    <a:pt x="226" y="7031"/>
                  </a:cubicBezTo>
                  <a:lnTo>
                    <a:pt x="274" y="113"/>
                  </a:lnTo>
                  <a:cubicBezTo>
                    <a:pt x="274" y="51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12;p56"/>
            <p:cNvSpPr/>
            <p:nvPr/>
          </p:nvSpPr>
          <p:spPr>
            <a:xfrm>
              <a:off x="2007425" y="1069300"/>
              <a:ext cx="78550" cy="141800"/>
            </a:xfrm>
            <a:custGeom>
              <a:avLst/>
              <a:gdLst/>
              <a:ahLst/>
              <a:cxnLst/>
              <a:rect l="l" t="t" r="r" b="b"/>
              <a:pathLst>
                <a:path w="3142" h="5672" extrusionOk="0">
                  <a:moveTo>
                    <a:pt x="1098" y="0"/>
                  </a:moveTo>
                  <a:cubicBezTo>
                    <a:pt x="1051" y="0"/>
                    <a:pt x="1004" y="3"/>
                    <a:pt x="956" y="8"/>
                  </a:cubicBezTo>
                  <a:cubicBezTo>
                    <a:pt x="563" y="49"/>
                    <a:pt x="190" y="299"/>
                    <a:pt x="1" y="641"/>
                  </a:cubicBezTo>
                  <a:lnTo>
                    <a:pt x="1" y="3546"/>
                  </a:lnTo>
                  <a:cubicBezTo>
                    <a:pt x="1" y="4154"/>
                    <a:pt x="326" y="4716"/>
                    <a:pt x="854" y="5018"/>
                  </a:cubicBezTo>
                  <a:lnTo>
                    <a:pt x="1998" y="5672"/>
                  </a:lnTo>
                  <a:cubicBezTo>
                    <a:pt x="2759" y="4706"/>
                    <a:pt x="3142" y="3428"/>
                    <a:pt x="2996" y="2202"/>
                  </a:cubicBezTo>
                  <a:cubicBezTo>
                    <a:pt x="2931" y="1650"/>
                    <a:pt x="2759" y="1098"/>
                    <a:pt x="2409" y="668"/>
                  </a:cubicBezTo>
                  <a:cubicBezTo>
                    <a:pt x="2090" y="276"/>
                    <a:pt x="1601" y="0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13;p56"/>
            <p:cNvSpPr/>
            <p:nvPr/>
          </p:nvSpPr>
          <p:spPr>
            <a:xfrm>
              <a:off x="2159700" y="1056800"/>
              <a:ext cx="91050" cy="91950"/>
            </a:xfrm>
            <a:custGeom>
              <a:avLst/>
              <a:gdLst/>
              <a:ahLst/>
              <a:cxnLst/>
              <a:rect l="l" t="t" r="r" b="b"/>
              <a:pathLst>
                <a:path w="3642" h="3678" extrusionOk="0">
                  <a:moveTo>
                    <a:pt x="1818" y="1"/>
                  </a:moveTo>
                  <a:cubicBezTo>
                    <a:pt x="882" y="1"/>
                    <a:pt x="1" y="1074"/>
                    <a:pt x="36" y="1962"/>
                  </a:cubicBezTo>
                  <a:cubicBezTo>
                    <a:pt x="71" y="2872"/>
                    <a:pt x="903" y="3674"/>
                    <a:pt x="1813" y="3678"/>
                  </a:cubicBezTo>
                  <a:cubicBezTo>
                    <a:pt x="1814" y="3678"/>
                    <a:pt x="1815" y="3678"/>
                    <a:pt x="1816" y="3678"/>
                  </a:cubicBezTo>
                  <a:cubicBezTo>
                    <a:pt x="2724" y="3678"/>
                    <a:pt x="3560" y="2881"/>
                    <a:pt x="3601" y="1974"/>
                  </a:cubicBezTo>
                  <a:cubicBezTo>
                    <a:pt x="3641" y="1084"/>
                    <a:pt x="2780" y="27"/>
                    <a:pt x="1851" y="1"/>
                  </a:cubicBezTo>
                  <a:cubicBezTo>
                    <a:pt x="1840" y="1"/>
                    <a:pt x="1829" y="1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14;p56"/>
            <p:cNvSpPr/>
            <p:nvPr/>
          </p:nvSpPr>
          <p:spPr>
            <a:xfrm>
              <a:off x="2292450" y="1083550"/>
              <a:ext cx="160900" cy="160500"/>
            </a:xfrm>
            <a:custGeom>
              <a:avLst/>
              <a:gdLst/>
              <a:ahLst/>
              <a:cxnLst/>
              <a:rect l="l" t="t" r="r" b="b"/>
              <a:pathLst>
                <a:path w="6436" h="6420" extrusionOk="0">
                  <a:moveTo>
                    <a:pt x="6436" y="1"/>
                  </a:moveTo>
                  <a:cubicBezTo>
                    <a:pt x="4629" y="42"/>
                    <a:pt x="2845" y="852"/>
                    <a:pt x="1644" y="2207"/>
                  </a:cubicBezTo>
                  <a:cubicBezTo>
                    <a:pt x="622" y="3361"/>
                    <a:pt x="41" y="4882"/>
                    <a:pt x="0" y="6419"/>
                  </a:cubicBezTo>
                  <a:lnTo>
                    <a:pt x="5039" y="6182"/>
                  </a:lnTo>
                  <a:cubicBezTo>
                    <a:pt x="5821" y="6147"/>
                    <a:pt x="6436" y="5503"/>
                    <a:pt x="6436" y="4721"/>
                  </a:cubicBezTo>
                  <a:lnTo>
                    <a:pt x="6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15;p56"/>
            <p:cNvSpPr/>
            <p:nvPr/>
          </p:nvSpPr>
          <p:spPr>
            <a:xfrm>
              <a:off x="1541500" y="836050"/>
              <a:ext cx="288375" cy="359900"/>
            </a:xfrm>
            <a:custGeom>
              <a:avLst/>
              <a:gdLst/>
              <a:ahLst/>
              <a:cxnLst/>
              <a:rect l="l" t="t" r="r" b="b"/>
              <a:pathLst>
                <a:path w="11535" h="14396" extrusionOk="0">
                  <a:moveTo>
                    <a:pt x="2369" y="1"/>
                  </a:moveTo>
                  <a:lnTo>
                    <a:pt x="1" y="1712"/>
                  </a:lnTo>
                  <a:lnTo>
                    <a:pt x="9167" y="14395"/>
                  </a:lnTo>
                  <a:lnTo>
                    <a:pt x="11534" y="1268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16;p56"/>
            <p:cNvSpPr/>
            <p:nvPr/>
          </p:nvSpPr>
          <p:spPr>
            <a:xfrm>
              <a:off x="1579175" y="900500"/>
              <a:ext cx="196200" cy="268375"/>
            </a:xfrm>
            <a:custGeom>
              <a:avLst/>
              <a:gdLst/>
              <a:ahLst/>
              <a:cxnLst/>
              <a:rect l="l" t="t" r="r" b="b"/>
              <a:pathLst>
                <a:path w="7848" h="10735" extrusionOk="0">
                  <a:moveTo>
                    <a:pt x="127" y="1"/>
                  </a:moveTo>
                  <a:cubicBezTo>
                    <a:pt x="104" y="1"/>
                    <a:pt x="81" y="8"/>
                    <a:pt x="61" y="22"/>
                  </a:cubicBezTo>
                  <a:cubicBezTo>
                    <a:pt x="12" y="58"/>
                    <a:pt x="0" y="129"/>
                    <a:pt x="36" y="178"/>
                  </a:cubicBezTo>
                  <a:lnTo>
                    <a:pt x="7630" y="10688"/>
                  </a:lnTo>
                  <a:cubicBezTo>
                    <a:pt x="7652" y="10719"/>
                    <a:pt x="7686" y="10734"/>
                    <a:pt x="7721" y="10734"/>
                  </a:cubicBezTo>
                  <a:cubicBezTo>
                    <a:pt x="7743" y="10734"/>
                    <a:pt x="7766" y="10727"/>
                    <a:pt x="7786" y="10712"/>
                  </a:cubicBezTo>
                  <a:cubicBezTo>
                    <a:pt x="7836" y="10675"/>
                    <a:pt x="7847" y="10606"/>
                    <a:pt x="7811" y="10556"/>
                  </a:cubicBezTo>
                  <a:lnTo>
                    <a:pt x="217" y="47"/>
                  </a:lnTo>
                  <a:cubicBezTo>
                    <a:pt x="195" y="17"/>
                    <a:pt x="16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17;p56"/>
            <p:cNvSpPr/>
            <p:nvPr/>
          </p:nvSpPr>
          <p:spPr>
            <a:xfrm>
              <a:off x="1607350" y="880150"/>
              <a:ext cx="196200" cy="268350"/>
            </a:xfrm>
            <a:custGeom>
              <a:avLst/>
              <a:gdLst/>
              <a:ahLst/>
              <a:cxnLst/>
              <a:rect l="l" t="t" r="r" b="b"/>
              <a:pathLst>
                <a:path w="7848" h="10734" extrusionOk="0">
                  <a:moveTo>
                    <a:pt x="126" y="0"/>
                  </a:moveTo>
                  <a:cubicBezTo>
                    <a:pt x="104" y="0"/>
                    <a:pt x="81" y="7"/>
                    <a:pt x="61" y="21"/>
                  </a:cubicBezTo>
                  <a:cubicBezTo>
                    <a:pt x="13" y="57"/>
                    <a:pt x="1" y="127"/>
                    <a:pt x="37" y="178"/>
                  </a:cubicBezTo>
                  <a:lnTo>
                    <a:pt x="7631" y="10687"/>
                  </a:lnTo>
                  <a:cubicBezTo>
                    <a:pt x="7653" y="10718"/>
                    <a:pt x="7686" y="10733"/>
                    <a:pt x="7722" y="10733"/>
                  </a:cubicBezTo>
                  <a:cubicBezTo>
                    <a:pt x="7744" y="10733"/>
                    <a:pt x="7767" y="10727"/>
                    <a:pt x="7788" y="10711"/>
                  </a:cubicBezTo>
                  <a:cubicBezTo>
                    <a:pt x="7836" y="10675"/>
                    <a:pt x="7848" y="10605"/>
                    <a:pt x="7812" y="10554"/>
                  </a:cubicBezTo>
                  <a:lnTo>
                    <a:pt x="217" y="46"/>
                  </a:lnTo>
                  <a:cubicBezTo>
                    <a:pt x="196" y="16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18;p56"/>
            <p:cNvSpPr/>
            <p:nvPr/>
          </p:nvSpPr>
          <p:spPr>
            <a:xfrm>
              <a:off x="1498700" y="774650"/>
              <a:ext cx="101175" cy="105175"/>
            </a:xfrm>
            <a:custGeom>
              <a:avLst/>
              <a:gdLst/>
              <a:ahLst/>
              <a:cxnLst/>
              <a:rect l="l" t="t" r="r" b="b"/>
              <a:pathLst>
                <a:path w="4047" h="4207" extrusionOk="0">
                  <a:moveTo>
                    <a:pt x="2082" y="0"/>
                  </a:moveTo>
                  <a:cubicBezTo>
                    <a:pt x="2073" y="0"/>
                    <a:pt x="2064" y="3"/>
                    <a:pt x="2057" y="8"/>
                  </a:cubicBezTo>
                  <a:lnTo>
                    <a:pt x="25" y="1476"/>
                  </a:lnTo>
                  <a:cubicBezTo>
                    <a:pt x="5" y="1491"/>
                    <a:pt x="1" y="1516"/>
                    <a:pt x="15" y="1534"/>
                  </a:cubicBezTo>
                  <a:lnTo>
                    <a:pt x="1946" y="4207"/>
                  </a:lnTo>
                  <a:lnTo>
                    <a:pt x="4047" y="2689"/>
                  </a:lnTo>
                  <a:lnTo>
                    <a:pt x="2115" y="17"/>
                  </a:lnTo>
                  <a:cubicBezTo>
                    <a:pt x="2107" y="6"/>
                    <a:pt x="2095" y="0"/>
                    <a:pt x="2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19;p56"/>
            <p:cNvSpPr/>
            <p:nvPr/>
          </p:nvSpPr>
          <p:spPr>
            <a:xfrm>
              <a:off x="1550375" y="791600"/>
              <a:ext cx="22425" cy="26500"/>
            </a:xfrm>
            <a:custGeom>
              <a:avLst/>
              <a:gdLst/>
              <a:ahLst/>
              <a:cxnLst/>
              <a:rect l="l" t="t" r="r" b="b"/>
              <a:pathLst>
                <a:path w="897" h="1060" extrusionOk="0">
                  <a:moveTo>
                    <a:pt x="126" y="0"/>
                  </a:moveTo>
                  <a:cubicBezTo>
                    <a:pt x="102" y="0"/>
                    <a:pt x="79" y="8"/>
                    <a:pt x="58" y="23"/>
                  </a:cubicBezTo>
                  <a:cubicBezTo>
                    <a:pt x="10" y="60"/>
                    <a:pt x="0" y="131"/>
                    <a:pt x="37" y="179"/>
                  </a:cubicBezTo>
                  <a:lnTo>
                    <a:pt x="682" y="1015"/>
                  </a:lnTo>
                  <a:cubicBezTo>
                    <a:pt x="704" y="1044"/>
                    <a:pt x="738" y="1059"/>
                    <a:pt x="771" y="1059"/>
                  </a:cubicBezTo>
                  <a:cubicBezTo>
                    <a:pt x="796" y="1059"/>
                    <a:pt x="820" y="1052"/>
                    <a:pt x="838" y="1036"/>
                  </a:cubicBezTo>
                  <a:cubicBezTo>
                    <a:pt x="888" y="999"/>
                    <a:pt x="896" y="928"/>
                    <a:pt x="859" y="880"/>
                  </a:cubicBezTo>
                  <a:lnTo>
                    <a:pt x="214" y="44"/>
                  </a:lnTo>
                  <a:cubicBezTo>
                    <a:pt x="192" y="15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20;p56"/>
            <p:cNvSpPr/>
            <p:nvPr/>
          </p:nvSpPr>
          <p:spPr>
            <a:xfrm>
              <a:off x="1510300" y="801725"/>
              <a:ext cx="12875" cy="27150"/>
            </a:xfrm>
            <a:custGeom>
              <a:avLst/>
              <a:gdLst/>
              <a:ahLst/>
              <a:cxnLst/>
              <a:rect l="l" t="t" r="r" b="b"/>
              <a:pathLst>
                <a:path w="515" h="1086" extrusionOk="0">
                  <a:moveTo>
                    <a:pt x="386" y="0"/>
                  </a:moveTo>
                  <a:cubicBezTo>
                    <a:pt x="366" y="0"/>
                    <a:pt x="345" y="6"/>
                    <a:pt x="327" y="17"/>
                  </a:cubicBezTo>
                  <a:cubicBezTo>
                    <a:pt x="157" y="124"/>
                    <a:pt x="42" y="309"/>
                    <a:pt x="21" y="509"/>
                  </a:cubicBezTo>
                  <a:cubicBezTo>
                    <a:pt x="1" y="709"/>
                    <a:pt x="74" y="914"/>
                    <a:pt x="219" y="1054"/>
                  </a:cubicBezTo>
                  <a:cubicBezTo>
                    <a:pt x="240" y="1075"/>
                    <a:pt x="268" y="1085"/>
                    <a:pt x="296" y="1085"/>
                  </a:cubicBezTo>
                  <a:cubicBezTo>
                    <a:pt x="325" y="1085"/>
                    <a:pt x="354" y="1074"/>
                    <a:pt x="377" y="1052"/>
                  </a:cubicBezTo>
                  <a:cubicBezTo>
                    <a:pt x="419" y="1008"/>
                    <a:pt x="418" y="937"/>
                    <a:pt x="374" y="894"/>
                  </a:cubicBezTo>
                  <a:cubicBezTo>
                    <a:pt x="280" y="802"/>
                    <a:pt x="229" y="665"/>
                    <a:pt x="244" y="533"/>
                  </a:cubicBezTo>
                  <a:cubicBezTo>
                    <a:pt x="256" y="402"/>
                    <a:pt x="336" y="277"/>
                    <a:pt x="446" y="206"/>
                  </a:cubicBezTo>
                  <a:cubicBezTo>
                    <a:pt x="498" y="174"/>
                    <a:pt x="514" y="104"/>
                    <a:pt x="481" y="52"/>
                  </a:cubicBezTo>
                  <a:cubicBezTo>
                    <a:pt x="460" y="19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21;p56"/>
            <p:cNvSpPr/>
            <p:nvPr/>
          </p:nvSpPr>
          <p:spPr>
            <a:xfrm>
              <a:off x="1763600" y="1147125"/>
              <a:ext cx="75700" cy="78300"/>
            </a:xfrm>
            <a:custGeom>
              <a:avLst/>
              <a:gdLst/>
              <a:ahLst/>
              <a:cxnLst/>
              <a:rect l="l" t="t" r="r" b="b"/>
              <a:pathLst>
                <a:path w="3028" h="3132" extrusionOk="0">
                  <a:moveTo>
                    <a:pt x="2117" y="0"/>
                  </a:moveTo>
                  <a:cubicBezTo>
                    <a:pt x="1891" y="0"/>
                    <a:pt x="1774" y="200"/>
                    <a:pt x="1932" y="638"/>
                  </a:cubicBezTo>
                  <a:cubicBezTo>
                    <a:pt x="1707" y="422"/>
                    <a:pt x="1411" y="272"/>
                    <a:pt x="1180" y="272"/>
                  </a:cubicBezTo>
                  <a:cubicBezTo>
                    <a:pt x="875" y="272"/>
                    <a:pt x="684" y="533"/>
                    <a:pt x="919" y="1247"/>
                  </a:cubicBezTo>
                  <a:cubicBezTo>
                    <a:pt x="919" y="1247"/>
                    <a:pt x="638" y="1096"/>
                    <a:pt x="413" y="1096"/>
                  </a:cubicBezTo>
                  <a:cubicBezTo>
                    <a:pt x="176" y="1096"/>
                    <a:pt x="1" y="1264"/>
                    <a:pt x="284" y="1954"/>
                  </a:cubicBezTo>
                  <a:lnTo>
                    <a:pt x="2640" y="3104"/>
                  </a:lnTo>
                  <a:cubicBezTo>
                    <a:pt x="2678" y="3123"/>
                    <a:pt x="2716" y="3131"/>
                    <a:pt x="2753" y="3131"/>
                  </a:cubicBezTo>
                  <a:cubicBezTo>
                    <a:pt x="2899" y="3131"/>
                    <a:pt x="3027" y="3002"/>
                    <a:pt x="3006" y="2841"/>
                  </a:cubicBezTo>
                  <a:lnTo>
                    <a:pt x="2652" y="242"/>
                  </a:lnTo>
                  <a:cubicBezTo>
                    <a:pt x="2458" y="85"/>
                    <a:pt x="2264" y="0"/>
                    <a:pt x="2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22;p56"/>
            <p:cNvSpPr/>
            <p:nvPr/>
          </p:nvSpPr>
          <p:spPr>
            <a:xfrm>
              <a:off x="1798550" y="1183875"/>
              <a:ext cx="40775" cy="41575"/>
            </a:xfrm>
            <a:custGeom>
              <a:avLst/>
              <a:gdLst/>
              <a:ahLst/>
              <a:cxnLst/>
              <a:rect l="l" t="t" r="r" b="b"/>
              <a:pathLst>
                <a:path w="1631" h="1663" extrusionOk="0">
                  <a:moveTo>
                    <a:pt x="1422" y="1"/>
                  </a:moveTo>
                  <a:lnTo>
                    <a:pt x="0" y="1028"/>
                  </a:lnTo>
                  <a:lnTo>
                    <a:pt x="1243" y="1636"/>
                  </a:lnTo>
                  <a:cubicBezTo>
                    <a:pt x="1281" y="1655"/>
                    <a:pt x="1319" y="1663"/>
                    <a:pt x="1356" y="1663"/>
                  </a:cubicBezTo>
                  <a:cubicBezTo>
                    <a:pt x="1502" y="1663"/>
                    <a:pt x="1630" y="1534"/>
                    <a:pt x="1609" y="1373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23;p56"/>
            <p:cNvSpPr/>
            <p:nvPr/>
          </p:nvSpPr>
          <p:spPr>
            <a:xfrm>
              <a:off x="1522875" y="811925"/>
              <a:ext cx="102575" cy="99450"/>
            </a:xfrm>
            <a:custGeom>
              <a:avLst/>
              <a:gdLst/>
              <a:ahLst/>
              <a:cxnLst/>
              <a:rect l="l" t="t" r="r" b="b"/>
              <a:pathLst>
                <a:path w="4103" h="3978" extrusionOk="0">
                  <a:moveTo>
                    <a:pt x="2572" y="1"/>
                  </a:moveTo>
                  <a:lnTo>
                    <a:pt x="1" y="1859"/>
                  </a:lnTo>
                  <a:lnTo>
                    <a:pt x="1531" y="3977"/>
                  </a:lnTo>
                  <a:lnTo>
                    <a:pt x="4103" y="21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24;p56"/>
            <p:cNvSpPr/>
            <p:nvPr/>
          </p:nvSpPr>
          <p:spPr>
            <a:xfrm>
              <a:off x="1535025" y="844850"/>
              <a:ext cx="27325" cy="20825"/>
            </a:xfrm>
            <a:custGeom>
              <a:avLst/>
              <a:gdLst/>
              <a:ahLst/>
              <a:cxnLst/>
              <a:rect l="l" t="t" r="r" b="b"/>
              <a:pathLst>
                <a:path w="1093" h="833" extrusionOk="0">
                  <a:moveTo>
                    <a:pt x="965" y="0"/>
                  </a:moveTo>
                  <a:cubicBezTo>
                    <a:pt x="943" y="0"/>
                    <a:pt x="919" y="7"/>
                    <a:pt x="899" y="22"/>
                  </a:cubicBezTo>
                  <a:lnTo>
                    <a:pt x="62" y="630"/>
                  </a:lnTo>
                  <a:cubicBezTo>
                    <a:pt x="13" y="666"/>
                    <a:pt x="1" y="736"/>
                    <a:pt x="37" y="786"/>
                  </a:cubicBezTo>
                  <a:cubicBezTo>
                    <a:pt x="59" y="817"/>
                    <a:pt x="93" y="833"/>
                    <a:pt x="128" y="833"/>
                  </a:cubicBezTo>
                  <a:cubicBezTo>
                    <a:pt x="149" y="833"/>
                    <a:pt x="173" y="826"/>
                    <a:pt x="194" y="811"/>
                  </a:cubicBezTo>
                  <a:lnTo>
                    <a:pt x="1032" y="202"/>
                  </a:lnTo>
                  <a:cubicBezTo>
                    <a:pt x="1080" y="166"/>
                    <a:pt x="1093" y="97"/>
                    <a:pt x="1056" y="46"/>
                  </a:cubicBezTo>
                  <a:cubicBezTo>
                    <a:pt x="1035" y="16"/>
                    <a:pt x="1000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825;p56"/>
            <p:cNvSpPr/>
            <p:nvPr/>
          </p:nvSpPr>
          <p:spPr>
            <a:xfrm>
              <a:off x="1555550" y="858100"/>
              <a:ext cx="64850" cy="47100"/>
            </a:xfrm>
            <a:custGeom>
              <a:avLst/>
              <a:gdLst/>
              <a:ahLst/>
              <a:cxnLst/>
              <a:rect l="l" t="t" r="r" b="b"/>
              <a:pathLst>
                <a:path w="2594" h="1884" extrusionOk="0">
                  <a:moveTo>
                    <a:pt x="2466" y="1"/>
                  </a:moveTo>
                  <a:cubicBezTo>
                    <a:pt x="2443" y="1"/>
                    <a:pt x="2421" y="8"/>
                    <a:pt x="2401" y="22"/>
                  </a:cubicBezTo>
                  <a:lnTo>
                    <a:pt x="63" y="1681"/>
                  </a:lnTo>
                  <a:cubicBezTo>
                    <a:pt x="14" y="1717"/>
                    <a:pt x="1" y="1786"/>
                    <a:pt x="37" y="1837"/>
                  </a:cubicBezTo>
                  <a:cubicBezTo>
                    <a:pt x="60" y="1867"/>
                    <a:pt x="94" y="1883"/>
                    <a:pt x="129" y="1883"/>
                  </a:cubicBezTo>
                  <a:cubicBezTo>
                    <a:pt x="151" y="1883"/>
                    <a:pt x="175" y="1877"/>
                    <a:pt x="194" y="1863"/>
                  </a:cubicBezTo>
                  <a:lnTo>
                    <a:pt x="2531" y="203"/>
                  </a:lnTo>
                  <a:cubicBezTo>
                    <a:pt x="2581" y="167"/>
                    <a:pt x="2593" y="97"/>
                    <a:pt x="2557" y="47"/>
                  </a:cubicBezTo>
                  <a:cubicBezTo>
                    <a:pt x="2535" y="17"/>
                    <a:pt x="2501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26;p56"/>
            <p:cNvSpPr/>
            <p:nvPr/>
          </p:nvSpPr>
          <p:spPr>
            <a:xfrm>
              <a:off x="1651750" y="717525"/>
              <a:ext cx="131250" cy="159075"/>
            </a:xfrm>
            <a:custGeom>
              <a:avLst/>
              <a:gdLst/>
              <a:ahLst/>
              <a:cxnLst/>
              <a:rect l="l" t="t" r="r" b="b"/>
              <a:pathLst>
                <a:path w="5250" h="6363" extrusionOk="0">
                  <a:moveTo>
                    <a:pt x="1195" y="1"/>
                  </a:moveTo>
                  <a:cubicBezTo>
                    <a:pt x="1081" y="1"/>
                    <a:pt x="978" y="27"/>
                    <a:pt x="885" y="77"/>
                  </a:cubicBezTo>
                  <a:cubicBezTo>
                    <a:pt x="1" y="551"/>
                    <a:pt x="32" y="1750"/>
                    <a:pt x="2502" y="6363"/>
                  </a:cubicBezTo>
                  <a:lnTo>
                    <a:pt x="5249" y="4890"/>
                  </a:lnTo>
                  <a:cubicBezTo>
                    <a:pt x="3350" y="1344"/>
                    <a:pt x="2009" y="1"/>
                    <a:pt x="1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27;p56"/>
            <p:cNvSpPr/>
            <p:nvPr/>
          </p:nvSpPr>
          <p:spPr>
            <a:xfrm>
              <a:off x="1691550" y="717800"/>
              <a:ext cx="139300" cy="205350"/>
            </a:xfrm>
            <a:custGeom>
              <a:avLst/>
              <a:gdLst/>
              <a:ahLst/>
              <a:cxnLst/>
              <a:rect l="l" t="t" r="r" b="b"/>
              <a:pathLst>
                <a:path w="5572" h="8214" extrusionOk="0">
                  <a:moveTo>
                    <a:pt x="240" y="1"/>
                  </a:moveTo>
                  <a:cubicBezTo>
                    <a:pt x="159" y="1"/>
                    <a:pt x="83" y="47"/>
                    <a:pt x="49" y="125"/>
                  </a:cubicBezTo>
                  <a:cubicBezTo>
                    <a:pt x="1" y="231"/>
                    <a:pt x="49" y="354"/>
                    <a:pt x="155" y="401"/>
                  </a:cubicBezTo>
                  <a:lnTo>
                    <a:pt x="1012" y="784"/>
                  </a:lnTo>
                  <a:cubicBezTo>
                    <a:pt x="2676" y="1527"/>
                    <a:pt x="3860" y="3040"/>
                    <a:pt x="4180" y="4833"/>
                  </a:cubicBezTo>
                  <a:lnTo>
                    <a:pt x="4566" y="6998"/>
                  </a:lnTo>
                  <a:cubicBezTo>
                    <a:pt x="4571" y="7020"/>
                    <a:pt x="4578" y="7041"/>
                    <a:pt x="4588" y="7060"/>
                  </a:cubicBezTo>
                  <a:lnTo>
                    <a:pt x="5148" y="8104"/>
                  </a:lnTo>
                  <a:cubicBezTo>
                    <a:pt x="5186" y="8174"/>
                    <a:pt x="5258" y="8214"/>
                    <a:pt x="5332" y="8214"/>
                  </a:cubicBezTo>
                  <a:cubicBezTo>
                    <a:pt x="5366" y="8214"/>
                    <a:pt x="5400" y="8206"/>
                    <a:pt x="5432" y="8189"/>
                  </a:cubicBezTo>
                  <a:cubicBezTo>
                    <a:pt x="5534" y="8135"/>
                    <a:pt x="5572" y="8008"/>
                    <a:pt x="5517" y="7907"/>
                  </a:cubicBezTo>
                  <a:lnTo>
                    <a:pt x="4974" y="6892"/>
                  </a:lnTo>
                  <a:lnTo>
                    <a:pt x="4592" y="4759"/>
                  </a:lnTo>
                  <a:cubicBezTo>
                    <a:pt x="4247" y="2830"/>
                    <a:pt x="2973" y="1199"/>
                    <a:pt x="1183" y="401"/>
                  </a:cubicBezTo>
                  <a:lnTo>
                    <a:pt x="325" y="19"/>
                  </a:lnTo>
                  <a:cubicBezTo>
                    <a:pt x="297" y="7"/>
                    <a:pt x="268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28;p56"/>
            <p:cNvSpPr/>
            <p:nvPr/>
          </p:nvSpPr>
          <p:spPr>
            <a:xfrm>
              <a:off x="1688300" y="719050"/>
              <a:ext cx="31150" cy="23025"/>
            </a:xfrm>
            <a:custGeom>
              <a:avLst/>
              <a:gdLst/>
              <a:ahLst/>
              <a:cxnLst/>
              <a:rect l="l" t="t" r="r" b="b"/>
              <a:pathLst>
                <a:path w="1246" h="921" extrusionOk="0">
                  <a:moveTo>
                    <a:pt x="128" y="1"/>
                  </a:moveTo>
                  <a:cubicBezTo>
                    <a:pt x="83" y="1"/>
                    <a:pt x="41" y="28"/>
                    <a:pt x="24" y="73"/>
                  </a:cubicBezTo>
                  <a:cubicBezTo>
                    <a:pt x="1" y="130"/>
                    <a:pt x="29" y="195"/>
                    <a:pt x="87" y="217"/>
                  </a:cubicBezTo>
                  <a:cubicBezTo>
                    <a:pt x="451" y="358"/>
                    <a:pt x="780" y="588"/>
                    <a:pt x="1037" y="883"/>
                  </a:cubicBezTo>
                  <a:cubicBezTo>
                    <a:pt x="1059" y="908"/>
                    <a:pt x="1090" y="921"/>
                    <a:pt x="1121" y="921"/>
                  </a:cubicBezTo>
                  <a:cubicBezTo>
                    <a:pt x="1146" y="921"/>
                    <a:pt x="1172" y="911"/>
                    <a:pt x="1195" y="894"/>
                  </a:cubicBezTo>
                  <a:cubicBezTo>
                    <a:pt x="1241" y="854"/>
                    <a:pt x="1246" y="782"/>
                    <a:pt x="1205" y="736"/>
                  </a:cubicBezTo>
                  <a:cubicBezTo>
                    <a:pt x="925" y="415"/>
                    <a:pt x="567" y="162"/>
                    <a:pt x="169" y="8"/>
                  </a:cubicBezTo>
                  <a:cubicBezTo>
                    <a:pt x="156" y="3"/>
                    <a:pt x="142" y="1"/>
                    <a:pt x="12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29;p56"/>
            <p:cNvSpPr/>
            <p:nvPr/>
          </p:nvSpPr>
          <p:spPr>
            <a:xfrm>
              <a:off x="1706400" y="828100"/>
              <a:ext cx="73975" cy="42650"/>
            </a:xfrm>
            <a:custGeom>
              <a:avLst/>
              <a:gdLst/>
              <a:ahLst/>
              <a:cxnLst/>
              <a:rect l="l" t="t" r="r" b="b"/>
              <a:pathLst>
                <a:path w="2959" h="1706" extrusionOk="0">
                  <a:moveTo>
                    <a:pt x="2832" y="1"/>
                  </a:moveTo>
                  <a:cubicBezTo>
                    <a:pt x="2813" y="1"/>
                    <a:pt x="2795" y="5"/>
                    <a:pt x="2778" y="15"/>
                  </a:cubicBezTo>
                  <a:lnTo>
                    <a:pt x="75" y="1496"/>
                  </a:lnTo>
                  <a:cubicBezTo>
                    <a:pt x="20" y="1526"/>
                    <a:pt x="1" y="1594"/>
                    <a:pt x="31" y="1647"/>
                  </a:cubicBezTo>
                  <a:cubicBezTo>
                    <a:pt x="51" y="1685"/>
                    <a:pt x="89" y="1705"/>
                    <a:pt x="129" y="1705"/>
                  </a:cubicBezTo>
                  <a:cubicBezTo>
                    <a:pt x="148" y="1705"/>
                    <a:pt x="165" y="1700"/>
                    <a:pt x="182" y="1692"/>
                  </a:cubicBezTo>
                  <a:lnTo>
                    <a:pt x="2886" y="210"/>
                  </a:lnTo>
                  <a:cubicBezTo>
                    <a:pt x="2939" y="180"/>
                    <a:pt x="2959" y="113"/>
                    <a:pt x="2929" y="59"/>
                  </a:cubicBezTo>
                  <a:cubicBezTo>
                    <a:pt x="2908" y="22"/>
                    <a:pt x="2871" y="1"/>
                    <a:pt x="2832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30;p56"/>
            <p:cNvSpPr/>
            <p:nvPr/>
          </p:nvSpPr>
          <p:spPr>
            <a:xfrm>
              <a:off x="1665400" y="724625"/>
              <a:ext cx="13450" cy="51250"/>
            </a:xfrm>
            <a:custGeom>
              <a:avLst/>
              <a:gdLst/>
              <a:ahLst/>
              <a:cxnLst/>
              <a:rect l="l" t="t" r="r" b="b"/>
              <a:pathLst>
                <a:path w="538" h="2050" extrusionOk="0">
                  <a:moveTo>
                    <a:pt x="409" y="1"/>
                  </a:moveTo>
                  <a:cubicBezTo>
                    <a:pt x="393" y="1"/>
                    <a:pt x="377" y="4"/>
                    <a:pt x="362" y="12"/>
                  </a:cubicBezTo>
                  <a:cubicBezTo>
                    <a:pt x="129" y="123"/>
                    <a:pt x="0" y="388"/>
                    <a:pt x="32" y="686"/>
                  </a:cubicBezTo>
                  <a:cubicBezTo>
                    <a:pt x="78" y="1120"/>
                    <a:pt x="166" y="1553"/>
                    <a:pt x="295" y="1970"/>
                  </a:cubicBezTo>
                  <a:cubicBezTo>
                    <a:pt x="310" y="2018"/>
                    <a:pt x="353" y="2049"/>
                    <a:pt x="401" y="2049"/>
                  </a:cubicBezTo>
                  <a:cubicBezTo>
                    <a:pt x="411" y="2049"/>
                    <a:pt x="424" y="2047"/>
                    <a:pt x="434" y="2043"/>
                  </a:cubicBezTo>
                  <a:cubicBezTo>
                    <a:pt x="492" y="2025"/>
                    <a:pt x="525" y="1963"/>
                    <a:pt x="507" y="1904"/>
                  </a:cubicBezTo>
                  <a:cubicBezTo>
                    <a:pt x="383" y="1500"/>
                    <a:pt x="298" y="1083"/>
                    <a:pt x="253" y="663"/>
                  </a:cubicBezTo>
                  <a:cubicBezTo>
                    <a:pt x="238" y="510"/>
                    <a:pt x="280" y="299"/>
                    <a:pt x="457" y="213"/>
                  </a:cubicBezTo>
                  <a:cubicBezTo>
                    <a:pt x="514" y="187"/>
                    <a:pt x="537" y="120"/>
                    <a:pt x="509" y="65"/>
                  </a:cubicBezTo>
                  <a:cubicBezTo>
                    <a:pt x="491" y="25"/>
                    <a:pt x="450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31;p56"/>
            <p:cNvSpPr/>
            <p:nvPr/>
          </p:nvSpPr>
          <p:spPr>
            <a:xfrm>
              <a:off x="1893125" y="1134950"/>
              <a:ext cx="26600" cy="36975"/>
            </a:xfrm>
            <a:custGeom>
              <a:avLst/>
              <a:gdLst/>
              <a:ahLst/>
              <a:cxnLst/>
              <a:rect l="l" t="t" r="r" b="b"/>
              <a:pathLst>
                <a:path w="1064" h="1479" extrusionOk="0">
                  <a:moveTo>
                    <a:pt x="255" y="0"/>
                  </a:moveTo>
                  <a:cubicBezTo>
                    <a:pt x="220" y="0"/>
                    <a:pt x="184" y="9"/>
                    <a:pt x="151" y="27"/>
                  </a:cubicBezTo>
                  <a:cubicBezTo>
                    <a:pt x="42" y="86"/>
                    <a:pt x="1" y="221"/>
                    <a:pt x="59" y="329"/>
                  </a:cubicBezTo>
                  <a:lnTo>
                    <a:pt x="611" y="1362"/>
                  </a:lnTo>
                  <a:cubicBezTo>
                    <a:pt x="653" y="1436"/>
                    <a:pt x="729" y="1478"/>
                    <a:pt x="810" y="1478"/>
                  </a:cubicBezTo>
                  <a:cubicBezTo>
                    <a:pt x="846" y="1478"/>
                    <a:pt x="881" y="1471"/>
                    <a:pt x="914" y="1452"/>
                  </a:cubicBezTo>
                  <a:cubicBezTo>
                    <a:pt x="1023" y="1395"/>
                    <a:pt x="1064" y="1259"/>
                    <a:pt x="1005" y="1151"/>
                  </a:cubicBezTo>
                  <a:lnTo>
                    <a:pt x="452" y="119"/>
                  </a:lnTo>
                  <a:cubicBezTo>
                    <a:pt x="412" y="43"/>
                    <a:pt x="335" y="0"/>
                    <a:pt x="255" y="0"/>
                  </a:cubicBezTo>
                  <a:close/>
                </a:path>
              </a:pathLst>
            </a:custGeom>
            <a:solidFill>
              <a:srgbClr val="004C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32;p56"/>
            <p:cNvSpPr/>
            <p:nvPr/>
          </p:nvSpPr>
          <p:spPr>
            <a:xfrm>
              <a:off x="1718700" y="842175"/>
              <a:ext cx="185100" cy="265850"/>
            </a:xfrm>
            <a:custGeom>
              <a:avLst/>
              <a:gdLst/>
              <a:ahLst/>
              <a:cxnLst/>
              <a:rect l="l" t="t" r="r" b="b"/>
              <a:pathLst>
                <a:path w="7404" h="10634" extrusionOk="0">
                  <a:moveTo>
                    <a:pt x="2396" y="0"/>
                  </a:moveTo>
                  <a:lnTo>
                    <a:pt x="1" y="1283"/>
                  </a:lnTo>
                  <a:lnTo>
                    <a:pt x="5010" y="10633"/>
                  </a:lnTo>
                  <a:lnTo>
                    <a:pt x="7404" y="93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33;p56"/>
            <p:cNvSpPr/>
            <p:nvPr/>
          </p:nvSpPr>
          <p:spPr>
            <a:xfrm>
              <a:off x="1843950" y="1075900"/>
              <a:ext cx="69250" cy="76450"/>
            </a:xfrm>
            <a:custGeom>
              <a:avLst/>
              <a:gdLst/>
              <a:ahLst/>
              <a:cxnLst/>
              <a:rect l="l" t="t" r="r" b="b"/>
              <a:pathLst>
                <a:path w="2770" h="3058" extrusionOk="0">
                  <a:moveTo>
                    <a:pt x="2396" y="1"/>
                  </a:moveTo>
                  <a:lnTo>
                    <a:pt x="1" y="1283"/>
                  </a:lnTo>
                  <a:cubicBezTo>
                    <a:pt x="1" y="1283"/>
                    <a:pt x="894" y="2365"/>
                    <a:pt x="2212" y="3029"/>
                  </a:cubicBezTo>
                  <a:cubicBezTo>
                    <a:pt x="2250" y="3048"/>
                    <a:pt x="2290" y="3057"/>
                    <a:pt x="2330" y="3057"/>
                  </a:cubicBezTo>
                  <a:cubicBezTo>
                    <a:pt x="2460" y="3057"/>
                    <a:pt x="2581" y="2961"/>
                    <a:pt x="2598" y="2821"/>
                  </a:cubicBezTo>
                  <a:cubicBezTo>
                    <a:pt x="2770" y="1359"/>
                    <a:pt x="2396" y="1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34;p56"/>
            <p:cNvSpPr/>
            <p:nvPr/>
          </p:nvSpPr>
          <p:spPr>
            <a:xfrm>
              <a:off x="1861200" y="1109775"/>
              <a:ext cx="32825" cy="29325"/>
            </a:xfrm>
            <a:custGeom>
              <a:avLst/>
              <a:gdLst/>
              <a:ahLst/>
              <a:cxnLst/>
              <a:rect l="l" t="t" r="r" b="b"/>
              <a:pathLst>
                <a:path w="1313" h="1173" extrusionOk="0">
                  <a:moveTo>
                    <a:pt x="125" y="0"/>
                  </a:moveTo>
                  <a:cubicBezTo>
                    <a:pt x="100" y="0"/>
                    <a:pt x="74" y="9"/>
                    <a:pt x="53" y="26"/>
                  </a:cubicBezTo>
                  <a:cubicBezTo>
                    <a:pt x="7" y="67"/>
                    <a:pt x="1" y="138"/>
                    <a:pt x="40" y="184"/>
                  </a:cubicBezTo>
                  <a:cubicBezTo>
                    <a:pt x="354" y="555"/>
                    <a:pt x="719" y="881"/>
                    <a:pt x="1123" y="1152"/>
                  </a:cubicBezTo>
                  <a:cubicBezTo>
                    <a:pt x="1142" y="1166"/>
                    <a:pt x="1163" y="1172"/>
                    <a:pt x="1185" y="1172"/>
                  </a:cubicBezTo>
                  <a:cubicBezTo>
                    <a:pt x="1221" y="1172"/>
                    <a:pt x="1256" y="1156"/>
                    <a:pt x="1278" y="1124"/>
                  </a:cubicBezTo>
                  <a:cubicBezTo>
                    <a:pt x="1313" y="1072"/>
                    <a:pt x="1300" y="1003"/>
                    <a:pt x="1248" y="969"/>
                  </a:cubicBezTo>
                  <a:cubicBezTo>
                    <a:pt x="861" y="707"/>
                    <a:pt x="512" y="395"/>
                    <a:pt x="211" y="40"/>
                  </a:cubicBezTo>
                  <a:cubicBezTo>
                    <a:pt x="189" y="14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35;p56"/>
            <p:cNvSpPr/>
            <p:nvPr/>
          </p:nvSpPr>
          <p:spPr>
            <a:xfrm>
              <a:off x="1839600" y="1071625"/>
              <a:ext cx="67100" cy="37275"/>
            </a:xfrm>
            <a:custGeom>
              <a:avLst/>
              <a:gdLst/>
              <a:ahLst/>
              <a:cxnLst/>
              <a:rect l="l" t="t" r="r" b="b"/>
              <a:pathLst>
                <a:path w="2684" h="1491" extrusionOk="0">
                  <a:moveTo>
                    <a:pt x="2554" y="0"/>
                  </a:moveTo>
                  <a:cubicBezTo>
                    <a:pt x="2537" y="0"/>
                    <a:pt x="2520" y="4"/>
                    <a:pt x="2503" y="13"/>
                  </a:cubicBezTo>
                  <a:lnTo>
                    <a:pt x="76" y="1278"/>
                  </a:lnTo>
                  <a:cubicBezTo>
                    <a:pt x="22" y="1308"/>
                    <a:pt x="0" y="1376"/>
                    <a:pt x="29" y="1430"/>
                  </a:cubicBezTo>
                  <a:cubicBezTo>
                    <a:pt x="50" y="1469"/>
                    <a:pt x="89" y="1490"/>
                    <a:pt x="128" y="1490"/>
                  </a:cubicBezTo>
                  <a:cubicBezTo>
                    <a:pt x="146" y="1490"/>
                    <a:pt x="163" y="1487"/>
                    <a:pt x="180" y="1478"/>
                  </a:cubicBezTo>
                  <a:lnTo>
                    <a:pt x="2607" y="212"/>
                  </a:lnTo>
                  <a:cubicBezTo>
                    <a:pt x="2663" y="183"/>
                    <a:pt x="2683" y="115"/>
                    <a:pt x="2654" y="61"/>
                  </a:cubicBezTo>
                  <a:cubicBezTo>
                    <a:pt x="2635" y="22"/>
                    <a:pt x="2595" y="0"/>
                    <a:pt x="255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3899;p56"/>
          <p:cNvGrpSpPr/>
          <p:nvPr/>
        </p:nvGrpSpPr>
        <p:grpSpPr>
          <a:xfrm>
            <a:off x="4511315" y="2304051"/>
            <a:ext cx="1003931" cy="1032670"/>
            <a:chOff x="1544575" y="4085575"/>
            <a:chExt cx="776375" cy="798600"/>
          </a:xfrm>
        </p:grpSpPr>
        <p:sp>
          <p:nvSpPr>
            <p:cNvPr id="239" name="Google Shape;3900;p56"/>
            <p:cNvSpPr/>
            <p:nvPr/>
          </p:nvSpPr>
          <p:spPr>
            <a:xfrm>
              <a:off x="1674250" y="4162300"/>
              <a:ext cx="525975" cy="595300"/>
            </a:xfrm>
            <a:custGeom>
              <a:avLst/>
              <a:gdLst/>
              <a:ahLst/>
              <a:cxnLst/>
              <a:rect l="l" t="t" r="r" b="b"/>
              <a:pathLst>
                <a:path w="21039" h="23812" extrusionOk="0">
                  <a:moveTo>
                    <a:pt x="3526" y="1"/>
                  </a:moveTo>
                  <a:cubicBezTo>
                    <a:pt x="3512" y="1"/>
                    <a:pt x="3499" y="12"/>
                    <a:pt x="3496" y="27"/>
                  </a:cubicBezTo>
                  <a:lnTo>
                    <a:pt x="5" y="20841"/>
                  </a:lnTo>
                  <a:cubicBezTo>
                    <a:pt x="1" y="20860"/>
                    <a:pt x="13" y="20876"/>
                    <a:pt x="30" y="20878"/>
                  </a:cubicBezTo>
                  <a:lnTo>
                    <a:pt x="17506" y="23811"/>
                  </a:lnTo>
                  <a:cubicBezTo>
                    <a:pt x="17508" y="23811"/>
                    <a:pt x="17510" y="23811"/>
                    <a:pt x="17511" y="23811"/>
                  </a:cubicBezTo>
                  <a:cubicBezTo>
                    <a:pt x="17527" y="23811"/>
                    <a:pt x="17540" y="23800"/>
                    <a:pt x="17543" y="23785"/>
                  </a:cubicBezTo>
                  <a:lnTo>
                    <a:pt x="21035" y="2971"/>
                  </a:lnTo>
                  <a:cubicBezTo>
                    <a:pt x="21039" y="2954"/>
                    <a:pt x="21026" y="2936"/>
                    <a:pt x="21009" y="2934"/>
                  </a:cubicBezTo>
                  <a:lnTo>
                    <a:pt x="3533" y="1"/>
                  </a:lnTo>
                  <a:cubicBezTo>
                    <a:pt x="3531" y="1"/>
                    <a:pt x="352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01;p56"/>
            <p:cNvSpPr/>
            <p:nvPr/>
          </p:nvSpPr>
          <p:spPr>
            <a:xfrm>
              <a:off x="1777650" y="4176050"/>
              <a:ext cx="324650" cy="463150"/>
            </a:xfrm>
            <a:custGeom>
              <a:avLst/>
              <a:gdLst/>
              <a:ahLst/>
              <a:cxnLst/>
              <a:rect l="l" t="t" r="r" b="b"/>
              <a:pathLst>
                <a:path w="12986" h="18526" extrusionOk="0">
                  <a:moveTo>
                    <a:pt x="213" y="1"/>
                  </a:moveTo>
                  <a:cubicBezTo>
                    <a:pt x="118" y="1"/>
                    <a:pt x="38" y="66"/>
                    <a:pt x="20" y="160"/>
                  </a:cubicBezTo>
                  <a:cubicBezTo>
                    <a:pt x="0" y="266"/>
                    <a:pt x="71" y="369"/>
                    <a:pt x="176" y="389"/>
                  </a:cubicBezTo>
                  <a:cubicBezTo>
                    <a:pt x="4272" y="1166"/>
                    <a:pt x="8435" y="1888"/>
                    <a:pt x="12555" y="2533"/>
                  </a:cubicBezTo>
                  <a:cubicBezTo>
                    <a:pt x="11702" y="7231"/>
                    <a:pt x="10835" y="12249"/>
                    <a:pt x="9832" y="18298"/>
                  </a:cubicBezTo>
                  <a:cubicBezTo>
                    <a:pt x="9815" y="18405"/>
                    <a:pt x="9886" y="18505"/>
                    <a:pt x="9993" y="18524"/>
                  </a:cubicBezTo>
                  <a:cubicBezTo>
                    <a:pt x="10004" y="18525"/>
                    <a:pt x="10015" y="18526"/>
                    <a:pt x="10025" y="18526"/>
                  </a:cubicBezTo>
                  <a:cubicBezTo>
                    <a:pt x="10119" y="18526"/>
                    <a:pt x="10204" y="18458"/>
                    <a:pt x="10220" y="18363"/>
                  </a:cubicBezTo>
                  <a:cubicBezTo>
                    <a:pt x="11237" y="12229"/>
                    <a:pt x="12112" y="7158"/>
                    <a:pt x="12977" y="2405"/>
                  </a:cubicBezTo>
                  <a:cubicBezTo>
                    <a:pt x="12986" y="2353"/>
                    <a:pt x="12974" y="2298"/>
                    <a:pt x="12943" y="2256"/>
                  </a:cubicBezTo>
                  <a:cubicBezTo>
                    <a:pt x="12912" y="2213"/>
                    <a:pt x="12866" y="2183"/>
                    <a:pt x="12814" y="2176"/>
                  </a:cubicBezTo>
                  <a:cubicBezTo>
                    <a:pt x="8634" y="1523"/>
                    <a:pt x="4406" y="793"/>
                    <a:pt x="249" y="4"/>
                  </a:cubicBezTo>
                  <a:cubicBezTo>
                    <a:pt x="237" y="2"/>
                    <a:pt x="22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02;p56"/>
            <p:cNvSpPr/>
            <p:nvPr/>
          </p:nvSpPr>
          <p:spPr>
            <a:xfrm>
              <a:off x="2034975" y="4243600"/>
              <a:ext cx="141125" cy="490225"/>
            </a:xfrm>
            <a:custGeom>
              <a:avLst/>
              <a:gdLst/>
              <a:ahLst/>
              <a:cxnLst/>
              <a:rect l="l" t="t" r="r" b="b"/>
              <a:pathLst>
                <a:path w="5645" h="19609" extrusionOk="0">
                  <a:moveTo>
                    <a:pt x="3224" y="0"/>
                  </a:moveTo>
                  <a:lnTo>
                    <a:pt x="1" y="19203"/>
                  </a:lnTo>
                  <a:lnTo>
                    <a:pt x="2423" y="19609"/>
                  </a:lnTo>
                  <a:lnTo>
                    <a:pt x="5645" y="406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03;p56"/>
            <p:cNvSpPr/>
            <p:nvPr/>
          </p:nvSpPr>
          <p:spPr>
            <a:xfrm>
              <a:off x="2120075" y="4345675"/>
              <a:ext cx="103025" cy="73475"/>
            </a:xfrm>
            <a:custGeom>
              <a:avLst/>
              <a:gdLst/>
              <a:ahLst/>
              <a:cxnLst/>
              <a:rect l="l" t="t" r="r" b="b"/>
              <a:pathLst>
                <a:path w="4121" h="2939" extrusionOk="0">
                  <a:moveTo>
                    <a:pt x="388" y="0"/>
                  </a:moveTo>
                  <a:lnTo>
                    <a:pt x="0" y="2312"/>
                  </a:lnTo>
                  <a:lnTo>
                    <a:pt x="3734" y="2938"/>
                  </a:lnTo>
                  <a:lnTo>
                    <a:pt x="3734" y="2938"/>
                  </a:lnTo>
                  <a:lnTo>
                    <a:pt x="3033" y="1632"/>
                  </a:lnTo>
                  <a:lnTo>
                    <a:pt x="4121" y="6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04;p56"/>
            <p:cNvSpPr/>
            <p:nvPr/>
          </p:nvSpPr>
          <p:spPr>
            <a:xfrm>
              <a:off x="2080450" y="4289525"/>
              <a:ext cx="62200" cy="326100"/>
            </a:xfrm>
            <a:custGeom>
              <a:avLst/>
              <a:gdLst/>
              <a:ahLst/>
              <a:cxnLst/>
              <a:rect l="l" t="t" r="r" b="b"/>
              <a:pathLst>
                <a:path w="2488" h="13044" extrusionOk="0">
                  <a:moveTo>
                    <a:pt x="2272" y="1"/>
                  </a:moveTo>
                  <a:cubicBezTo>
                    <a:pt x="2179" y="1"/>
                    <a:pt x="2096" y="72"/>
                    <a:pt x="2082" y="169"/>
                  </a:cubicBezTo>
                  <a:cubicBezTo>
                    <a:pt x="1765" y="2365"/>
                    <a:pt x="267" y="11379"/>
                    <a:pt x="20" y="12813"/>
                  </a:cubicBezTo>
                  <a:cubicBezTo>
                    <a:pt x="1" y="12921"/>
                    <a:pt x="72" y="13023"/>
                    <a:pt x="180" y="13041"/>
                  </a:cubicBezTo>
                  <a:cubicBezTo>
                    <a:pt x="191" y="13042"/>
                    <a:pt x="201" y="13044"/>
                    <a:pt x="213" y="13044"/>
                  </a:cubicBezTo>
                  <a:cubicBezTo>
                    <a:pt x="306" y="13044"/>
                    <a:pt x="388" y="12977"/>
                    <a:pt x="407" y="12881"/>
                  </a:cubicBezTo>
                  <a:cubicBezTo>
                    <a:pt x="655" y="11445"/>
                    <a:pt x="2154" y="2425"/>
                    <a:pt x="2472" y="226"/>
                  </a:cubicBezTo>
                  <a:cubicBezTo>
                    <a:pt x="2487" y="118"/>
                    <a:pt x="2412" y="19"/>
                    <a:pt x="2304" y="4"/>
                  </a:cubicBezTo>
                  <a:cubicBezTo>
                    <a:pt x="2294" y="2"/>
                    <a:pt x="2283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05;p56"/>
            <p:cNvSpPr/>
            <p:nvPr/>
          </p:nvSpPr>
          <p:spPr>
            <a:xfrm>
              <a:off x="1861275" y="4085575"/>
              <a:ext cx="73425" cy="103050"/>
            </a:xfrm>
            <a:custGeom>
              <a:avLst/>
              <a:gdLst/>
              <a:ahLst/>
              <a:cxnLst/>
              <a:rect l="l" t="t" r="r" b="b"/>
              <a:pathLst>
                <a:path w="2937" h="4122" extrusionOk="0">
                  <a:moveTo>
                    <a:pt x="626" y="0"/>
                  </a:moveTo>
                  <a:lnTo>
                    <a:pt x="0" y="3732"/>
                  </a:lnTo>
                  <a:lnTo>
                    <a:pt x="2311" y="4122"/>
                  </a:lnTo>
                  <a:lnTo>
                    <a:pt x="2937" y="388"/>
                  </a:lnTo>
                  <a:lnTo>
                    <a:pt x="1632" y="1087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06;p56"/>
            <p:cNvSpPr/>
            <p:nvPr/>
          </p:nvSpPr>
          <p:spPr>
            <a:xfrm>
              <a:off x="1966375" y="4138725"/>
              <a:ext cx="67475" cy="67525"/>
            </a:xfrm>
            <a:custGeom>
              <a:avLst/>
              <a:gdLst/>
              <a:ahLst/>
              <a:cxnLst/>
              <a:rect l="l" t="t" r="r" b="b"/>
              <a:pathLst>
                <a:path w="2699" h="2701" extrusionOk="0">
                  <a:moveTo>
                    <a:pt x="388" y="0"/>
                  </a:moveTo>
                  <a:lnTo>
                    <a:pt x="0" y="2312"/>
                  </a:lnTo>
                  <a:lnTo>
                    <a:pt x="2311" y="2700"/>
                  </a:lnTo>
                  <a:lnTo>
                    <a:pt x="2698" y="390"/>
                  </a:lnTo>
                  <a:lnTo>
                    <a:pt x="2698" y="390"/>
                  </a:lnTo>
                  <a:lnTo>
                    <a:pt x="1393" y="108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07;p56"/>
            <p:cNvSpPr/>
            <p:nvPr/>
          </p:nvSpPr>
          <p:spPr>
            <a:xfrm>
              <a:off x="1544575" y="4335225"/>
              <a:ext cx="410325" cy="488475"/>
            </a:xfrm>
            <a:custGeom>
              <a:avLst/>
              <a:gdLst/>
              <a:ahLst/>
              <a:cxnLst/>
              <a:rect l="l" t="t" r="r" b="b"/>
              <a:pathLst>
                <a:path w="16413" h="19539" extrusionOk="0">
                  <a:moveTo>
                    <a:pt x="30" y="1"/>
                  </a:moveTo>
                  <a:cubicBezTo>
                    <a:pt x="12" y="1"/>
                    <a:pt x="0" y="14"/>
                    <a:pt x="0" y="31"/>
                  </a:cubicBezTo>
                  <a:lnTo>
                    <a:pt x="0" y="19508"/>
                  </a:lnTo>
                  <a:cubicBezTo>
                    <a:pt x="0" y="19526"/>
                    <a:pt x="12" y="19538"/>
                    <a:pt x="30" y="19538"/>
                  </a:cubicBezTo>
                  <a:lnTo>
                    <a:pt x="16382" y="19538"/>
                  </a:lnTo>
                  <a:cubicBezTo>
                    <a:pt x="16398" y="19538"/>
                    <a:pt x="16411" y="19526"/>
                    <a:pt x="16413" y="19508"/>
                  </a:cubicBezTo>
                  <a:lnTo>
                    <a:pt x="16413" y="31"/>
                  </a:lnTo>
                  <a:cubicBezTo>
                    <a:pt x="16413" y="14"/>
                    <a:pt x="1639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08;p56"/>
            <p:cNvSpPr/>
            <p:nvPr/>
          </p:nvSpPr>
          <p:spPr>
            <a:xfrm>
              <a:off x="1559200" y="4346050"/>
              <a:ext cx="304025" cy="462000"/>
            </a:xfrm>
            <a:custGeom>
              <a:avLst/>
              <a:gdLst/>
              <a:ahLst/>
              <a:cxnLst/>
              <a:rect l="l" t="t" r="r" b="b"/>
              <a:pathLst>
                <a:path w="12161" h="18480" extrusionOk="0">
                  <a:moveTo>
                    <a:pt x="11959" y="1"/>
                  </a:moveTo>
                  <a:cubicBezTo>
                    <a:pt x="9614" y="63"/>
                    <a:pt x="7248" y="94"/>
                    <a:pt x="4884" y="94"/>
                  </a:cubicBezTo>
                  <a:cubicBezTo>
                    <a:pt x="3320" y="94"/>
                    <a:pt x="1757" y="80"/>
                    <a:pt x="202" y="53"/>
                  </a:cubicBezTo>
                  <a:cubicBezTo>
                    <a:pt x="92" y="64"/>
                    <a:pt x="5" y="138"/>
                    <a:pt x="4" y="247"/>
                  </a:cubicBezTo>
                  <a:cubicBezTo>
                    <a:pt x="1" y="353"/>
                    <a:pt x="87" y="444"/>
                    <a:pt x="196" y="445"/>
                  </a:cubicBezTo>
                  <a:cubicBezTo>
                    <a:pt x="1748" y="472"/>
                    <a:pt x="3309" y="485"/>
                    <a:pt x="4870" y="485"/>
                  </a:cubicBezTo>
                  <a:cubicBezTo>
                    <a:pt x="7174" y="485"/>
                    <a:pt x="9481" y="456"/>
                    <a:pt x="11768" y="397"/>
                  </a:cubicBezTo>
                  <a:lnTo>
                    <a:pt x="11768" y="397"/>
                  </a:lnTo>
                  <a:cubicBezTo>
                    <a:pt x="11765" y="3352"/>
                    <a:pt x="11738" y="6352"/>
                    <a:pt x="11712" y="9255"/>
                  </a:cubicBezTo>
                  <a:cubicBezTo>
                    <a:pt x="11684" y="12215"/>
                    <a:pt x="11658" y="15273"/>
                    <a:pt x="11657" y="18283"/>
                  </a:cubicBezTo>
                  <a:cubicBezTo>
                    <a:pt x="11657" y="18392"/>
                    <a:pt x="11744" y="18479"/>
                    <a:pt x="11853" y="18479"/>
                  </a:cubicBezTo>
                  <a:cubicBezTo>
                    <a:pt x="11961" y="18479"/>
                    <a:pt x="12049" y="18392"/>
                    <a:pt x="12049" y="18283"/>
                  </a:cubicBezTo>
                  <a:cubicBezTo>
                    <a:pt x="12050" y="15274"/>
                    <a:pt x="12079" y="12217"/>
                    <a:pt x="12105" y="9258"/>
                  </a:cubicBezTo>
                  <a:cubicBezTo>
                    <a:pt x="12132" y="6288"/>
                    <a:pt x="12159" y="3218"/>
                    <a:pt x="12161" y="197"/>
                  </a:cubicBezTo>
                  <a:cubicBezTo>
                    <a:pt x="12161" y="144"/>
                    <a:pt x="12138" y="94"/>
                    <a:pt x="12101" y="57"/>
                  </a:cubicBezTo>
                  <a:cubicBezTo>
                    <a:pt x="12064" y="20"/>
                    <a:pt x="12016" y="1"/>
                    <a:pt x="1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09;p56"/>
            <p:cNvSpPr/>
            <p:nvPr/>
          </p:nvSpPr>
          <p:spPr>
            <a:xfrm>
              <a:off x="1879150" y="4355325"/>
              <a:ext cx="56675" cy="449250"/>
            </a:xfrm>
            <a:custGeom>
              <a:avLst/>
              <a:gdLst/>
              <a:ahLst/>
              <a:cxnLst/>
              <a:rect l="l" t="t" r="r" b="b"/>
              <a:pathLst>
                <a:path w="2267" h="17970" extrusionOk="0">
                  <a:moveTo>
                    <a:pt x="0" y="1"/>
                  </a:moveTo>
                  <a:lnTo>
                    <a:pt x="0" y="17970"/>
                  </a:lnTo>
                  <a:lnTo>
                    <a:pt x="2266" y="17970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10;p56"/>
            <p:cNvSpPr/>
            <p:nvPr/>
          </p:nvSpPr>
          <p:spPr>
            <a:xfrm>
              <a:off x="1917425" y="4499825"/>
              <a:ext cx="54125" cy="54100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9" y="2163"/>
                  </a:lnTo>
                  <a:cubicBezTo>
                    <a:pt x="2149" y="2163"/>
                    <a:pt x="2165" y="2145"/>
                    <a:pt x="2165" y="2128"/>
                  </a:cubicBezTo>
                  <a:lnTo>
                    <a:pt x="2165" y="36"/>
                  </a:lnTo>
                  <a:cubicBezTo>
                    <a:pt x="2165" y="16"/>
                    <a:pt x="2147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11;p56"/>
            <p:cNvSpPr/>
            <p:nvPr/>
          </p:nvSpPr>
          <p:spPr>
            <a:xfrm>
              <a:off x="1893650" y="439397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1"/>
                  </a:moveTo>
                  <a:lnTo>
                    <a:pt x="1" y="2164"/>
                  </a:lnTo>
                  <a:lnTo>
                    <a:pt x="2128" y="2164"/>
                  </a:lnTo>
                  <a:cubicBezTo>
                    <a:pt x="2148" y="2164"/>
                    <a:pt x="2164" y="2148"/>
                    <a:pt x="2166" y="2129"/>
                  </a:cubicBezTo>
                  <a:lnTo>
                    <a:pt x="2166" y="37"/>
                  </a:lnTo>
                  <a:cubicBezTo>
                    <a:pt x="2166" y="16"/>
                    <a:pt x="2148" y="1"/>
                    <a:pt x="2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12;p56"/>
            <p:cNvSpPr/>
            <p:nvPr/>
          </p:nvSpPr>
          <p:spPr>
            <a:xfrm>
              <a:off x="1893650" y="4654425"/>
              <a:ext cx="54150" cy="54100"/>
            </a:xfrm>
            <a:custGeom>
              <a:avLst/>
              <a:gdLst/>
              <a:ahLst/>
              <a:cxnLst/>
              <a:rect l="l" t="t" r="r" b="b"/>
              <a:pathLst>
                <a:path w="2166" h="2164" extrusionOk="0">
                  <a:moveTo>
                    <a:pt x="1" y="0"/>
                  </a:moveTo>
                  <a:lnTo>
                    <a:pt x="1" y="2163"/>
                  </a:lnTo>
                  <a:lnTo>
                    <a:pt x="2128" y="2163"/>
                  </a:lnTo>
                  <a:cubicBezTo>
                    <a:pt x="2148" y="2163"/>
                    <a:pt x="2164" y="2148"/>
                    <a:pt x="2166" y="2128"/>
                  </a:cubicBezTo>
                  <a:lnTo>
                    <a:pt x="2166" y="37"/>
                  </a:lnTo>
                  <a:cubicBezTo>
                    <a:pt x="2166" y="16"/>
                    <a:pt x="2148" y="0"/>
                    <a:pt x="2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13;p56"/>
            <p:cNvSpPr/>
            <p:nvPr/>
          </p:nvSpPr>
          <p:spPr>
            <a:xfrm>
              <a:off x="1887875" y="4350825"/>
              <a:ext cx="13475" cy="115600"/>
            </a:xfrm>
            <a:custGeom>
              <a:avLst/>
              <a:gdLst/>
              <a:ahLst/>
              <a:cxnLst/>
              <a:rect l="l" t="t" r="r" b="b"/>
              <a:pathLst>
                <a:path w="539" h="4624" extrusionOk="0">
                  <a:moveTo>
                    <a:pt x="214" y="1"/>
                  </a:moveTo>
                  <a:cubicBezTo>
                    <a:pt x="207" y="1"/>
                    <a:pt x="200" y="1"/>
                    <a:pt x="193" y="2"/>
                  </a:cubicBezTo>
                  <a:cubicBezTo>
                    <a:pt x="85" y="6"/>
                    <a:pt x="0" y="97"/>
                    <a:pt x="3" y="204"/>
                  </a:cubicBezTo>
                  <a:lnTo>
                    <a:pt x="142" y="4433"/>
                  </a:lnTo>
                  <a:cubicBezTo>
                    <a:pt x="146" y="4540"/>
                    <a:pt x="233" y="4623"/>
                    <a:pt x="338" y="4623"/>
                  </a:cubicBezTo>
                  <a:lnTo>
                    <a:pt x="344" y="4623"/>
                  </a:lnTo>
                  <a:cubicBezTo>
                    <a:pt x="453" y="4619"/>
                    <a:pt x="538" y="4529"/>
                    <a:pt x="534" y="4421"/>
                  </a:cubicBezTo>
                  <a:lnTo>
                    <a:pt x="396" y="192"/>
                  </a:lnTo>
                  <a:cubicBezTo>
                    <a:pt x="393" y="90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14;p56"/>
            <p:cNvSpPr/>
            <p:nvPr/>
          </p:nvSpPr>
          <p:spPr>
            <a:xfrm>
              <a:off x="1888250" y="4489325"/>
              <a:ext cx="12750" cy="262175"/>
            </a:xfrm>
            <a:custGeom>
              <a:avLst/>
              <a:gdLst/>
              <a:ahLst/>
              <a:cxnLst/>
              <a:rect l="l" t="t" r="r" b="b"/>
              <a:pathLst>
                <a:path w="510" h="10487" extrusionOk="0">
                  <a:moveTo>
                    <a:pt x="317" y="1"/>
                  </a:moveTo>
                  <a:cubicBezTo>
                    <a:pt x="213" y="6"/>
                    <a:pt x="117" y="81"/>
                    <a:pt x="115" y="190"/>
                  </a:cubicBezTo>
                  <a:cubicBezTo>
                    <a:pt x="16" y="3542"/>
                    <a:pt x="1" y="6942"/>
                    <a:pt x="70" y="10294"/>
                  </a:cubicBezTo>
                  <a:cubicBezTo>
                    <a:pt x="72" y="10400"/>
                    <a:pt x="161" y="10486"/>
                    <a:pt x="266" y="10486"/>
                  </a:cubicBezTo>
                  <a:lnTo>
                    <a:pt x="268" y="10486"/>
                  </a:lnTo>
                  <a:cubicBezTo>
                    <a:pt x="377" y="10483"/>
                    <a:pt x="463" y="10394"/>
                    <a:pt x="461" y="10286"/>
                  </a:cubicBezTo>
                  <a:cubicBezTo>
                    <a:pt x="392" y="6939"/>
                    <a:pt x="407" y="3547"/>
                    <a:pt x="506" y="202"/>
                  </a:cubicBezTo>
                  <a:cubicBezTo>
                    <a:pt x="510" y="94"/>
                    <a:pt x="425" y="4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15;p56"/>
            <p:cNvSpPr/>
            <p:nvPr/>
          </p:nvSpPr>
          <p:spPr>
            <a:xfrm>
              <a:off x="1911025" y="4459000"/>
              <a:ext cx="10175" cy="171250"/>
            </a:xfrm>
            <a:custGeom>
              <a:avLst/>
              <a:gdLst/>
              <a:ahLst/>
              <a:cxnLst/>
              <a:rect l="l" t="t" r="r" b="b"/>
              <a:pathLst>
                <a:path w="407" h="6850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lnTo>
                    <a:pt x="12" y="6653"/>
                  </a:lnTo>
                  <a:cubicBezTo>
                    <a:pt x="12" y="6762"/>
                    <a:pt x="100" y="6849"/>
                    <a:pt x="208" y="6849"/>
                  </a:cubicBezTo>
                  <a:cubicBezTo>
                    <a:pt x="319" y="6849"/>
                    <a:pt x="407" y="6762"/>
                    <a:pt x="405" y="6653"/>
                  </a:cubicBezTo>
                  <a:lnTo>
                    <a:pt x="393" y="197"/>
                  </a:ln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16;p56"/>
            <p:cNvSpPr/>
            <p:nvPr/>
          </p:nvSpPr>
          <p:spPr>
            <a:xfrm>
              <a:off x="1633625" y="4473075"/>
              <a:ext cx="156450" cy="156450"/>
            </a:xfrm>
            <a:custGeom>
              <a:avLst/>
              <a:gdLst/>
              <a:ahLst/>
              <a:cxnLst/>
              <a:rect l="l" t="t" r="r" b="b"/>
              <a:pathLst>
                <a:path w="6258" h="6258" extrusionOk="0">
                  <a:moveTo>
                    <a:pt x="1" y="1"/>
                  </a:moveTo>
                  <a:lnTo>
                    <a:pt x="1" y="6258"/>
                  </a:lnTo>
                  <a:lnTo>
                    <a:pt x="6257" y="6258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17;p56"/>
            <p:cNvSpPr/>
            <p:nvPr/>
          </p:nvSpPr>
          <p:spPr>
            <a:xfrm>
              <a:off x="1659975" y="4504725"/>
              <a:ext cx="105800" cy="12725"/>
            </a:xfrm>
            <a:custGeom>
              <a:avLst/>
              <a:gdLst/>
              <a:ahLst/>
              <a:cxnLst/>
              <a:rect l="l" t="t" r="r" b="b"/>
              <a:pathLst>
                <a:path w="4232" h="509" extrusionOk="0">
                  <a:moveTo>
                    <a:pt x="4026" y="0"/>
                  </a:moveTo>
                  <a:lnTo>
                    <a:pt x="192" y="117"/>
                  </a:lnTo>
                  <a:cubicBezTo>
                    <a:pt x="84" y="120"/>
                    <a:pt x="0" y="211"/>
                    <a:pt x="2" y="319"/>
                  </a:cubicBezTo>
                  <a:cubicBezTo>
                    <a:pt x="7" y="425"/>
                    <a:pt x="93" y="509"/>
                    <a:pt x="199" y="509"/>
                  </a:cubicBezTo>
                  <a:lnTo>
                    <a:pt x="205" y="509"/>
                  </a:lnTo>
                  <a:lnTo>
                    <a:pt x="4038" y="392"/>
                  </a:lnTo>
                  <a:cubicBezTo>
                    <a:pt x="4148" y="389"/>
                    <a:pt x="4231" y="298"/>
                    <a:pt x="4228" y="190"/>
                  </a:cubicBezTo>
                  <a:cubicBezTo>
                    <a:pt x="4225" y="84"/>
                    <a:pt x="4138" y="0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918;p56"/>
            <p:cNvSpPr/>
            <p:nvPr/>
          </p:nvSpPr>
          <p:spPr>
            <a:xfrm>
              <a:off x="1660000" y="4542225"/>
              <a:ext cx="104900" cy="11325"/>
            </a:xfrm>
            <a:custGeom>
              <a:avLst/>
              <a:gdLst/>
              <a:ahLst/>
              <a:cxnLst/>
              <a:rect l="l" t="t" r="r" b="b"/>
              <a:pathLst>
                <a:path w="4196" h="453" extrusionOk="0">
                  <a:moveTo>
                    <a:pt x="3995" y="0"/>
                  </a:moveTo>
                  <a:lnTo>
                    <a:pt x="194" y="61"/>
                  </a:lnTo>
                  <a:cubicBezTo>
                    <a:pt x="86" y="62"/>
                    <a:pt x="0" y="152"/>
                    <a:pt x="1" y="260"/>
                  </a:cubicBezTo>
                  <a:cubicBezTo>
                    <a:pt x="4" y="367"/>
                    <a:pt x="90" y="453"/>
                    <a:pt x="198" y="453"/>
                  </a:cubicBezTo>
                  <a:lnTo>
                    <a:pt x="201" y="453"/>
                  </a:lnTo>
                  <a:lnTo>
                    <a:pt x="4002" y="392"/>
                  </a:lnTo>
                  <a:cubicBezTo>
                    <a:pt x="4108" y="391"/>
                    <a:pt x="4195" y="302"/>
                    <a:pt x="4194" y="193"/>
                  </a:cubicBezTo>
                  <a:cubicBezTo>
                    <a:pt x="4193" y="86"/>
                    <a:pt x="4098" y="7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919;p56"/>
            <p:cNvSpPr/>
            <p:nvPr/>
          </p:nvSpPr>
          <p:spPr>
            <a:xfrm>
              <a:off x="1658300" y="4579625"/>
              <a:ext cx="107500" cy="13925"/>
            </a:xfrm>
            <a:custGeom>
              <a:avLst/>
              <a:gdLst/>
              <a:ahLst/>
              <a:cxnLst/>
              <a:rect l="l" t="t" r="r" b="b"/>
              <a:pathLst>
                <a:path w="4300" h="557" extrusionOk="0">
                  <a:moveTo>
                    <a:pt x="189" y="1"/>
                  </a:moveTo>
                  <a:cubicBezTo>
                    <a:pt x="89" y="1"/>
                    <a:pt x="8" y="88"/>
                    <a:pt x="3" y="190"/>
                  </a:cubicBezTo>
                  <a:cubicBezTo>
                    <a:pt x="0" y="298"/>
                    <a:pt x="84" y="388"/>
                    <a:pt x="192" y="393"/>
                  </a:cubicBezTo>
                  <a:lnTo>
                    <a:pt x="4092" y="557"/>
                  </a:lnTo>
                  <a:lnTo>
                    <a:pt x="4099" y="557"/>
                  </a:lnTo>
                  <a:cubicBezTo>
                    <a:pt x="4204" y="557"/>
                    <a:pt x="4290" y="474"/>
                    <a:pt x="4295" y="369"/>
                  </a:cubicBezTo>
                  <a:cubicBezTo>
                    <a:pt x="4299" y="260"/>
                    <a:pt x="4216" y="170"/>
                    <a:pt x="4107" y="165"/>
                  </a:cubicBezTo>
                  <a:lnTo>
                    <a:pt x="208" y="2"/>
                  </a:lnTo>
                  <a:cubicBezTo>
                    <a:pt x="202" y="1"/>
                    <a:pt x="19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920;p56"/>
            <p:cNvSpPr/>
            <p:nvPr/>
          </p:nvSpPr>
          <p:spPr>
            <a:xfrm>
              <a:off x="1956200" y="4633775"/>
              <a:ext cx="364750" cy="250400"/>
            </a:xfrm>
            <a:custGeom>
              <a:avLst/>
              <a:gdLst/>
              <a:ahLst/>
              <a:cxnLst/>
              <a:rect l="l" t="t" r="r" b="b"/>
              <a:pathLst>
                <a:path w="14590" h="10016" extrusionOk="0">
                  <a:moveTo>
                    <a:pt x="4628" y="1"/>
                  </a:moveTo>
                  <a:cubicBezTo>
                    <a:pt x="626" y="1"/>
                    <a:pt x="0" y="9295"/>
                    <a:pt x="6189" y="9972"/>
                  </a:cubicBezTo>
                  <a:cubicBezTo>
                    <a:pt x="6457" y="10002"/>
                    <a:pt x="6718" y="10016"/>
                    <a:pt x="6971" y="10016"/>
                  </a:cubicBezTo>
                  <a:cubicBezTo>
                    <a:pt x="13458" y="10016"/>
                    <a:pt x="14590" y="695"/>
                    <a:pt x="9323" y="695"/>
                  </a:cubicBezTo>
                  <a:cubicBezTo>
                    <a:pt x="8979" y="695"/>
                    <a:pt x="8608" y="734"/>
                    <a:pt x="8209" y="819"/>
                  </a:cubicBezTo>
                  <a:cubicBezTo>
                    <a:pt x="8036" y="856"/>
                    <a:pt x="7860" y="874"/>
                    <a:pt x="7684" y="874"/>
                  </a:cubicBezTo>
                  <a:cubicBezTo>
                    <a:pt x="7228" y="874"/>
                    <a:pt x="6774" y="752"/>
                    <a:pt x="6374" y="524"/>
                  </a:cubicBezTo>
                  <a:cubicBezTo>
                    <a:pt x="5738" y="162"/>
                    <a:pt x="5154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921;p56"/>
            <p:cNvSpPr/>
            <p:nvPr/>
          </p:nvSpPr>
          <p:spPr>
            <a:xfrm>
              <a:off x="2134375" y="4592925"/>
              <a:ext cx="74150" cy="80975"/>
            </a:xfrm>
            <a:custGeom>
              <a:avLst/>
              <a:gdLst/>
              <a:ahLst/>
              <a:cxnLst/>
              <a:rect l="l" t="t" r="r" b="b"/>
              <a:pathLst>
                <a:path w="2966" h="3239" extrusionOk="0">
                  <a:moveTo>
                    <a:pt x="2742" y="0"/>
                  </a:moveTo>
                  <a:cubicBezTo>
                    <a:pt x="2715" y="0"/>
                    <a:pt x="2688" y="6"/>
                    <a:pt x="2662" y="17"/>
                  </a:cubicBezTo>
                  <a:cubicBezTo>
                    <a:pt x="1421" y="575"/>
                    <a:pt x="439" y="1685"/>
                    <a:pt x="33" y="2984"/>
                  </a:cubicBezTo>
                  <a:cubicBezTo>
                    <a:pt x="1" y="3087"/>
                    <a:pt x="59" y="3197"/>
                    <a:pt x="162" y="3229"/>
                  </a:cubicBezTo>
                  <a:cubicBezTo>
                    <a:pt x="181" y="3235"/>
                    <a:pt x="201" y="3238"/>
                    <a:pt x="220" y="3238"/>
                  </a:cubicBezTo>
                  <a:cubicBezTo>
                    <a:pt x="304" y="3238"/>
                    <a:pt x="382" y="3183"/>
                    <a:pt x="408" y="3101"/>
                  </a:cubicBezTo>
                  <a:cubicBezTo>
                    <a:pt x="781" y="1907"/>
                    <a:pt x="1682" y="888"/>
                    <a:pt x="2823" y="376"/>
                  </a:cubicBezTo>
                  <a:cubicBezTo>
                    <a:pt x="2921" y="330"/>
                    <a:pt x="2965" y="214"/>
                    <a:pt x="2921" y="116"/>
                  </a:cubicBezTo>
                  <a:cubicBezTo>
                    <a:pt x="2888" y="43"/>
                    <a:pt x="2817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922;p56"/>
            <p:cNvSpPr/>
            <p:nvPr/>
          </p:nvSpPr>
          <p:spPr>
            <a:xfrm>
              <a:off x="2084800" y="4652325"/>
              <a:ext cx="66450" cy="40450"/>
            </a:xfrm>
            <a:custGeom>
              <a:avLst/>
              <a:gdLst/>
              <a:ahLst/>
              <a:cxnLst/>
              <a:rect l="l" t="t" r="r" b="b"/>
              <a:pathLst>
                <a:path w="2658" h="1618" extrusionOk="0">
                  <a:moveTo>
                    <a:pt x="642" y="0"/>
                  </a:moveTo>
                  <a:cubicBezTo>
                    <a:pt x="484" y="0"/>
                    <a:pt x="325" y="18"/>
                    <a:pt x="172" y="53"/>
                  </a:cubicBezTo>
                  <a:cubicBezTo>
                    <a:pt x="67" y="78"/>
                    <a:pt x="0" y="182"/>
                    <a:pt x="25" y="289"/>
                  </a:cubicBezTo>
                  <a:cubicBezTo>
                    <a:pt x="46" y="378"/>
                    <a:pt x="124" y="440"/>
                    <a:pt x="213" y="440"/>
                  </a:cubicBezTo>
                  <a:cubicBezTo>
                    <a:pt x="229" y="440"/>
                    <a:pt x="244" y="438"/>
                    <a:pt x="260" y="435"/>
                  </a:cubicBezTo>
                  <a:cubicBezTo>
                    <a:pt x="385" y="406"/>
                    <a:pt x="513" y="391"/>
                    <a:pt x="642" y="391"/>
                  </a:cubicBezTo>
                  <a:cubicBezTo>
                    <a:pt x="923" y="391"/>
                    <a:pt x="1206" y="459"/>
                    <a:pt x="1454" y="591"/>
                  </a:cubicBezTo>
                  <a:cubicBezTo>
                    <a:pt x="1814" y="782"/>
                    <a:pt x="2105" y="1111"/>
                    <a:pt x="2252" y="1492"/>
                  </a:cubicBezTo>
                  <a:cubicBezTo>
                    <a:pt x="2282" y="1570"/>
                    <a:pt x="2357" y="1617"/>
                    <a:pt x="2435" y="1617"/>
                  </a:cubicBezTo>
                  <a:cubicBezTo>
                    <a:pt x="2459" y="1617"/>
                    <a:pt x="2482" y="1613"/>
                    <a:pt x="2506" y="1606"/>
                  </a:cubicBezTo>
                  <a:cubicBezTo>
                    <a:pt x="2608" y="1567"/>
                    <a:pt x="2657" y="1453"/>
                    <a:pt x="2619" y="1353"/>
                  </a:cubicBezTo>
                  <a:cubicBezTo>
                    <a:pt x="2439" y="884"/>
                    <a:pt x="2082" y="480"/>
                    <a:pt x="1639" y="244"/>
                  </a:cubicBezTo>
                  <a:cubicBezTo>
                    <a:pt x="1335" y="84"/>
                    <a:pt x="988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923;p56"/>
          <p:cNvGrpSpPr/>
          <p:nvPr/>
        </p:nvGrpSpPr>
        <p:grpSpPr>
          <a:xfrm>
            <a:off x="4918640" y="228600"/>
            <a:ext cx="544298" cy="764772"/>
            <a:chOff x="3329925" y="3545600"/>
            <a:chExt cx="420925" cy="591425"/>
          </a:xfrm>
        </p:grpSpPr>
        <p:sp>
          <p:nvSpPr>
            <p:cNvPr id="263" name="Google Shape;3924;p56"/>
            <p:cNvSpPr/>
            <p:nvPr/>
          </p:nvSpPr>
          <p:spPr>
            <a:xfrm>
              <a:off x="3329925" y="3545600"/>
              <a:ext cx="420925" cy="591425"/>
            </a:xfrm>
            <a:custGeom>
              <a:avLst/>
              <a:gdLst/>
              <a:ahLst/>
              <a:cxnLst/>
              <a:rect l="l" t="t" r="r" b="b"/>
              <a:pathLst>
                <a:path w="16837" h="23657" extrusionOk="0">
                  <a:moveTo>
                    <a:pt x="8532" y="1"/>
                  </a:moveTo>
                  <a:cubicBezTo>
                    <a:pt x="7160" y="1"/>
                    <a:pt x="5647" y="256"/>
                    <a:pt x="4018" y="901"/>
                  </a:cubicBezTo>
                  <a:lnTo>
                    <a:pt x="2951" y="6034"/>
                  </a:lnTo>
                  <a:cubicBezTo>
                    <a:pt x="3688" y="7459"/>
                    <a:pt x="3961" y="9135"/>
                    <a:pt x="3610" y="10829"/>
                  </a:cubicBezTo>
                  <a:cubicBezTo>
                    <a:pt x="3258" y="12523"/>
                    <a:pt x="2339" y="13952"/>
                    <a:pt x="1095" y="14966"/>
                  </a:cubicBezTo>
                  <a:lnTo>
                    <a:pt x="0" y="20237"/>
                  </a:lnTo>
                  <a:cubicBezTo>
                    <a:pt x="0" y="20237"/>
                    <a:pt x="3119" y="23656"/>
                    <a:pt x="8420" y="23656"/>
                  </a:cubicBezTo>
                  <a:cubicBezTo>
                    <a:pt x="9754" y="23656"/>
                    <a:pt x="11225" y="23440"/>
                    <a:pt x="12819" y="22899"/>
                  </a:cubicBezTo>
                  <a:lnTo>
                    <a:pt x="13914" y="17629"/>
                  </a:lnTo>
                  <a:cubicBezTo>
                    <a:pt x="13177" y="16203"/>
                    <a:pt x="12903" y="14527"/>
                    <a:pt x="13256" y="12833"/>
                  </a:cubicBezTo>
                  <a:cubicBezTo>
                    <a:pt x="13608" y="11139"/>
                    <a:pt x="14526" y="9710"/>
                    <a:pt x="15769" y="8696"/>
                  </a:cubicBezTo>
                  <a:lnTo>
                    <a:pt x="16837" y="3564"/>
                  </a:lnTo>
                  <a:cubicBezTo>
                    <a:pt x="16837" y="3564"/>
                    <a:pt x="13665" y="1"/>
                    <a:pt x="8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925;p56"/>
            <p:cNvSpPr/>
            <p:nvPr/>
          </p:nvSpPr>
          <p:spPr>
            <a:xfrm>
              <a:off x="3428975" y="3649125"/>
              <a:ext cx="223375" cy="384625"/>
            </a:xfrm>
            <a:custGeom>
              <a:avLst/>
              <a:gdLst/>
              <a:ahLst/>
              <a:cxnLst/>
              <a:rect l="l" t="t" r="r" b="b"/>
              <a:pathLst>
                <a:path w="8935" h="15385" extrusionOk="0">
                  <a:moveTo>
                    <a:pt x="2938" y="0"/>
                  </a:moveTo>
                  <a:lnTo>
                    <a:pt x="1" y="14138"/>
                  </a:lnTo>
                  <a:lnTo>
                    <a:pt x="5998" y="15384"/>
                  </a:lnTo>
                  <a:lnTo>
                    <a:pt x="8935" y="124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926;p56"/>
            <p:cNvSpPr/>
            <p:nvPr/>
          </p:nvSpPr>
          <p:spPr>
            <a:xfrm>
              <a:off x="3507825" y="3821425"/>
              <a:ext cx="33125" cy="33125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63" y="0"/>
                  </a:moveTo>
                  <a:cubicBezTo>
                    <a:pt x="297" y="0"/>
                    <a:pt x="0" y="297"/>
                    <a:pt x="0" y="662"/>
                  </a:cubicBezTo>
                  <a:cubicBezTo>
                    <a:pt x="0" y="1028"/>
                    <a:pt x="297" y="1324"/>
                    <a:pt x="663" y="1324"/>
                  </a:cubicBezTo>
                  <a:cubicBezTo>
                    <a:pt x="1028" y="1324"/>
                    <a:pt x="1325" y="1028"/>
                    <a:pt x="1325" y="662"/>
                  </a:cubicBezTo>
                  <a:cubicBezTo>
                    <a:pt x="1325" y="297"/>
                    <a:pt x="1028" y="0"/>
                    <a:pt x="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927;p56"/>
            <p:cNvSpPr/>
            <p:nvPr/>
          </p:nvSpPr>
          <p:spPr>
            <a:xfrm>
              <a:off x="3522325" y="3662250"/>
              <a:ext cx="91025" cy="369525"/>
            </a:xfrm>
            <a:custGeom>
              <a:avLst/>
              <a:gdLst/>
              <a:ahLst/>
              <a:cxnLst/>
              <a:rect l="l" t="t" r="r" b="b"/>
              <a:pathLst>
                <a:path w="3641" h="14781" extrusionOk="0">
                  <a:moveTo>
                    <a:pt x="3287" y="1"/>
                  </a:moveTo>
                  <a:cubicBezTo>
                    <a:pt x="3141" y="1"/>
                    <a:pt x="3006" y="106"/>
                    <a:pt x="2975" y="257"/>
                  </a:cubicBezTo>
                  <a:lnTo>
                    <a:pt x="37" y="14394"/>
                  </a:lnTo>
                  <a:cubicBezTo>
                    <a:pt x="1" y="14569"/>
                    <a:pt x="114" y="14738"/>
                    <a:pt x="287" y="14774"/>
                  </a:cubicBezTo>
                  <a:cubicBezTo>
                    <a:pt x="309" y="14780"/>
                    <a:pt x="330" y="14781"/>
                    <a:pt x="352" y="14781"/>
                  </a:cubicBezTo>
                  <a:cubicBezTo>
                    <a:pt x="501" y="14781"/>
                    <a:pt x="635" y="14676"/>
                    <a:pt x="666" y="14525"/>
                  </a:cubicBezTo>
                  <a:lnTo>
                    <a:pt x="3604" y="387"/>
                  </a:lnTo>
                  <a:cubicBezTo>
                    <a:pt x="3640" y="213"/>
                    <a:pt x="3527" y="44"/>
                    <a:pt x="3355" y="8"/>
                  </a:cubicBezTo>
                  <a:cubicBezTo>
                    <a:pt x="3332" y="3"/>
                    <a:pt x="3309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928;p56"/>
            <p:cNvSpPr/>
            <p:nvPr/>
          </p:nvSpPr>
          <p:spPr>
            <a:xfrm>
              <a:off x="3332200" y="4026525"/>
              <a:ext cx="324325" cy="88025"/>
            </a:xfrm>
            <a:custGeom>
              <a:avLst/>
              <a:gdLst/>
              <a:ahLst/>
              <a:cxnLst/>
              <a:rect l="l" t="t" r="r" b="b"/>
              <a:pathLst>
                <a:path w="12973" h="3521" extrusionOk="0">
                  <a:moveTo>
                    <a:pt x="364" y="0"/>
                  </a:moveTo>
                  <a:cubicBezTo>
                    <a:pt x="266" y="0"/>
                    <a:pt x="169" y="46"/>
                    <a:pt x="106" y="131"/>
                  </a:cubicBezTo>
                  <a:cubicBezTo>
                    <a:pt x="0" y="274"/>
                    <a:pt x="31" y="474"/>
                    <a:pt x="173" y="581"/>
                  </a:cubicBezTo>
                  <a:cubicBezTo>
                    <a:pt x="2775" y="2500"/>
                    <a:pt x="5982" y="3520"/>
                    <a:pt x="9199" y="3520"/>
                  </a:cubicBezTo>
                  <a:cubicBezTo>
                    <a:pt x="10372" y="3520"/>
                    <a:pt x="11547" y="3383"/>
                    <a:pt x="12693" y="3108"/>
                  </a:cubicBezTo>
                  <a:cubicBezTo>
                    <a:pt x="12867" y="3067"/>
                    <a:pt x="12972" y="2892"/>
                    <a:pt x="12931" y="2721"/>
                  </a:cubicBezTo>
                  <a:cubicBezTo>
                    <a:pt x="12895" y="2572"/>
                    <a:pt x="12762" y="2476"/>
                    <a:pt x="12615" y="2476"/>
                  </a:cubicBezTo>
                  <a:cubicBezTo>
                    <a:pt x="12591" y="2476"/>
                    <a:pt x="12567" y="2478"/>
                    <a:pt x="12543" y="2483"/>
                  </a:cubicBezTo>
                  <a:cubicBezTo>
                    <a:pt x="11445" y="2749"/>
                    <a:pt x="10320" y="2879"/>
                    <a:pt x="9197" y="2879"/>
                  </a:cubicBezTo>
                  <a:cubicBezTo>
                    <a:pt x="6117" y="2879"/>
                    <a:pt x="3046" y="1902"/>
                    <a:pt x="555" y="64"/>
                  </a:cubicBezTo>
                  <a:cubicBezTo>
                    <a:pt x="497" y="21"/>
                    <a:pt x="43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929;p56"/>
            <p:cNvSpPr/>
            <p:nvPr/>
          </p:nvSpPr>
          <p:spPr>
            <a:xfrm>
              <a:off x="3426250" y="3564675"/>
              <a:ext cx="324325" cy="88025"/>
            </a:xfrm>
            <a:custGeom>
              <a:avLst/>
              <a:gdLst/>
              <a:ahLst/>
              <a:cxnLst/>
              <a:rect l="l" t="t" r="r" b="b"/>
              <a:pathLst>
                <a:path w="12973" h="3521" extrusionOk="0">
                  <a:moveTo>
                    <a:pt x="3771" y="0"/>
                  </a:moveTo>
                  <a:cubicBezTo>
                    <a:pt x="2598" y="0"/>
                    <a:pt x="1425" y="136"/>
                    <a:pt x="279" y="413"/>
                  </a:cubicBezTo>
                  <a:cubicBezTo>
                    <a:pt x="107" y="454"/>
                    <a:pt x="0" y="629"/>
                    <a:pt x="42" y="800"/>
                  </a:cubicBezTo>
                  <a:cubicBezTo>
                    <a:pt x="77" y="949"/>
                    <a:pt x="210" y="1046"/>
                    <a:pt x="356" y="1046"/>
                  </a:cubicBezTo>
                  <a:cubicBezTo>
                    <a:pt x="380" y="1046"/>
                    <a:pt x="405" y="1043"/>
                    <a:pt x="429" y="1038"/>
                  </a:cubicBezTo>
                  <a:cubicBezTo>
                    <a:pt x="1527" y="772"/>
                    <a:pt x="2652" y="643"/>
                    <a:pt x="3775" y="643"/>
                  </a:cubicBezTo>
                  <a:cubicBezTo>
                    <a:pt x="6855" y="643"/>
                    <a:pt x="9926" y="1619"/>
                    <a:pt x="12416" y="3458"/>
                  </a:cubicBezTo>
                  <a:cubicBezTo>
                    <a:pt x="12474" y="3500"/>
                    <a:pt x="12541" y="3521"/>
                    <a:pt x="12608" y="3521"/>
                  </a:cubicBezTo>
                  <a:cubicBezTo>
                    <a:pt x="12707" y="3521"/>
                    <a:pt x="12804" y="3475"/>
                    <a:pt x="12866" y="3390"/>
                  </a:cubicBezTo>
                  <a:cubicBezTo>
                    <a:pt x="12972" y="3246"/>
                    <a:pt x="12942" y="3046"/>
                    <a:pt x="12799" y="2940"/>
                  </a:cubicBezTo>
                  <a:cubicBezTo>
                    <a:pt x="10197" y="1020"/>
                    <a:pt x="6987" y="0"/>
                    <a:pt x="3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3892;p56"/>
          <p:cNvGrpSpPr/>
          <p:nvPr/>
        </p:nvGrpSpPr>
        <p:grpSpPr>
          <a:xfrm rot="19566080">
            <a:off x="-652575" y="911945"/>
            <a:ext cx="567639" cy="982950"/>
            <a:chOff x="4081650" y="1365550"/>
            <a:chExt cx="438975" cy="760150"/>
          </a:xfrm>
        </p:grpSpPr>
        <p:sp>
          <p:nvSpPr>
            <p:cNvPr id="411" name="Google Shape;3893;p56"/>
            <p:cNvSpPr/>
            <p:nvPr/>
          </p:nvSpPr>
          <p:spPr>
            <a:xfrm>
              <a:off x="4081650" y="1521875"/>
              <a:ext cx="234925" cy="570925"/>
            </a:xfrm>
            <a:custGeom>
              <a:avLst/>
              <a:gdLst/>
              <a:ahLst/>
              <a:cxnLst/>
              <a:rect l="l" t="t" r="r" b="b"/>
              <a:pathLst>
                <a:path w="9397" h="22837" extrusionOk="0">
                  <a:moveTo>
                    <a:pt x="3445" y="1"/>
                  </a:moveTo>
                  <a:cubicBezTo>
                    <a:pt x="3339" y="1"/>
                    <a:pt x="3231" y="15"/>
                    <a:pt x="3124" y="44"/>
                  </a:cubicBezTo>
                  <a:lnTo>
                    <a:pt x="1038" y="608"/>
                  </a:lnTo>
                  <a:cubicBezTo>
                    <a:pt x="386" y="784"/>
                    <a:pt x="1" y="1456"/>
                    <a:pt x="177" y="2109"/>
                  </a:cubicBezTo>
                  <a:lnTo>
                    <a:pt x="4742" y="18975"/>
                  </a:lnTo>
                  <a:cubicBezTo>
                    <a:pt x="4800" y="19190"/>
                    <a:pt x="4882" y="19397"/>
                    <a:pt x="4990" y="19594"/>
                  </a:cubicBezTo>
                  <a:lnTo>
                    <a:pt x="6756" y="22836"/>
                  </a:lnTo>
                  <a:lnTo>
                    <a:pt x="9396" y="22122"/>
                  </a:lnTo>
                  <a:lnTo>
                    <a:pt x="9287" y="18431"/>
                  </a:lnTo>
                  <a:cubicBezTo>
                    <a:pt x="9281" y="18208"/>
                    <a:pt x="9247" y="17987"/>
                    <a:pt x="9189" y="17771"/>
                  </a:cubicBezTo>
                  <a:lnTo>
                    <a:pt x="4624" y="905"/>
                  </a:lnTo>
                  <a:cubicBezTo>
                    <a:pt x="4477" y="360"/>
                    <a:pt x="3983" y="1"/>
                    <a:pt x="3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894;p56"/>
            <p:cNvSpPr/>
            <p:nvPr/>
          </p:nvSpPr>
          <p:spPr>
            <a:xfrm>
              <a:off x="4258125" y="2076925"/>
              <a:ext cx="60250" cy="48775"/>
            </a:xfrm>
            <a:custGeom>
              <a:avLst/>
              <a:gdLst/>
              <a:ahLst/>
              <a:cxnLst/>
              <a:rect l="l" t="t" r="r" b="b"/>
              <a:pathLst>
                <a:path w="2410" h="1951" extrusionOk="0">
                  <a:moveTo>
                    <a:pt x="2032" y="1"/>
                  </a:moveTo>
                  <a:lnTo>
                    <a:pt x="1" y="551"/>
                  </a:lnTo>
                  <a:lnTo>
                    <a:pt x="375" y="1935"/>
                  </a:lnTo>
                  <a:cubicBezTo>
                    <a:pt x="378" y="1944"/>
                    <a:pt x="388" y="1950"/>
                    <a:pt x="398" y="1950"/>
                  </a:cubicBezTo>
                  <a:cubicBezTo>
                    <a:pt x="400" y="1950"/>
                    <a:pt x="401" y="1950"/>
                    <a:pt x="403" y="1950"/>
                  </a:cubicBezTo>
                  <a:lnTo>
                    <a:pt x="2392" y="1411"/>
                  </a:lnTo>
                  <a:cubicBezTo>
                    <a:pt x="2404" y="1409"/>
                    <a:pt x="2410" y="1395"/>
                    <a:pt x="2406" y="1384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895;p56"/>
            <p:cNvSpPr/>
            <p:nvPr/>
          </p:nvSpPr>
          <p:spPr>
            <a:xfrm>
              <a:off x="4211100" y="1971150"/>
              <a:ext cx="94550" cy="30250"/>
            </a:xfrm>
            <a:custGeom>
              <a:avLst/>
              <a:gdLst/>
              <a:ahLst/>
              <a:cxnLst/>
              <a:rect l="l" t="t" r="r" b="b"/>
              <a:pathLst>
                <a:path w="3782" h="1210" extrusionOk="0">
                  <a:moveTo>
                    <a:pt x="3633" y="0"/>
                  </a:moveTo>
                  <a:cubicBezTo>
                    <a:pt x="3622" y="0"/>
                    <a:pt x="3610" y="2"/>
                    <a:pt x="3598" y="5"/>
                  </a:cubicBezTo>
                  <a:lnTo>
                    <a:pt x="115" y="947"/>
                  </a:lnTo>
                  <a:cubicBezTo>
                    <a:pt x="43" y="967"/>
                    <a:pt x="1" y="1040"/>
                    <a:pt x="20" y="1111"/>
                  </a:cubicBezTo>
                  <a:cubicBezTo>
                    <a:pt x="37" y="1171"/>
                    <a:pt x="90" y="1209"/>
                    <a:pt x="149" y="1209"/>
                  </a:cubicBezTo>
                  <a:cubicBezTo>
                    <a:pt x="161" y="1209"/>
                    <a:pt x="172" y="1208"/>
                    <a:pt x="184" y="1205"/>
                  </a:cubicBezTo>
                  <a:lnTo>
                    <a:pt x="3668" y="263"/>
                  </a:lnTo>
                  <a:cubicBezTo>
                    <a:pt x="3738" y="244"/>
                    <a:pt x="3782" y="170"/>
                    <a:pt x="3762" y="99"/>
                  </a:cubicBezTo>
                  <a:cubicBezTo>
                    <a:pt x="3746" y="39"/>
                    <a:pt x="3692" y="0"/>
                    <a:pt x="3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896;p56"/>
            <p:cNvSpPr/>
            <p:nvPr/>
          </p:nvSpPr>
          <p:spPr>
            <a:xfrm>
              <a:off x="4215250" y="1365550"/>
              <a:ext cx="229750" cy="474400"/>
            </a:xfrm>
            <a:custGeom>
              <a:avLst/>
              <a:gdLst/>
              <a:ahLst/>
              <a:cxnLst/>
              <a:rect l="l" t="t" r="r" b="b"/>
              <a:pathLst>
                <a:path w="9190" h="18976" extrusionOk="0">
                  <a:moveTo>
                    <a:pt x="3445" y="0"/>
                  </a:moveTo>
                  <a:cubicBezTo>
                    <a:pt x="3339" y="0"/>
                    <a:pt x="3232" y="14"/>
                    <a:pt x="3125" y="43"/>
                  </a:cubicBezTo>
                  <a:lnTo>
                    <a:pt x="1037" y="607"/>
                  </a:lnTo>
                  <a:cubicBezTo>
                    <a:pt x="385" y="783"/>
                    <a:pt x="0" y="1454"/>
                    <a:pt x="178" y="2108"/>
                  </a:cubicBezTo>
                  <a:lnTo>
                    <a:pt x="4742" y="18975"/>
                  </a:lnTo>
                  <a:lnTo>
                    <a:pt x="9189" y="17772"/>
                  </a:lnTo>
                  <a:lnTo>
                    <a:pt x="4625" y="905"/>
                  </a:lnTo>
                  <a:cubicBezTo>
                    <a:pt x="4477" y="360"/>
                    <a:pt x="3984" y="0"/>
                    <a:pt x="3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897;p56"/>
            <p:cNvSpPr/>
            <p:nvPr/>
          </p:nvSpPr>
          <p:spPr>
            <a:xfrm>
              <a:off x="4322475" y="1806775"/>
              <a:ext cx="198150" cy="316050"/>
            </a:xfrm>
            <a:custGeom>
              <a:avLst/>
              <a:gdLst/>
              <a:ahLst/>
              <a:cxnLst/>
              <a:rect l="l" t="t" r="r" b="b"/>
              <a:pathLst>
                <a:path w="7926" h="12642" extrusionOk="0">
                  <a:moveTo>
                    <a:pt x="5351" y="0"/>
                  </a:moveTo>
                  <a:lnTo>
                    <a:pt x="0" y="1447"/>
                  </a:lnTo>
                  <a:cubicBezTo>
                    <a:pt x="1157" y="5722"/>
                    <a:pt x="2200" y="8976"/>
                    <a:pt x="2875" y="10957"/>
                  </a:cubicBezTo>
                  <a:cubicBezTo>
                    <a:pt x="3224" y="11986"/>
                    <a:pt x="4186" y="12641"/>
                    <a:pt x="5226" y="12641"/>
                  </a:cubicBezTo>
                  <a:cubicBezTo>
                    <a:pt x="5441" y="12641"/>
                    <a:pt x="5659" y="12613"/>
                    <a:pt x="5876" y="12555"/>
                  </a:cubicBezTo>
                  <a:cubicBezTo>
                    <a:pt x="7143" y="12212"/>
                    <a:pt x="7926" y="10945"/>
                    <a:pt x="7663" y="9660"/>
                  </a:cubicBezTo>
                  <a:cubicBezTo>
                    <a:pt x="7242" y="7598"/>
                    <a:pt x="6498" y="4244"/>
                    <a:pt x="5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898;p56"/>
            <p:cNvSpPr/>
            <p:nvPr/>
          </p:nvSpPr>
          <p:spPr>
            <a:xfrm>
              <a:off x="4335725" y="1850150"/>
              <a:ext cx="131875" cy="40350"/>
            </a:xfrm>
            <a:custGeom>
              <a:avLst/>
              <a:gdLst/>
              <a:ahLst/>
              <a:cxnLst/>
              <a:rect l="l" t="t" r="r" b="b"/>
              <a:pathLst>
                <a:path w="5275" h="1614" extrusionOk="0">
                  <a:moveTo>
                    <a:pt x="5126" y="1"/>
                  </a:moveTo>
                  <a:cubicBezTo>
                    <a:pt x="5114" y="1"/>
                    <a:pt x="5102" y="2"/>
                    <a:pt x="5090" y="6"/>
                  </a:cubicBezTo>
                  <a:lnTo>
                    <a:pt x="115" y="1351"/>
                  </a:lnTo>
                  <a:cubicBezTo>
                    <a:pt x="43" y="1371"/>
                    <a:pt x="1" y="1444"/>
                    <a:pt x="21" y="1516"/>
                  </a:cubicBezTo>
                  <a:cubicBezTo>
                    <a:pt x="37" y="1576"/>
                    <a:pt x="90" y="1614"/>
                    <a:pt x="150" y="1614"/>
                  </a:cubicBezTo>
                  <a:cubicBezTo>
                    <a:pt x="161" y="1614"/>
                    <a:pt x="172" y="1613"/>
                    <a:pt x="184" y="1610"/>
                  </a:cubicBezTo>
                  <a:lnTo>
                    <a:pt x="5161" y="264"/>
                  </a:lnTo>
                  <a:cubicBezTo>
                    <a:pt x="5232" y="244"/>
                    <a:pt x="5274" y="171"/>
                    <a:pt x="5255" y="100"/>
                  </a:cubicBezTo>
                  <a:cubicBezTo>
                    <a:pt x="5238" y="40"/>
                    <a:pt x="5185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35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909608" y="2590800"/>
            <a:ext cx="4764087" cy="1143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cho 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927070" y="5308600"/>
            <a:ext cx="4751388" cy="107632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AutoNum type="alphaUcPeriod" startAt="3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 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09608" y="3976688"/>
            <a:ext cx="4764087" cy="11096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940007" y="1420244"/>
            <a:ext cx="5060993" cy="93186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en-US" alt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chemeClr val="bg2"/>
                </a:solidFill>
                <a:latin typeface=".VnTime" pitchFamily="34" charset="0"/>
              </a:rPr>
              <a:t>  </a:t>
            </a:r>
          </a:p>
        </p:txBody>
      </p:sp>
      <p:pic>
        <p:nvPicPr>
          <p:cNvPr id="7" name="Picture 3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0" y="2465388"/>
            <a:ext cx="18367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848600" y="5462426"/>
            <a:ext cx="893763" cy="76867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8" grpId="0" bldLvl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828800" y="1460614"/>
            <a:ext cx="6019800" cy="83343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l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502150" y="4089400"/>
            <a:ext cx="3063875" cy="76358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4498975" y="2995612"/>
            <a:ext cx="3065463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 x n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498975" y="5129212"/>
            <a:ext cx="3067050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0000"/>
                </a:solidFill>
              </a:rPr>
              <a:t>     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 : n x 2</a:t>
            </a:r>
          </a:p>
        </p:txBody>
      </p:sp>
      <p:pic>
        <p:nvPicPr>
          <p:cNvPr id="7" name="Picture 3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1835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867400" y="4161632"/>
            <a:ext cx="1285875" cy="704851"/>
            <a:chOff x="3456" y="1776"/>
            <a:chExt cx="810" cy="444"/>
          </a:xfrm>
        </p:grpSpPr>
        <p:sp>
          <p:nvSpPr>
            <p:cNvPr id="9" name="Text Box 86"/>
            <p:cNvSpPr txBox="1">
              <a:spLocks noChangeArrowheads="1"/>
            </p:cNvSpPr>
            <p:nvPr/>
          </p:nvSpPr>
          <p:spPr bwMode="auto">
            <a:xfrm>
              <a:off x="3456" y="1776"/>
              <a:ext cx="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 x n</a:t>
              </a:r>
            </a:p>
          </p:txBody>
        </p:sp>
        <p:sp>
          <p:nvSpPr>
            <p:cNvPr id="10" name="Rectangle 87"/>
            <p:cNvSpPr>
              <a:spLocks noChangeArrowheads="1"/>
            </p:cNvSpPr>
            <p:nvPr/>
          </p:nvSpPr>
          <p:spPr bwMode="auto">
            <a:xfrm>
              <a:off x="3574" y="1929"/>
              <a:ext cx="4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ea typeface="SimSun" panose="02010600030101010101" pitchFamily="2" charset="-122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Line 88"/>
            <p:cNvSpPr/>
            <p:nvPr/>
          </p:nvSpPr>
          <p:spPr>
            <a:xfrm>
              <a:off x="3506" y="1977"/>
              <a:ext cx="43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777956" y="4227512"/>
            <a:ext cx="814388" cy="6254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6" grpId="0" animBg="1"/>
      <p:bldP spid="12" grpId="1" animBg="1"/>
      <p:bldP spid="12" grpId="2" animBg="1"/>
      <p:bldP spid="12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04411" cy="763316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004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vi-VN" alt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Ôn tập kiến thức vừa học. </a:t>
            </a:r>
            <a:endParaRPr lang="vi-VN" altLang="en-US" sz="2400" b="1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vi-VN" altLang="en-US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Chuẩn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ị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ài sau: </a:t>
            </a:r>
            <a:r>
              <a:rPr lang="vi-VN" altLang="en-US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“Luyện tập”</a:t>
            </a:r>
            <a:endParaRPr lang="en-US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54"/>
          <p:cNvGrpSpPr/>
          <p:nvPr/>
        </p:nvGrpSpPr>
        <p:grpSpPr>
          <a:xfrm rot="1388319" flipH="1">
            <a:off x="7811298" y="1099052"/>
            <a:ext cx="795792" cy="1930315"/>
            <a:chOff x="5598250" y="2829425"/>
            <a:chExt cx="401325" cy="973475"/>
          </a:xfrm>
        </p:grpSpPr>
        <p:sp>
          <p:nvSpPr>
            <p:cNvPr id="2610" name="Google Shape;2610;p54"/>
            <p:cNvSpPr/>
            <p:nvPr/>
          </p:nvSpPr>
          <p:spPr>
            <a:xfrm>
              <a:off x="5598250" y="2829425"/>
              <a:ext cx="401325" cy="973475"/>
            </a:xfrm>
            <a:custGeom>
              <a:avLst/>
              <a:gdLst/>
              <a:ahLst/>
              <a:cxnLst/>
              <a:rect l="l" t="t" r="r" b="b"/>
              <a:pathLst>
                <a:path w="16053" h="38939" extrusionOk="0">
                  <a:moveTo>
                    <a:pt x="4313" y="1498"/>
                  </a:moveTo>
                  <a:cubicBezTo>
                    <a:pt x="4723" y="1498"/>
                    <a:pt x="5092" y="1783"/>
                    <a:pt x="5182" y="2199"/>
                  </a:cubicBezTo>
                  <a:cubicBezTo>
                    <a:pt x="5287" y="2680"/>
                    <a:pt x="4982" y="3153"/>
                    <a:pt x="4502" y="3258"/>
                  </a:cubicBezTo>
                  <a:cubicBezTo>
                    <a:pt x="4438" y="3272"/>
                    <a:pt x="4374" y="3279"/>
                    <a:pt x="4312" y="3279"/>
                  </a:cubicBezTo>
                  <a:cubicBezTo>
                    <a:pt x="3902" y="3279"/>
                    <a:pt x="3534" y="2994"/>
                    <a:pt x="3443" y="2577"/>
                  </a:cubicBezTo>
                  <a:cubicBezTo>
                    <a:pt x="3339" y="2097"/>
                    <a:pt x="3643" y="1623"/>
                    <a:pt x="4124" y="1519"/>
                  </a:cubicBezTo>
                  <a:cubicBezTo>
                    <a:pt x="4187" y="1505"/>
                    <a:pt x="4251" y="1498"/>
                    <a:pt x="4313" y="1498"/>
                  </a:cubicBezTo>
                  <a:close/>
                  <a:moveTo>
                    <a:pt x="11681" y="35421"/>
                  </a:moveTo>
                  <a:cubicBezTo>
                    <a:pt x="12091" y="35421"/>
                    <a:pt x="12459" y="35705"/>
                    <a:pt x="12550" y="36122"/>
                  </a:cubicBezTo>
                  <a:cubicBezTo>
                    <a:pt x="12655" y="36602"/>
                    <a:pt x="12350" y="37076"/>
                    <a:pt x="11870" y="37180"/>
                  </a:cubicBezTo>
                  <a:cubicBezTo>
                    <a:pt x="11806" y="37194"/>
                    <a:pt x="11743" y="37201"/>
                    <a:pt x="11680" y="37201"/>
                  </a:cubicBezTo>
                  <a:cubicBezTo>
                    <a:pt x="11270" y="37201"/>
                    <a:pt x="10901" y="36916"/>
                    <a:pt x="10811" y="36500"/>
                  </a:cubicBezTo>
                  <a:cubicBezTo>
                    <a:pt x="10706" y="36019"/>
                    <a:pt x="11011" y="35544"/>
                    <a:pt x="11492" y="35441"/>
                  </a:cubicBezTo>
                  <a:cubicBezTo>
                    <a:pt x="11555" y="35427"/>
                    <a:pt x="11619" y="35421"/>
                    <a:pt x="11681" y="35421"/>
                  </a:cubicBezTo>
                  <a:close/>
                  <a:moveTo>
                    <a:pt x="4699" y="0"/>
                  </a:moveTo>
                  <a:cubicBezTo>
                    <a:pt x="3140" y="0"/>
                    <a:pt x="1384" y="690"/>
                    <a:pt x="0" y="3097"/>
                  </a:cubicBezTo>
                  <a:lnTo>
                    <a:pt x="7521" y="37725"/>
                  </a:lnTo>
                  <a:cubicBezTo>
                    <a:pt x="8893" y="38607"/>
                    <a:pt x="10109" y="38939"/>
                    <a:pt x="11161" y="38939"/>
                  </a:cubicBezTo>
                  <a:cubicBezTo>
                    <a:pt x="14360" y="38939"/>
                    <a:pt x="16052" y="35873"/>
                    <a:pt x="16052" y="35873"/>
                  </a:cubicBezTo>
                  <a:lnTo>
                    <a:pt x="8530" y="1244"/>
                  </a:lnTo>
                  <a:cubicBezTo>
                    <a:pt x="8530" y="1244"/>
                    <a:pt x="6793" y="0"/>
                    <a:pt x="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54"/>
            <p:cNvSpPr/>
            <p:nvPr/>
          </p:nvSpPr>
          <p:spPr>
            <a:xfrm>
              <a:off x="5743175" y="3472325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69" y="1"/>
                  </a:moveTo>
                  <a:cubicBezTo>
                    <a:pt x="2360" y="1"/>
                    <a:pt x="2350" y="2"/>
                    <a:pt x="2341" y="4"/>
                  </a:cubicBezTo>
                  <a:lnTo>
                    <a:pt x="118" y="486"/>
                  </a:lnTo>
                  <a:cubicBezTo>
                    <a:pt x="45" y="502"/>
                    <a:pt x="0" y="573"/>
                    <a:pt x="16" y="645"/>
                  </a:cubicBezTo>
                  <a:cubicBezTo>
                    <a:pt x="30" y="707"/>
                    <a:pt x="84" y="750"/>
                    <a:pt x="146" y="750"/>
                  </a:cubicBezTo>
                  <a:cubicBezTo>
                    <a:pt x="156" y="750"/>
                    <a:pt x="165" y="750"/>
                    <a:pt x="175" y="748"/>
                  </a:cubicBezTo>
                  <a:lnTo>
                    <a:pt x="2397" y="264"/>
                  </a:lnTo>
                  <a:cubicBezTo>
                    <a:pt x="2470" y="249"/>
                    <a:pt x="2515" y="178"/>
                    <a:pt x="2500" y="106"/>
                  </a:cubicBezTo>
                  <a:cubicBezTo>
                    <a:pt x="2486" y="43"/>
                    <a:pt x="2430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54"/>
            <p:cNvSpPr/>
            <p:nvPr/>
          </p:nvSpPr>
          <p:spPr>
            <a:xfrm>
              <a:off x="5756600" y="35402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4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6" y="508"/>
                    <a:pt x="165" y="506"/>
                    <a:pt x="175" y="504"/>
                  </a:cubicBezTo>
                  <a:lnTo>
                    <a:pt x="1279" y="265"/>
                  </a:lnTo>
                  <a:cubicBezTo>
                    <a:pt x="1351" y="249"/>
                    <a:pt x="1396" y="178"/>
                    <a:pt x="1380" y="106"/>
                  </a:cubicBezTo>
                  <a:cubicBezTo>
                    <a:pt x="1367" y="43"/>
                    <a:pt x="1312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54"/>
            <p:cNvSpPr/>
            <p:nvPr/>
          </p:nvSpPr>
          <p:spPr>
            <a:xfrm>
              <a:off x="5770025" y="3601975"/>
              <a:ext cx="34900" cy="12725"/>
            </a:xfrm>
            <a:custGeom>
              <a:avLst/>
              <a:gdLst/>
              <a:ahLst/>
              <a:cxnLst/>
              <a:rect l="l" t="t" r="r" b="b"/>
              <a:pathLst>
                <a:path w="1396" h="509" extrusionOk="0">
                  <a:moveTo>
                    <a:pt x="1250" y="1"/>
                  </a:moveTo>
                  <a:cubicBezTo>
                    <a:pt x="1241" y="1"/>
                    <a:pt x="1231" y="2"/>
                    <a:pt x="1221" y="4"/>
                  </a:cubicBezTo>
                  <a:lnTo>
                    <a:pt x="118" y="245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6" y="506"/>
                    <a:pt x="175" y="505"/>
                  </a:cubicBezTo>
                  <a:lnTo>
                    <a:pt x="1278" y="266"/>
                  </a:lnTo>
                  <a:cubicBezTo>
                    <a:pt x="1350" y="250"/>
                    <a:pt x="1396" y="179"/>
                    <a:pt x="1380" y="107"/>
                  </a:cubicBezTo>
                  <a:cubicBezTo>
                    <a:pt x="1367" y="44"/>
                    <a:pt x="1311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54"/>
            <p:cNvSpPr/>
            <p:nvPr/>
          </p:nvSpPr>
          <p:spPr>
            <a:xfrm>
              <a:off x="5783450" y="3663800"/>
              <a:ext cx="34900" cy="12675"/>
            </a:xfrm>
            <a:custGeom>
              <a:avLst/>
              <a:gdLst/>
              <a:ahLst/>
              <a:cxnLst/>
              <a:rect l="l" t="t" r="r" b="b"/>
              <a:pathLst>
                <a:path w="1396" h="507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3"/>
                  </a:lnTo>
                  <a:cubicBezTo>
                    <a:pt x="46" y="258"/>
                    <a:pt x="0" y="330"/>
                    <a:pt x="16" y="402"/>
                  </a:cubicBezTo>
                  <a:cubicBezTo>
                    <a:pt x="30" y="464"/>
                    <a:pt x="84" y="506"/>
                    <a:pt x="146" y="506"/>
                  </a:cubicBezTo>
                  <a:cubicBezTo>
                    <a:pt x="155" y="506"/>
                    <a:pt x="165" y="505"/>
                    <a:pt x="175" y="504"/>
                  </a:cubicBezTo>
                  <a:lnTo>
                    <a:pt x="1278" y="263"/>
                  </a:lnTo>
                  <a:cubicBezTo>
                    <a:pt x="1352" y="248"/>
                    <a:pt x="1396" y="177"/>
                    <a:pt x="1380" y="104"/>
                  </a:cubicBezTo>
                  <a:cubicBezTo>
                    <a:pt x="1367" y="42"/>
                    <a:pt x="1311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54"/>
            <p:cNvSpPr/>
            <p:nvPr/>
          </p:nvSpPr>
          <p:spPr>
            <a:xfrm>
              <a:off x="5689300" y="3224250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71" y="1"/>
                  </a:moveTo>
                  <a:cubicBezTo>
                    <a:pt x="2361" y="1"/>
                    <a:pt x="2351" y="2"/>
                    <a:pt x="2341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6" y="646"/>
                  </a:cubicBezTo>
                  <a:cubicBezTo>
                    <a:pt x="30" y="708"/>
                    <a:pt x="84" y="750"/>
                    <a:pt x="146" y="750"/>
                  </a:cubicBezTo>
                  <a:cubicBezTo>
                    <a:pt x="155" y="750"/>
                    <a:pt x="166" y="749"/>
                    <a:pt x="175" y="747"/>
                  </a:cubicBezTo>
                  <a:lnTo>
                    <a:pt x="2398" y="265"/>
                  </a:lnTo>
                  <a:cubicBezTo>
                    <a:pt x="2470" y="249"/>
                    <a:pt x="2516" y="178"/>
                    <a:pt x="2500" y="105"/>
                  </a:cubicBezTo>
                  <a:cubicBezTo>
                    <a:pt x="2487" y="43"/>
                    <a:pt x="2432" y="1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54"/>
            <p:cNvSpPr/>
            <p:nvPr/>
          </p:nvSpPr>
          <p:spPr>
            <a:xfrm>
              <a:off x="5702725" y="32921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49" y="1"/>
                  </a:moveTo>
                  <a:cubicBezTo>
                    <a:pt x="1240" y="1"/>
                    <a:pt x="1231" y="2"/>
                    <a:pt x="1221" y="4"/>
                  </a:cubicBezTo>
                  <a:lnTo>
                    <a:pt x="117" y="244"/>
                  </a:lnTo>
                  <a:cubicBezTo>
                    <a:pt x="45" y="260"/>
                    <a:pt x="0" y="330"/>
                    <a:pt x="16" y="403"/>
                  </a:cubicBezTo>
                  <a:cubicBezTo>
                    <a:pt x="30" y="464"/>
                    <a:pt x="84" y="508"/>
                    <a:pt x="146" y="508"/>
                  </a:cubicBezTo>
                  <a:cubicBezTo>
                    <a:pt x="155" y="508"/>
                    <a:pt x="166" y="506"/>
                    <a:pt x="174" y="505"/>
                  </a:cubicBezTo>
                  <a:lnTo>
                    <a:pt x="1278" y="265"/>
                  </a:lnTo>
                  <a:cubicBezTo>
                    <a:pt x="1350" y="250"/>
                    <a:pt x="1396" y="178"/>
                    <a:pt x="1380" y="106"/>
                  </a:cubicBezTo>
                  <a:cubicBezTo>
                    <a:pt x="1367" y="43"/>
                    <a:pt x="1311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54"/>
            <p:cNvSpPr/>
            <p:nvPr/>
          </p:nvSpPr>
          <p:spPr>
            <a:xfrm>
              <a:off x="5716150" y="33538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1397" h="508" extrusionOk="0">
                  <a:moveTo>
                    <a:pt x="1252" y="1"/>
                  </a:moveTo>
                  <a:cubicBezTo>
                    <a:pt x="1242" y="1"/>
                    <a:pt x="1232" y="2"/>
                    <a:pt x="1221" y="5"/>
                  </a:cubicBezTo>
                  <a:lnTo>
                    <a:pt x="118" y="244"/>
                  </a:lnTo>
                  <a:cubicBezTo>
                    <a:pt x="45" y="260"/>
                    <a:pt x="1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5" y="507"/>
                    <a:pt x="174" y="506"/>
                  </a:cubicBezTo>
                  <a:lnTo>
                    <a:pt x="1278" y="265"/>
                  </a:lnTo>
                  <a:cubicBezTo>
                    <a:pt x="1351" y="249"/>
                    <a:pt x="1396" y="178"/>
                    <a:pt x="1381" y="106"/>
                  </a:cubicBezTo>
                  <a:cubicBezTo>
                    <a:pt x="1367" y="44"/>
                    <a:pt x="1313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54"/>
            <p:cNvSpPr/>
            <p:nvPr/>
          </p:nvSpPr>
          <p:spPr>
            <a:xfrm>
              <a:off x="5729525" y="3415675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1" y="0"/>
                  </a:moveTo>
                  <a:cubicBezTo>
                    <a:pt x="1242" y="0"/>
                    <a:pt x="1232" y="1"/>
                    <a:pt x="1223" y="3"/>
                  </a:cubicBezTo>
                  <a:lnTo>
                    <a:pt x="118" y="244"/>
                  </a:lnTo>
                  <a:cubicBezTo>
                    <a:pt x="46" y="259"/>
                    <a:pt x="1" y="330"/>
                    <a:pt x="17" y="402"/>
                  </a:cubicBezTo>
                  <a:cubicBezTo>
                    <a:pt x="31" y="464"/>
                    <a:pt x="85" y="508"/>
                    <a:pt x="147" y="508"/>
                  </a:cubicBezTo>
                  <a:cubicBezTo>
                    <a:pt x="158" y="508"/>
                    <a:pt x="167" y="506"/>
                    <a:pt x="175" y="504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6"/>
                  </a:cubicBezTo>
                  <a:cubicBezTo>
                    <a:pt x="1368" y="43"/>
                    <a:pt x="1313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54"/>
            <p:cNvSpPr/>
            <p:nvPr/>
          </p:nvSpPr>
          <p:spPr>
            <a:xfrm>
              <a:off x="5635400" y="2976150"/>
              <a:ext cx="62925" cy="18775"/>
            </a:xfrm>
            <a:custGeom>
              <a:avLst/>
              <a:gdLst/>
              <a:ahLst/>
              <a:cxnLst/>
              <a:rect l="l" t="t" r="r" b="b"/>
              <a:pathLst>
                <a:path w="2517" h="751" extrusionOk="0">
                  <a:moveTo>
                    <a:pt x="2371" y="0"/>
                  </a:moveTo>
                  <a:cubicBezTo>
                    <a:pt x="2362" y="0"/>
                    <a:pt x="2352" y="1"/>
                    <a:pt x="2342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7" y="645"/>
                  </a:cubicBezTo>
                  <a:cubicBezTo>
                    <a:pt x="30" y="707"/>
                    <a:pt x="85" y="750"/>
                    <a:pt x="147" y="750"/>
                  </a:cubicBezTo>
                  <a:cubicBezTo>
                    <a:pt x="156" y="750"/>
                    <a:pt x="165" y="750"/>
                    <a:pt x="175" y="747"/>
                  </a:cubicBezTo>
                  <a:lnTo>
                    <a:pt x="2399" y="265"/>
                  </a:lnTo>
                  <a:cubicBezTo>
                    <a:pt x="2471" y="249"/>
                    <a:pt x="2517" y="178"/>
                    <a:pt x="2500" y="106"/>
                  </a:cubicBezTo>
                  <a:cubicBezTo>
                    <a:pt x="2488" y="43"/>
                    <a:pt x="2432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54"/>
            <p:cNvSpPr/>
            <p:nvPr/>
          </p:nvSpPr>
          <p:spPr>
            <a:xfrm>
              <a:off x="5648825" y="3044000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3" y="0"/>
                  </a:moveTo>
                  <a:cubicBezTo>
                    <a:pt x="1243" y="0"/>
                    <a:pt x="1233" y="2"/>
                    <a:pt x="1223" y="4"/>
                  </a:cubicBezTo>
                  <a:lnTo>
                    <a:pt x="118" y="244"/>
                  </a:lnTo>
                  <a:cubicBezTo>
                    <a:pt x="46" y="259"/>
                    <a:pt x="1" y="331"/>
                    <a:pt x="17" y="403"/>
                  </a:cubicBezTo>
                  <a:cubicBezTo>
                    <a:pt x="31" y="465"/>
                    <a:pt x="85" y="507"/>
                    <a:pt x="147" y="507"/>
                  </a:cubicBezTo>
                  <a:cubicBezTo>
                    <a:pt x="157" y="507"/>
                    <a:pt x="165" y="507"/>
                    <a:pt x="175" y="505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5"/>
                  </a:cubicBezTo>
                  <a:cubicBezTo>
                    <a:pt x="1368" y="43"/>
                    <a:pt x="1313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54"/>
            <p:cNvSpPr/>
            <p:nvPr/>
          </p:nvSpPr>
          <p:spPr>
            <a:xfrm>
              <a:off x="5662225" y="3105800"/>
              <a:ext cx="34950" cy="12725"/>
            </a:xfrm>
            <a:custGeom>
              <a:avLst/>
              <a:gdLst/>
              <a:ahLst/>
              <a:cxnLst/>
              <a:rect l="l" t="t" r="r" b="b"/>
              <a:pathLst>
                <a:path w="1398" h="509" extrusionOk="0">
                  <a:moveTo>
                    <a:pt x="1251" y="1"/>
                  </a:moveTo>
                  <a:cubicBezTo>
                    <a:pt x="1242" y="1"/>
                    <a:pt x="1232" y="2"/>
                    <a:pt x="1223" y="4"/>
                  </a:cubicBezTo>
                  <a:lnTo>
                    <a:pt x="118" y="245"/>
                  </a:lnTo>
                  <a:cubicBezTo>
                    <a:pt x="46" y="260"/>
                    <a:pt x="1" y="331"/>
                    <a:pt x="16" y="404"/>
                  </a:cubicBezTo>
                  <a:cubicBezTo>
                    <a:pt x="31" y="466"/>
                    <a:pt x="85" y="508"/>
                    <a:pt x="147" y="508"/>
                  </a:cubicBezTo>
                  <a:cubicBezTo>
                    <a:pt x="158" y="508"/>
                    <a:pt x="166" y="507"/>
                    <a:pt x="175" y="505"/>
                  </a:cubicBezTo>
                  <a:lnTo>
                    <a:pt x="1280" y="265"/>
                  </a:lnTo>
                  <a:cubicBezTo>
                    <a:pt x="1352" y="250"/>
                    <a:pt x="1397" y="179"/>
                    <a:pt x="1381" y="106"/>
                  </a:cubicBezTo>
                  <a:cubicBezTo>
                    <a:pt x="1368" y="44"/>
                    <a:pt x="1312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54"/>
            <p:cNvSpPr/>
            <p:nvPr/>
          </p:nvSpPr>
          <p:spPr>
            <a:xfrm>
              <a:off x="5675650" y="3167600"/>
              <a:ext cx="34950" cy="12675"/>
            </a:xfrm>
            <a:custGeom>
              <a:avLst/>
              <a:gdLst/>
              <a:ahLst/>
              <a:cxnLst/>
              <a:rect l="l" t="t" r="r" b="b"/>
              <a:pathLst>
                <a:path w="1398" h="507" extrusionOk="0">
                  <a:moveTo>
                    <a:pt x="1253" y="1"/>
                  </a:moveTo>
                  <a:cubicBezTo>
                    <a:pt x="1243" y="1"/>
                    <a:pt x="1233" y="2"/>
                    <a:pt x="1223" y="4"/>
                  </a:cubicBezTo>
                  <a:lnTo>
                    <a:pt x="119" y="244"/>
                  </a:lnTo>
                  <a:cubicBezTo>
                    <a:pt x="46" y="259"/>
                    <a:pt x="1" y="330"/>
                    <a:pt x="16" y="403"/>
                  </a:cubicBezTo>
                  <a:cubicBezTo>
                    <a:pt x="31" y="465"/>
                    <a:pt x="86" y="507"/>
                    <a:pt x="148" y="507"/>
                  </a:cubicBezTo>
                  <a:cubicBezTo>
                    <a:pt x="156" y="507"/>
                    <a:pt x="166" y="506"/>
                    <a:pt x="175" y="505"/>
                  </a:cubicBezTo>
                  <a:lnTo>
                    <a:pt x="1280" y="264"/>
                  </a:lnTo>
                  <a:cubicBezTo>
                    <a:pt x="1352" y="249"/>
                    <a:pt x="1397" y="178"/>
                    <a:pt x="1381" y="106"/>
                  </a:cubicBezTo>
                  <a:cubicBezTo>
                    <a:pt x="1368" y="43"/>
                    <a:pt x="1314" y="1"/>
                    <a:pt x="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54"/>
          <p:cNvSpPr txBox="1">
            <a:spLocks noGrp="1"/>
          </p:cNvSpPr>
          <p:nvPr>
            <p:ph type="title"/>
          </p:nvPr>
        </p:nvSpPr>
        <p:spPr>
          <a:xfrm>
            <a:off x="2441083" y="3357019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THANKS</a:t>
            </a:r>
            <a:r>
              <a:rPr lang="en" dirty="0">
                <a:solidFill>
                  <a:schemeClr val="lt1"/>
                </a:solidFill>
              </a:rPr>
              <a:t>!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2642" name="Google Shape;2642;p54"/>
          <p:cNvGrpSpPr/>
          <p:nvPr/>
        </p:nvGrpSpPr>
        <p:grpSpPr>
          <a:xfrm rot="-395421" flipH="1">
            <a:off x="173575" y="3050166"/>
            <a:ext cx="1619140" cy="1980132"/>
            <a:chOff x="4744025" y="1441325"/>
            <a:chExt cx="714450" cy="873700"/>
          </a:xfrm>
        </p:grpSpPr>
        <p:sp>
          <p:nvSpPr>
            <p:cNvPr id="2643" name="Google Shape;2643;p54"/>
            <p:cNvSpPr/>
            <p:nvPr/>
          </p:nvSpPr>
          <p:spPr>
            <a:xfrm>
              <a:off x="5101300" y="1710575"/>
              <a:ext cx="307450" cy="354850"/>
            </a:xfrm>
            <a:custGeom>
              <a:avLst/>
              <a:gdLst/>
              <a:ahLst/>
              <a:cxnLst/>
              <a:rect l="l" t="t" r="r" b="b"/>
              <a:pathLst>
                <a:path w="12298" h="14194" extrusionOk="0">
                  <a:moveTo>
                    <a:pt x="5655" y="0"/>
                  </a:moveTo>
                  <a:cubicBezTo>
                    <a:pt x="5621" y="0"/>
                    <a:pt x="5586" y="1"/>
                    <a:pt x="5552" y="1"/>
                  </a:cubicBezTo>
                  <a:cubicBezTo>
                    <a:pt x="3687" y="37"/>
                    <a:pt x="2137" y="1340"/>
                    <a:pt x="1204" y="2959"/>
                  </a:cubicBezTo>
                  <a:cubicBezTo>
                    <a:pt x="273" y="4576"/>
                    <a:pt x="1" y="6534"/>
                    <a:pt x="309" y="8374"/>
                  </a:cubicBezTo>
                  <a:cubicBezTo>
                    <a:pt x="616" y="10215"/>
                    <a:pt x="1420" y="12061"/>
                    <a:pt x="2590" y="13516"/>
                  </a:cubicBezTo>
                  <a:cubicBezTo>
                    <a:pt x="3691" y="13933"/>
                    <a:pt x="4867" y="14193"/>
                    <a:pt x="6041" y="14193"/>
                  </a:cubicBezTo>
                  <a:cubicBezTo>
                    <a:pt x="6428" y="14193"/>
                    <a:pt x="6815" y="14165"/>
                    <a:pt x="7200" y="14104"/>
                  </a:cubicBezTo>
                  <a:cubicBezTo>
                    <a:pt x="8746" y="13862"/>
                    <a:pt x="10238" y="13059"/>
                    <a:pt x="11134" y="11775"/>
                  </a:cubicBezTo>
                  <a:cubicBezTo>
                    <a:pt x="11863" y="10729"/>
                    <a:pt x="12163" y="9432"/>
                    <a:pt x="12216" y="8160"/>
                  </a:cubicBezTo>
                  <a:cubicBezTo>
                    <a:pt x="12297" y="6193"/>
                    <a:pt x="11796" y="4169"/>
                    <a:pt x="10610" y="2598"/>
                  </a:cubicBezTo>
                  <a:cubicBezTo>
                    <a:pt x="9446" y="1054"/>
                    <a:pt x="7586" y="0"/>
                    <a:pt x="5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5240350" y="1724375"/>
              <a:ext cx="156000" cy="206750"/>
            </a:xfrm>
            <a:custGeom>
              <a:avLst/>
              <a:gdLst/>
              <a:ahLst/>
              <a:cxnLst/>
              <a:rect l="l" t="t" r="r" b="b"/>
              <a:pathLst>
                <a:path w="6240" h="8270" extrusionOk="0">
                  <a:moveTo>
                    <a:pt x="144" y="1"/>
                  </a:moveTo>
                  <a:cubicBezTo>
                    <a:pt x="80" y="1"/>
                    <a:pt x="25" y="46"/>
                    <a:pt x="13" y="110"/>
                  </a:cubicBezTo>
                  <a:cubicBezTo>
                    <a:pt x="0" y="183"/>
                    <a:pt x="48" y="252"/>
                    <a:pt x="120" y="265"/>
                  </a:cubicBezTo>
                  <a:cubicBezTo>
                    <a:pt x="1877" y="580"/>
                    <a:pt x="3476" y="1597"/>
                    <a:pt x="4506" y="3053"/>
                  </a:cubicBezTo>
                  <a:cubicBezTo>
                    <a:pt x="5537" y="4510"/>
                    <a:pt x="5965" y="6355"/>
                    <a:pt x="5679" y="8116"/>
                  </a:cubicBezTo>
                  <a:cubicBezTo>
                    <a:pt x="5666" y="8188"/>
                    <a:pt x="5717" y="8256"/>
                    <a:pt x="5789" y="8269"/>
                  </a:cubicBezTo>
                  <a:cubicBezTo>
                    <a:pt x="5796" y="8270"/>
                    <a:pt x="5802" y="8270"/>
                    <a:pt x="5811" y="8270"/>
                  </a:cubicBezTo>
                  <a:cubicBezTo>
                    <a:pt x="5874" y="8270"/>
                    <a:pt x="5931" y="8223"/>
                    <a:pt x="5942" y="8158"/>
                  </a:cubicBezTo>
                  <a:cubicBezTo>
                    <a:pt x="6239" y="6329"/>
                    <a:pt x="5796" y="4412"/>
                    <a:pt x="4725" y="2899"/>
                  </a:cubicBezTo>
                  <a:cubicBezTo>
                    <a:pt x="3653" y="1387"/>
                    <a:pt x="1993" y="331"/>
                    <a:pt x="168" y="3"/>
                  </a:cubicBezTo>
                  <a:cubicBezTo>
                    <a:pt x="160" y="2"/>
                    <a:pt x="15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4744025" y="1869375"/>
              <a:ext cx="236175" cy="256950"/>
            </a:xfrm>
            <a:custGeom>
              <a:avLst/>
              <a:gdLst/>
              <a:ahLst/>
              <a:cxnLst/>
              <a:rect l="l" t="t" r="r" b="b"/>
              <a:pathLst>
                <a:path w="9447" h="10278" extrusionOk="0">
                  <a:moveTo>
                    <a:pt x="7061" y="1"/>
                  </a:moveTo>
                  <a:cubicBezTo>
                    <a:pt x="6500" y="1"/>
                    <a:pt x="5937" y="199"/>
                    <a:pt x="5568" y="592"/>
                  </a:cubicBezTo>
                  <a:cubicBezTo>
                    <a:pt x="4111" y="2144"/>
                    <a:pt x="2734" y="3770"/>
                    <a:pt x="1445" y="5464"/>
                  </a:cubicBezTo>
                  <a:cubicBezTo>
                    <a:pt x="997" y="6051"/>
                    <a:pt x="350" y="6549"/>
                    <a:pt x="176" y="7267"/>
                  </a:cubicBezTo>
                  <a:cubicBezTo>
                    <a:pt x="1" y="7985"/>
                    <a:pt x="82" y="8761"/>
                    <a:pt x="397" y="9431"/>
                  </a:cubicBezTo>
                  <a:cubicBezTo>
                    <a:pt x="555" y="9320"/>
                    <a:pt x="728" y="9277"/>
                    <a:pt x="887" y="9167"/>
                  </a:cubicBezTo>
                  <a:lnTo>
                    <a:pt x="887" y="9167"/>
                  </a:lnTo>
                  <a:cubicBezTo>
                    <a:pt x="853" y="9416"/>
                    <a:pt x="929" y="9674"/>
                    <a:pt x="1032" y="9902"/>
                  </a:cubicBezTo>
                  <a:cubicBezTo>
                    <a:pt x="1200" y="9756"/>
                    <a:pt x="1446" y="9646"/>
                    <a:pt x="1616" y="9501"/>
                  </a:cubicBezTo>
                  <a:lnTo>
                    <a:pt x="1616" y="9501"/>
                  </a:lnTo>
                  <a:cubicBezTo>
                    <a:pt x="1564" y="9787"/>
                    <a:pt x="1680" y="10097"/>
                    <a:pt x="1907" y="10278"/>
                  </a:cubicBezTo>
                  <a:cubicBezTo>
                    <a:pt x="2266" y="9903"/>
                    <a:pt x="2737" y="9553"/>
                    <a:pt x="3096" y="9179"/>
                  </a:cubicBezTo>
                  <a:cubicBezTo>
                    <a:pt x="3258" y="9010"/>
                    <a:pt x="3420" y="8842"/>
                    <a:pt x="3544" y="8646"/>
                  </a:cubicBezTo>
                  <a:cubicBezTo>
                    <a:pt x="5177" y="8048"/>
                    <a:pt x="6718" y="7067"/>
                    <a:pt x="7925" y="5815"/>
                  </a:cubicBezTo>
                  <a:cubicBezTo>
                    <a:pt x="8621" y="5093"/>
                    <a:pt x="9154" y="4163"/>
                    <a:pt x="9301" y="3169"/>
                  </a:cubicBezTo>
                  <a:cubicBezTo>
                    <a:pt x="9446" y="2176"/>
                    <a:pt x="9157" y="1079"/>
                    <a:pt x="8382" y="441"/>
                  </a:cubicBezTo>
                  <a:cubicBezTo>
                    <a:pt x="8025" y="147"/>
                    <a:pt x="7543" y="1"/>
                    <a:pt x="7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54"/>
            <p:cNvSpPr/>
            <p:nvPr/>
          </p:nvSpPr>
          <p:spPr>
            <a:xfrm>
              <a:off x="4782075" y="2096825"/>
              <a:ext cx="8975" cy="24600"/>
            </a:xfrm>
            <a:custGeom>
              <a:avLst/>
              <a:gdLst/>
              <a:ahLst/>
              <a:cxnLst/>
              <a:rect l="l" t="t" r="r" b="b"/>
              <a:pathLst>
                <a:path w="359" h="984" extrusionOk="0">
                  <a:moveTo>
                    <a:pt x="162" y="0"/>
                  </a:moveTo>
                  <a:cubicBezTo>
                    <a:pt x="92" y="0"/>
                    <a:pt x="29" y="51"/>
                    <a:pt x="23" y="122"/>
                  </a:cubicBezTo>
                  <a:cubicBezTo>
                    <a:pt x="1" y="379"/>
                    <a:pt x="19" y="634"/>
                    <a:pt x="81" y="882"/>
                  </a:cubicBezTo>
                  <a:cubicBezTo>
                    <a:pt x="96" y="943"/>
                    <a:pt x="151" y="984"/>
                    <a:pt x="210" y="984"/>
                  </a:cubicBezTo>
                  <a:cubicBezTo>
                    <a:pt x="221" y="984"/>
                    <a:pt x="233" y="982"/>
                    <a:pt x="244" y="978"/>
                  </a:cubicBezTo>
                  <a:cubicBezTo>
                    <a:pt x="316" y="960"/>
                    <a:pt x="359" y="888"/>
                    <a:pt x="341" y="816"/>
                  </a:cubicBezTo>
                  <a:cubicBezTo>
                    <a:pt x="287" y="597"/>
                    <a:pt x="269" y="371"/>
                    <a:pt x="290" y="145"/>
                  </a:cubicBezTo>
                  <a:cubicBezTo>
                    <a:pt x="296" y="71"/>
                    <a:pt x="241" y="7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54"/>
            <p:cNvSpPr/>
            <p:nvPr/>
          </p:nvSpPr>
          <p:spPr>
            <a:xfrm>
              <a:off x="4762650" y="2084425"/>
              <a:ext cx="6700" cy="21825"/>
            </a:xfrm>
            <a:custGeom>
              <a:avLst/>
              <a:gdLst/>
              <a:ahLst/>
              <a:cxnLst/>
              <a:rect l="l" t="t" r="r" b="b"/>
              <a:pathLst>
                <a:path w="268" h="873" extrusionOk="0">
                  <a:moveTo>
                    <a:pt x="134" y="0"/>
                  </a:moveTo>
                  <a:cubicBezTo>
                    <a:pt x="61" y="0"/>
                    <a:pt x="1" y="60"/>
                    <a:pt x="1" y="134"/>
                  </a:cubicBezTo>
                  <a:lnTo>
                    <a:pt x="1" y="739"/>
                  </a:lnTo>
                  <a:cubicBezTo>
                    <a:pt x="1" y="813"/>
                    <a:pt x="61" y="872"/>
                    <a:pt x="134" y="872"/>
                  </a:cubicBezTo>
                  <a:cubicBezTo>
                    <a:pt x="207" y="872"/>
                    <a:pt x="267" y="813"/>
                    <a:pt x="267" y="739"/>
                  </a:cubicBezTo>
                  <a:lnTo>
                    <a:pt x="267" y="134"/>
                  </a:lnTo>
                  <a:cubicBezTo>
                    <a:pt x="267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54"/>
            <p:cNvSpPr/>
            <p:nvPr/>
          </p:nvSpPr>
          <p:spPr>
            <a:xfrm>
              <a:off x="4985775" y="2161850"/>
              <a:ext cx="36525" cy="47300"/>
            </a:xfrm>
            <a:custGeom>
              <a:avLst/>
              <a:gdLst/>
              <a:ahLst/>
              <a:cxnLst/>
              <a:rect l="l" t="t" r="r" b="b"/>
              <a:pathLst>
                <a:path w="1461" h="1892" extrusionOk="0">
                  <a:moveTo>
                    <a:pt x="1460" y="0"/>
                  </a:moveTo>
                  <a:lnTo>
                    <a:pt x="1460" y="0"/>
                  </a:lnTo>
                  <a:cubicBezTo>
                    <a:pt x="1163" y="13"/>
                    <a:pt x="859" y="23"/>
                    <a:pt x="557" y="23"/>
                  </a:cubicBezTo>
                  <a:cubicBezTo>
                    <a:pt x="370" y="23"/>
                    <a:pt x="184" y="19"/>
                    <a:pt x="0" y="9"/>
                  </a:cubicBezTo>
                  <a:lnTo>
                    <a:pt x="0" y="9"/>
                  </a:lnTo>
                  <a:cubicBezTo>
                    <a:pt x="222" y="636"/>
                    <a:pt x="442" y="1265"/>
                    <a:pt x="661" y="1892"/>
                  </a:cubicBezTo>
                  <a:cubicBezTo>
                    <a:pt x="799" y="1225"/>
                    <a:pt x="1159" y="610"/>
                    <a:pt x="1460" y="0"/>
                  </a:cubicBezTo>
                  <a:close/>
                </a:path>
              </a:pathLst>
            </a:custGeom>
            <a:solidFill>
              <a:srgbClr val="65D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54"/>
            <p:cNvSpPr/>
            <p:nvPr/>
          </p:nvSpPr>
          <p:spPr>
            <a:xfrm>
              <a:off x="5042675" y="2183900"/>
              <a:ext cx="188200" cy="131125"/>
            </a:xfrm>
            <a:custGeom>
              <a:avLst/>
              <a:gdLst/>
              <a:ahLst/>
              <a:cxnLst/>
              <a:rect l="l" t="t" r="r" b="b"/>
              <a:pathLst>
                <a:path w="7528" h="5245" extrusionOk="0">
                  <a:moveTo>
                    <a:pt x="4947" y="0"/>
                  </a:moveTo>
                  <a:cubicBezTo>
                    <a:pt x="4093" y="0"/>
                    <a:pt x="3151" y="317"/>
                    <a:pt x="2511" y="778"/>
                  </a:cubicBezTo>
                  <a:cubicBezTo>
                    <a:pt x="1323" y="1633"/>
                    <a:pt x="0" y="3350"/>
                    <a:pt x="761" y="4600"/>
                  </a:cubicBezTo>
                  <a:cubicBezTo>
                    <a:pt x="927" y="4872"/>
                    <a:pt x="1203" y="5074"/>
                    <a:pt x="1512" y="5151"/>
                  </a:cubicBezTo>
                  <a:cubicBezTo>
                    <a:pt x="1663" y="5188"/>
                    <a:pt x="1834" y="5216"/>
                    <a:pt x="2002" y="5216"/>
                  </a:cubicBezTo>
                  <a:cubicBezTo>
                    <a:pt x="2180" y="5216"/>
                    <a:pt x="2353" y="5184"/>
                    <a:pt x="2494" y="5100"/>
                  </a:cubicBezTo>
                  <a:cubicBezTo>
                    <a:pt x="2902" y="5195"/>
                    <a:pt x="3345" y="5245"/>
                    <a:pt x="3794" y="5245"/>
                  </a:cubicBezTo>
                  <a:cubicBezTo>
                    <a:pt x="5298" y="5245"/>
                    <a:pt x="6861" y="4684"/>
                    <a:pt x="7364" y="3371"/>
                  </a:cubicBezTo>
                  <a:cubicBezTo>
                    <a:pt x="7527" y="2941"/>
                    <a:pt x="7485" y="2456"/>
                    <a:pt x="7336" y="2021"/>
                  </a:cubicBezTo>
                  <a:cubicBezTo>
                    <a:pt x="7188" y="1587"/>
                    <a:pt x="6943" y="1193"/>
                    <a:pt x="6699" y="803"/>
                  </a:cubicBezTo>
                  <a:cubicBezTo>
                    <a:pt x="6341" y="232"/>
                    <a:pt x="5676" y="0"/>
                    <a:pt x="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54"/>
            <p:cNvSpPr/>
            <p:nvPr/>
          </p:nvSpPr>
          <p:spPr>
            <a:xfrm>
              <a:off x="4941400" y="2059700"/>
              <a:ext cx="125550" cy="110200"/>
            </a:xfrm>
            <a:custGeom>
              <a:avLst/>
              <a:gdLst/>
              <a:ahLst/>
              <a:cxnLst/>
              <a:rect l="l" t="t" r="r" b="b"/>
              <a:pathLst>
                <a:path w="5022" h="4408" extrusionOk="0">
                  <a:moveTo>
                    <a:pt x="2886" y="1"/>
                  </a:moveTo>
                  <a:cubicBezTo>
                    <a:pt x="1913" y="1"/>
                    <a:pt x="937" y="122"/>
                    <a:pt x="1" y="353"/>
                  </a:cubicBezTo>
                  <a:cubicBezTo>
                    <a:pt x="426" y="1743"/>
                    <a:pt x="916" y="3085"/>
                    <a:pt x="1521" y="4407"/>
                  </a:cubicBezTo>
                  <a:cubicBezTo>
                    <a:pt x="2000" y="4403"/>
                    <a:pt x="2476" y="4401"/>
                    <a:pt x="2953" y="4397"/>
                  </a:cubicBezTo>
                  <a:cubicBezTo>
                    <a:pt x="3752" y="3101"/>
                    <a:pt x="4499" y="1633"/>
                    <a:pt x="5021" y="203"/>
                  </a:cubicBezTo>
                  <a:cubicBezTo>
                    <a:pt x="4323" y="67"/>
                    <a:pt x="3605" y="1"/>
                    <a:pt x="2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54"/>
            <p:cNvSpPr/>
            <p:nvPr/>
          </p:nvSpPr>
          <p:spPr>
            <a:xfrm>
              <a:off x="4895500" y="2152325"/>
              <a:ext cx="285900" cy="162300"/>
            </a:xfrm>
            <a:custGeom>
              <a:avLst/>
              <a:gdLst/>
              <a:ahLst/>
              <a:cxnLst/>
              <a:rect l="l" t="t" r="r" b="b"/>
              <a:pathLst>
                <a:path w="11436" h="6492" extrusionOk="0">
                  <a:moveTo>
                    <a:pt x="4691" y="0"/>
                  </a:moveTo>
                  <a:cubicBezTo>
                    <a:pt x="4431" y="618"/>
                    <a:pt x="4171" y="1235"/>
                    <a:pt x="3910" y="1853"/>
                  </a:cubicBezTo>
                  <a:cubicBezTo>
                    <a:pt x="3470" y="1642"/>
                    <a:pt x="2983" y="1527"/>
                    <a:pt x="2496" y="1527"/>
                  </a:cubicBezTo>
                  <a:cubicBezTo>
                    <a:pt x="2258" y="1527"/>
                    <a:pt x="2020" y="1555"/>
                    <a:pt x="1787" y="1611"/>
                  </a:cubicBezTo>
                  <a:cubicBezTo>
                    <a:pt x="1080" y="1785"/>
                    <a:pt x="437" y="2208"/>
                    <a:pt x="0" y="2790"/>
                  </a:cubicBezTo>
                  <a:cubicBezTo>
                    <a:pt x="241" y="3028"/>
                    <a:pt x="547" y="3165"/>
                    <a:pt x="879" y="3221"/>
                  </a:cubicBezTo>
                  <a:cubicBezTo>
                    <a:pt x="841" y="3511"/>
                    <a:pt x="986" y="3799"/>
                    <a:pt x="1209" y="3988"/>
                  </a:cubicBezTo>
                  <a:cubicBezTo>
                    <a:pt x="1368" y="4125"/>
                    <a:pt x="1579" y="4198"/>
                    <a:pt x="1788" y="4198"/>
                  </a:cubicBezTo>
                  <a:cubicBezTo>
                    <a:pt x="1872" y="4198"/>
                    <a:pt x="1955" y="4187"/>
                    <a:pt x="2035" y="4163"/>
                  </a:cubicBezTo>
                  <a:lnTo>
                    <a:pt x="2035" y="4163"/>
                  </a:lnTo>
                  <a:cubicBezTo>
                    <a:pt x="1994" y="4602"/>
                    <a:pt x="2333" y="4987"/>
                    <a:pt x="2670" y="5269"/>
                  </a:cubicBezTo>
                  <a:cubicBezTo>
                    <a:pt x="3610" y="6057"/>
                    <a:pt x="4834" y="6491"/>
                    <a:pt x="6058" y="6491"/>
                  </a:cubicBezTo>
                  <a:cubicBezTo>
                    <a:pt x="6326" y="6491"/>
                    <a:pt x="6594" y="6470"/>
                    <a:pt x="6858" y="6428"/>
                  </a:cubicBezTo>
                  <a:cubicBezTo>
                    <a:pt x="8867" y="6106"/>
                    <a:pt x="10145" y="4076"/>
                    <a:pt x="11435" y="2504"/>
                  </a:cubicBezTo>
                  <a:lnTo>
                    <a:pt x="4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54"/>
            <p:cNvSpPr/>
            <p:nvPr/>
          </p:nvSpPr>
          <p:spPr>
            <a:xfrm>
              <a:off x="5074800" y="2226300"/>
              <a:ext cx="96775" cy="88075"/>
            </a:xfrm>
            <a:custGeom>
              <a:avLst/>
              <a:gdLst/>
              <a:ahLst/>
              <a:cxnLst/>
              <a:rect l="l" t="t" r="r" b="b"/>
              <a:pathLst>
                <a:path w="3871" h="3523" extrusionOk="0">
                  <a:moveTo>
                    <a:pt x="3719" y="0"/>
                  </a:moveTo>
                  <a:cubicBezTo>
                    <a:pt x="3677" y="0"/>
                    <a:pt x="3636" y="20"/>
                    <a:pt x="3610" y="57"/>
                  </a:cubicBezTo>
                  <a:cubicBezTo>
                    <a:pt x="2688" y="1363"/>
                    <a:pt x="1470" y="2475"/>
                    <a:pt x="86" y="3274"/>
                  </a:cubicBezTo>
                  <a:cubicBezTo>
                    <a:pt x="22" y="3310"/>
                    <a:pt x="0" y="3393"/>
                    <a:pt x="37" y="3456"/>
                  </a:cubicBezTo>
                  <a:cubicBezTo>
                    <a:pt x="62" y="3498"/>
                    <a:pt x="105" y="3523"/>
                    <a:pt x="152" y="3523"/>
                  </a:cubicBezTo>
                  <a:cubicBezTo>
                    <a:pt x="176" y="3523"/>
                    <a:pt x="197" y="3518"/>
                    <a:pt x="220" y="3503"/>
                  </a:cubicBezTo>
                  <a:cubicBezTo>
                    <a:pt x="1638" y="2686"/>
                    <a:pt x="2885" y="1547"/>
                    <a:pt x="3828" y="211"/>
                  </a:cubicBezTo>
                  <a:cubicBezTo>
                    <a:pt x="3871" y="150"/>
                    <a:pt x="3856" y="68"/>
                    <a:pt x="3796" y="25"/>
                  </a:cubicBezTo>
                  <a:cubicBezTo>
                    <a:pt x="3772" y="8"/>
                    <a:pt x="3745" y="0"/>
                    <a:pt x="3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54"/>
            <p:cNvSpPr/>
            <p:nvPr/>
          </p:nvSpPr>
          <p:spPr>
            <a:xfrm>
              <a:off x="4990725" y="2165900"/>
              <a:ext cx="19850" cy="34500"/>
            </a:xfrm>
            <a:custGeom>
              <a:avLst/>
              <a:gdLst/>
              <a:ahLst/>
              <a:cxnLst/>
              <a:rect l="l" t="t" r="r" b="b"/>
              <a:pathLst>
                <a:path w="794" h="1380" extrusionOk="0">
                  <a:moveTo>
                    <a:pt x="643" y="0"/>
                  </a:moveTo>
                  <a:cubicBezTo>
                    <a:pt x="591" y="0"/>
                    <a:pt x="542" y="30"/>
                    <a:pt x="519" y="80"/>
                  </a:cubicBezTo>
                  <a:lnTo>
                    <a:pt x="30" y="1192"/>
                  </a:lnTo>
                  <a:cubicBezTo>
                    <a:pt x="1" y="1260"/>
                    <a:pt x="32" y="1338"/>
                    <a:pt x="99" y="1368"/>
                  </a:cubicBezTo>
                  <a:cubicBezTo>
                    <a:pt x="117" y="1376"/>
                    <a:pt x="135" y="1379"/>
                    <a:pt x="153" y="1379"/>
                  </a:cubicBezTo>
                  <a:cubicBezTo>
                    <a:pt x="203" y="1379"/>
                    <a:pt x="252" y="1350"/>
                    <a:pt x="275" y="1300"/>
                  </a:cubicBezTo>
                  <a:lnTo>
                    <a:pt x="763" y="186"/>
                  </a:lnTo>
                  <a:cubicBezTo>
                    <a:pt x="793" y="119"/>
                    <a:pt x="762" y="41"/>
                    <a:pt x="695" y="11"/>
                  </a:cubicBezTo>
                  <a:cubicBezTo>
                    <a:pt x="678" y="4"/>
                    <a:pt x="66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4945500" y="2243975"/>
              <a:ext cx="23000" cy="17600"/>
            </a:xfrm>
            <a:custGeom>
              <a:avLst/>
              <a:gdLst/>
              <a:ahLst/>
              <a:cxnLst/>
              <a:rect l="l" t="t" r="r" b="b"/>
              <a:pathLst>
                <a:path w="920" h="704" extrusionOk="0">
                  <a:moveTo>
                    <a:pt x="777" y="0"/>
                  </a:moveTo>
                  <a:cubicBezTo>
                    <a:pt x="770" y="0"/>
                    <a:pt x="763" y="1"/>
                    <a:pt x="756" y="2"/>
                  </a:cubicBezTo>
                  <a:cubicBezTo>
                    <a:pt x="455" y="52"/>
                    <a:pt x="186" y="239"/>
                    <a:pt x="36" y="504"/>
                  </a:cubicBezTo>
                  <a:cubicBezTo>
                    <a:pt x="0" y="569"/>
                    <a:pt x="23" y="651"/>
                    <a:pt x="87" y="687"/>
                  </a:cubicBezTo>
                  <a:cubicBezTo>
                    <a:pt x="108" y="698"/>
                    <a:pt x="131" y="703"/>
                    <a:pt x="153" y="703"/>
                  </a:cubicBezTo>
                  <a:cubicBezTo>
                    <a:pt x="199" y="703"/>
                    <a:pt x="245" y="679"/>
                    <a:pt x="268" y="635"/>
                  </a:cubicBezTo>
                  <a:cubicBezTo>
                    <a:pt x="376" y="441"/>
                    <a:pt x="579" y="301"/>
                    <a:pt x="798" y="265"/>
                  </a:cubicBezTo>
                  <a:cubicBezTo>
                    <a:pt x="871" y="254"/>
                    <a:pt x="919" y="186"/>
                    <a:pt x="908" y="114"/>
                  </a:cubicBezTo>
                  <a:cubicBezTo>
                    <a:pt x="898" y="46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4912350" y="2219900"/>
              <a:ext cx="21675" cy="17225"/>
            </a:xfrm>
            <a:custGeom>
              <a:avLst/>
              <a:gdLst/>
              <a:ahLst/>
              <a:cxnLst/>
              <a:rect l="l" t="t" r="r" b="b"/>
              <a:pathLst>
                <a:path w="867" h="689" extrusionOk="0">
                  <a:moveTo>
                    <a:pt x="730" y="0"/>
                  </a:moveTo>
                  <a:cubicBezTo>
                    <a:pt x="725" y="0"/>
                    <a:pt x="719" y="0"/>
                    <a:pt x="714" y="1"/>
                  </a:cubicBezTo>
                  <a:cubicBezTo>
                    <a:pt x="416" y="32"/>
                    <a:pt x="147" y="229"/>
                    <a:pt x="29" y="502"/>
                  </a:cubicBezTo>
                  <a:cubicBezTo>
                    <a:pt x="1" y="570"/>
                    <a:pt x="32" y="648"/>
                    <a:pt x="99" y="678"/>
                  </a:cubicBezTo>
                  <a:cubicBezTo>
                    <a:pt x="115" y="684"/>
                    <a:pt x="133" y="688"/>
                    <a:pt x="152" y="688"/>
                  </a:cubicBezTo>
                  <a:cubicBezTo>
                    <a:pt x="203" y="688"/>
                    <a:pt x="252" y="658"/>
                    <a:pt x="275" y="607"/>
                  </a:cubicBezTo>
                  <a:cubicBezTo>
                    <a:pt x="354" y="423"/>
                    <a:pt x="541" y="286"/>
                    <a:pt x="740" y="266"/>
                  </a:cubicBezTo>
                  <a:cubicBezTo>
                    <a:pt x="814" y="257"/>
                    <a:pt x="866" y="193"/>
                    <a:pt x="859" y="120"/>
                  </a:cubicBezTo>
                  <a:cubicBezTo>
                    <a:pt x="852" y="52"/>
                    <a:pt x="792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4986775" y="2191675"/>
              <a:ext cx="37225" cy="29350"/>
            </a:xfrm>
            <a:custGeom>
              <a:avLst/>
              <a:gdLst/>
              <a:ahLst/>
              <a:cxnLst/>
              <a:rect l="l" t="t" r="r" b="b"/>
              <a:pathLst>
                <a:path w="1489" h="1174" extrusionOk="0">
                  <a:moveTo>
                    <a:pt x="153" y="1"/>
                  </a:moveTo>
                  <a:cubicBezTo>
                    <a:pt x="113" y="1"/>
                    <a:pt x="73" y="19"/>
                    <a:pt x="46" y="53"/>
                  </a:cubicBezTo>
                  <a:cubicBezTo>
                    <a:pt x="1" y="113"/>
                    <a:pt x="12" y="195"/>
                    <a:pt x="71" y="240"/>
                  </a:cubicBezTo>
                  <a:lnTo>
                    <a:pt x="1256" y="1147"/>
                  </a:lnTo>
                  <a:cubicBezTo>
                    <a:pt x="1281" y="1164"/>
                    <a:pt x="1308" y="1174"/>
                    <a:pt x="1337" y="1174"/>
                  </a:cubicBezTo>
                  <a:cubicBezTo>
                    <a:pt x="1378" y="1174"/>
                    <a:pt x="1417" y="1156"/>
                    <a:pt x="1443" y="1122"/>
                  </a:cubicBezTo>
                  <a:cubicBezTo>
                    <a:pt x="1488" y="1063"/>
                    <a:pt x="1477" y="981"/>
                    <a:pt x="1419" y="935"/>
                  </a:cubicBezTo>
                  <a:lnTo>
                    <a:pt x="233" y="28"/>
                  </a:lnTo>
                  <a:cubicBezTo>
                    <a:pt x="209" y="10"/>
                    <a:pt x="181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5001825" y="2065750"/>
              <a:ext cx="281025" cy="171950"/>
            </a:xfrm>
            <a:custGeom>
              <a:avLst/>
              <a:gdLst/>
              <a:ahLst/>
              <a:cxnLst/>
              <a:rect l="l" t="t" r="r" b="b"/>
              <a:pathLst>
                <a:path w="11241" h="6878" extrusionOk="0">
                  <a:moveTo>
                    <a:pt x="654" y="1"/>
                  </a:moveTo>
                  <a:cubicBezTo>
                    <a:pt x="427" y="1154"/>
                    <a:pt x="229" y="2372"/>
                    <a:pt x="1" y="3528"/>
                  </a:cubicBezTo>
                  <a:cubicBezTo>
                    <a:pt x="2454" y="4559"/>
                    <a:pt x="4869" y="5725"/>
                    <a:pt x="7269" y="6878"/>
                  </a:cubicBezTo>
                  <a:cubicBezTo>
                    <a:pt x="9284" y="5286"/>
                    <a:pt x="10716" y="2970"/>
                    <a:pt x="11241" y="455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4996425" y="2117175"/>
              <a:ext cx="27800" cy="39750"/>
            </a:xfrm>
            <a:custGeom>
              <a:avLst/>
              <a:gdLst/>
              <a:ahLst/>
              <a:cxnLst/>
              <a:rect l="l" t="t" r="r" b="b"/>
              <a:pathLst>
                <a:path w="1112" h="1590" extrusionOk="0">
                  <a:moveTo>
                    <a:pt x="959" y="1"/>
                  </a:moveTo>
                  <a:cubicBezTo>
                    <a:pt x="914" y="1"/>
                    <a:pt x="871" y="23"/>
                    <a:pt x="845" y="64"/>
                  </a:cubicBezTo>
                  <a:lnTo>
                    <a:pt x="38" y="1386"/>
                  </a:lnTo>
                  <a:cubicBezTo>
                    <a:pt x="0" y="1450"/>
                    <a:pt x="19" y="1531"/>
                    <a:pt x="83" y="1570"/>
                  </a:cubicBezTo>
                  <a:cubicBezTo>
                    <a:pt x="104" y="1583"/>
                    <a:pt x="129" y="1590"/>
                    <a:pt x="152" y="1590"/>
                  </a:cubicBezTo>
                  <a:cubicBezTo>
                    <a:pt x="197" y="1590"/>
                    <a:pt x="241" y="1566"/>
                    <a:pt x="266" y="1526"/>
                  </a:cubicBezTo>
                  <a:lnTo>
                    <a:pt x="1072" y="204"/>
                  </a:lnTo>
                  <a:cubicBezTo>
                    <a:pt x="1112" y="141"/>
                    <a:pt x="1092" y="59"/>
                    <a:pt x="1029" y="21"/>
                  </a:cubicBezTo>
                  <a:cubicBezTo>
                    <a:pt x="1007" y="7"/>
                    <a:pt x="983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5012800" y="2126025"/>
              <a:ext cx="190600" cy="99675"/>
            </a:xfrm>
            <a:custGeom>
              <a:avLst/>
              <a:gdLst/>
              <a:ahLst/>
              <a:cxnLst/>
              <a:rect l="l" t="t" r="r" b="b"/>
              <a:pathLst>
                <a:path w="7624" h="3987" extrusionOk="0">
                  <a:moveTo>
                    <a:pt x="152" y="0"/>
                  </a:moveTo>
                  <a:cubicBezTo>
                    <a:pt x="102" y="0"/>
                    <a:pt x="53" y="28"/>
                    <a:pt x="31" y="77"/>
                  </a:cubicBezTo>
                  <a:cubicBezTo>
                    <a:pt x="1" y="144"/>
                    <a:pt x="29" y="224"/>
                    <a:pt x="96" y="255"/>
                  </a:cubicBezTo>
                  <a:cubicBezTo>
                    <a:pt x="2564" y="1398"/>
                    <a:pt x="5023" y="2648"/>
                    <a:pt x="7407" y="3970"/>
                  </a:cubicBezTo>
                  <a:cubicBezTo>
                    <a:pt x="7428" y="3981"/>
                    <a:pt x="7450" y="3987"/>
                    <a:pt x="7471" y="3987"/>
                  </a:cubicBezTo>
                  <a:cubicBezTo>
                    <a:pt x="7518" y="3987"/>
                    <a:pt x="7564" y="3963"/>
                    <a:pt x="7588" y="3917"/>
                  </a:cubicBezTo>
                  <a:cubicBezTo>
                    <a:pt x="7623" y="3854"/>
                    <a:pt x="7600" y="3773"/>
                    <a:pt x="7536" y="3737"/>
                  </a:cubicBezTo>
                  <a:cubicBezTo>
                    <a:pt x="5147" y="2411"/>
                    <a:pt x="2683" y="1159"/>
                    <a:pt x="209" y="13"/>
                  </a:cubicBezTo>
                  <a:cubicBezTo>
                    <a:pt x="190" y="4"/>
                    <a:pt x="171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4861700" y="1762275"/>
              <a:ext cx="471675" cy="328425"/>
            </a:xfrm>
            <a:custGeom>
              <a:avLst/>
              <a:gdLst/>
              <a:ahLst/>
              <a:cxnLst/>
              <a:rect l="l" t="t" r="r" b="b"/>
              <a:pathLst>
                <a:path w="18867" h="13137" extrusionOk="0">
                  <a:moveTo>
                    <a:pt x="12485" y="1"/>
                  </a:moveTo>
                  <a:cubicBezTo>
                    <a:pt x="11730" y="1"/>
                    <a:pt x="11006" y="77"/>
                    <a:pt x="10303" y="165"/>
                  </a:cubicBezTo>
                  <a:cubicBezTo>
                    <a:pt x="7995" y="457"/>
                    <a:pt x="5395" y="811"/>
                    <a:pt x="3416" y="2033"/>
                  </a:cubicBezTo>
                  <a:cubicBezTo>
                    <a:pt x="2168" y="2803"/>
                    <a:pt x="1018" y="3729"/>
                    <a:pt x="0" y="4786"/>
                  </a:cubicBezTo>
                  <a:cubicBezTo>
                    <a:pt x="798" y="5313"/>
                    <a:pt x="1604" y="5842"/>
                    <a:pt x="2365" y="6419"/>
                  </a:cubicBezTo>
                  <a:cubicBezTo>
                    <a:pt x="1991" y="8563"/>
                    <a:pt x="1801" y="10650"/>
                    <a:pt x="1805" y="12827"/>
                  </a:cubicBezTo>
                  <a:cubicBezTo>
                    <a:pt x="4377" y="13031"/>
                    <a:pt x="6973" y="13137"/>
                    <a:pt x="9570" y="13137"/>
                  </a:cubicBezTo>
                  <a:cubicBezTo>
                    <a:pt x="12403" y="13137"/>
                    <a:pt x="15237" y="13011"/>
                    <a:pt x="18040" y="12749"/>
                  </a:cubicBezTo>
                  <a:cubicBezTo>
                    <a:pt x="17800" y="8914"/>
                    <a:pt x="18866" y="5749"/>
                    <a:pt x="18270" y="1953"/>
                  </a:cubicBezTo>
                  <a:cubicBezTo>
                    <a:pt x="16097" y="398"/>
                    <a:pt x="14210" y="1"/>
                    <a:pt x="12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4932800" y="1816525"/>
              <a:ext cx="235900" cy="38950"/>
            </a:xfrm>
            <a:custGeom>
              <a:avLst/>
              <a:gdLst/>
              <a:ahLst/>
              <a:cxnLst/>
              <a:rect l="l" t="t" r="r" b="b"/>
              <a:pathLst>
                <a:path w="9436" h="1558" extrusionOk="0">
                  <a:moveTo>
                    <a:pt x="9283" y="1"/>
                  </a:moveTo>
                  <a:cubicBezTo>
                    <a:pt x="9263" y="1"/>
                    <a:pt x="9244" y="5"/>
                    <a:pt x="9225" y="14"/>
                  </a:cubicBezTo>
                  <a:cubicBezTo>
                    <a:pt x="7458" y="859"/>
                    <a:pt x="5478" y="1291"/>
                    <a:pt x="3504" y="1291"/>
                  </a:cubicBezTo>
                  <a:cubicBezTo>
                    <a:pt x="2381" y="1291"/>
                    <a:pt x="1260" y="1151"/>
                    <a:pt x="182" y="867"/>
                  </a:cubicBezTo>
                  <a:cubicBezTo>
                    <a:pt x="170" y="864"/>
                    <a:pt x="159" y="863"/>
                    <a:pt x="148" y="863"/>
                  </a:cubicBezTo>
                  <a:cubicBezTo>
                    <a:pt x="89" y="863"/>
                    <a:pt x="34" y="903"/>
                    <a:pt x="19" y="963"/>
                  </a:cubicBezTo>
                  <a:cubicBezTo>
                    <a:pt x="1" y="1034"/>
                    <a:pt x="43" y="1107"/>
                    <a:pt x="115" y="1125"/>
                  </a:cubicBezTo>
                  <a:cubicBezTo>
                    <a:pt x="1214" y="1415"/>
                    <a:pt x="2356" y="1557"/>
                    <a:pt x="3502" y="1557"/>
                  </a:cubicBezTo>
                  <a:cubicBezTo>
                    <a:pt x="5516" y="1557"/>
                    <a:pt x="7536" y="1115"/>
                    <a:pt x="9340" y="256"/>
                  </a:cubicBezTo>
                  <a:cubicBezTo>
                    <a:pt x="9407" y="224"/>
                    <a:pt x="9436" y="143"/>
                    <a:pt x="9404" y="77"/>
                  </a:cubicBezTo>
                  <a:cubicBezTo>
                    <a:pt x="9380" y="29"/>
                    <a:pt x="9332" y="1"/>
                    <a:pt x="9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4903150" y="2056900"/>
              <a:ext cx="408050" cy="13650"/>
            </a:xfrm>
            <a:custGeom>
              <a:avLst/>
              <a:gdLst/>
              <a:ahLst/>
              <a:cxnLst/>
              <a:rect l="l" t="t" r="r" b="b"/>
              <a:pathLst>
                <a:path w="16322" h="546" extrusionOk="0">
                  <a:moveTo>
                    <a:pt x="16184" y="1"/>
                  </a:moveTo>
                  <a:cubicBezTo>
                    <a:pt x="16181" y="1"/>
                    <a:pt x="16178" y="1"/>
                    <a:pt x="16175" y="1"/>
                  </a:cubicBezTo>
                  <a:cubicBezTo>
                    <a:pt x="13444" y="186"/>
                    <a:pt x="10694" y="279"/>
                    <a:pt x="7943" y="279"/>
                  </a:cubicBezTo>
                  <a:cubicBezTo>
                    <a:pt x="5339" y="279"/>
                    <a:pt x="2735" y="196"/>
                    <a:pt x="148" y="30"/>
                  </a:cubicBezTo>
                  <a:cubicBezTo>
                    <a:pt x="142" y="29"/>
                    <a:pt x="137" y="29"/>
                    <a:pt x="131" y="29"/>
                  </a:cubicBezTo>
                  <a:cubicBezTo>
                    <a:pt x="65" y="29"/>
                    <a:pt x="10" y="86"/>
                    <a:pt x="5" y="154"/>
                  </a:cubicBezTo>
                  <a:cubicBezTo>
                    <a:pt x="0" y="227"/>
                    <a:pt x="56" y="290"/>
                    <a:pt x="129" y="296"/>
                  </a:cubicBezTo>
                  <a:cubicBezTo>
                    <a:pt x="2724" y="463"/>
                    <a:pt x="5334" y="546"/>
                    <a:pt x="7947" y="546"/>
                  </a:cubicBezTo>
                  <a:cubicBezTo>
                    <a:pt x="10701" y="546"/>
                    <a:pt x="13457" y="454"/>
                    <a:pt x="16193" y="268"/>
                  </a:cubicBezTo>
                  <a:cubicBezTo>
                    <a:pt x="16267" y="263"/>
                    <a:pt x="16322" y="200"/>
                    <a:pt x="16318" y="125"/>
                  </a:cubicBezTo>
                  <a:cubicBezTo>
                    <a:pt x="16313" y="55"/>
                    <a:pt x="16254" y="1"/>
                    <a:pt x="16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5210425" y="1692175"/>
              <a:ext cx="47400" cy="49050"/>
            </a:xfrm>
            <a:custGeom>
              <a:avLst/>
              <a:gdLst/>
              <a:ahLst/>
              <a:cxnLst/>
              <a:rect l="l" t="t" r="r" b="b"/>
              <a:pathLst>
                <a:path w="1896" h="1962" extrusionOk="0">
                  <a:moveTo>
                    <a:pt x="1211" y="0"/>
                  </a:moveTo>
                  <a:cubicBezTo>
                    <a:pt x="1123" y="0"/>
                    <a:pt x="1034" y="8"/>
                    <a:pt x="946" y="15"/>
                  </a:cubicBezTo>
                  <a:cubicBezTo>
                    <a:pt x="484" y="56"/>
                    <a:pt x="62" y="536"/>
                    <a:pt x="31" y="1001"/>
                  </a:cubicBezTo>
                  <a:cubicBezTo>
                    <a:pt x="0" y="1466"/>
                    <a:pt x="456" y="1807"/>
                    <a:pt x="895" y="1961"/>
                  </a:cubicBezTo>
                  <a:cubicBezTo>
                    <a:pt x="1146" y="1624"/>
                    <a:pt x="1398" y="1284"/>
                    <a:pt x="1648" y="945"/>
                  </a:cubicBezTo>
                  <a:cubicBezTo>
                    <a:pt x="1768" y="783"/>
                    <a:pt x="1896" y="594"/>
                    <a:pt x="1858" y="395"/>
                  </a:cubicBezTo>
                  <a:cubicBezTo>
                    <a:pt x="1824" y="217"/>
                    <a:pt x="1662" y="85"/>
                    <a:pt x="1488" y="35"/>
                  </a:cubicBezTo>
                  <a:cubicBezTo>
                    <a:pt x="1398" y="9"/>
                    <a:pt x="1304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4"/>
            <p:cNvSpPr/>
            <p:nvPr/>
          </p:nvSpPr>
          <p:spPr>
            <a:xfrm>
              <a:off x="5230950" y="1695850"/>
              <a:ext cx="24775" cy="8200"/>
            </a:xfrm>
            <a:custGeom>
              <a:avLst/>
              <a:gdLst/>
              <a:ahLst/>
              <a:cxnLst/>
              <a:rect l="l" t="t" r="r" b="b"/>
              <a:pathLst>
                <a:path w="991" h="328" extrusionOk="0">
                  <a:moveTo>
                    <a:pt x="501" y="1"/>
                  </a:moveTo>
                  <a:cubicBezTo>
                    <a:pt x="367" y="1"/>
                    <a:pt x="233" y="23"/>
                    <a:pt x="107" y="69"/>
                  </a:cubicBezTo>
                  <a:cubicBezTo>
                    <a:pt x="37" y="93"/>
                    <a:pt x="0" y="170"/>
                    <a:pt x="25" y="239"/>
                  </a:cubicBezTo>
                  <a:cubicBezTo>
                    <a:pt x="45" y="295"/>
                    <a:pt x="94" y="328"/>
                    <a:pt x="150" y="328"/>
                  </a:cubicBezTo>
                  <a:cubicBezTo>
                    <a:pt x="165" y="328"/>
                    <a:pt x="180" y="326"/>
                    <a:pt x="196" y="322"/>
                  </a:cubicBezTo>
                  <a:cubicBezTo>
                    <a:pt x="295" y="286"/>
                    <a:pt x="400" y="268"/>
                    <a:pt x="505" y="268"/>
                  </a:cubicBezTo>
                  <a:cubicBezTo>
                    <a:pt x="604" y="268"/>
                    <a:pt x="704" y="284"/>
                    <a:pt x="799" y="317"/>
                  </a:cubicBezTo>
                  <a:cubicBezTo>
                    <a:pt x="813" y="321"/>
                    <a:pt x="828" y="324"/>
                    <a:pt x="842" y="324"/>
                  </a:cubicBezTo>
                  <a:cubicBezTo>
                    <a:pt x="899" y="324"/>
                    <a:pt x="949" y="288"/>
                    <a:pt x="967" y="233"/>
                  </a:cubicBezTo>
                  <a:cubicBezTo>
                    <a:pt x="991" y="163"/>
                    <a:pt x="954" y="87"/>
                    <a:pt x="884" y="63"/>
                  </a:cubicBezTo>
                  <a:cubicBezTo>
                    <a:pt x="760" y="22"/>
                    <a:pt x="630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4"/>
            <p:cNvSpPr/>
            <p:nvPr/>
          </p:nvSpPr>
          <p:spPr>
            <a:xfrm>
              <a:off x="5117450" y="1545975"/>
              <a:ext cx="141925" cy="170750"/>
            </a:xfrm>
            <a:custGeom>
              <a:avLst/>
              <a:gdLst/>
              <a:ahLst/>
              <a:cxnLst/>
              <a:rect l="l" t="t" r="r" b="b"/>
              <a:pathLst>
                <a:path w="5677" h="6830" extrusionOk="0">
                  <a:moveTo>
                    <a:pt x="42" y="0"/>
                  </a:moveTo>
                  <a:cubicBezTo>
                    <a:pt x="1" y="2741"/>
                    <a:pt x="1739" y="5707"/>
                    <a:pt x="4239" y="6829"/>
                  </a:cubicBezTo>
                  <a:cubicBezTo>
                    <a:pt x="4668" y="6192"/>
                    <a:pt x="5097" y="5553"/>
                    <a:pt x="5527" y="4916"/>
                  </a:cubicBezTo>
                  <a:cubicBezTo>
                    <a:pt x="5585" y="4829"/>
                    <a:pt x="5646" y="4736"/>
                    <a:pt x="5656" y="4632"/>
                  </a:cubicBezTo>
                  <a:cubicBezTo>
                    <a:pt x="5677" y="4421"/>
                    <a:pt x="5478" y="4240"/>
                    <a:pt x="5269" y="4203"/>
                  </a:cubicBezTo>
                  <a:cubicBezTo>
                    <a:pt x="5237" y="4198"/>
                    <a:pt x="5203" y="4195"/>
                    <a:pt x="5168" y="4195"/>
                  </a:cubicBezTo>
                  <a:cubicBezTo>
                    <a:pt x="4976" y="4195"/>
                    <a:pt x="4750" y="4270"/>
                    <a:pt x="4580" y="4327"/>
                  </a:cubicBezTo>
                  <a:cubicBezTo>
                    <a:pt x="4799" y="3883"/>
                    <a:pt x="5017" y="3438"/>
                    <a:pt x="5237" y="2992"/>
                  </a:cubicBezTo>
                  <a:cubicBezTo>
                    <a:pt x="5370" y="2722"/>
                    <a:pt x="5497" y="2385"/>
                    <a:pt x="5321" y="2143"/>
                  </a:cubicBezTo>
                  <a:cubicBezTo>
                    <a:pt x="5219" y="2001"/>
                    <a:pt x="5047" y="1946"/>
                    <a:pt x="4868" y="1946"/>
                  </a:cubicBezTo>
                  <a:cubicBezTo>
                    <a:pt x="4764" y="1946"/>
                    <a:pt x="4658" y="1964"/>
                    <a:pt x="4562" y="1995"/>
                  </a:cubicBezTo>
                  <a:cubicBezTo>
                    <a:pt x="4299" y="2080"/>
                    <a:pt x="4054" y="2230"/>
                    <a:pt x="3779" y="2252"/>
                  </a:cubicBezTo>
                  <a:cubicBezTo>
                    <a:pt x="2928" y="1019"/>
                    <a:pt x="1527" y="189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5210100" y="1598425"/>
              <a:ext cx="38375" cy="20525"/>
            </a:xfrm>
            <a:custGeom>
              <a:avLst/>
              <a:gdLst/>
              <a:ahLst/>
              <a:cxnLst/>
              <a:rect l="l" t="t" r="r" b="b"/>
              <a:pathLst>
                <a:path w="1535" h="821" extrusionOk="0">
                  <a:moveTo>
                    <a:pt x="1387" y="0"/>
                  </a:moveTo>
                  <a:cubicBezTo>
                    <a:pt x="1377" y="0"/>
                    <a:pt x="1366" y="2"/>
                    <a:pt x="1355" y="4"/>
                  </a:cubicBezTo>
                  <a:cubicBezTo>
                    <a:pt x="897" y="121"/>
                    <a:pt x="468" y="313"/>
                    <a:pt x="78" y="578"/>
                  </a:cubicBezTo>
                  <a:cubicBezTo>
                    <a:pt x="16" y="619"/>
                    <a:pt x="1" y="701"/>
                    <a:pt x="42" y="762"/>
                  </a:cubicBezTo>
                  <a:cubicBezTo>
                    <a:pt x="66" y="800"/>
                    <a:pt x="109" y="820"/>
                    <a:pt x="152" y="820"/>
                  </a:cubicBezTo>
                  <a:cubicBezTo>
                    <a:pt x="177" y="820"/>
                    <a:pt x="203" y="813"/>
                    <a:pt x="226" y="799"/>
                  </a:cubicBezTo>
                  <a:cubicBezTo>
                    <a:pt x="591" y="552"/>
                    <a:pt x="992" y="371"/>
                    <a:pt x="1419" y="262"/>
                  </a:cubicBezTo>
                  <a:cubicBezTo>
                    <a:pt x="1491" y="245"/>
                    <a:pt x="1535" y="173"/>
                    <a:pt x="1516" y="101"/>
                  </a:cubicBezTo>
                  <a:cubicBezTo>
                    <a:pt x="1501" y="40"/>
                    <a:pt x="1447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5224375" y="1655725"/>
              <a:ext cx="31975" cy="13300"/>
            </a:xfrm>
            <a:custGeom>
              <a:avLst/>
              <a:gdLst/>
              <a:ahLst/>
              <a:cxnLst/>
              <a:rect l="l" t="t" r="r" b="b"/>
              <a:pathLst>
                <a:path w="1279" h="532" extrusionOk="0">
                  <a:moveTo>
                    <a:pt x="1143" y="1"/>
                  </a:moveTo>
                  <a:cubicBezTo>
                    <a:pt x="1139" y="1"/>
                    <a:pt x="1135" y="1"/>
                    <a:pt x="1131" y="1"/>
                  </a:cubicBezTo>
                  <a:cubicBezTo>
                    <a:pt x="775" y="27"/>
                    <a:pt x="417" y="121"/>
                    <a:pt x="96" y="278"/>
                  </a:cubicBezTo>
                  <a:cubicBezTo>
                    <a:pt x="30" y="310"/>
                    <a:pt x="1" y="390"/>
                    <a:pt x="34" y="456"/>
                  </a:cubicBezTo>
                  <a:cubicBezTo>
                    <a:pt x="57" y="503"/>
                    <a:pt x="104" y="531"/>
                    <a:pt x="154" y="531"/>
                  </a:cubicBezTo>
                  <a:cubicBezTo>
                    <a:pt x="173" y="531"/>
                    <a:pt x="194" y="526"/>
                    <a:pt x="212" y="517"/>
                  </a:cubicBezTo>
                  <a:cubicBezTo>
                    <a:pt x="504" y="376"/>
                    <a:pt x="827" y="289"/>
                    <a:pt x="1150" y="268"/>
                  </a:cubicBezTo>
                  <a:cubicBezTo>
                    <a:pt x="1223" y="263"/>
                    <a:pt x="1279" y="200"/>
                    <a:pt x="1274" y="125"/>
                  </a:cubicBezTo>
                  <a:cubicBezTo>
                    <a:pt x="1269" y="56"/>
                    <a:pt x="1211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4827125" y="1512850"/>
              <a:ext cx="413225" cy="320800"/>
            </a:xfrm>
            <a:custGeom>
              <a:avLst/>
              <a:gdLst/>
              <a:ahLst/>
              <a:cxnLst/>
              <a:rect l="l" t="t" r="r" b="b"/>
              <a:pathLst>
                <a:path w="16529" h="12832" extrusionOk="0">
                  <a:moveTo>
                    <a:pt x="8632" y="0"/>
                  </a:moveTo>
                  <a:cubicBezTo>
                    <a:pt x="6876" y="0"/>
                    <a:pt x="5094" y="692"/>
                    <a:pt x="3779" y="1846"/>
                  </a:cubicBezTo>
                  <a:cubicBezTo>
                    <a:pt x="3092" y="1888"/>
                    <a:pt x="2431" y="2232"/>
                    <a:pt x="2003" y="2766"/>
                  </a:cubicBezTo>
                  <a:cubicBezTo>
                    <a:pt x="1574" y="3303"/>
                    <a:pt x="1385" y="4023"/>
                    <a:pt x="1496" y="4702"/>
                  </a:cubicBezTo>
                  <a:cubicBezTo>
                    <a:pt x="673" y="5605"/>
                    <a:pt x="42" y="6692"/>
                    <a:pt x="24" y="7913"/>
                  </a:cubicBezTo>
                  <a:cubicBezTo>
                    <a:pt x="1" y="9539"/>
                    <a:pt x="1554" y="11048"/>
                    <a:pt x="3433" y="11048"/>
                  </a:cubicBezTo>
                  <a:cubicBezTo>
                    <a:pt x="3741" y="11048"/>
                    <a:pt x="4057" y="11007"/>
                    <a:pt x="4377" y="10920"/>
                  </a:cubicBezTo>
                  <a:lnTo>
                    <a:pt x="4377" y="10920"/>
                  </a:lnTo>
                  <a:cubicBezTo>
                    <a:pt x="4355" y="11189"/>
                    <a:pt x="4487" y="11970"/>
                    <a:pt x="4523" y="12237"/>
                  </a:cubicBezTo>
                  <a:cubicBezTo>
                    <a:pt x="5364" y="12553"/>
                    <a:pt x="6649" y="12831"/>
                    <a:pt x="8235" y="12831"/>
                  </a:cubicBezTo>
                  <a:cubicBezTo>
                    <a:pt x="10518" y="12831"/>
                    <a:pt x="13425" y="12253"/>
                    <a:pt x="16528" y="10374"/>
                  </a:cubicBezTo>
                  <a:cubicBezTo>
                    <a:pt x="16499" y="10157"/>
                    <a:pt x="16469" y="9945"/>
                    <a:pt x="16437" y="9737"/>
                  </a:cubicBezTo>
                  <a:cubicBezTo>
                    <a:pt x="16230" y="8352"/>
                    <a:pt x="15929" y="7098"/>
                    <a:pt x="15436" y="5725"/>
                  </a:cubicBezTo>
                  <a:cubicBezTo>
                    <a:pt x="15289" y="5311"/>
                    <a:pt x="15123" y="4887"/>
                    <a:pt x="14938" y="4444"/>
                  </a:cubicBezTo>
                  <a:cubicBezTo>
                    <a:pt x="14071" y="2373"/>
                    <a:pt x="12285" y="695"/>
                    <a:pt x="10104" y="171"/>
                  </a:cubicBezTo>
                  <a:cubicBezTo>
                    <a:pt x="9623" y="55"/>
                    <a:pt x="9129" y="0"/>
                    <a:pt x="8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54"/>
            <p:cNvSpPr/>
            <p:nvPr/>
          </p:nvSpPr>
          <p:spPr>
            <a:xfrm>
              <a:off x="5180600" y="1655950"/>
              <a:ext cx="57450" cy="100350"/>
            </a:xfrm>
            <a:custGeom>
              <a:avLst/>
              <a:gdLst/>
              <a:ahLst/>
              <a:cxnLst/>
              <a:rect l="l" t="t" r="r" b="b"/>
              <a:pathLst>
                <a:path w="2298" h="4014" extrusionOk="0">
                  <a:moveTo>
                    <a:pt x="1296" y="1"/>
                  </a:moveTo>
                  <a:cubicBezTo>
                    <a:pt x="726" y="290"/>
                    <a:pt x="287" y="841"/>
                    <a:pt x="158" y="1471"/>
                  </a:cubicBezTo>
                  <a:cubicBezTo>
                    <a:pt x="0" y="2234"/>
                    <a:pt x="306" y="3078"/>
                    <a:pt x="918" y="3563"/>
                  </a:cubicBezTo>
                  <a:cubicBezTo>
                    <a:pt x="1291" y="3858"/>
                    <a:pt x="1767" y="4013"/>
                    <a:pt x="2243" y="4013"/>
                  </a:cubicBezTo>
                  <a:cubicBezTo>
                    <a:pt x="2261" y="4013"/>
                    <a:pt x="2279" y="4013"/>
                    <a:pt x="2297" y="4013"/>
                  </a:cubicBezTo>
                  <a:cubicBezTo>
                    <a:pt x="2090" y="2628"/>
                    <a:pt x="1788" y="1374"/>
                    <a:pt x="1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54"/>
            <p:cNvSpPr/>
            <p:nvPr/>
          </p:nvSpPr>
          <p:spPr>
            <a:xfrm>
              <a:off x="5125375" y="1620850"/>
              <a:ext cx="60225" cy="59050"/>
            </a:xfrm>
            <a:custGeom>
              <a:avLst/>
              <a:gdLst/>
              <a:ahLst/>
              <a:cxnLst/>
              <a:rect l="l" t="t" r="r" b="b"/>
              <a:pathLst>
                <a:path w="2409" h="2362" extrusionOk="0">
                  <a:moveTo>
                    <a:pt x="1234" y="0"/>
                  </a:moveTo>
                  <a:cubicBezTo>
                    <a:pt x="661" y="0"/>
                    <a:pt x="79" y="586"/>
                    <a:pt x="41" y="1137"/>
                  </a:cubicBezTo>
                  <a:cubicBezTo>
                    <a:pt x="1" y="1720"/>
                    <a:pt x="475" y="2289"/>
                    <a:pt x="1054" y="2355"/>
                  </a:cubicBezTo>
                  <a:cubicBezTo>
                    <a:pt x="1093" y="2359"/>
                    <a:pt x="1132" y="2362"/>
                    <a:pt x="1170" y="2362"/>
                  </a:cubicBezTo>
                  <a:cubicBezTo>
                    <a:pt x="1711" y="2362"/>
                    <a:pt x="2231" y="1934"/>
                    <a:pt x="2317" y="1396"/>
                  </a:cubicBezTo>
                  <a:cubicBezTo>
                    <a:pt x="2408" y="822"/>
                    <a:pt x="1903" y="40"/>
                    <a:pt x="1285" y="2"/>
                  </a:cubicBezTo>
                  <a:cubicBezTo>
                    <a:pt x="1268" y="1"/>
                    <a:pt x="1251" y="0"/>
                    <a:pt x="1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5016575" y="1441325"/>
              <a:ext cx="216450" cy="171650"/>
            </a:xfrm>
            <a:custGeom>
              <a:avLst/>
              <a:gdLst/>
              <a:ahLst/>
              <a:cxnLst/>
              <a:rect l="l" t="t" r="r" b="b"/>
              <a:pathLst>
                <a:path w="8658" h="6866" extrusionOk="0">
                  <a:moveTo>
                    <a:pt x="1619" y="0"/>
                  </a:moveTo>
                  <a:cubicBezTo>
                    <a:pt x="1241" y="0"/>
                    <a:pt x="1008" y="412"/>
                    <a:pt x="874" y="768"/>
                  </a:cubicBezTo>
                  <a:cubicBezTo>
                    <a:pt x="434" y="1938"/>
                    <a:pt x="139" y="3164"/>
                    <a:pt x="1" y="4406"/>
                  </a:cubicBezTo>
                  <a:cubicBezTo>
                    <a:pt x="808" y="4101"/>
                    <a:pt x="1681" y="3933"/>
                    <a:pt x="2548" y="3933"/>
                  </a:cubicBezTo>
                  <a:cubicBezTo>
                    <a:pt x="3185" y="3933"/>
                    <a:pt x="3819" y="4023"/>
                    <a:pt x="4423" y="4216"/>
                  </a:cubicBezTo>
                  <a:cubicBezTo>
                    <a:pt x="5849" y="4672"/>
                    <a:pt x="7114" y="5622"/>
                    <a:pt x="7948" y="6866"/>
                  </a:cubicBezTo>
                  <a:lnTo>
                    <a:pt x="7931" y="6556"/>
                  </a:lnTo>
                  <a:cubicBezTo>
                    <a:pt x="8233" y="5973"/>
                    <a:pt x="8457" y="5349"/>
                    <a:pt x="8592" y="4708"/>
                  </a:cubicBezTo>
                  <a:cubicBezTo>
                    <a:pt x="8628" y="4537"/>
                    <a:pt x="8658" y="4362"/>
                    <a:pt x="8631" y="4190"/>
                  </a:cubicBezTo>
                  <a:cubicBezTo>
                    <a:pt x="8604" y="4017"/>
                    <a:pt x="8509" y="3848"/>
                    <a:pt x="8353" y="3771"/>
                  </a:cubicBezTo>
                  <a:cubicBezTo>
                    <a:pt x="8284" y="3736"/>
                    <a:pt x="8210" y="3723"/>
                    <a:pt x="8134" y="3723"/>
                  </a:cubicBezTo>
                  <a:cubicBezTo>
                    <a:pt x="8006" y="3723"/>
                    <a:pt x="7872" y="3762"/>
                    <a:pt x="7749" y="3807"/>
                  </a:cubicBezTo>
                  <a:cubicBezTo>
                    <a:pt x="7269" y="3983"/>
                    <a:pt x="6730" y="4290"/>
                    <a:pt x="6328" y="4606"/>
                  </a:cubicBezTo>
                  <a:cubicBezTo>
                    <a:pt x="6436" y="3685"/>
                    <a:pt x="6436" y="2753"/>
                    <a:pt x="6329" y="1834"/>
                  </a:cubicBezTo>
                  <a:cubicBezTo>
                    <a:pt x="6285" y="1450"/>
                    <a:pt x="6163" y="997"/>
                    <a:pt x="5796" y="879"/>
                  </a:cubicBezTo>
                  <a:cubicBezTo>
                    <a:pt x="5739" y="860"/>
                    <a:pt x="5682" y="852"/>
                    <a:pt x="5626" y="852"/>
                  </a:cubicBezTo>
                  <a:cubicBezTo>
                    <a:pt x="5324" y="852"/>
                    <a:pt x="5035" y="1092"/>
                    <a:pt x="4825" y="1333"/>
                  </a:cubicBezTo>
                  <a:cubicBezTo>
                    <a:pt x="4357" y="1868"/>
                    <a:pt x="3861" y="2425"/>
                    <a:pt x="3598" y="3086"/>
                  </a:cubicBezTo>
                  <a:cubicBezTo>
                    <a:pt x="3208" y="2255"/>
                    <a:pt x="2792" y="1436"/>
                    <a:pt x="2351" y="631"/>
                  </a:cubicBezTo>
                  <a:cubicBezTo>
                    <a:pt x="2191" y="337"/>
                    <a:pt x="1965" y="7"/>
                    <a:pt x="1630" y="1"/>
                  </a:cubicBezTo>
                  <a:cubicBezTo>
                    <a:pt x="1626" y="1"/>
                    <a:pt x="1622" y="0"/>
                    <a:pt x="1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54"/>
            <p:cNvSpPr/>
            <p:nvPr/>
          </p:nvSpPr>
          <p:spPr>
            <a:xfrm>
              <a:off x="5025175" y="1448700"/>
              <a:ext cx="32250" cy="98200"/>
            </a:xfrm>
            <a:custGeom>
              <a:avLst/>
              <a:gdLst/>
              <a:ahLst/>
              <a:cxnLst/>
              <a:rect l="l" t="t" r="r" b="b"/>
              <a:pathLst>
                <a:path w="1290" h="3928" extrusionOk="0">
                  <a:moveTo>
                    <a:pt x="1139" y="0"/>
                  </a:moveTo>
                  <a:cubicBezTo>
                    <a:pt x="1087" y="0"/>
                    <a:pt x="1038" y="30"/>
                    <a:pt x="1016" y="80"/>
                  </a:cubicBezTo>
                  <a:cubicBezTo>
                    <a:pt x="500" y="1256"/>
                    <a:pt x="162" y="2501"/>
                    <a:pt x="10" y="3778"/>
                  </a:cubicBezTo>
                  <a:cubicBezTo>
                    <a:pt x="1" y="3851"/>
                    <a:pt x="52" y="3917"/>
                    <a:pt x="127" y="3926"/>
                  </a:cubicBezTo>
                  <a:cubicBezTo>
                    <a:pt x="132" y="3927"/>
                    <a:pt x="137" y="3927"/>
                    <a:pt x="142" y="3927"/>
                  </a:cubicBezTo>
                  <a:cubicBezTo>
                    <a:pt x="208" y="3927"/>
                    <a:pt x="266" y="3879"/>
                    <a:pt x="273" y="3809"/>
                  </a:cubicBezTo>
                  <a:cubicBezTo>
                    <a:pt x="422" y="2559"/>
                    <a:pt x="754" y="1340"/>
                    <a:pt x="1260" y="187"/>
                  </a:cubicBezTo>
                  <a:cubicBezTo>
                    <a:pt x="1290" y="120"/>
                    <a:pt x="1259" y="41"/>
                    <a:pt x="1192" y="11"/>
                  </a:cubicBezTo>
                  <a:cubicBezTo>
                    <a:pt x="1174" y="4"/>
                    <a:pt x="1156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54"/>
            <p:cNvSpPr/>
            <p:nvPr/>
          </p:nvSpPr>
          <p:spPr>
            <a:xfrm>
              <a:off x="5109525" y="1468700"/>
              <a:ext cx="54925" cy="62525"/>
            </a:xfrm>
            <a:custGeom>
              <a:avLst/>
              <a:gdLst/>
              <a:ahLst/>
              <a:cxnLst/>
              <a:rect l="l" t="t" r="r" b="b"/>
              <a:pathLst>
                <a:path w="2197" h="2501" extrusionOk="0">
                  <a:moveTo>
                    <a:pt x="2050" y="1"/>
                  </a:moveTo>
                  <a:cubicBezTo>
                    <a:pt x="2038" y="1"/>
                    <a:pt x="2026" y="2"/>
                    <a:pt x="2015" y="6"/>
                  </a:cubicBezTo>
                  <a:cubicBezTo>
                    <a:pt x="1762" y="71"/>
                    <a:pt x="1590" y="266"/>
                    <a:pt x="1424" y="477"/>
                  </a:cubicBezTo>
                  <a:cubicBezTo>
                    <a:pt x="957" y="1067"/>
                    <a:pt x="492" y="1676"/>
                    <a:pt x="44" y="2289"/>
                  </a:cubicBezTo>
                  <a:cubicBezTo>
                    <a:pt x="0" y="2347"/>
                    <a:pt x="13" y="2430"/>
                    <a:pt x="73" y="2474"/>
                  </a:cubicBezTo>
                  <a:cubicBezTo>
                    <a:pt x="95" y="2492"/>
                    <a:pt x="124" y="2500"/>
                    <a:pt x="151" y="2500"/>
                  </a:cubicBezTo>
                  <a:cubicBezTo>
                    <a:pt x="193" y="2500"/>
                    <a:pt x="234" y="2481"/>
                    <a:pt x="257" y="2447"/>
                  </a:cubicBezTo>
                  <a:cubicBezTo>
                    <a:pt x="704" y="1839"/>
                    <a:pt x="1166" y="1231"/>
                    <a:pt x="1632" y="643"/>
                  </a:cubicBezTo>
                  <a:cubicBezTo>
                    <a:pt x="1769" y="468"/>
                    <a:pt x="1907" y="308"/>
                    <a:pt x="2082" y="264"/>
                  </a:cubicBezTo>
                  <a:cubicBezTo>
                    <a:pt x="2154" y="244"/>
                    <a:pt x="2196" y="172"/>
                    <a:pt x="2177" y="101"/>
                  </a:cubicBezTo>
                  <a:cubicBezTo>
                    <a:pt x="2162" y="41"/>
                    <a:pt x="2108" y="1"/>
                    <a:pt x="2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5175175" y="1539800"/>
              <a:ext cx="51850" cy="28275"/>
            </a:xfrm>
            <a:custGeom>
              <a:avLst/>
              <a:gdLst/>
              <a:ahLst/>
              <a:cxnLst/>
              <a:rect l="l" t="t" r="r" b="b"/>
              <a:pathLst>
                <a:path w="2074" h="1131" extrusionOk="0">
                  <a:moveTo>
                    <a:pt x="1929" y="1"/>
                  </a:moveTo>
                  <a:cubicBezTo>
                    <a:pt x="1919" y="1"/>
                    <a:pt x="1909" y="2"/>
                    <a:pt x="1899" y="4"/>
                  </a:cubicBezTo>
                  <a:cubicBezTo>
                    <a:pt x="1230" y="155"/>
                    <a:pt x="597" y="463"/>
                    <a:pt x="66" y="894"/>
                  </a:cubicBezTo>
                  <a:cubicBezTo>
                    <a:pt x="9" y="940"/>
                    <a:pt x="0" y="1025"/>
                    <a:pt x="47" y="1082"/>
                  </a:cubicBezTo>
                  <a:cubicBezTo>
                    <a:pt x="72" y="1114"/>
                    <a:pt x="112" y="1130"/>
                    <a:pt x="150" y="1130"/>
                  </a:cubicBezTo>
                  <a:cubicBezTo>
                    <a:pt x="180" y="1130"/>
                    <a:pt x="210" y="1121"/>
                    <a:pt x="234" y="1100"/>
                  </a:cubicBezTo>
                  <a:cubicBezTo>
                    <a:pt x="733" y="695"/>
                    <a:pt x="1329" y="406"/>
                    <a:pt x="1957" y="264"/>
                  </a:cubicBezTo>
                  <a:cubicBezTo>
                    <a:pt x="2029" y="248"/>
                    <a:pt x="2073" y="178"/>
                    <a:pt x="2057" y="106"/>
                  </a:cubicBezTo>
                  <a:cubicBezTo>
                    <a:pt x="2043" y="43"/>
                    <a:pt x="1990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54"/>
            <p:cNvSpPr/>
            <p:nvPr/>
          </p:nvSpPr>
          <p:spPr>
            <a:xfrm>
              <a:off x="4959475" y="1630725"/>
              <a:ext cx="105475" cy="92500"/>
            </a:xfrm>
            <a:custGeom>
              <a:avLst/>
              <a:gdLst/>
              <a:ahLst/>
              <a:cxnLst/>
              <a:rect l="l" t="t" r="r" b="b"/>
              <a:pathLst>
                <a:path w="4219" h="3700" extrusionOk="0">
                  <a:moveTo>
                    <a:pt x="2113" y="237"/>
                  </a:moveTo>
                  <a:cubicBezTo>
                    <a:pt x="2406" y="237"/>
                    <a:pt x="2703" y="316"/>
                    <a:pt x="2969" y="484"/>
                  </a:cubicBezTo>
                  <a:cubicBezTo>
                    <a:pt x="3723" y="958"/>
                    <a:pt x="3951" y="1956"/>
                    <a:pt x="3478" y="2710"/>
                  </a:cubicBezTo>
                  <a:cubicBezTo>
                    <a:pt x="3171" y="3198"/>
                    <a:pt x="2645" y="3465"/>
                    <a:pt x="2108" y="3465"/>
                  </a:cubicBezTo>
                  <a:cubicBezTo>
                    <a:pt x="1815" y="3465"/>
                    <a:pt x="1518" y="3385"/>
                    <a:pt x="1252" y="3218"/>
                  </a:cubicBezTo>
                  <a:cubicBezTo>
                    <a:pt x="498" y="2745"/>
                    <a:pt x="270" y="1746"/>
                    <a:pt x="743" y="993"/>
                  </a:cubicBezTo>
                  <a:cubicBezTo>
                    <a:pt x="1049" y="505"/>
                    <a:pt x="1575" y="237"/>
                    <a:pt x="2113" y="237"/>
                  </a:cubicBezTo>
                  <a:close/>
                  <a:moveTo>
                    <a:pt x="2113" y="1"/>
                  </a:moveTo>
                  <a:cubicBezTo>
                    <a:pt x="1497" y="1"/>
                    <a:pt x="894" y="308"/>
                    <a:pt x="543" y="867"/>
                  </a:cubicBezTo>
                  <a:cubicBezTo>
                    <a:pt x="1" y="1732"/>
                    <a:pt x="262" y="2875"/>
                    <a:pt x="1127" y="3417"/>
                  </a:cubicBezTo>
                  <a:cubicBezTo>
                    <a:pt x="1431" y="3609"/>
                    <a:pt x="1771" y="3700"/>
                    <a:pt x="2106" y="3700"/>
                  </a:cubicBezTo>
                  <a:cubicBezTo>
                    <a:pt x="2722" y="3700"/>
                    <a:pt x="3325" y="3393"/>
                    <a:pt x="3676" y="2834"/>
                  </a:cubicBezTo>
                  <a:cubicBezTo>
                    <a:pt x="4218" y="1970"/>
                    <a:pt x="3957" y="826"/>
                    <a:pt x="3093" y="283"/>
                  </a:cubicBezTo>
                  <a:cubicBezTo>
                    <a:pt x="2788" y="92"/>
                    <a:pt x="2449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54"/>
            <p:cNvSpPr/>
            <p:nvPr/>
          </p:nvSpPr>
          <p:spPr>
            <a:xfrm>
              <a:off x="4825325" y="1572450"/>
              <a:ext cx="105475" cy="92500"/>
            </a:xfrm>
            <a:custGeom>
              <a:avLst/>
              <a:gdLst/>
              <a:ahLst/>
              <a:cxnLst/>
              <a:rect l="l" t="t" r="r" b="b"/>
              <a:pathLst>
                <a:path w="4219" h="3700" extrusionOk="0">
                  <a:moveTo>
                    <a:pt x="2111" y="236"/>
                  </a:moveTo>
                  <a:cubicBezTo>
                    <a:pt x="2404" y="236"/>
                    <a:pt x="2701" y="316"/>
                    <a:pt x="2967" y="483"/>
                  </a:cubicBezTo>
                  <a:cubicBezTo>
                    <a:pt x="3721" y="956"/>
                    <a:pt x="3950" y="1955"/>
                    <a:pt x="3476" y="2708"/>
                  </a:cubicBezTo>
                  <a:cubicBezTo>
                    <a:pt x="3169" y="3196"/>
                    <a:pt x="2643" y="3465"/>
                    <a:pt x="2106" y="3465"/>
                  </a:cubicBezTo>
                  <a:cubicBezTo>
                    <a:pt x="1813" y="3465"/>
                    <a:pt x="1516" y="3385"/>
                    <a:pt x="1251" y="3218"/>
                  </a:cubicBezTo>
                  <a:cubicBezTo>
                    <a:pt x="497" y="2743"/>
                    <a:pt x="267" y="1746"/>
                    <a:pt x="741" y="992"/>
                  </a:cubicBezTo>
                  <a:cubicBezTo>
                    <a:pt x="1048" y="504"/>
                    <a:pt x="1574" y="236"/>
                    <a:pt x="2111" y="236"/>
                  </a:cubicBezTo>
                  <a:close/>
                  <a:moveTo>
                    <a:pt x="2113" y="1"/>
                  </a:moveTo>
                  <a:cubicBezTo>
                    <a:pt x="1497" y="1"/>
                    <a:pt x="894" y="308"/>
                    <a:pt x="543" y="867"/>
                  </a:cubicBezTo>
                  <a:cubicBezTo>
                    <a:pt x="1" y="1730"/>
                    <a:pt x="261" y="2875"/>
                    <a:pt x="1127" y="3417"/>
                  </a:cubicBezTo>
                  <a:cubicBezTo>
                    <a:pt x="1431" y="3608"/>
                    <a:pt x="1771" y="3699"/>
                    <a:pt x="2106" y="3699"/>
                  </a:cubicBezTo>
                  <a:cubicBezTo>
                    <a:pt x="2722" y="3699"/>
                    <a:pt x="3325" y="3392"/>
                    <a:pt x="3676" y="2833"/>
                  </a:cubicBezTo>
                  <a:cubicBezTo>
                    <a:pt x="4218" y="1969"/>
                    <a:pt x="3957" y="825"/>
                    <a:pt x="3092" y="283"/>
                  </a:cubicBezTo>
                  <a:cubicBezTo>
                    <a:pt x="2788" y="92"/>
                    <a:pt x="2448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54"/>
            <p:cNvSpPr/>
            <p:nvPr/>
          </p:nvSpPr>
          <p:spPr>
            <a:xfrm>
              <a:off x="4917900" y="1631850"/>
              <a:ext cx="57900" cy="31050"/>
            </a:xfrm>
            <a:custGeom>
              <a:avLst/>
              <a:gdLst/>
              <a:ahLst/>
              <a:cxnLst/>
              <a:rect l="l" t="t" r="r" b="b"/>
              <a:pathLst>
                <a:path w="2316" h="1242" extrusionOk="0">
                  <a:moveTo>
                    <a:pt x="104" y="1"/>
                  </a:moveTo>
                  <a:lnTo>
                    <a:pt x="1" y="217"/>
                  </a:lnTo>
                  <a:lnTo>
                    <a:pt x="533" y="470"/>
                  </a:lnTo>
                  <a:cubicBezTo>
                    <a:pt x="549" y="477"/>
                    <a:pt x="566" y="481"/>
                    <a:pt x="583" y="481"/>
                  </a:cubicBezTo>
                  <a:cubicBezTo>
                    <a:pt x="623" y="481"/>
                    <a:pt x="662" y="461"/>
                    <a:pt x="684" y="424"/>
                  </a:cubicBezTo>
                  <a:cubicBezTo>
                    <a:pt x="767" y="290"/>
                    <a:pt x="891" y="242"/>
                    <a:pt x="1011" y="242"/>
                  </a:cubicBezTo>
                  <a:cubicBezTo>
                    <a:pt x="1076" y="242"/>
                    <a:pt x="1141" y="256"/>
                    <a:pt x="1196" y="279"/>
                  </a:cubicBezTo>
                  <a:cubicBezTo>
                    <a:pt x="1367" y="348"/>
                    <a:pt x="1545" y="532"/>
                    <a:pt x="1480" y="820"/>
                  </a:cubicBezTo>
                  <a:cubicBezTo>
                    <a:pt x="1469" y="874"/>
                    <a:pt x="1496" y="928"/>
                    <a:pt x="1545" y="951"/>
                  </a:cubicBezTo>
                  <a:lnTo>
                    <a:pt x="2130" y="1230"/>
                  </a:lnTo>
                  <a:cubicBezTo>
                    <a:pt x="2146" y="1238"/>
                    <a:pt x="2163" y="1242"/>
                    <a:pt x="2180" y="1242"/>
                  </a:cubicBezTo>
                  <a:cubicBezTo>
                    <a:pt x="2224" y="1242"/>
                    <a:pt x="2267" y="1217"/>
                    <a:pt x="2287" y="1174"/>
                  </a:cubicBezTo>
                  <a:cubicBezTo>
                    <a:pt x="2316" y="1116"/>
                    <a:pt x="2291" y="1045"/>
                    <a:pt x="2232" y="1017"/>
                  </a:cubicBezTo>
                  <a:lnTo>
                    <a:pt x="1727" y="776"/>
                  </a:lnTo>
                  <a:cubicBezTo>
                    <a:pt x="1764" y="421"/>
                    <a:pt x="1541" y="164"/>
                    <a:pt x="1287" y="60"/>
                  </a:cubicBezTo>
                  <a:cubicBezTo>
                    <a:pt x="1202" y="25"/>
                    <a:pt x="1107" y="5"/>
                    <a:pt x="1012" y="5"/>
                  </a:cubicBezTo>
                  <a:cubicBezTo>
                    <a:pt x="845" y="5"/>
                    <a:pt x="675" y="66"/>
                    <a:pt x="548" y="213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54"/>
            <p:cNvSpPr/>
            <p:nvPr/>
          </p:nvSpPr>
          <p:spPr>
            <a:xfrm>
              <a:off x="5006800" y="1674675"/>
              <a:ext cx="13375" cy="11775"/>
            </a:xfrm>
            <a:custGeom>
              <a:avLst/>
              <a:gdLst/>
              <a:ahLst/>
              <a:cxnLst/>
              <a:rect l="l" t="t" r="r" b="b"/>
              <a:pathLst>
                <a:path w="535" h="471" extrusionOk="0">
                  <a:moveTo>
                    <a:pt x="268" y="1"/>
                  </a:moveTo>
                  <a:cubicBezTo>
                    <a:pt x="187" y="1"/>
                    <a:pt x="107" y="44"/>
                    <a:pt x="63" y="120"/>
                  </a:cubicBezTo>
                  <a:cubicBezTo>
                    <a:pt x="0" y="233"/>
                    <a:pt x="39" y="376"/>
                    <a:pt x="151" y="440"/>
                  </a:cubicBezTo>
                  <a:cubicBezTo>
                    <a:pt x="187" y="461"/>
                    <a:pt x="227" y="470"/>
                    <a:pt x="266" y="470"/>
                  </a:cubicBezTo>
                  <a:cubicBezTo>
                    <a:pt x="347" y="470"/>
                    <a:pt x="427" y="428"/>
                    <a:pt x="470" y="351"/>
                  </a:cubicBezTo>
                  <a:cubicBezTo>
                    <a:pt x="534" y="238"/>
                    <a:pt x="495" y="94"/>
                    <a:pt x="383" y="31"/>
                  </a:cubicBezTo>
                  <a:cubicBezTo>
                    <a:pt x="346" y="11"/>
                    <a:pt x="307" y="1"/>
                    <a:pt x="26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54"/>
            <p:cNvSpPr/>
            <p:nvPr/>
          </p:nvSpPr>
          <p:spPr>
            <a:xfrm>
              <a:off x="4887850" y="1624900"/>
              <a:ext cx="13400" cy="11750"/>
            </a:xfrm>
            <a:custGeom>
              <a:avLst/>
              <a:gdLst/>
              <a:ahLst/>
              <a:cxnLst/>
              <a:rect l="l" t="t" r="r" b="b"/>
              <a:pathLst>
                <a:path w="536" h="470" extrusionOk="0">
                  <a:moveTo>
                    <a:pt x="269" y="0"/>
                  </a:moveTo>
                  <a:cubicBezTo>
                    <a:pt x="187" y="0"/>
                    <a:pt x="108" y="43"/>
                    <a:pt x="65" y="120"/>
                  </a:cubicBezTo>
                  <a:cubicBezTo>
                    <a:pt x="1" y="232"/>
                    <a:pt x="40" y="376"/>
                    <a:pt x="152" y="440"/>
                  </a:cubicBezTo>
                  <a:cubicBezTo>
                    <a:pt x="188" y="460"/>
                    <a:pt x="228" y="470"/>
                    <a:pt x="266" y="470"/>
                  </a:cubicBezTo>
                  <a:cubicBezTo>
                    <a:pt x="348" y="470"/>
                    <a:pt x="428" y="427"/>
                    <a:pt x="472" y="350"/>
                  </a:cubicBezTo>
                  <a:cubicBezTo>
                    <a:pt x="536" y="237"/>
                    <a:pt x="496" y="94"/>
                    <a:pt x="384" y="31"/>
                  </a:cubicBezTo>
                  <a:cubicBezTo>
                    <a:pt x="347" y="10"/>
                    <a:pt x="308" y="0"/>
                    <a:pt x="26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54"/>
            <p:cNvSpPr/>
            <p:nvPr/>
          </p:nvSpPr>
          <p:spPr>
            <a:xfrm>
              <a:off x="4878700" y="1741450"/>
              <a:ext cx="21900" cy="13725"/>
            </a:xfrm>
            <a:custGeom>
              <a:avLst/>
              <a:gdLst/>
              <a:ahLst/>
              <a:cxnLst/>
              <a:rect l="l" t="t" r="r" b="b"/>
              <a:pathLst>
                <a:path w="876" h="549" extrusionOk="0">
                  <a:moveTo>
                    <a:pt x="563" y="1"/>
                  </a:moveTo>
                  <a:cubicBezTo>
                    <a:pt x="486" y="1"/>
                    <a:pt x="407" y="17"/>
                    <a:pt x="332" y="48"/>
                  </a:cubicBezTo>
                  <a:cubicBezTo>
                    <a:pt x="183" y="113"/>
                    <a:pt x="71" y="232"/>
                    <a:pt x="24" y="374"/>
                  </a:cubicBezTo>
                  <a:cubicBezTo>
                    <a:pt x="1" y="444"/>
                    <a:pt x="40" y="518"/>
                    <a:pt x="109" y="542"/>
                  </a:cubicBezTo>
                  <a:cubicBezTo>
                    <a:pt x="123" y="546"/>
                    <a:pt x="136" y="548"/>
                    <a:pt x="151" y="548"/>
                  </a:cubicBezTo>
                  <a:cubicBezTo>
                    <a:pt x="207" y="548"/>
                    <a:pt x="259" y="512"/>
                    <a:pt x="279" y="456"/>
                  </a:cubicBezTo>
                  <a:cubicBezTo>
                    <a:pt x="301" y="386"/>
                    <a:pt x="359" y="326"/>
                    <a:pt x="439" y="293"/>
                  </a:cubicBezTo>
                  <a:cubicBezTo>
                    <a:pt x="480" y="275"/>
                    <a:pt x="522" y="266"/>
                    <a:pt x="562" y="266"/>
                  </a:cubicBezTo>
                  <a:cubicBezTo>
                    <a:pt x="600" y="266"/>
                    <a:pt x="635" y="274"/>
                    <a:pt x="667" y="289"/>
                  </a:cubicBezTo>
                  <a:cubicBezTo>
                    <a:pt x="685" y="298"/>
                    <a:pt x="704" y="302"/>
                    <a:pt x="723" y="302"/>
                  </a:cubicBezTo>
                  <a:cubicBezTo>
                    <a:pt x="773" y="302"/>
                    <a:pt x="821" y="273"/>
                    <a:pt x="844" y="226"/>
                  </a:cubicBezTo>
                  <a:cubicBezTo>
                    <a:pt x="876" y="160"/>
                    <a:pt x="848" y="79"/>
                    <a:pt x="781" y="48"/>
                  </a:cubicBezTo>
                  <a:cubicBezTo>
                    <a:pt x="713" y="16"/>
                    <a:pt x="63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4"/>
            <p:cNvSpPr/>
            <p:nvPr/>
          </p:nvSpPr>
          <p:spPr>
            <a:xfrm>
              <a:off x="4838375" y="1710250"/>
              <a:ext cx="11650" cy="20025"/>
            </a:xfrm>
            <a:custGeom>
              <a:avLst/>
              <a:gdLst/>
              <a:ahLst/>
              <a:cxnLst/>
              <a:rect l="l" t="t" r="r" b="b"/>
              <a:pathLst>
                <a:path w="466" h="801" extrusionOk="0">
                  <a:moveTo>
                    <a:pt x="146" y="0"/>
                  </a:moveTo>
                  <a:cubicBezTo>
                    <a:pt x="112" y="0"/>
                    <a:pt x="78" y="13"/>
                    <a:pt x="52" y="39"/>
                  </a:cubicBezTo>
                  <a:cubicBezTo>
                    <a:pt x="0" y="91"/>
                    <a:pt x="0" y="174"/>
                    <a:pt x="52" y="227"/>
                  </a:cubicBezTo>
                  <a:cubicBezTo>
                    <a:pt x="147" y="324"/>
                    <a:pt x="176" y="488"/>
                    <a:pt x="119" y="611"/>
                  </a:cubicBezTo>
                  <a:cubicBezTo>
                    <a:pt x="88" y="678"/>
                    <a:pt x="116" y="757"/>
                    <a:pt x="183" y="788"/>
                  </a:cubicBezTo>
                  <a:cubicBezTo>
                    <a:pt x="203" y="797"/>
                    <a:pt x="220" y="800"/>
                    <a:pt x="240" y="800"/>
                  </a:cubicBezTo>
                  <a:cubicBezTo>
                    <a:pt x="291" y="800"/>
                    <a:pt x="338" y="772"/>
                    <a:pt x="360" y="722"/>
                  </a:cubicBezTo>
                  <a:cubicBezTo>
                    <a:pt x="465" y="496"/>
                    <a:pt x="416" y="216"/>
                    <a:pt x="240" y="39"/>
                  </a:cubicBezTo>
                  <a:cubicBezTo>
                    <a:pt x="214" y="13"/>
                    <a:pt x="180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54"/>
            <p:cNvSpPr/>
            <p:nvPr/>
          </p:nvSpPr>
          <p:spPr>
            <a:xfrm>
              <a:off x="4928900" y="1755350"/>
              <a:ext cx="60475" cy="36500"/>
            </a:xfrm>
            <a:custGeom>
              <a:avLst/>
              <a:gdLst/>
              <a:ahLst/>
              <a:cxnLst/>
              <a:rect l="l" t="t" r="r" b="b"/>
              <a:pathLst>
                <a:path w="2419" h="1460" extrusionOk="0">
                  <a:moveTo>
                    <a:pt x="2270" y="0"/>
                  </a:moveTo>
                  <a:cubicBezTo>
                    <a:pt x="2234" y="0"/>
                    <a:pt x="2198" y="15"/>
                    <a:pt x="2171" y="44"/>
                  </a:cubicBezTo>
                  <a:cubicBezTo>
                    <a:pt x="1633" y="633"/>
                    <a:pt x="904" y="1044"/>
                    <a:pt x="120" y="1197"/>
                  </a:cubicBezTo>
                  <a:cubicBezTo>
                    <a:pt x="47" y="1211"/>
                    <a:pt x="1" y="1280"/>
                    <a:pt x="15" y="1354"/>
                  </a:cubicBezTo>
                  <a:cubicBezTo>
                    <a:pt x="27" y="1417"/>
                    <a:pt x="84" y="1460"/>
                    <a:pt x="146" y="1460"/>
                  </a:cubicBezTo>
                  <a:cubicBezTo>
                    <a:pt x="153" y="1460"/>
                    <a:pt x="162" y="1459"/>
                    <a:pt x="171" y="1458"/>
                  </a:cubicBezTo>
                  <a:cubicBezTo>
                    <a:pt x="1012" y="1294"/>
                    <a:pt x="1792" y="855"/>
                    <a:pt x="2368" y="224"/>
                  </a:cubicBezTo>
                  <a:cubicBezTo>
                    <a:pt x="2418" y="169"/>
                    <a:pt x="2414" y="84"/>
                    <a:pt x="2360" y="34"/>
                  </a:cubicBezTo>
                  <a:cubicBezTo>
                    <a:pt x="2334" y="12"/>
                    <a:pt x="2302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54"/>
            <p:cNvSpPr/>
            <p:nvPr/>
          </p:nvSpPr>
          <p:spPr>
            <a:xfrm>
              <a:off x="4977300" y="1750800"/>
              <a:ext cx="19150" cy="15100"/>
            </a:xfrm>
            <a:custGeom>
              <a:avLst/>
              <a:gdLst/>
              <a:ahLst/>
              <a:cxnLst/>
              <a:rect l="l" t="t" r="r" b="b"/>
              <a:pathLst>
                <a:path w="766" h="604" extrusionOk="0">
                  <a:moveTo>
                    <a:pt x="151" y="0"/>
                  </a:moveTo>
                  <a:cubicBezTo>
                    <a:pt x="110" y="0"/>
                    <a:pt x="69" y="19"/>
                    <a:pt x="43" y="55"/>
                  </a:cubicBezTo>
                  <a:cubicBezTo>
                    <a:pt x="1" y="114"/>
                    <a:pt x="13" y="197"/>
                    <a:pt x="73" y="241"/>
                  </a:cubicBezTo>
                  <a:lnTo>
                    <a:pt x="536" y="578"/>
                  </a:lnTo>
                  <a:cubicBezTo>
                    <a:pt x="561" y="597"/>
                    <a:pt x="587" y="604"/>
                    <a:pt x="615" y="604"/>
                  </a:cubicBezTo>
                  <a:cubicBezTo>
                    <a:pt x="657" y="604"/>
                    <a:pt x="696" y="586"/>
                    <a:pt x="722" y="548"/>
                  </a:cubicBezTo>
                  <a:cubicBezTo>
                    <a:pt x="765" y="489"/>
                    <a:pt x="752" y="407"/>
                    <a:pt x="693" y="363"/>
                  </a:cubicBezTo>
                  <a:lnTo>
                    <a:pt x="229" y="25"/>
                  </a:lnTo>
                  <a:cubicBezTo>
                    <a:pt x="205" y="9"/>
                    <a:pt x="178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54"/>
            <p:cNvSpPr/>
            <p:nvPr/>
          </p:nvSpPr>
          <p:spPr>
            <a:xfrm>
              <a:off x="5004225" y="1608725"/>
              <a:ext cx="42625" cy="24625"/>
            </a:xfrm>
            <a:custGeom>
              <a:avLst/>
              <a:gdLst/>
              <a:ahLst/>
              <a:cxnLst/>
              <a:rect l="l" t="t" r="r" b="b"/>
              <a:pathLst>
                <a:path w="1705" h="985" extrusionOk="0">
                  <a:moveTo>
                    <a:pt x="606" y="1"/>
                  </a:moveTo>
                  <a:cubicBezTo>
                    <a:pt x="429" y="1"/>
                    <a:pt x="251" y="42"/>
                    <a:pt x="92" y="123"/>
                  </a:cubicBezTo>
                  <a:cubicBezTo>
                    <a:pt x="26" y="156"/>
                    <a:pt x="0" y="237"/>
                    <a:pt x="34" y="302"/>
                  </a:cubicBezTo>
                  <a:cubicBezTo>
                    <a:pt x="57" y="349"/>
                    <a:pt x="105" y="375"/>
                    <a:pt x="153" y="375"/>
                  </a:cubicBezTo>
                  <a:cubicBezTo>
                    <a:pt x="174" y="375"/>
                    <a:pt x="194" y="370"/>
                    <a:pt x="213" y="361"/>
                  </a:cubicBezTo>
                  <a:cubicBezTo>
                    <a:pt x="332" y="300"/>
                    <a:pt x="469" y="269"/>
                    <a:pt x="606" y="269"/>
                  </a:cubicBezTo>
                  <a:cubicBezTo>
                    <a:pt x="722" y="269"/>
                    <a:pt x="839" y="291"/>
                    <a:pt x="944" y="337"/>
                  </a:cubicBezTo>
                  <a:cubicBezTo>
                    <a:pt x="1173" y="437"/>
                    <a:pt x="1358" y="647"/>
                    <a:pt x="1427" y="888"/>
                  </a:cubicBezTo>
                  <a:cubicBezTo>
                    <a:pt x="1444" y="945"/>
                    <a:pt x="1497" y="985"/>
                    <a:pt x="1555" y="985"/>
                  </a:cubicBezTo>
                  <a:cubicBezTo>
                    <a:pt x="1566" y="985"/>
                    <a:pt x="1578" y="983"/>
                    <a:pt x="1592" y="977"/>
                  </a:cubicBezTo>
                  <a:cubicBezTo>
                    <a:pt x="1663" y="959"/>
                    <a:pt x="1704" y="884"/>
                    <a:pt x="1684" y="814"/>
                  </a:cubicBezTo>
                  <a:cubicBezTo>
                    <a:pt x="1592" y="494"/>
                    <a:pt x="1356" y="223"/>
                    <a:pt x="1052" y="92"/>
                  </a:cubicBezTo>
                  <a:cubicBezTo>
                    <a:pt x="911" y="31"/>
                    <a:pt x="75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54"/>
            <p:cNvSpPr/>
            <p:nvPr/>
          </p:nvSpPr>
          <p:spPr>
            <a:xfrm>
              <a:off x="4898225" y="1557700"/>
              <a:ext cx="32550" cy="23950"/>
            </a:xfrm>
            <a:custGeom>
              <a:avLst/>
              <a:gdLst/>
              <a:ahLst/>
              <a:cxnLst/>
              <a:rect l="l" t="t" r="r" b="b"/>
              <a:pathLst>
                <a:path w="1302" h="958" extrusionOk="0">
                  <a:moveTo>
                    <a:pt x="135" y="0"/>
                  </a:moveTo>
                  <a:cubicBezTo>
                    <a:pt x="68" y="0"/>
                    <a:pt x="6" y="58"/>
                    <a:pt x="4" y="129"/>
                  </a:cubicBezTo>
                  <a:cubicBezTo>
                    <a:pt x="1" y="203"/>
                    <a:pt x="60" y="264"/>
                    <a:pt x="133" y="266"/>
                  </a:cubicBezTo>
                  <a:cubicBezTo>
                    <a:pt x="511" y="276"/>
                    <a:pt x="879" y="528"/>
                    <a:pt x="1028" y="877"/>
                  </a:cubicBezTo>
                  <a:cubicBezTo>
                    <a:pt x="1049" y="927"/>
                    <a:pt x="1099" y="958"/>
                    <a:pt x="1150" y="958"/>
                  </a:cubicBezTo>
                  <a:cubicBezTo>
                    <a:pt x="1167" y="958"/>
                    <a:pt x="1186" y="955"/>
                    <a:pt x="1202" y="947"/>
                  </a:cubicBezTo>
                  <a:cubicBezTo>
                    <a:pt x="1270" y="919"/>
                    <a:pt x="1301" y="840"/>
                    <a:pt x="1273" y="773"/>
                  </a:cubicBezTo>
                  <a:cubicBezTo>
                    <a:pt x="1082" y="326"/>
                    <a:pt x="628" y="14"/>
                    <a:pt x="140" y="0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54"/>
            <p:cNvSpPr/>
            <p:nvPr/>
          </p:nvSpPr>
          <p:spPr>
            <a:xfrm>
              <a:off x="5144275" y="1765675"/>
              <a:ext cx="146000" cy="244450"/>
            </a:xfrm>
            <a:custGeom>
              <a:avLst/>
              <a:gdLst/>
              <a:ahLst/>
              <a:cxnLst/>
              <a:rect l="l" t="t" r="r" b="b"/>
              <a:pathLst>
                <a:path w="5840" h="9778" extrusionOk="0">
                  <a:moveTo>
                    <a:pt x="3416" y="0"/>
                  </a:moveTo>
                  <a:cubicBezTo>
                    <a:pt x="2352" y="0"/>
                    <a:pt x="1306" y="1107"/>
                    <a:pt x="744" y="2084"/>
                  </a:cubicBezTo>
                  <a:cubicBezTo>
                    <a:pt x="91" y="3220"/>
                    <a:pt x="1" y="4645"/>
                    <a:pt x="423" y="5885"/>
                  </a:cubicBezTo>
                  <a:cubicBezTo>
                    <a:pt x="845" y="7126"/>
                    <a:pt x="1752" y="8178"/>
                    <a:pt x="2871" y="8860"/>
                  </a:cubicBezTo>
                  <a:cubicBezTo>
                    <a:pt x="3765" y="9404"/>
                    <a:pt x="4795" y="9723"/>
                    <a:pt x="5839" y="9778"/>
                  </a:cubicBezTo>
                  <a:lnTo>
                    <a:pt x="5559" y="8245"/>
                  </a:lnTo>
                  <a:cubicBezTo>
                    <a:pt x="4326" y="8161"/>
                    <a:pt x="3152" y="7459"/>
                    <a:pt x="2494" y="6412"/>
                  </a:cubicBezTo>
                  <a:cubicBezTo>
                    <a:pt x="1836" y="5367"/>
                    <a:pt x="1712" y="4003"/>
                    <a:pt x="2170" y="2857"/>
                  </a:cubicBezTo>
                  <a:cubicBezTo>
                    <a:pt x="2629" y="1708"/>
                    <a:pt x="3656" y="806"/>
                    <a:pt x="4853" y="499"/>
                  </a:cubicBezTo>
                  <a:cubicBezTo>
                    <a:pt x="4522" y="378"/>
                    <a:pt x="4266" y="215"/>
                    <a:pt x="3935" y="94"/>
                  </a:cubicBezTo>
                  <a:cubicBezTo>
                    <a:pt x="3763" y="30"/>
                    <a:pt x="3589" y="0"/>
                    <a:pt x="3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4"/>
            <p:cNvSpPr/>
            <p:nvPr/>
          </p:nvSpPr>
          <p:spPr>
            <a:xfrm>
              <a:off x="4901175" y="1807800"/>
              <a:ext cx="47275" cy="172325"/>
            </a:xfrm>
            <a:custGeom>
              <a:avLst/>
              <a:gdLst/>
              <a:ahLst/>
              <a:cxnLst/>
              <a:rect l="l" t="t" r="r" b="b"/>
              <a:pathLst>
                <a:path w="1891" h="6893" extrusionOk="0">
                  <a:moveTo>
                    <a:pt x="1509" y="0"/>
                  </a:moveTo>
                  <a:cubicBezTo>
                    <a:pt x="960" y="252"/>
                    <a:pt x="427" y="630"/>
                    <a:pt x="1" y="1056"/>
                  </a:cubicBezTo>
                  <a:cubicBezTo>
                    <a:pt x="651" y="2908"/>
                    <a:pt x="828" y="4979"/>
                    <a:pt x="384" y="6892"/>
                  </a:cubicBezTo>
                  <a:cubicBezTo>
                    <a:pt x="883" y="6376"/>
                    <a:pt x="1195" y="5703"/>
                    <a:pt x="1383" y="5011"/>
                  </a:cubicBezTo>
                  <a:cubicBezTo>
                    <a:pt x="1570" y="4319"/>
                    <a:pt x="1639" y="3601"/>
                    <a:pt x="1709" y="2887"/>
                  </a:cubicBezTo>
                  <a:cubicBezTo>
                    <a:pt x="1803" y="1916"/>
                    <a:pt x="1891" y="898"/>
                    <a:pt x="1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54"/>
            <p:cNvSpPr/>
            <p:nvPr/>
          </p:nvSpPr>
          <p:spPr>
            <a:xfrm>
              <a:off x="5226200" y="1840825"/>
              <a:ext cx="232275" cy="298600"/>
            </a:xfrm>
            <a:custGeom>
              <a:avLst/>
              <a:gdLst/>
              <a:ahLst/>
              <a:cxnLst/>
              <a:rect l="l" t="t" r="r" b="b"/>
              <a:pathLst>
                <a:path w="9291" h="11944" extrusionOk="0">
                  <a:moveTo>
                    <a:pt x="3063" y="0"/>
                  </a:moveTo>
                  <a:cubicBezTo>
                    <a:pt x="2677" y="0"/>
                    <a:pt x="2288" y="70"/>
                    <a:pt x="1934" y="204"/>
                  </a:cubicBezTo>
                  <a:cubicBezTo>
                    <a:pt x="850" y="613"/>
                    <a:pt x="60" y="1770"/>
                    <a:pt x="0" y="2926"/>
                  </a:cubicBezTo>
                  <a:cubicBezTo>
                    <a:pt x="561" y="3614"/>
                    <a:pt x="1130" y="4334"/>
                    <a:pt x="1689" y="5022"/>
                  </a:cubicBezTo>
                  <a:cubicBezTo>
                    <a:pt x="1600" y="6423"/>
                    <a:pt x="1946" y="7851"/>
                    <a:pt x="2667" y="9056"/>
                  </a:cubicBezTo>
                  <a:cubicBezTo>
                    <a:pt x="3387" y="10263"/>
                    <a:pt x="4333" y="11261"/>
                    <a:pt x="5642" y="11769"/>
                  </a:cubicBezTo>
                  <a:cubicBezTo>
                    <a:pt x="5946" y="11887"/>
                    <a:pt x="6269" y="11943"/>
                    <a:pt x="6593" y="11943"/>
                  </a:cubicBezTo>
                  <a:cubicBezTo>
                    <a:pt x="7414" y="11943"/>
                    <a:pt x="8240" y="11582"/>
                    <a:pt x="8759" y="10942"/>
                  </a:cubicBezTo>
                  <a:cubicBezTo>
                    <a:pt x="8620" y="10893"/>
                    <a:pt x="8433" y="10832"/>
                    <a:pt x="8295" y="10781"/>
                  </a:cubicBezTo>
                  <a:cubicBezTo>
                    <a:pt x="8707" y="10694"/>
                    <a:pt x="9049" y="10337"/>
                    <a:pt x="9121" y="9923"/>
                  </a:cubicBezTo>
                  <a:cubicBezTo>
                    <a:pt x="8957" y="9868"/>
                    <a:pt x="8795" y="9814"/>
                    <a:pt x="8631" y="9759"/>
                  </a:cubicBezTo>
                  <a:cubicBezTo>
                    <a:pt x="8956" y="9640"/>
                    <a:pt x="9111" y="9355"/>
                    <a:pt x="9291" y="9057"/>
                  </a:cubicBezTo>
                  <a:cubicBezTo>
                    <a:pt x="8674" y="8617"/>
                    <a:pt x="8022" y="8179"/>
                    <a:pt x="7465" y="7666"/>
                  </a:cubicBezTo>
                  <a:cubicBezTo>
                    <a:pt x="7357" y="5251"/>
                    <a:pt x="6522" y="2874"/>
                    <a:pt x="5097" y="922"/>
                  </a:cubicBezTo>
                  <a:cubicBezTo>
                    <a:pt x="4638" y="293"/>
                    <a:pt x="3855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54"/>
            <p:cNvSpPr/>
            <p:nvPr/>
          </p:nvSpPr>
          <p:spPr>
            <a:xfrm>
              <a:off x="5417425" y="2106475"/>
              <a:ext cx="23200" cy="6700"/>
            </a:xfrm>
            <a:custGeom>
              <a:avLst/>
              <a:gdLst/>
              <a:ahLst/>
              <a:cxnLst/>
              <a:rect l="l" t="t" r="r" b="b"/>
              <a:pathLst>
                <a:path w="928" h="268" extrusionOk="0">
                  <a:moveTo>
                    <a:pt x="134" y="1"/>
                  </a:moveTo>
                  <a:cubicBezTo>
                    <a:pt x="60" y="1"/>
                    <a:pt x="0" y="60"/>
                    <a:pt x="0" y="134"/>
                  </a:cubicBezTo>
                  <a:cubicBezTo>
                    <a:pt x="0" y="207"/>
                    <a:pt x="60" y="267"/>
                    <a:pt x="134" y="267"/>
                  </a:cubicBezTo>
                  <a:lnTo>
                    <a:pt x="795" y="267"/>
                  </a:lnTo>
                  <a:cubicBezTo>
                    <a:pt x="868" y="267"/>
                    <a:pt x="928" y="206"/>
                    <a:pt x="928" y="134"/>
                  </a:cubicBezTo>
                  <a:cubicBezTo>
                    <a:pt x="928" y="60"/>
                    <a:pt x="868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4"/>
            <p:cNvSpPr/>
            <p:nvPr/>
          </p:nvSpPr>
          <p:spPr>
            <a:xfrm>
              <a:off x="5424875" y="2081825"/>
              <a:ext cx="24850" cy="8400"/>
            </a:xfrm>
            <a:custGeom>
              <a:avLst/>
              <a:gdLst/>
              <a:ahLst/>
              <a:cxnLst/>
              <a:rect l="l" t="t" r="r" b="b"/>
              <a:pathLst>
                <a:path w="994" h="336" extrusionOk="0">
                  <a:moveTo>
                    <a:pt x="849" y="1"/>
                  </a:moveTo>
                  <a:cubicBezTo>
                    <a:pt x="847" y="1"/>
                    <a:pt x="845" y="1"/>
                    <a:pt x="843" y="1"/>
                  </a:cubicBezTo>
                  <a:lnTo>
                    <a:pt x="128" y="68"/>
                  </a:lnTo>
                  <a:cubicBezTo>
                    <a:pt x="54" y="76"/>
                    <a:pt x="1" y="141"/>
                    <a:pt x="7" y="215"/>
                  </a:cubicBezTo>
                  <a:cubicBezTo>
                    <a:pt x="14" y="284"/>
                    <a:pt x="72" y="336"/>
                    <a:pt x="140" y="336"/>
                  </a:cubicBezTo>
                  <a:cubicBezTo>
                    <a:pt x="144" y="336"/>
                    <a:pt x="150" y="336"/>
                    <a:pt x="152" y="335"/>
                  </a:cubicBezTo>
                  <a:lnTo>
                    <a:pt x="867" y="268"/>
                  </a:lnTo>
                  <a:cubicBezTo>
                    <a:pt x="941" y="259"/>
                    <a:pt x="994" y="195"/>
                    <a:pt x="987" y="122"/>
                  </a:cubicBezTo>
                  <a:cubicBezTo>
                    <a:pt x="981" y="50"/>
                    <a:pt x="917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54"/>
            <p:cNvSpPr/>
            <p:nvPr/>
          </p:nvSpPr>
          <p:spPr>
            <a:xfrm>
              <a:off x="5264225" y="1951425"/>
              <a:ext cx="13475" cy="21975"/>
            </a:xfrm>
            <a:custGeom>
              <a:avLst/>
              <a:gdLst/>
              <a:ahLst/>
              <a:cxnLst/>
              <a:rect l="l" t="t" r="r" b="b"/>
              <a:pathLst>
                <a:path w="539" h="879" extrusionOk="0">
                  <a:moveTo>
                    <a:pt x="389" y="1"/>
                  </a:moveTo>
                  <a:cubicBezTo>
                    <a:pt x="336" y="1"/>
                    <a:pt x="285" y="34"/>
                    <a:pt x="264" y="86"/>
                  </a:cubicBezTo>
                  <a:lnTo>
                    <a:pt x="28" y="697"/>
                  </a:lnTo>
                  <a:cubicBezTo>
                    <a:pt x="1" y="767"/>
                    <a:pt x="36" y="842"/>
                    <a:pt x="104" y="870"/>
                  </a:cubicBezTo>
                  <a:cubicBezTo>
                    <a:pt x="120" y="877"/>
                    <a:pt x="136" y="879"/>
                    <a:pt x="152" y="879"/>
                  </a:cubicBezTo>
                  <a:cubicBezTo>
                    <a:pt x="204" y="879"/>
                    <a:pt x="255" y="847"/>
                    <a:pt x="276" y="793"/>
                  </a:cubicBezTo>
                  <a:lnTo>
                    <a:pt x="512" y="181"/>
                  </a:lnTo>
                  <a:cubicBezTo>
                    <a:pt x="539" y="113"/>
                    <a:pt x="504" y="37"/>
                    <a:pt x="436" y="10"/>
                  </a:cubicBezTo>
                  <a:cubicBezTo>
                    <a:pt x="420" y="4"/>
                    <a:pt x="404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54"/>
            <p:cNvSpPr/>
            <p:nvPr/>
          </p:nvSpPr>
          <p:spPr>
            <a:xfrm>
              <a:off x="5369400" y="1941925"/>
              <a:ext cx="35000" cy="11450"/>
            </a:xfrm>
            <a:custGeom>
              <a:avLst/>
              <a:gdLst/>
              <a:ahLst/>
              <a:cxnLst/>
              <a:rect l="l" t="t" r="r" b="b"/>
              <a:pathLst>
                <a:path w="1400" h="458" extrusionOk="0">
                  <a:moveTo>
                    <a:pt x="1247" y="0"/>
                  </a:moveTo>
                  <a:cubicBezTo>
                    <a:pt x="1225" y="0"/>
                    <a:pt x="1202" y="6"/>
                    <a:pt x="1181" y="18"/>
                  </a:cubicBezTo>
                  <a:cubicBezTo>
                    <a:pt x="987" y="132"/>
                    <a:pt x="761" y="191"/>
                    <a:pt x="535" y="191"/>
                  </a:cubicBezTo>
                  <a:cubicBezTo>
                    <a:pt x="417" y="191"/>
                    <a:pt x="299" y="175"/>
                    <a:pt x="186" y="142"/>
                  </a:cubicBezTo>
                  <a:cubicBezTo>
                    <a:pt x="174" y="138"/>
                    <a:pt x="161" y="137"/>
                    <a:pt x="149" y="137"/>
                  </a:cubicBezTo>
                  <a:cubicBezTo>
                    <a:pt x="91" y="137"/>
                    <a:pt x="38" y="174"/>
                    <a:pt x="21" y="233"/>
                  </a:cubicBezTo>
                  <a:cubicBezTo>
                    <a:pt x="0" y="303"/>
                    <a:pt x="40" y="378"/>
                    <a:pt x="112" y="398"/>
                  </a:cubicBezTo>
                  <a:cubicBezTo>
                    <a:pt x="247" y="437"/>
                    <a:pt x="390" y="457"/>
                    <a:pt x="532" y="457"/>
                  </a:cubicBezTo>
                  <a:cubicBezTo>
                    <a:pt x="805" y="457"/>
                    <a:pt x="1079" y="386"/>
                    <a:pt x="1315" y="248"/>
                  </a:cubicBezTo>
                  <a:cubicBezTo>
                    <a:pt x="1378" y="212"/>
                    <a:pt x="1400" y="129"/>
                    <a:pt x="1362" y="66"/>
                  </a:cubicBezTo>
                  <a:cubicBezTo>
                    <a:pt x="1338" y="24"/>
                    <a:pt x="1293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54"/>
            <p:cNvSpPr/>
            <p:nvPr/>
          </p:nvSpPr>
          <p:spPr>
            <a:xfrm>
              <a:off x="5184350" y="1788675"/>
              <a:ext cx="181825" cy="145475"/>
            </a:xfrm>
            <a:custGeom>
              <a:avLst/>
              <a:gdLst/>
              <a:ahLst/>
              <a:cxnLst/>
              <a:rect l="l" t="t" r="r" b="b"/>
              <a:pathLst>
                <a:path w="7273" h="5819" extrusionOk="0">
                  <a:moveTo>
                    <a:pt x="3049" y="0"/>
                  </a:moveTo>
                  <a:cubicBezTo>
                    <a:pt x="805" y="0"/>
                    <a:pt x="0" y="3127"/>
                    <a:pt x="1863" y="5819"/>
                  </a:cubicBezTo>
                  <a:cubicBezTo>
                    <a:pt x="3841" y="4516"/>
                    <a:pt x="5180" y="3783"/>
                    <a:pt x="7273" y="2709"/>
                  </a:cubicBezTo>
                  <a:cubicBezTo>
                    <a:pt x="5613" y="761"/>
                    <a:pt x="4156" y="0"/>
                    <a:pt x="3049" y="0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54"/>
            <p:cNvSpPr/>
            <p:nvPr/>
          </p:nvSpPr>
          <p:spPr>
            <a:xfrm>
              <a:off x="5212325" y="1787125"/>
              <a:ext cx="86525" cy="148925"/>
            </a:xfrm>
            <a:custGeom>
              <a:avLst/>
              <a:gdLst/>
              <a:ahLst/>
              <a:cxnLst/>
              <a:rect l="l" t="t" r="r" b="b"/>
              <a:pathLst>
                <a:path w="3461" h="5957" extrusionOk="0">
                  <a:moveTo>
                    <a:pt x="2533" y="0"/>
                  </a:moveTo>
                  <a:cubicBezTo>
                    <a:pt x="1926" y="0"/>
                    <a:pt x="1295" y="271"/>
                    <a:pt x="842" y="766"/>
                  </a:cubicBezTo>
                  <a:cubicBezTo>
                    <a:pt x="286" y="1376"/>
                    <a:pt x="1" y="2270"/>
                    <a:pt x="39" y="3286"/>
                  </a:cubicBezTo>
                  <a:cubicBezTo>
                    <a:pt x="74" y="4176"/>
                    <a:pt x="337" y="5034"/>
                    <a:pt x="591" y="5863"/>
                  </a:cubicBezTo>
                  <a:cubicBezTo>
                    <a:pt x="610" y="5921"/>
                    <a:pt x="663" y="5957"/>
                    <a:pt x="720" y="5957"/>
                  </a:cubicBezTo>
                  <a:cubicBezTo>
                    <a:pt x="733" y="5957"/>
                    <a:pt x="745" y="5956"/>
                    <a:pt x="760" y="5953"/>
                  </a:cubicBezTo>
                  <a:cubicBezTo>
                    <a:pt x="829" y="5931"/>
                    <a:pt x="869" y="5856"/>
                    <a:pt x="848" y="5787"/>
                  </a:cubicBezTo>
                  <a:cubicBezTo>
                    <a:pt x="597" y="4973"/>
                    <a:pt x="338" y="4134"/>
                    <a:pt x="306" y="3276"/>
                  </a:cubicBezTo>
                  <a:cubicBezTo>
                    <a:pt x="269" y="2332"/>
                    <a:pt x="529" y="1505"/>
                    <a:pt x="1040" y="947"/>
                  </a:cubicBezTo>
                  <a:cubicBezTo>
                    <a:pt x="1438" y="512"/>
                    <a:pt x="2007" y="272"/>
                    <a:pt x="2544" y="272"/>
                  </a:cubicBezTo>
                  <a:cubicBezTo>
                    <a:pt x="2793" y="272"/>
                    <a:pt x="3035" y="323"/>
                    <a:pt x="3249" y="432"/>
                  </a:cubicBezTo>
                  <a:cubicBezTo>
                    <a:pt x="3268" y="441"/>
                    <a:pt x="3289" y="445"/>
                    <a:pt x="3309" y="445"/>
                  </a:cubicBezTo>
                  <a:cubicBezTo>
                    <a:pt x="3358" y="445"/>
                    <a:pt x="3405" y="419"/>
                    <a:pt x="3429" y="373"/>
                  </a:cubicBezTo>
                  <a:cubicBezTo>
                    <a:pt x="3461" y="307"/>
                    <a:pt x="3435" y="227"/>
                    <a:pt x="3369" y="193"/>
                  </a:cubicBezTo>
                  <a:cubicBezTo>
                    <a:pt x="3111" y="63"/>
                    <a:pt x="282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5" name="Google Shape;2695;p54"/>
          <p:cNvGrpSpPr/>
          <p:nvPr/>
        </p:nvGrpSpPr>
        <p:grpSpPr>
          <a:xfrm rot="-2506229">
            <a:off x="7814786" y="3891920"/>
            <a:ext cx="658273" cy="687524"/>
            <a:chOff x="1331875" y="1818050"/>
            <a:chExt cx="720400" cy="752350"/>
          </a:xfrm>
        </p:grpSpPr>
        <p:sp>
          <p:nvSpPr>
            <p:cNvPr id="2696" name="Google Shape;2696;p54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54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54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54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0" name="Google Shape;2700;p54"/>
          <p:cNvGrpSpPr/>
          <p:nvPr/>
        </p:nvGrpSpPr>
        <p:grpSpPr>
          <a:xfrm rot="4277485">
            <a:off x="7814698" y="4447072"/>
            <a:ext cx="658289" cy="687555"/>
            <a:chOff x="1331875" y="1818050"/>
            <a:chExt cx="720400" cy="752350"/>
          </a:xfrm>
        </p:grpSpPr>
        <p:sp>
          <p:nvSpPr>
            <p:cNvPr id="2701" name="Google Shape;2701;p54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54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54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54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5" name="Google Shape;2705;p54"/>
          <p:cNvGrpSpPr/>
          <p:nvPr/>
        </p:nvGrpSpPr>
        <p:grpSpPr>
          <a:xfrm rot="10645332">
            <a:off x="7318647" y="4050713"/>
            <a:ext cx="658319" cy="687591"/>
            <a:chOff x="1331875" y="1818050"/>
            <a:chExt cx="720400" cy="752350"/>
          </a:xfrm>
        </p:grpSpPr>
        <p:sp>
          <p:nvSpPr>
            <p:cNvPr id="2706" name="Google Shape;2706;p54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54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54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54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326670" y="4730832"/>
            <a:ext cx="4607530" cy="144136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1509;p35"/>
          <p:cNvGrpSpPr/>
          <p:nvPr/>
        </p:nvGrpSpPr>
        <p:grpSpPr>
          <a:xfrm rot="-2506229">
            <a:off x="-93765" y="4577445"/>
            <a:ext cx="658273" cy="687524"/>
            <a:chOff x="1331875" y="1818050"/>
            <a:chExt cx="720400" cy="752350"/>
          </a:xfrm>
        </p:grpSpPr>
        <p:sp>
          <p:nvSpPr>
            <p:cNvPr id="1510" name="Google Shape;1510;p35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4" name="Google Shape;1514;p35"/>
          <p:cNvGrpSpPr/>
          <p:nvPr/>
        </p:nvGrpSpPr>
        <p:grpSpPr>
          <a:xfrm rot="4277485">
            <a:off x="-93853" y="5132597"/>
            <a:ext cx="658289" cy="687555"/>
            <a:chOff x="1331875" y="1818050"/>
            <a:chExt cx="720400" cy="752350"/>
          </a:xfrm>
        </p:grpSpPr>
        <p:sp>
          <p:nvSpPr>
            <p:cNvPr id="1515" name="Google Shape;1515;p35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9" name="Google Shape;1519;p35"/>
          <p:cNvGrpSpPr/>
          <p:nvPr/>
        </p:nvGrpSpPr>
        <p:grpSpPr>
          <a:xfrm rot="-801982">
            <a:off x="8085859" y="1087113"/>
            <a:ext cx="918094" cy="952356"/>
            <a:chOff x="5970050" y="1045375"/>
            <a:chExt cx="349025" cy="362050"/>
          </a:xfrm>
        </p:grpSpPr>
        <p:sp>
          <p:nvSpPr>
            <p:cNvPr id="1520" name="Google Shape;1520;p35"/>
            <p:cNvSpPr/>
            <p:nvPr/>
          </p:nvSpPr>
          <p:spPr>
            <a:xfrm>
              <a:off x="5970050" y="1120975"/>
              <a:ext cx="120750" cy="183375"/>
            </a:xfrm>
            <a:custGeom>
              <a:avLst/>
              <a:gdLst/>
              <a:ahLst/>
              <a:cxnLst/>
              <a:rect l="l" t="t" r="r" b="b"/>
              <a:pathLst>
                <a:path w="4830" h="7335" extrusionOk="0">
                  <a:moveTo>
                    <a:pt x="2968" y="2349"/>
                  </a:moveTo>
                  <a:lnTo>
                    <a:pt x="3063" y="4691"/>
                  </a:lnTo>
                  <a:lnTo>
                    <a:pt x="2292" y="4522"/>
                  </a:lnTo>
                  <a:lnTo>
                    <a:pt x="2968" y="2349"/>
                  </a:lnTo>
                  <a:close/>
                  <a:moveTo>
                    <a:pt x="2108" y="1"/>
                  </a:moveTo>
                  <a:lnTo>
                    <a:pt x="1" y="6758"/>
                  </a:lnTo>
                  <a:lnTo>
                    <a:pt x="1518" y="7005"/>
                  </a:lnTo>
                  <a:lnTo>
                    <a:pt x="1777" y="6171"/>
                  </a:lnTo>
                  <a:lnTo>
                    <a:pt x="3123" y="6171"/>
                  </a:lnTo>
                  <a:lnTo>
                    <a:pt x="3164" y="7190"/>
                  </a:lnTo>
                  <a:lnTo>
                    <a:pt x="4830" y="7335"/>
                  </a:lnTo>
                  <a:lnTo>
                    <a:pt x="4830" y="7335"/>
                  </a:lnTo>
                  <a:lnTo>
                    <a:pt x="4194" y="209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6144325" y="1045375"/>
              <a:ext cx="166175" cy="194425"/>
            </a:xfrm>
            <a:custGeom>
              <a:avLst/>
              <a:gdLst/>
              <a:ahLst/>
              <a:cxnLst/>
              <a:rect l="l" t="t" r="r" b="b"/>
              <a:pathLst>
                <a:path w="6647" h="7777" extrusionOk="0">
                  <a:moveTo>
                    <a:pt x="1405" y="1198"/>
                  </a:moveTo>
                  <a:cubicBezTo>
                    <a:pt x="2254" y="1198"/>
                    <a:pt x="2505" y="2427"/>
                    <a:pt x="1467" y="2830"/>
                  </a:cubicBezTo>
                  <a:lnTo>
                    <a:pt x="1214" y="1217"/>
                  </a:lnTo>
                  <a:cubicBezTo>
                    <a:pt x="1280" y="1204"/>
                    <a:pt x="1344" y="1198"/>
                    <a:pt x="1405" y="1198"/>
                  </a:cubicBezTo>
                  <a:close/>
                  <a:moveTo>
                    <a:pt x="2890" y="4571"/>
                  </a:moveTo>
                  <a:cubicBezTo>
                    <a:pt x="3883" y="4571"/>
                    <a:pt x="3939" y="6070"/>
                    <a:pt x="2000" y="6218"/>
                  </a:cubicBezTo>
                  <a:lnTo>
                    <a:pt x="1812" y="5020"/>
                  </a:lnTo>
                  <a:cubicBezTo>
                    <a:pt x="2233" y="4697"/>
                    <a:pt x="2601" y="4571"/>
                    <a:pt x="2890" y="4571"/>
                  </a:cubicBezTo>
                  <a:close/>
                  <a:moveTo>
                    <a:pt x="1366" y="0"/>
                  </a:moveTo>
                  <a:cubicBezTo>
                    <a:pt x="961" y="0"/>
                    <a:pt x="502" y="104"/>
                    <a:pt x="1" y="344"/>
                  </a:cubicBezTo>
                  <a:lnTo>
                    <a:pt x="887" y="7776"/>
                  </a:lnTo>
                  <a:cubicBezTo>
                    <a:pt x="6647" y="7686"/>
                    <a:pt x="5616" y="3221"/>
                    <a:pt x="3251" y="3221"/>
                  </a:cubicBezTo>
                  <a:cubicBezTo>
                    <a:pt x="3078" y="3221"/>
                    <a:pt x="2897" y="3245"/>
                    <a:pt x="2711" y="3296"/>
                  </a:cubicBezTo>
                  <a:cubicBezTo>
                    <a:pt x="3935" y="2074"/>
                    <a:pt x="3179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6157225" y="1252800"/>
              <a:ext cx="161850" cy="154625"/>
            </a:xfrm>
            <a:custGeom>
              <a:avLst/>
              <a:gdLst/>
              <a:ahLst/>
              <a:cxnLst/>
              <a:rect l="l" t="t" r="r" b="b"/>
              <a:pathLst>
                <a:path w="6474" h="6185" extrusionOk="0">
                  <a:moveTo>
                    <a:pt x="4012" y="1"/>
                  </a:moveTo>
                  <a:cubicBezTo>
                    <a:pt x="3048" y="1"/>
                    <a:pt x="2015" y="562"/>
                    <a:pt x="1314" y="1714"/>
                  </a:cubicBezTo>
                  <a:cubicBezTo>
                    <a:pt x="0" y="3872"/>
                    <a:pt x="1442" y="6185"/>
                    <a:pt x="3535" y="6185"/>
                  </a:cubicBezTo>
                  <a:cubicBezTo>
                    <a:pt x="3823" y="6185"/>
                    <a:pt x="4123" y="6141"/>
                    <a:pt x="4430" y="6047"/>
                  </a:cubicBezTo>
                  <a:lnTo>
                    <a:pt x="4324" y="4673"/>
                  </a:lnTo>
                  <a:cubicBezTo>
                    <a:pt x="4175" y="4701"/>
                    <a:pt x="4032" y="4715"/>
                    <a:pt x="3894" y="4715"/>
                  </a:cubicBezTo>
                  <a:cubicBezTo>
                    <a:pt x="2638" y="4715"/>
                    <a:pt x="1907" y="3601"/>
                    <a:pt x="2563" y="2447"/>
                  </a:cubicBezTo>
                  <a:cubicBezTo>
                    <a:pt x="2911" y="1835"/>
                    <a:pt x="3506" y="1501"/>
                    <a:pt x="4051" y="1501"/>
                  </a:cubicBezTo>
                  <a:cubicBezTo>
                    <a:pt x="4648" y="1501"/>
                    <a:pt x="5185" y="1901"/>
                    <a:pt x="5273" y="2775"/>
                  </a:cubicBezTo>
                  <a:lnTo>
                    <a:pt x="6474" y="2271"/>
                  </a:lnTo>
                  <a:cubicBezTo>
                    <a:pt x="6180" y="773"/>
                    <a:pt x="514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91981" y="910681"/>
            <a:ext cx="695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Câu 1: Trong các hình dưới đây, hình nào là hình thoi?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87603" y="1800469"/>
            <a:ext cx="62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Câu 2: Hình thoi có những đặc điểm gì?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8" name="AutoShape 19"/>
          <p:cNvSpPr>
            <a:spLocks noChangeArrowheads="1"/>
          </p:cNvSpPr>
          <p:nvPr/>
        </p:nvSpPr>
        <p:spPr bwMode="auto">
          <a:xfrm>
            <a:off x="709685" y="2743200"/>
            <a:ext cx="2468616" cy="1200817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AutoShape 20"/>
          <p:cNvSpPr>
            <a:spLocks noChangeArrowheads="1"/>
          </p:cNvSpPr>
          <p:nvPr/>
        </p:nvSpPr>
        <p:spPr bwMode="auto">
          <a:xfrm>
            <a:off x="3700839" y="2720996"/>
            <a:ext cx="2082830" cy="77249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AutoShape 21"/>
          <p:cNvSpPr>
            <a:spLocks noChangeArrowheads="1"/>
          </p:cNvSpPr>
          <p:nvPr/>
        </p:nvSpPr>
        <p:spPr bwMode="auto">
          <a:xfrm>
            <a:off x="6349797" y="2676855"/>
            <a:ext cx="2226474" cy="816632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AutoShape 22"/>
          <p:cNvSpPr>
            <a:spLocks noChangeArrowheads="1"/>
          </p:cNvSpPr>
          <p:nvPr/>
        </p:nvSpPr>
        <p:spPr bwMode="auto">
          <a:xfrm>
            <a:off x="1943993" y="4972698"/>
            <a:ext cx="2185663" cy="943904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AutoShape 24"/>
          <p:cNvSpPr>
            <a:spLocks noChangeArrowheads="1"/>
          </p:cNvSpPr>
          <p:nvPr/>
        </p:nvSpPr>
        <p:spPr bwMode="auto">
          <a:xfrm rot="16200000">
            <a:off x="5897869" y="4606806"/>
            <a:ext cx="1550253" cy="1580078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93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7" grpId="0"/>
      <p:bldP spid="98" grpId="0" animBg="1"/>
      <p:bldP spid="98" grpId="1" animBg="1"/>
      <p:bldP spid="98" grpId="2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581" y="2133600"/>
            <a:ext cx="7834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3300"/>
                </a:solidFill>
              </a:rPr>
              <a:t>TOÁN</a:t>
            </a:r>
          </a:p>
          <a:p>
            <a:pPr algn="ctr"/>
            <a:r>
              <a:rPr lang="vi-VN" sz="5400" b="1" dirty="0" smtClean="0">
                <a:solidFill>
                  <a:srgbClr val="FF3300"/>
                </a:solidFill>
              </a:rPr>
              <a:t>DIỆN TÍCH HÌNH THOI</a:t>
            </a:r>
            <a:endParaRPr lang="en-US" sz="5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32"/>
          <p:cNvGrpSpPr/>
          <p:nvPr/>
        </p:nvGrpSpPr>
        <p:grpSpPr>
          <a:xfrm rot="-343641" flipH="1">
            <a:off x="248967" y="3558082"/>
            <a:ext cx="1774766" cy="2170446"/>
            <a:chOff x="4744025" y="1441325"/>
            <a:chExt cx="714450" cy="873700"/>
          </a:xfrm>
        </p:grpSpPr>
        <p:sp>
          <p:nvSpPr>
            <p:cNvPr id="1175" name="Google Shape;1175;p32"/>
            <p:cNvSpPr/>
            <p:nvPr/>
          </p:nvSpPr>
          <p:spPr>
            <a:xfrm>
              <a:off x="5101300" y="1710575"/>
              <a:ext cx="307450" cy="354850"/>
            </a:xfrm>
            <a:custGeom>
              <a:avLst/>
              <a:gdLst/>
              <a:ahLst/>
              <a:cxnLst/>
              <a:rect l="l" t="t" r="r" b="b"/>
              <a:pathLst>
                <a:path w="12298" h="14194" extrusionOk="0">
                  <a:moveTo>
                    <a:pt x="5655" y="0"/>
                  </a:moveTo>
                  <a:cubicBezTo>
                    <a:pt x="5621" y="0"/>
                    <a:pt x="5586" y="1"/>
                    <a:pt x="5552" y="1"/>
                  </a:cubicBezTo>
                  <a:cubicBezTo>
                    <a:pt x="3687" y="37"/>
                    <a:pt x="2137" y="1340"/>
                    <a:pt x="1204" y="2959"/>
                  </a:cubicBezTo>
                  <a:cubicBezTo>
                    <a:pt x="273" y="4576"/>
                    <a:pt x="1" y="6534"/>
                    <a:pt x="309" y="8374"/>
                  </a:cubicBezTo>
                  <a:cubicBezTo>
                    <a:pt x="616" y="10215"/>
                    <a:pt x="1420" y="12061"/>
                    <a:pt x="2590" y="13516"/>
                  </a:cubicBezTo>
                  <a:cubicBezTo>
                    <a:pt x="3691" y="13933"/>
                    <a:pt x="4867" y="14193"/>
                    <a:pt x="6041" y="14193"/>
                  </a:cubicBezTo>
                  <a:cubicBezTo>
                    <a:pt x="6428" y="14193"/>
                    <a:pt x="6815" y="14165"/>
                    <a:pt x="7200" y="14104"/>
                  </a:cubicBezTo>
                  <a:cubicBezTo>
                    <a:pt x="8746" y="13862"/>
                    <a:pt x="10238" y="13059"/>
                    <a:pt x="11134" y="11775"/>
                  </a:cubicBezTo>
                  <a:cubicBezTo>
                    <a:pt x="11863" y="10729"/>
                    <a:pt x="12163" y="9432"/>
                    <a:pt x="12216" y="8160"/>
                  </a:cubicBezTo>
                  <a:cubicBezTo>
                    <a:pt x="12297" y="6193"/>
                    <a:pt x="11796" y="4169"/>
                    <a:pt x="10610" y="2598"/>
                  </a:cubicBezTo>
                  <a:cubicBezTo>
                    <a:pt x="9446" y="1054"/>
                    <a:pt x="7586" y="0"/>
                    <a:pt x="5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5240350" y="1724375"/>
              <a:ext cx="156000" cy="206750"/>
            </a:xfrm>
            <a:custGeom>
              <a:avLst/>
              <a:gdLst/>
              <a:ahLst/>
              <a:cxnLst/>
              <a:rect l="l" t="t" r="r" b="b"/>
              <a:pathLst>
                <a:path w="6240" h="8270" extrusionOk="0">
                  <a:moveTo>
                    <a:pt x="144" y="1"/>
                  </a:moveTo>
                  <a:cubicBezTo>
                    <a:pt x="80" y="1"/>
                    <a:pt x="25" y="46"/>
                    <a:pt x="13" y="110"/>
                  </a:cubicBezTo>
                  <a:cubicBezTo>
                    <a:pt x="0" y="183"/>
                    <a:pt x="48" y="252"/>
                    <a:pt x="120" y="265"/>
                  </a:cubicBezTo>
                  <a:cubicBezTo>
                    <a:pt x="1877" y="580"/>
                    <a:pt x="3476" y="1597"/>
                    <a:pt x="4506" y="3053"/>
                  </a:cubicBezTo>
                  <a:cubicBezTo>
                    <a:pt x="5537" y="4510"/>
                    <a:pt x="5965" y="6355"/>
                    <a:pt x="5679" y="8116"/>
                  </a:cubicBezTo>
                  <a:cubicBezTo>
                    <a:pt x="5666" y="8188"/>
                    <a:pt x="5717" y="8256"/>
                    <a:pt x="5789" y="8269"/>
                  </a:cubicBezTo>
                  <a:cubicBezTo>
                    <a:pt x="5796" y="8270"/>
                    <a:pt x="5802" y="8270"/>
                    <a:pt x="5811" y="8270"/>
                  </a:cubicBezTo>
                  <a:cubicBezTo>
                    <a:pt x="5874" y="8270"/>
                    <a:pt x="5931" y="8223"/>
                    <a:pt x="5942" y="8158"/>
                  </a:cubicBezTo>
                  <a:cubicBezTo>
                    <a:pt x="6239" y="6329"/>
                    <a:pt x="5796" y="4412"/>
                    <a:pt x="4725" y="2899"/>
                  </a:cubicBezTo>
                  <a:cubicBezTo>
                    <a:pt x="3653" y="1387"/>
                    <a:pt x="1993" y="331"/>
                    <a:pt x="168" y="3"/>
                  </a:cubicBezTo>
                  <a:cubicBezTo>
                    <a:pt x="160" y="2"/>
                    <a:pt x="15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4744025" y="1869375"/>
              <a:ext cx="236175" cy="256950"/>
            </a:xfrm>
            <a:custGeom>
              <a:avLst/>
              <a:gdLst/>
              <a:ahLst/>
              <a:cxnLst/>
              <a:rect l="l" t="t" r="r" b="b"/>
              <a:pathLst>
                <a:path w="9447" h="10278" extrusionOk="0">
                  <a:moveTo>
                    <a:pt x="7061" y="1"/>
                  </a:moveTo>
                  <a:cubicBezTo>
                    <a:pt x="6500" y="1"/>
                    <a:pt x="5937" y="199"/>
                    <a:pt x="5568" y="592"/>
                  </a:cubicBezTo>
                  <a:cubicBezTo>
                    <a:pt x="4111" y="2144"/>
                    <a:pt x="2734" y="3770"/>
                    <a:pt x="1445" y="5464"/>
                  </a:cubicBezTo>
                  <a:cubicBezTo>
                    <a:pt x="997" y="6051"/>
                    <a:pt x="350" y="6549"/>
                    <a:pt x="176" y="7267"/>
                  </a:cubicBezTo>
                  <a:cubicBezTo>
                    <a:pt x="1" y="7985"/>
                    <a:pt x="82" y="8761"/>
                    <a:pt x="397" y="9431"/>
                  </a:cubicBezTo>
                  <a:cubicBezTo>
                    <a:pt x="555" y="9320"/>
                    <a:pt x="728" y="9277"/>
                    <a:pt x="887" y="9167"/>
                  </a:cubicBezTo>
                  <a:lnTo>
                    <a:pt x="887" y="9167"/>
                  </a:lnTo>
                  <a:cubicBezTo>
                    <a:pt x="853" y="9416"/>
                    <a:pt x="929" y="9674"/>
                    <a:pt x="1032" y="9902"/>
                  </a:cubicBezTo>
                  <a:cubicBezTo>
                    <a:pt x="1200" y="9756"/>
                    <a:pt x="1446" y="9646"/>
                    <a:pt x="1616" y="9501"/>
                  </a:cubicBezTo>
                  <a:lnTo>
                    <a:pt x="1616" y="9501"/>
                  </a:lnTo>
                  <a:cubicBezTo>
                    <a:pt x="1564" y="9787"/>
                    <a:pt x="1680" y="10097"/>
                    <a:pt x="1907" y="10278"/>
                  </a:cubicBezTo>
                  <a:cubicBezTo>
                    <a:pt x="2266" y="9903"/>
                    <a:pt x="2737" y="9553"/>
                    <a:pt x="3096" y="9179"/>
                  </a:cubicBezTo>
                  <a:cubicBezTo>
                    <a:pt x="3258" y="9010"/>
                    <a:pt x="3420" y="8842"/>
                    <a:pt x="3544" y="8646"/>
                  </a:cubicBezTo>
                  <a:cubicBezTo>
                    <a:pt x="5177" y="8048"/>
                    <a:pt x="6718" y="7067"/>
                    <a:pt x="7925" y="5815"/>
                  </a:cubicBezTo>
                  <a:cubicBezTo>
                    <a:pt x="8621" y="5093"/>
                    <a:pt x="9154" y="4163"/>
                    <a:pt x="9301" y="3169"/>
                  </a:cubicBezTo>
                  <a:cubicBezTo>
                    <a:pt x="9446" y="2176"/>
                    <a:pt x="9157" y="1079"/>
                    <a:pt x="8382" y="441"/>
                  </a:cubicBezTo>
                  <a:cubicBezTo>
                    <a:pt x="8025" y="147"/>
                    <a:pt x="7543" y="1"/>
                    <a:pt x="7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4782075" y="2096825"/>
              <a:ext cx="8975" cy="24600"/>
            </a:xfrm>
            <a:custGeom>
              <a:avLst/>
              <a:gdLst/>
              <a:ahLst/>
              <a:cxnLst/>
              <a:rect l="l" t="t" r="r" b="b"/>
              <a:pathLst>
                <a:path w="359" h="984" extrusionOk="0">
                  <a:moveTo>
                    <a:pt x="162" y="0"/>
                  </a:moveTo>
                  <a:cubicBezTo>
                    <a:pt x="92" y="0"/>
                    <a:pt x="29" y="51"/>
                    <a:pt x="23" y="122"/>
                  </a:cubicBezTo>
                  <a:cubicBezTo>
                    <a:pt x="1" y="379"/>
                    <a:pt x="19" y="634"/>
                    <a:pt x="81" y="882"/>
                  </a:cubicBezTo>
                  <a:cubicBezTo>
                    <a:pt x="96" y="943"/>
                    <a:pt x="151" y="984"/>
                    <a:pt x="210" y="984"/>
                  </a:cubicBezTo>
                  <a:cubicBezTo>
                    <a:pt x="221" y="984"/>
                    <a:pt x="233" y="982"/>
                    <a:pt x="244" y="978"/>
                  </a:cubicBezTo>
                  <a:cubicBezTo>
                    <a:pt x="316" y="960"/>
                    <a:pt x="359" y="888"/>
                    <a:pt x="341" y="816"/>
                  </a:cubicBezTo>
                  <a:cubicBezTo>
                    <a:pt x="287" y="597"/>
                    <a:pt x="269" y="371"/>
                    <a:pt x="290" y="145"/>
                  </a:cubicBezTo>
                  <a:cubicBezTo>
                    <a:pt x="296" y="71"/>
                    <a:pt x="241" y="7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762650" y="2084425"/>
              <a:ext cx="6700" cy="21825"/>
            </a:xfrm>
            <a:custGeom>
              <a:avLst/>
              <a:gdLst/>
              <a:ahLst/>
              <a:cxnLst/>
              <a:rect l="l" t="t" r="r" b="b"/>
              <a:pathLst>
                <a:path w="268" h="873" extrusionOk="0">
                  <a:moveTo>
                    <a:pt x="134" y="0"/>
                  </a:moveTo>
                  <a:cubicBezTo>
                    <a:pt x="61" y="0"/>
                    <a:pt x="1" y="60"/>
                    <a:pt x="1" y="134"/>
                  </a:cubicBezTo>
                  <a:lnTo>
                    <a:pt x="1" y="739"/>
                  </a:lnTo>
                  <a:cubicBezTo>
                    <a:pt x="1" y="813"/>
                    <a:pt x="61" y="872"/>
                    <a:pt x="134" y="872"/>
                  </a:cubicBezTo>
                  <a:cubicBezTo>
                    <a:pt x="207" y="872"/>
                    <a:pt x="267" y="813"/>
                    <a:pt x="267" y="739"/>
                  </a:cubicBezTo>
                  <a:lnTo>
                    <a:pt x="267" y="134"/>
                  </a:lnTo>
                  <a:cubicBezTo>
                    <a:pt x="267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85775" y="2161850"/>
              <a:ext cx="36525" cy="47300"/>
            </a:xfrm>
            <a:custGeom>
              <a:avLst/>
              <a:gdLst/>
              <a:ahLst/>
              <a:cxnLst/>
              <a:rect l="l" t="t" r="r" b="b"/>
              <a:pathLst>
                <a:path w="1461" h="1892" extrusionOk="0">
                  <a:moveTo>
                    <a:pt x="1460" y="0"/>
                  </a:moveTo>
                  <a:lnTo>
                    <a:pt x="1460" y="0"/>
                  </a:lnTo>
                  <a:cubicBezTo>
                    <a:pt x="1163" y="13"/>
                    <a:pt x="859" y="23"/>
                    <a:pt x="557" y="23"/>
                  </a:cubicBezTo>
                  <a:cubicBezTo>
                    <a:pt x="370" y="23"/>
                    <a:pt x="184" y="19"/>
                    <a:pt x="0" y="9"/>
                  </a:cubicBezTo>
                  <a:lnTo>
                    <a:pt x="0" y="9"/>
                  </a:lnTo>
                  <a:cubicBezTo>
                    <a:pt x="222" y="636"/>
                    <a:pt x="442" y="1265"/>
                    <a:pt x="661" y="1892"/>
                  </a:cubicBezTo>
                  <a:cubicBezTo>
                    <a:pt x="799" y="1225"/>
                    <a:pt x="1159" y="610"/>
                    <a:pt x="1460" y="0"/>
                  </a:cubicBezTo>
                  <a:close/>
                </a:path>
              </a:pathLst>
            </a:custGeom>
            <a:solidFill>
              <a:srgbClr val="65D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42675" y="2183900"/>
              <a:ext cx="188200" cy="131125"/>
            </a:xfrm>
            <a:custGeom>
              <a:avLst/>
              <a:gdLst/>
              <a:ahLst/>
              <a:cxnLst/>
              <a:rect l="l" t="t" r="r" b="b"/>
              <a:pathLst>
                <a:path w="7528" h="5245" extrusionOk="0">
                  <a:moveTo>
                    <a:pt x="4947" y="0"/>
                  </a:moveTo>
                  <a:cubicBezTo>
                    <a:pt x="4093" y="0"/>
                    <a:pt x="3151" y="317"/>
                    <a:pt x="2511" y="778"/>
                  </a:cubicBezTo>
                  <a:cubicBezTo>
                    <a:pt x="1323" y="1633"/>
                    <a:pt x="0" y="3350"/>
                    <a:pt x="761" y="4600"/>
                  </a:cubicBezTo>
                  <a:cubicBezTo>
                    <a:pt x="927" y="4872"/>
                    <a:pt x="1203" y="5074"/>
                    <a:pt x="1512" y="5151"/>
                  </a:cubicBezTo>
                  <a:cubicBezTo>
                    <a:pt x="1663" y="5188"/>
                    <a:pt x="1834" y="5216"/>
                    <a:pt x="2002" y="5216"/>
                  </a:cubicBezTo>
                  <a:cubicBezTo>
                    <a:pt x="2180" y="5216"/>
                    <a:pt x="2353" y="5184"/>
                    <a:pt x="2494" y="5100"/>
                  </a:cubicBezTo>
                  <a:cubicBezTo>
                    <a:pt x="2902" y="5195"/>
                    <a:pt x="3345" y="5245"/>
                    <a:pt x="3794" y="5245"/>
                  </a:cubicBezTo>
                  <a:cubicBezTo>
                    <a:pt x="5298" y="5245"/>
                    <a:pt x="6861" y="4684"/>
                    <a:pt x="7364" y="3371"/>
                  </a:cubicBezTo>
                  <a:cubicBezTo>
                    <a:pt x="7527" y="2941"/>
                    <a:pt x="7485" y="2456"/>
                    <a:pt x="7336" y="2021"/>
                  </a:cubicBezTo>
                  <a:cubicBezTo>
                    <a:pt x="7188" y="1587"/>
                    <a:pt x="6943" y="1193"/>
                    <a:pt x="6699" y="803"/>
                  </a:cubicBezTo>
                  <a:cubicBezTo>
                    <a:pt x="6341" y="232"/>
                    <a:pt x="5676" y="0"/>
                    <a:pt x="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4941400" y="2059700"/>
              <a:ext cx="125550" cy="110200"/>
            </a:xfrm>
            <a:custGeom>
              <a:avLst/>
              <a:gdLst/>
              <a:ahLst/>
              <a:cxnLst/>
              <a:rect l="l" t="t" r="r" b="b"/>
              <a:pathLst>
                <a:path w="5022" h="4408" extrusionOk="0">
                  <a:moveTo>
                    <a:pt x="2886" y="1"/>
                  </a:moveTo>
                  <a:cubicBezTo>
                    <a:pt x="1913" y="1"/>
                    <a:pt x="937" y="122"/>
                    <a:pt x="1" y="353"/>
                  </a:cubicBezTo>
                  <a:cubicBezTo>
                    <a:pt x="426" y="1743"/>
                    <a:pt x="916" y="3085"/>
                    <a:pt x="1521" y="4407"/>
                  </a:cubicBezTo>
                  <a:cubicBezTo>
                    <a:pt x="2000" y="4403"/>
                    <a:pt x="2476" y="4401"/>
                    <a:pt x="2953" y="4397"/>
                  </a:cubicBezTo>
                  <a:cubicBezTo>
                    <a:pt x="3752" y="3101"/>
                    <a:pt x="4499" y="1633"/>
                    <a:pt x="5021" y="203"/>
                  </a:cubicBezTo>
                  <a:cubicBezTo>
                    <a:pt x="4323" y="67"/>
                    <a:pt x="3605" y="1"/>
                    <a:pt x="2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895500" y="2152325"/>
              <a:ext cx="285900" cy="162300"/>
            </a:xfrm>
            <a:custGeom>
              <a:avLst/>
              <a:gdLst/>
              <a:ahLst/>
              <a:cxnLst/>
              <a:rect l="l" t="t" r="r" b="b"/>
              <a:pathLst>
                <a:path w="11436" h="6492" extrusionOk="0">
                  <a:moveTo>
                    <a:pt x="4691" y="0"/>
                  </a:moveTo>
                  <a:cubicBezTo>
                    <a:pt x="4431" y="618"/>
                    <a:pt x="4171" y="1235"/>
                    <a:pt x="3910" y="1853"/>
                  </a:cubicBezTo>
                  <a:cubicBezTo>
                    <a:pt x="3470" y="1642"/>
                    <a:pt x="2983" y="1527"/>
                    <a:pt x="2496" y="1527"/>
                  </a:cubicBezTo>
                  <a:cubicBezTo>
                    <a:pt x="2258" y="1527"/>
                    <a:pt x="2020" y="1555"/>
                    <a:pt x="1787" y="1611"/>
                  </a:cubicBezTo>
                  <a:cubicBezTo>
                    <a:pt x="1080" y="1785"/>
                    <a:pt x="437" y="2208"/>
                    <a:pt x="0" y="2790"/>
                  </a:cubicBezTo>
                  <a:cubicBezTo>
                    <a:pt x="241" y="3028"/>
                    <a:pt x="547" y="3165"/>
                    <a:pt x="879" y="3221"/>
                  </a:cubicBezTo>
                  <a:cubicBezTo>
                    <a:pt x="841" y="3511"/>
                    <a:pt x="986" y="3799"/>
                    <a:pt x="1209" y="3988"/>
                  </a:cubicBezTo>
                  <a:cubicBezTo>
                    <a:pt x="1368" y="4125"/>
                    <a:pt x="1579" y="4198"/>
                    <a:pt x="1788" y="4198"/>
                  </a:cubicBezTo>
                  <a:cubicBezTo>
                    <a:pt x="1872" y="4198"/>
                    <a:pt x="1955" y="4187"/>
                    <a:pt x="2035" y="4163"/>
                  </a:cubicBezTo>
                  <a:lnTo>
                    <a:pt x="2035" y="4163"/>
                  </a:lnTo>
                  <a:cubicBezTo>
                    <a:pt x="1994" y="4602"/>
                    <a:pt x="2333" y="4987"/>
                    <a:pt x="2670" y="5269"/>
                  </a:cubicBezTo>
                  <a:cubicBezTo>
                    <a:pt x="3610" y="6057"/>
                    <a:pt x="4834" y="6491"/>
                    <a:pt x="6058" y="6491"/>
                  </a:cubicBezTo>
                  <a:cubicBezTo>
                    <a:pt x="6326" y="6491"/>
                    <a:pt x="6594" y="6470"/>
                    <a:pt x="6858" y="6428"/>
                  </a:cubicBezTo>
                  <a:cubicBezTo>
                    <a:pt x="8867" y="6106"/>
                    <a:pt x="10145" y="4076"/>
                    <a:pt x="11435" y="2504"/>
                  </a:cubicBezTo>
                  <a:lnTo>
                    <a:pt x="4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5074800" y="2226300"/>
              <a:ext cx="96775" cy="88075"/>
            </a:xfrm>
            <a:custGeom>
              <a:avLst/>
              <a:gdLst/>
              <a:ahLst/>
              <a:cxnLst/>
              <a:rect l="l" t="t" r="r" b="b"/>
              <a:pathLst>
                <a:path w="3871" h="3523" extrusionOk="0">
                  <a:moveTo>
                    <a:pt x="3719" y="0"/>
                  </a:moveTo>
                  <a:cubicBezTo>
                    <a:pt x="3677" y="0"/>
                    <a:pt x="3636" y="20"/>
                    <a:pt x="3610" y="57"/>
                  </a:cubicBezTo>
                  <a:cubicBezTo>
                    <a:pt x="2688" y="1363"/>
                    <a:pt x="1470" y="2475"/>
                    <a:pt x="86" y="3274"/>
                  </a:cubicBezTo>
                  <a:cubicBezTo>
                    <a:pt x="22" y="3310"/>
                    <a:pt x="0" y="3393"/>
                    <a:pt x="37" y="3456"/>
                  </a:cubicBezTo>
                  <a:cubicBezTo>
                    <a:pt x="62" y="3498"/>
                    <a:pt x="105" y="3523"/>
                    <a:pt x="152" y="3523"/>
                  </a:cubicBezTo>
                  <a:cubicBezTo>
                    <a:pt x="176" y="3523"/>
                    <a:pt x="197" y="3518"/>
                    <a:pt x="220" y="3503"/>
                  </a:cubicBezTo>
                  <a:cubicBezTo>
                    <a:pt x="1638" y="2686"/>
                    <a:pt x="2885" y="1547"/>
                    <a:pt x="3828" y="211"/>
                  </a:cubicBezTo>
                  <a:cubicBezTo>
                    <a:pt x="3871" y="150"/>
                    <a:pt x="3856" y="68"/>
                    <a:pt x="3796" y="25"/>
                  </a:cubicBezTo>
                  <a:cubicBezTo>
                    <a:pt x="3772" y="8"/>
                    <a:pt x="3745" y="0"/>
                    <a:pt x="3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990725" y="2165900"/>
              <a:ext cx="19850" cy="34500"/>
            </a:xfrm>
            <a:custGeom>
              <a:avLst/>
              <a:gdLst/>
              <a:ahLst/>
              <a:cxnLst/>
              <a:rect l="l" t="t" r="r" b="b"/>
              <a:pathLst>
                <a:path w="794" h="1380" extrusionOk="0">
                  <a:moveTo>
                    <a:pt x="643" y="0"/>
                  </a:moveTo>
                  <a:cubicBezTo>
                    <a:pt x="591" y="0"/>
                    <a:pt x="542" y="30"/>
                    <a:pt x="519" y="80"/>
                  </a:cubicBezTo>
                  <a:lnTo>
                    <a:pt x="30" y="1192"/>
                  </a:lnTo>
                  <a:cubicBezTo>
                    <a:pt x="1" y="1260"/>
                    <a:pt x="32" y="1338"/>
                    <a:pt x="99" y="1368"/>
                  </a:cubicBezTo>
                  <a:cubicBezTo>
                    <a:pt x="117" y="1376"/>
                    <a:pt x="135" y="1379"/>
                    <a:pt x="153" y="1379"/>
                  </a:cubicBezTo>
                  <a:cubicBezTo>
                    <a:pt x="203" y="1379"/>
                    <a:pt x="252" y="1350"/>
                    <a:pt x="275" y="1300"/>
                  </a:cubicBezTo>
                  <a:lnTo>
                    <a:pt x="763" y="186"/>
                  </a:lnTo>
                  <a:cubicBezTo>
                    <a:pt x="793" y="119"/>
                    <a:pt x="762" y="41"/>
                    <a:pt x="695" y="11"/>
                  </a:cubicBezTo>
                  <a:cubicBezTo>
                    <a:pt x="678" y="4"/>
                    <a:pt x="66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945500" y="2243975"/>
              <a:ext cx="23000" cy="17600"/>
            </a:xfrm>
            <a:custGeom>
              <a:avLst/>
              <a:gdLst/>
              <a:ahLst/>
              <a:cxnLst/>
              <a:rect l="l" t="t" r="r" b="b"/>
              <a:pathLst>
                <a:path w="920" h="704" extrusionOk="0">
                  <a:moveTo>
                    <a:pt x="777" y="0"/>
                  </a:moveTo>
                  <a:cubicBezTo>
                    <a:pt x="770" y="0"/>
                    <a:pt x="763" y="1"/>
                    <a:pt x="756" y="2"/>
                  </a:cubicBezTo>
                  <a:cubicBezTo>
                    <a:pt x="455" y="52"/>
                    <a:pt x="186" y="239"/>
                    <a:pt x="36" y="504"/>
                  </a:cubicBezTo>
                  <a:cubicBezTo>
                    <a:pt x="0" y="569"/>
                    <a:pt x="23" y="651"/>
                    <a:pt x="87" y="687"/>
                  </a:cubicBezTo>
                  <a:cubicBezTo>
                    <a:pt x="108" y="698"/>
                    <a:pt x="131" y="703"/>
                    <a:pt x="153" y="703"/>
                  </a:cubicBezTo>
                  <a:cubicBezTo>
                    <a:pt x="199" y="703"/>
                    <a:pt x="245" y="679"/>
                    <a:pt x="268" y="635"/>
                  </a:cubicBezTo>
                  <a:cubicBezTo>
                    <a:pt x="376" y="441"/>
                    <a:pt x="579" y="301"/>
                    <a:pt x="798" y="265"/>
                  </a:cubicBezTo>
                  <a:cubicBezTo>
                    <a:pt x="871" y="254"/>
                    <a:pt x="919" y="186"/>
                    <a:pt x="908" y="114"/>
                  </a:cubicBezTo>
                  <a:cubicBezTo>
                    <a:pt x="898" y="46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912350" y="2219900"/>
              <a:ext cx="21675" cy="17225"/>
            </a:xfrm>
            <a:custGeom>
              <a:avLst/>
              <a:gdLst/>
              <a:ahLst/>
              <a:cxnLst/>
              <a:rect l="l" t="t" r="r" b="b"/>
              <a:pathLst>
                <a:path w="867" h="689" extrusionOk="0">
                  <a:moveTo>
                    <a:pt x="730" y="0"/>
                  </a:moveTo>
                  <a:cubicBezTo>
                    <a:pt x="725" y="0"/>
                    <a:pt x="719" y="0"/>
                    <a:pt x="714" y="1"/>
                  </a:cubicBezTo>
                  <a:cubicBezTo>
                    <a:pt x="416" y="32"/>
                    <a:pt x="147" y="229"/>
                    <a:pt x="29" y="502"/>
                  </a:cubicBezTo>
                  <a:cubicBezTo>
                    <a:pt x="1" y="570"/>
                    <a:pt x="32" y="648"/>
                    <a:pt x="99" y="678"/>
                  </a:cubicBezTo>
                  <a:cubicBezTo>
                    <a:pt x="115" y="684"/>
                    <a:pt x="133" y="688"/>
                    <a:pt x="152" y="688"/>
                  </a:cubicBezTo>
                  <a:cubicBezTo>
                    <a:pt x="203" y="688"/>
                    <a:pt x="252" y="658"/>
                    <a:pt x="275" y="607"/>
                  </a:cubicBezTo>
                  <a:cubicBezTo>
                    <a:pt x="354" y="423"/>
                    <a:pt x="541" y="286"/>
                    <a:pt x="740" y="266"/>
                  </a:cubicBezTo>
                  <a:cubicBezTo>
                    <a:pt x="814" y="257"/>
                    <a:pt x="866" y="193"/>
                    <a:pt x="859" y="120"/>
                  </a:cubicBezTo>
                  <a:cubicBezTo>
                    <a:pt x="852" y="52"/>
                    <a:pt x="792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4986775" y="2191675"/>
              <a:ext cx="37225" cy="29350"/>
            </a:xfrm>
            <a:custGeom>
              <a:avLst/>
              <a:gdLst/>
              <a:ahLst/>
              <a:cxnLst/>
              <a:rect l="l" t="t" r="r" b="b"/>
              <a:pathLst>
                <a:path w="1489" h="1174" extrusionOk="0">
                  <a:moveTo>
                    <a:pt x="153" y="1"/>
                  </a:moveTo>
                  <a:cubicBezTo>
                    <a:pt x="113" y="1"/>
                    <a:pt x="73" y="19"/>
                    <a:pt x="46" y="53"/>
                  </a:cubicBezTo>
                  <a:cubicBezTo>
                    <a:pt x="1" y="113"/>
                    <a:pt x="12" y="195"/>
                    <a:pt x="71" y="240"/>
                  </a:cubicBezTo>
                  <a:lnTo>
                    <a:pt x="1256" y="1147"/>
                  </a:lnTo>
                  <a:cubicBezTo>
                    <a:pt x="1281" y="1164"/>
                    <a:pt x="1308" y="1174"/>
                    <a:pt x="1337" y="1174"/>
                  </a:cubicBezTo>
                  <a:cubicBezTo>
                    <a:pt x="1378" y="1174"/>
                    <a:pt x="1417" y="1156"/>
                    <a:pt x="1443" y="1122"/>
                  </a:cubicBezTo>
                  <a:cubicBezTo>
                    <a:pt x="1488" y="1063"/>
                    <a:pt x="1477" y="981"/>
                    <a:pt x="1419" y="935"/>
                  </a:cubicBezTo>
                  <a:lnTo>
                    <a:pt x="233" y="28"/>
                  </a:lnTo>
                  <a:cubicBezTo>
                    <a:pt x="209" y="10"/>
                    <a:pt x="181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5001825" y="2065750"/>
              <a:ext cx="281025" cy="171950"/>
            </a:xfrm>
            <a:custGeom>
              <a:avLst/>
              <a:gdLst/>
              <a:ahLst/>
              <a:cxnLst/>
              <a:rect l="l" t="t" r="r" b="b"/>
              <a:pathLst>
                <a:path w="11241" h="6878" extrusionOk="0">
                  <a:moveTo>
                    <a:pt x="654" y="1"/>
                  </a:moveTo>
                  <a:cubicBezTo>
                    <a:pt x="427" y="1154"/>
                    <a:pt x="229" y="2372"/>
                    <a:pt x="1" y="3528"/>
                  </a:cubicBezTo>
                  <a:cubicBezTo>
                    <a:pt x="2454" y="4559"/>
                    <a:pt x="4869" y="5725"/>
                    <a:pt x="7269" y="6878"/>
                  </a:cubicBezTo>
                  <a:cubicBezTo>
                    <a:pt x="9284" y="5286"/>
                    <a:pt x="10716" y="2970"/>
                    <a:pt x="11241" y="455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996425" y="2117175"/>
              <a:ext cx="27800" cy="39750"/>
            </a:xfrm>
            <a:custGeom>
              <a:avLst/>
              <a:gdLst/>
              <a:ahLst/>
              <a:cxnLst/>
              <a:rect l="l" t="t" r="r" b="b"/>
              <a:pathLst>
                <a:path w="1112" h="1590" extrusionOk="0">
                  <a:moveTo>
                    <a:pt x="959" y="1"/>
                  </a:moveTo>
                  <a:cubicBezTo>
                    <a:pt x="914" y="1"/>
                    <a:pt x="871" y="23"/>
                    <a:pt x="845" y="64"/>
                  </a:cubicBezTo>
                  <a:lnTo>
                    <a:pt x="38" y="1386"/>
                  </a:lnTo>
                  <a:cubicBezTo>
                    <a:pt x="0" y="1450"/>
                    <a:pt x="19" y="1531"/>
                    <a:pt x="83" y="1570"/>
                  </a:cubicBezTo>
                  <a:cubicBezTo>
                    <a:pt x="104" y="1583"/>
                    <a:pt x="129" y="1590"/>
                    <a:pt x="152" y="1590"/>
                  </a:cubicBezTo>
                  <a:cubicBezTo>
                    <a:pt x="197" y="1590"/>
                    <a:pt x="241" y="1566"/>
                    <a:pt x="266" y="1526"/>
                  </a:cubicBezTo>
                  <a:lnTo>
                    <a:pt x="1072" y="204"/>
                  </a:lnTo>
                  <a:cubicBezTo>
                    <a:pt x="1112" y="141"/>
                    <a:pt x="1092" y="59"/>
                    <a:pt x="1029" y="21"/>
                  </a:cubicBezTo>
                  <a:cubicBezTo>
                    <a:pt x="1007" y="7"/>
                    <a:pt x="983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012800" y="2126025"/>
              <a:ext cx="190600" cy="99675"/>
            </a:xfrm>
            <a:custGeom>
              <a:avLst/>
              <a:gdLst/>
              <a:ahLst/>
              <a:cxnLst/>
              <a:rect l="l" t="t" r="r" b="b"/>
              <a:pathLst>
                <a:path w="7624" h="3987" extrusionOk="0">
                  <a:moveTo>
                    <a:pt x="152" y="0"/>
                  </a:moveTo>
                  <a:cubicBezTo>
                    <a:pt x="102" y="0"/>
                    <a:pt x="53" y="28"/>
                    <a:pt x="31" y="77"/>
                  </a:cubicBezTo>
                  <a:cubicBezTo>
                    <a:pt x="1" y="144"/>
                    <a:pt x="29" y="224"/>
                    <a:pt x="96" y="255"/>
                  </a:cubicBezTo>
                  <a:cubicBezTo>
                    <a:pt x="2564" y="1398"/>
                    <a:pt x="5023" y="2648"/>
                    <a:pt x="7407" y="3970"/>
                  </a:cubicBezTo>
                  <a:cubicBezTo>
                    <a:pt x="7428" y="3981"/>
                    <a:pt x="7450" y="3987"/>
                    <a:pt x="7471" y="3987"/>
                  </a:cubicBezTo>
                  <a:cubicBezTo>
                    <a:pt x="7518" y="3987"/>
                    <a:pt x="7564" y="3963"/>
                    <a:pt x="7588" y="3917"/>
                  </a:cubicBezTo>
                  <a:cubicBezTo>
                    <a:pt x="7623" y="3854"/>
                    <a:pt x="7600" y="3773"/>
                    <a:pt x="7536" y="3737"/>
                  </a:cubicBezTo>
                  <a:cubicBezTo>
                    <a:pt x="5147" y="2411"/>
                    <a:pt x="2683" y="1159"/>
                    <a:pt x="209" y="13"/>
                  </a:cubicBezTo>
                  <a:cubicBezTo>
                    <a:pt x="190" y="4"/>
                    <a:pt x="171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61700" y="1762275"/>
              <a:ext cx="471675" cy="328425"/>
            </a:xfrm>
            <a:custGeom>
              <a:avLst/>
              <a:gdLst/>
              <a:ahLst/>
              <a:cxnLst/>
              <a:rect l="l" t="t" r="r" b="b"/>
              <a:pathLst>
                <a:path w="18867" h="13137" extrusionOk="0">
                  <a:moveTo>
                    <a:pt x="12485" y="1"/>
                  </a:moveTo>
                  <a:cubicBezTo>
                    <a:pt x="11730" y="1"/>
                    <a:pt x="11006" y="77"/>
                    <a:pt x="10303" y="165"/>
                  </a:cubicBezTo>
                  <a:cubicBezTo>
                    <a:pt x="7995" y="457"/>
                    <a:pt x="5395" y="811"/>
                    <a:pt x="3416" y="2033"/>
                  </a:cubicBezTo>
                  <a:cubicBezTo>
                    <a:pt x="2168" y="2803"/>
                    <a:pt x="1018" y="3729"/>
                    <a:pt x="0" y="4786"/>
                  </a:cubicBezTo>
                  <a:cubicBezTo>
                    <a:pt x="798" y="5313"/>
                    <a:pt x="1604" y="5842"/>
                    <a:pt x="2365" y="6419"/>
                  </a:cubicBezTo>
                  <a:cubicBezTo>
                    <a:pt x="1991" y="8563"/>
                    <a:pt x="1801" y="10650"/>
                    <a:pt x="1805" y="12827"/>
                  </a:cubicBezTo>
                  <a:cubicBezTo>
                    <a:pt x="4377" y="13031"/>
                    <a:pt x="6973" y="13137"/>
                    <a:pt x="9570" y="13137"/>
                  </a:cubicBezTo>
                  <a:cubicBezTo>
                    <a:pt x="12403" y="13137"/>
                    <a:pt x="15237" y="13011"/>
                    <a:pt x="18040" y="12749"/>
                  </a:cubicBezTo>
                  <a:cubicBezTo>
                    <a:pt x="17800" y="8914"/>
                    <a:pt x="18866" y="5749"/>
                    <a:pt x="18270" y="1953"/>
                  </a:cubicBezTo>
                  <a:cubicBezTo>
                    <a:pt x="16097" y="398"/>
                    <a:pt x="14210" y="1"/>
                    <a:pt x="12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4932800" y="1816525"/>
              <a:ext cx="235900" cy="38950"/>
            </a:xfrm>
            <a:custGeom>
              <a:avLst/>
              <a:gdLst/>
              <a:ahLst/>
              <a:cxnLst/>
              <a:rect l="l" t="t" r="r" b="b"/>
              <a:pathLst>
                <a:path w="9436" h="1558" extrusionOk="0">
                  <a:moveTo>
                    <a:pt x="9283" y="1"/>
                  </a:moveTo>
                  <a:cubicBezTo>
                    <a:pt x="9263" y="1"/>
                    <a:pt x="9244" y="5"/>
                    <a:pt x="9225" y="14"/>
                  </a:cubicBezTo>
                  <a:cubicBezTo>
                    <a:pt x="7458" y="859"/>
                    <a:pt x="5478" y="1291"/>
                    <a:pt x="3504" y="1291"/>
                  </a:cubicBezTo>
                  <a:cubicBezTo>
                    <a:pt x="2381" y="1291"/>
                    <a:pt x="1260" y="1151"/>
                    <a:pt x="182" y="867"/>
                  </a:cubicBezTo>
                  <a:cubicBezTo>
                    <a:pt x="170" y="864"/>
                    <a:pt x="159" y="863"/>
                    <a:pt x="148" y="863"/>
                  </a:cubicBezTo>
                  <a:cubicBezTo>
                    <a:pt x="89" y="863"/>
                    <a:pt x="34" y="903"/>
                    <a:pt x="19" y="963"/>
                  </a:cubicBezTo>
                  <a:cubicBezTo>
                    <a:pt x="1" y="1034"/>
                    <a:pt x="43" y="1107"/>
                    <a:pt x="115" y="1125"/>
                  </a:cubicBezTo>
                  <a:cubicBezTo>
                    <a:pt x="1214" y="1415"/>
                    <a:pt x="2356" y="1557"/>
                    <a:pt x="3502" y="1557"/>
                  </a:cubicBezTo>
                  <a:cubicBezTo>
                    <a:pt x="5516" y="1557"/>
                    <a:pt x="7536" y="1115"/>
                    <a:pt x="9340" y="256"/>
                  </a:cubicBezTo>
                  <a:cubicBezTo>
                    <a:pt x="9407" y="224"/>
                    <a:pt x="9436" y="143"/>
                    <a:pt x="9404" y="77"/>
                  </a:cubicBezTo>
                  <a:cubicBezTo>
                    <a:pt x="9380" y="29"/>
                    <a:pt x="9332" y="1"/>
                    <a:pt x="9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903150" y="2056900"/>
              <a:ext cx="408050" cy="13650"/>
            </a:xfrm>
            <a:custGeom>
              <a:avLst/>
              <a:gdLst/>
              <a:ahLst/>
              <a:cxnLst/>
              <a:rect l="l" t="t" r="r" b="b"/>
              <a:pathLst>
                <a:path w="16322" h="546" extrusionOk="0">
                  <a:moveTo>
                    <a:pt x="16184" y="1"/>
                  </a:moveTo>
                  <a:cubicBezTo>
                    <a:pt x="16181" y="1"/>
                    <a:pt x="16178" y="1"/>
                    <a:pt x="16175" y="1"/>
                  </a:cubicBezTo>
                  <a:cubicBezTo>
                    <a:pt x="13444" y="186"/>
                    <a:pt x="10694" y="279"/>
                    <a:pt x="7943" y="279"/>
                  </a:cubicBezTo>
                  <a:cubicBezTo>
                    <a:pt x="5339" y="279"/>
                    <a:pt x="2735" y="196"/>
                    <a:pt x="148" y="30"/>
                  </a:cubicBezTo>
                  <a:cubicBezTo>
                    <a:pt x="142" y="29"/>
                    <a:pt x="137" y="29"/>
                    <a:pt x="131" y="29"/>
                  </a:cubicBezTo>
                  <a:cubicBezTo>
                    <a:pt x="65" y="29"/>
                    <a:pt x="10" y="86"/>
                    <a:pt x="5" y="154"/>
                  </a:cubicBezTo>
                  <a:cubicBezTo>
                    <a:pt x="0" y="227"/>
                    <a:pt x="56" y="290"/>
                    <a:pt x="129" y="296"/>
                  </a:cubicBezTo>
                  <a:cubicBezTo>
                    <a:pt x="2724" y="463"/>
                    <a:pt x="5334" y="546"/>
                    <a:pt x="7947" y="546"/>
                  </a:cubicBezTo>
                  <a:cubicBezTo>
                    <a:pt x="10701" y="546"/>
                    <a:pt x="13457" y="454"/>
                    <a:pt x="16193" y="268"/>
                  </a:cubicBezTo>
                  <a:cubicBezTo>
                    <a:pt x="16267" y="263"/>
                    <a:pt x="16322" y="200"/>
                    <a:pt x="16318" y="125"/>
                  </a:cubicBezTo>
                  <a:cubicBezTo>
                    <a:pt x="16313" y="55"/>
                    <a:pt x="16254" y="1"/>
                    <a:pt x="16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210425" y="1692175"/>
              <a:ext cx="47400" cy="49050"/>
            </a:xfrm>
            <a:custGeom>
              <a:avLst/>
              <a:gdLst/>
              <a:ahLst/>
              <a:cxnLst/>
              <a:rect l="l" t="t" r="r" b="b"/>
              <a:pathLst>
                <a:path w="1896" h="1962" extrusionOk="0">
                  <a:moveTo>
                    <a:pt x="1211" y="0"/>
                  </a:moveTo>
                  <a:cubicBezTo>
                    <a:pt x="1123" y="0"/>
                    <a:pt x="1034" y="8"/>
                    <a:pt x="946" y="15"/>
                  </a:cubicBezTo>
                  <a:cubicBezTo>
                    <a:pt x="484" y="56"/>
                    <a:pt x="62" y="536"/>
                    <a:pt x="31" y="1001"/>
                  </a:cubicBezTo>
                  <a:cubicBezTo>
                    <a:pt x="0" y="1466"/>
                    <a:pt x="456" y="1807"/>
                    <a:pt x="895" y="1961"/>
                  </a:cubicBezTo>
                  <a:cubicBezTo>
                    <a:pt x="1146" y="1624"/>
                    <a:pt x="1398" y="1284"/>
                    <a:pt x="1648" y="945"/>
                  </a:cubicBezTo>
                  <a:cubicBezTo>
                    <a:pt x="1768" y="783"/>
                    <a:pt x="1896" y="594"/>
                    <a:pt x="1858" y="395"/>
                  </a:cubicBezTo>
                  <a:cubicBezTo>
                    <a:pt x="1824" y="217"/>
                    <a:pt x="1662" y="85"/>
                    <a:pt x="1488" y="35"/>
                  </a:cubicBezTo>
                  <a:cubicBezTo>
                    <a:pt x="1398" y="9"/>
                    <a:pt x="1304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5230950" y="1695850"/>
              <a:ext cx="24775" cy="8200"/>
            </a:xfrm>
            <a:custGeom>
              <a:avLst/>
              <a:gdLst/>
              <a:ahLst/>
              <a:cxnLst/>
              <a:rect l="l" t="t" r="r" b="b"/>
              <a:pathLst>
                <a:path w="991" h="328" extrusionOk="0">
                  <a:moveTo>
                    <a:pt x="501" y="1"/>
                  </a:moveTo>
                  <a:cubicBezTo>
                    <a:pt x="367" y="1"/>
                    <a:pt x="233" y="23"/>
                    <a:pt x="107" y="69"/>
                  </a:cubicBezTo>
                  <a:cubicBezTo>
                    <a:pt x="37" y="93"/>
                    <a:pt x="0" y="170"/>
                    <a:pt x="25" y="239"/>
                  </a:cubicBezTo>
                  <a:cubicBezTo>
                    <a:pt x="45" y="295"/>
                    <a:pt x="94" y="328"/>
                    <a:pt x="150" y="328"/>
                  </a:cubicBezTo>
                  <a:cubicBezTo>
                    <a:pt x="165" y="328"/>
                    <a:pt x="180" y="326"/>
                    <a:pt x="196" y="322"/>
                  </a:cubicBezTo>
                  <a:cubicBezTo>
                    <a:pt x="295" y="286"/>
                    <a:pt x="400" y="268"/>
                    <a:pt x="505" y="268"/>
                  </a:cubicBezTo>
                  <a:cubicBezTo>
                    <a:pt x="604" y="268"/>
                    <a:pt x="704" y="284"/>
                    <a:pt x="799" y="317"/>
                  </a:cubicBezTo>
                  <a:cubicBezTo>
                    <a:pt x="813" y="321"/>
                    <a:pt x="828" y="324"/>
                    <a:pt x="842" y="324"/>
                  </a:cubicBezTo>
                  <a:cubicBezTo>
                    <a:pt x="899" y="324"/>
                    <a:pt x="949" y="288"/>
                    <a:pt x="967" y="233"/>
                  </a:cubicBezTo>
                  <a:cubicBezTo>
                    <a:pt x="991" y="163"/>
                    <a:pt x="954" y="87"/>
                    <a:pt x="884" y="63"/>
                  </a:cubicBezTo>
                  <a:cubicBezTo>
                    <a:pt x="760" y="22"/>
                    <a:pt x="630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5117450" y="1545975"/>
              <a:ext cx="141925" cy="170750"/>
            </a:xfrm>
            <a:custGeom>
              <a:avLst/>
              <a:gdLst/>
              <a:ahLst/>
              <a:cxnLst/>
              <a:rect l="l" t="t" r="r" b="b"/>
              <a:pathLst>
                <a:path w="5677" h="6830" extrusionOk="0">
                  <a:moveTo>
                    <a:pt x="42" y="0"/>
                  </a:moveTo>
                  <a:cubicBezTo>
                    <a:pt x="1" y="2741"/>
                    <a:pt x="1739" y="5707"/>
                    <a:pt x="4239" y="6829"/>
                  </a:cubicBezTo>
                  <a:cubicBezTo>
                    <a:pt x="4668" y="6192"/>
                    <a:pt x="5097" y="5553"/>
                    <a:pt x="5527" y="4916"/>
                  </a:cubicBezTo>
                  <a:cubicBezTo>
                    <a:pt x="5585" y="4829"/>
                    <a:pt x="5646" y="4736"/>
                    <a:pt x="5656" y="4632"/>
                  </a:cubicBezTo>
                  <a:cubicBezTo>
                    <a:pt x="5677" y="4421"/>
                    <a:pt x="5478" y="4240"/>
                    <a:pt x="5269" y="4203"/>
                  </a:cubicBezTo>
                  <a:cubicBezTo>
                    <a:pt x="5237" y="4198"/>
                    <a:pt x="5203" y="4195"/>
                    <a:pt x="5168" y="4195"/>
                  </a:cubicBezTo>
                  <a:cubicBezTo>
                    <a:pt x="4976" y="4195"/>
                    <a:pt x="4750" y="4270"/>
                    <a:pt x="4580" y="4327"/>
                  </a:cubicBezTo>
                  <a:cubicBezTo>
                    <a:pt x="4799" y="3883"/>
                    <a:pt x="5017" y="3438"/>
                    <a:pt x="5237" y="2992"/>
                  </a:cubicBezTo>
                  <a:cubicBezTo>
                    <a:pt x="5370" y="2722"/>
                    <a:pt x="5497" y="2385"/>
                    <a:pt x="5321" y="2143"/>
                  </a:cubicBezTo>
                  <a:cubicBezTo>
                    <a:pt x="5219" y="2001"/>
                    <a:pt x="5047" y="1946"/>
                    <a:pt x="4868" y="1946"/>
                  </a:cubicBezTo>
                  <a:cubicBezTo>
                    <a:pt x="4764" y="1946"/>
                    <a:pt x="4658" y="1964"/>
                    <a:pt x="4562" y="1995"/>
                  </a:cubicBezTo>
                  <a:cubicBezTo>
                    <a:pt x="4299" y="2080"/>
                    <a:pt x="4054" y="2230"/>
                    <a:pt x="3779" y="2252"/>
                  </a:cubicBezTo>
                  <a:cubicBezTo>
                    <a:pt x="2928" y="1019"/>
                    <a:pt x="1527" y="189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5210100" y="1598425"/>
              <a:ext cx="38375" cy="20525"/>
            </a:xfrm>
            <a:custGeom>
              <a:avLst/>
              <a:gdLst/>
              <a:ahLst/>
              <a:cxnLst/>
              <a:rect l="l" t="t" r="r" b="b"/>
              <a:pathLst>
                <a:path w="1535" h="821" extrusionOk="0">
                  <a:moveTo>
                    <a:pt x="1387" y="0"/>
                  </a:moveTo>
                  <a:cubicBezTo>
                    <a:pt x="1377" y="0"/>
                    <a:pt x="1366" y="2"/>
                    <a:pt x="1355" y="4"/>
                  </a:cubicBezTo>
                  <a:cubicBezTo>
                    <a:pt x="897" y="121"/>
                    <a:pt x="468" y="313"/>
                    <a:pt x="78" y="578"/>
                  </a:cubicBezTo>
                  <a:cubicBezTo>
                    <a:pt x="16" y="619"/>
                    <a:pt x="1" y="701"/>
                    <a:pt x="42" y="762"/>
                  </a:cubicBezTo>
                  <a:cubicBezTo>
                    <a:pt x="66" y="800"/>
                    <a:pt x="109" y="820"/>
                    <a:pt x="152" y="820"/>
                  </a:cubicBezTo>
                  <a:cubicBezTo>
                    <a:pt x="177" y="820"/>
                    <a:pt x="203" y="813"/>
                    <a:pt x="226" y="799"/>
                  </a:cubicBezTo>
                  <a:cubicBezTo>
                    <a:pt x="591" y="552"/>
                    <a:pt x="992" y="371"/>
                    <a:pt x="1419" y="262"/>
                  </a:cubicBezTo>
                  <a:cubicBezTo>
                    <a:pt x="1491" y="245"/>
                    <a:pt x="1535" y="173"/>
                    <a:pt x="1516" y="101"/>
                  </a:cubicBezTo>
                  <a:cubicBezTo>
                    <a:pt x="1501" y="40"/>
                    <a:pt x="1447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224375" y="1655725"/>
              <a:ext cx="31975" cy="13300"/>
            </a:xfrm>
            <a:custGeom>
              <a:avLst/>
              <a:gdLst/>
              <a:ahLst/>
              <a:cxnLst/>
              <a:rect l="l" t="t" r="r" b="b"/>
              <a:pathLst>
                <a:path w="1279" h="532" extrusionOk="0">
                  <a:moveTo>
                    <a:pt x="1143" y="1"/>
                  </a:moveTo>
                  <a:cubicBezTo>
                    <a:pt x="1139" y="1"/>
                    <a:pt x="1135" y="1"/>
                    <a:pt x="1131" y="1"/>
                  </a:cubicBezTo>
                  <a:cubicBezTo>
                    <a:pt x="775" y="27"/>
                    <a:pt x="417" y="121"/>
                    <a:pt x="96" y="278"/>
                  </a:cubicBezTo>
                  <a:cubicBezTo>
                    <a:pt x="30" y="310"/>
                    <a:pt x="1" y="390"/>
                    <a:pt x="34" y="456"/>
                  </a:cubicBezTo>
                  <a:cubicBezTo>
                    <a:pt x="57" y="503"/>
                    <a:pt x="104" y="531"/>
                    <a:pt x="154" y="531"/>
                  </a:cubicBezTo>
                  <a:cubicBezTo>
                    <a:pt x="173" y="531"/>
                    <a:pt x="194" y="526"/>
                    <a:pt x="212" y="517"/>
                  </a:cubicBezTo>
                  <a:cubicBezTo>
                    <a:pt x="504" y="376"/>
                    <a:pt x="827" y="289"/>
                    <a:pt x="1150" y="268"/>
                  </a:cubicBezTo>
                  <a:cubicBezTo>
                    <a:pt x="1223" y="263"/>
                    <a:pt x="1279" y="200"/>
                    <a:pt x="1274" y="125"/>
                  </a:cubicBezTo>
                  <a:cubicBezTo>
                    <a:pt x="1269" y="56"/>
                    <a:pt x="1211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4827125" y="1512850"/>
              <a:ext cx="413225" cy="320800"/>
            </a:xfrm>
            <a:custGeom>
              <a:avLst/>
              <a:gdLst/>
              <a:ahLst/>
              <a:cxnLst/>
              <a:rect l="l" t="t" r="r" b="b"/>
              <a:pathLst>
                <a:path w="16529" h="12832" extrusionOk="0">
                  <a:moveTo>
                    <a:pt x="8632" y="0"/>
                  </a:moveTo>
                  <a:cubicBezTo>
                    <a:pt x="6876" y="0"/>
                    <a:pt x="5094" y="692"/>
                    <a:pt x="3779" y="1846"/>
                  </a:cubicBezTo>
                  <a:cubicBezTo>
                    <a:pt x="3092" y="1888"/>
                    <a:pt x="2431" y="2232"/>
                    <a:pt x="2003" y="2766"/>
                  </a:cubicBezTo>
                  <a:cubicBezTo>
                    <a:pt x="1574" y="3303"/>
                    <a:pt x="1385" y="4023"/>
                    <a:pt x="1496" y="4702"/>
                  </a:cubicBezTo>
                  <a:cubicBezTo>
                    <a:pt x="673" y="5605"/>
                    <a:pt x="42" y="6692"/>
                    <a:pt x="24" y="7913"/>
                  </a:cubicBezTo>
                  <a:cubicBezTo>
                    <a:pt x="1" y="9539"/>
                    <a:pt x="1554" y="11048"/>
                    <a:pt x="3433" y="11048"/>
                  </a:cubicBezTo>
                  <a:cubicBezTo>
                    <a:pt x="3741" y="11048"/>
                    <a:pt x="4057" y="11007"/>
                    <a:pt x="4377" y="10920"/>
                  </a:cubicBezTo>
                  <a:lnTo>
                    <a:pt x="4377" y="10920"/>
                  </a:lnTo>
                  <a:cubicBezTo>
                    <a:pt x="4355" y="11189"/>
                    <a:pt x="4487" y="11970"/>
                    <a:pt x="4523" y="12237"/>
                  </a:cubicBezTo>
                  <a:cubicBezTo>
                    <a:pt x="5364" y="12553"/>
                    <a:pt x="6649" y="12831"/>
                    <a:pt x="8235" y="12831"/>
                  </a:cubicBezTo>
                  <a:cubicBezTo>
                    <a:pt x="10518" y="12831"/>
                    <a:pt x="13425" y="12253"/>
                    <a:pt x="16528" y="10374"/>
                  </a:cubicBezTo>
                  <a:cubicBezTo>
                    <a:pt x="16499" y="10157"/>
                    <a:pt x="16469" y="9945"/>
                    <a:pt x="16437" y="9737"/>
                  </a:cubicBezTo>
                  <a:cubicBezTo>
                    <a:pt x="16230" y="8352"/>
                    <a:pt x="15929" y="7098"/>
                    <a:pt x="15436" y="5725"/>
                  </a:cubicBezTo>
                  <a:cubicBezTo>
                    <a:pt x="15289" y="5311"/>
                    <a:pt x="15123" y="4887"/>
                    <a:pt x="14938" y="4444"/>
                  </a:cubicBezTo>
                  <a:cubicBezTo>
                    <a:pt x="14071" y="2373"/>
                    <a:pt x="12285" y="695"/>
                    <a:pt x="10104" y="171"/>
                  </a:cubicBezTo>
                  <a:cubicBezTo>
                    <a:pt x="9623" y="55"/>
                    <a:pt x="9129" y="0"/>
                    <a:pt x="8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180600" y="1655950"/>
              <a:ext cx="57450" cy="100350"/>
            </a:xfrm>
            <a:custGeom>
              <a:avLst/>
              <a:gdLst/>
              <a:ahLst/>
              <a:cxnLst/>
              <a:rect l="l" t="t" r="r" b="b"/>
              <a:pathLst>
                <a:path w="2298" h="4014" extrusionOk="0">
                  <a:moveTo>
                    <a:pt x="1296" y="1"/>
                  </a:moveTo>
                  <a:cubicBezTo>
                    <a:pt x="726" y="290"/>
                    <a:pt x="287" y="841"/>
                    <a:pt x="158" y="1471"/>
                  </a:cubicBezTo>
                  <a:cubicBezTo>
                    <a:pt x="0" y="2234"/>
                    <a:pt x="306" y="3078"/>
                    <a:pt x="918" y="3563"/>
                  </a:cubicBezTo>
                  <a:cubicBezTo>
                    <a:pt x="1291" y="3858"/>
                    <a:pt x="1767" y="4013"/>
                    <a:pt x="2243" y="4013"/>
                  </a:cubicBezTo>
                  <a:cubicBezTo>
                    <a:pt x="2261" y="4013"/>
                    <a:pt x="2279" y="4013"/>
                    <a:pt x="2297" y="4013"/>
                  </a:cubicBezTo>
                  <a:cubicBezTo>
                    <a:pt x="2090" y="2628"/>
                    <a:pt x="1788" y="1374"/>
                    <a:pt x="1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125375" y="1620850"/>
              <a:ext cx="60225" cy="59050"/>
            </a:xfrm>
            <a:custGeom>
              <a:avLst/>
              <a:gdLst/>
              <a:ahLst/>
              <a:cxnLst/>
              <a:rect l="l" t="t" r="r" b="b"/>
              <a:pathLst>
                <a:path w="2409" h="2362" extrusionOk="0">
                  <a:moveTo>
                    <a:pt x="1234" y="0"/>
                  </a:moveTo>
                  <a:cubicBezTo>
                    <a:pt x="661" y="0"/>
                    <a:pt x="79" y="586"/>
                    <a:pt x="41" y="1137"/>
                  </a:cubicBezTo>
                  <a:cubicBezTo>
                    <a:pt x="1" y="1720"/>
                    <a:pt x="475" y="2289"/>
                    <a:pt x="1054" y="2355"/>
                  </a:cubicBezTo>
                  <a:cubicBezTo>
                    <a:pt x="1093" y="2359"/>
                    <a:pt x="1132" y="2362"/>
                    <a:pt x="1170" y="2362"/>
                  </a:cubicBezTo>
                  <a:cubicBezTo>
                    <a:pt x="1711" y="2362"/>
                    <a:pt x="2231" y="1934"/>
                    <a:pt x="2317" y="1396"/>
                  </a:cubicBezTo>
                  <a:cubicBezTo>
                    <a:pt x="2408" y="822"/>
                    <a:pt x="1903" y="40"/>
                    <a:pt x="1285" y="2"/>
                  </a:cubicBezTo>
                  <a:cubicBezTo>
                    <a:pt x="1268" y="1"/>
                    <a:pt x="1251" y="0"/>
                    <a:pt x="1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016575" y="1441325"/>
              <a:ext cx="216450" cy="171650"/>
            </a:xfrm>
            <a:custGeom>
              <a:avLst/>
              <a:gdLst/>
              <a:ahLst/>
              <a:cxnLst/>
              <a:rect l="l" t="t" r="r" b="b"/>
              <a:pathLst>
                <a:path w="8658" h="6866" extrusionOk="0">
                  <a:moveTo>
                    <a:pt x="1619" y="0"/>
                  </a:moveTo>
                  <a:cubicBezTo>
                    <a:pt x="1241" y="0"/>
                    <a:pt x="1008" y="412"/>
                    <a:pt x="874" y="768"/>
                  </a:cubicBezTo>
                  <a:cubicBezTo>
                    <a:pt x="434" y="1938"/>
                    <a:pt x="139" y="3164"/>
                    <a:pt x="1" y="4406"/>
                  </a:cubicBezTo>
                  <a:cubicBezTo>
                    <a:pt x="808" y="4101"/>
                    <a:pt x="1681" y="3933"/>
                    <a:pt x="2548" y="3933"/>
                  </a:cubicBezTo>
                  <a:cubicBezTo>
                    <a:pt x="3185" y="3933"/>
                    <a:pt x="3819" y="4023"/>
                    <a:pt x="4423" y="4216"/>
                  </a:cubicBezTo>
                  <a:cubicBezTo>
                    <a:pt x="5849" y="4672"/>
                    <a:pt x="7114" y="5622"/>
                    <a:pt x="7948" y="6866"/>
                  </a:cubicBezTo>
                  <a:lnTo>
                    <a:pt x="7931" y="6556"/>
                  </a:lnTo>
                  <a:cubicBezTo>
                    <a:pt x="8233" y="5973"/>
                    <a:pt x="8457" y="5349"/>
                    <a:pt x="8592" y="4708"/>
                  </a:cubicBezTo>
                  <a:cubicBezTo>
                    <a:pt x="8628" y="4537"/>
                    <a:pt x="8658" y="4362"/>
                    <a:pt x="8631" y="4190"/>
                  </a:cubicBezTo>
                  <a:cubicBezTo>
                    <a:pt x="8604" y="4017"/>
                    <a:pt x="8509" y="3848"/>
                    <a:pt x="8353" y="3771"/>
                  </a:cubicBezTo>
                  <a:cubicBezTo>
                    <a:pt x="8284" y="3736"/>
                    <a:pt x="8210" y="3723"/>
                    <a:pt x="8134" y="3723"/>
                  </a:cubicBezTo>
                  <a:cubicBezTo>
                    <a:pt x="8006" y="3723"/>
                    <a:pt x="7872" y="3762"/>
                    <a:pt x="7749" y="3807"/>
                  </a:cubicBezTo>
                  <a:cubicBezTo>
                    <a:pt x="7269" y="3983"/>
                    <a:pt x="6730" y="4290"/>
                    <a:pt x="6328" y="4606"/>
                  </a:cubicBezTo>
                  <a:cubicBezTo>
                    <a:pt x="6436" y="3685"/>
                    <a:pt x="6436" y="2753"/>
                    <a:pt x="6329" y="1834"/>
                  </a:cubicBezTo>
                  <a:cubicBezTo>
                    <a:pt x="6285" y="1450"/>
                    <a:pt x="6163" y="997"/>
                    <a:pt x="5796" y="879"/>
                  </a:cubicBezTo>
                  <a:cubicBezTo>
                    <a:pt x="5739" y="860"/>
                    <a:pt x="5682" y="852"/>
                    <a:pt x="5626" y="852"/>
                  </a:cubicBezTo>
                  <a:cubicBezTo>
                    <a:pt x="5324" y="852"/>
                    <a:pt x="5035" y="1092"/>
                    <a:pt x="4825" y="1333"/>
                  </a:cubicBezTo>
                  <a:cubicBezTo>
                    <a:pt x="4357" y="1868"/>
                    <a:pt x="3861" y="2425"/>
                    <a:pt x="3598" y="3086"/>
                  </a:cubicBezTo>
                  <a:cubicBezTo>
                    <a:pt x="3208" y="2255"/>
                    <a:pt x="2792" y="1436"/>
                    <a:pt x="2351" y="631"/>
                  </a:cubicBezTo>
                  <a:cubicBezTo>
                    <a:pt x="2191" y="337"/>
                    <a:pt x="1965" y="7"/>
                    <a:pt x="1630" y="1"/>
                  </a:cubicBezTo>
                  <a:cubicBezTo>
                    <a:pt x="1626" y="1"/>
                    <a:pt x="1622" y="0"/>
                    <a:pt x="1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025175" y="1448700"/>
              <a:ext cx="32250" cy="98200"/>
            </a:xfrm>
            <a:custGeom>
              <a:avLst/>
              <a:gdLst/>
              <a:ahLst/>
              <a:cxnLst/>
              <a:rect l="l" t="t" r="r" b="b"/>
              <a:pathLst>
                <a:path w="1290" h="3928" extrusionOk="0">
                  <a:moveTo>
                    <a:pt x="1139" y="0"/>
                  </a:moveTo>
                  <a:cubicBezTo>
                    <a:pt x="1087" y="0"/>
                    <a:pt x="1038" y="30"/>
                    <a:pt x="1016" y="80"/>
                  </a:cubicBezTo>
                  <a:cubicBezTo>
                    <a:pt x="500" y="1256"/>
                    <a:pt x="162" y="2501"/>
                    <a:pt x="10" y="3778"/>
                  </a:cubicBezTo>
                  <a:cubicBezTo>
                    <a:pt x="1" y="3851"/>
                    <a:pt x="52" y="3917"/>
                    <a:pt x="127" y="3926"/>
                  </a:cubicBezTo>
                  <a:cubicBezTo>
                    <a:pt x="132" y="3927"/>
                    <a:pt x="137" y="3927"/>
                    <a:pt x="142" y="3927"/>
                  </a:cubicBezTo>
                  <a:cubicBezTo>
                    <a:pt x="208" y="3927"/>
                    <a:pt x="266" y="3879"/>
                    <a:pt x="273" y="3809"/>
                  </a:cubicBezTo>
                  <a:cubicBezTo>
                    <a:pt x="422" y="2559"/>
                    <a:pt x="754" y="1340"/>
                    <a:pt x="1260" y="187"/>
                  </a:cubicBezTo>
                  <a:cubicBezTo>
                    <a:pt x="1290" y="120"/>
                    <a:pt x="1259" y="41"/>
                    <a:pt x="1192" y="11"/>
                  </a:cubicBezTo>
                  <a:cubicBezTo>
                    <a:pt x="1174" y="4"/>
                    <a:pt x="1156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5109525" y="1468700"/>
              <a:ext cx="54925" cy="62525"/>
            </a:xfrm>
            <a:custGeom>
              <a:avLst/>
              <a:gdLst/>
              <a:ahLst/>
              <a:cxnLst/>
              <a:rect l="l" t="t" r="r" b="b"/>
              <a:pathLst>
                <a:path w="2197" h="2501" extrusionOk="0">
                  <a:moveTo>
                    <a:pt x="2050" y="1"/>
                  </a:moveTo>
                  <a:cubicBezTo>
                    <a:pt x="2038" y="1"/>
                    <a:pt x="2026" y="2"/>
                    <a:pt x="2015" y="6"/>
                  </a:cubicBezTo>
                  <a:cubicBezTo>
                    <a:pt x="1762" y="71"/>
                    <a:pt x="1590" y="266"/>
                    <a:pt x="1424" y="477"/>
                  </a:cubicBezTo>
                  <a:cubicBezTo>
                    <a:pt x="957" y="1067"/>
                    <a:pt x="492" y="1676"/>
                    <a:pt x="44" y="2289"/>
                  </a:cubicBezTo>
                  <a:cubicBezTo>
                    <a:pt x="0" y="2347"/>
                    <a:pt x="13" y="2430"/>
                    <a:pt x="73" y="2474"/>
                  </a:cubicBezTo>
                  <a:cubicBezTo>
                    <a:pt x="95" y="2492"/>
                    <a:pt x="124" y="2500"/>
                    <a:pt x="151" y="2500"/>
                  </a:cubicBezTo>
                  <a:cubicBezTo>
                    <a:pt x="193" y="2500"/>
                    <a:pt x="234" y="2481"/>
                    <a:pt x="257" y="2447"/>
                  </a:cubicBezTo>
                  <a:cubicBezTo>
                    <a:pt x="704" y="1839"/>
                    <a:pt x="1166" y="1231"/>
                    <a:pt x="1632" y="643"/>
                  </a:cubicBezTo>
                  <a:cubicBezTo>
                    <a:pt x="1769" y="468"/>
                    <a:pt x="1907" y="308"/>
                    <a:pt x="2082" y="264"/>
                  </a:cubicBezTo>
                  <a:cubicBezTo>
                    <a:pt x="2154" y="244"/>
                    <a:pt x="2196" y="172"/>
                    <a:pt x="2177" y="101"/>
                  </a:cubicBezTo>
                  <a:cubicBezTo>
                    <a:pt x="2162" y="41"/>
                    <a:pt x="2108" y="1"/>
                    <a:pt x="2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5175175" y="1539800"/>
              <a:ext cx="51850" cy="28275"/>
            </a:xfrm>
            <a:custGeom>
              <a:avLst/>
              <a:gdLst/>
              <a:ahLst/>
              <a:cxnLst/>
              <a:rect l="l" t="t" r="r" b="b"/>
              <a:pathLst>
                <a:path w="2074" h="1131" extrusionOk="0">
                  <a:moveTo>
                    <a:pt x="1929" y="1"/>
                  </a:moveTo>
                  <a:cubicBezTo>
                    <a:pt x="1919" y="1"/>
                    <a:pt x="1909" y="2"/>
                    <a:pt x="1899" y="4"/>
                  </a:cubicBezTo>
                  <a:cubicBezTo>
                    <a:pt x="1230" y="155"/>
                    <a:pt x="597" y="463"/>
                    <a:pt x="66" y="894"/>
                  </a:cubicBezTo>
                  <a:cubicBezTo>
                    <a:pt x="9" y="940"/>
                    <a:pt x="0" y="1025"/>
                    <a:pt x="47" y="1082"/>
                  </a:cubicBezTo>
                  <a:cubicBezTo>
                    <a:pt x="72" y="1114"/>
                    <a:pt x="112" y="1130"/>
                    <a:pt x="150" y="1130"/>
                  </a:cubicBezTo>
                  <a:cubicBezTo>
                    <a:pt x="180" y="1130"/>
                    <a:pt x="210" y="1121"/>
                    <a:pt x="234" y="1100"/>
                  </a:cubicBezTo>
                  <a:cubicBezTo>
                    <a:pt x="733" y="695"/>
                    <a:pt x="1329" y="406"/>
                    <a:pt x="1957" y="264"/>
                  </a:cubicBezTo>
                  <a:cubicBezTo>
                    <a:pt x="2029" y="248"/>
                    <a:pt x="2073" y="178"/>
                    <a:pt x="2057" y="106"/>
                  </a:cubicBezTo>
                  <a:cubicBezTo>
                    <a:pt x="2043" y="43"/>
                    <a:pt x="1990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4959475" y="1630725"/>
              <a:ext cx="105475" cy="92500"/>
            </a:xfrm>
            <a:custGeom>
              <a:avLst/>
              <a:gdLst/>
              <a:ahLst/>
              <a:cxnLst/>
              <a:rect l="l" t="t" r="r" b="b"/>
              <a:pathLst>
                <a:path w="4219" h="3700" extrusionOk="0">
                  <a:moveTo>
                    <a:pt x="2113" y="237"/>
                  </a:moveTo>
                  <a:cubicBezTo>
                    <a:pt x="2406" y="237"/>
                    <a:pt x="2703" y="316"/>
                    <a:pt x="2969" y="484"/>
                  </a:cubicBezTo>
                  <a:cubicBezTo>
                    <a:pt x="3723" y="958"/>
                    <a:pt x="3951" y="1956"/>
                    <a:pt x="3478" y="2710"/>
                  </a:cubicBezTo>
                  <a:cubicBezTo>
                    <a:pt x="3171" y="3198"/>
                    <a:pt x="2645" y="3465"/>
                    <a:pt x="2108" y="3465"/>
                  </a:cubicBezTo>
                  <a:cubicBezTo>
                    <a:pt x="1815" y="3465"/>
                    <a:pt x="1518" y="3385"/>
                    <a:pt x="1252" y="3218"/>
                  </a:cubicBezTo>
                  <a:cubicBezTo>
                    <a:pt x="498" y="2745"/>
                    <a:pt x="270" y="1746"/>
                    <a:pt x="743" y="993"/>
                  </a:cubicBezTo>
                  <a:cubicBezTo>
                    <a:pt x="1049" y="505"/>
                    <a:pt x="1575" y="237"/>
                    <a:pt x="2113" y="237"/>
                  </a:cubicBezTo>
                  <a:close/>
                  <a:moveTo>
                    <a:pt x="2113" y="1"/>
                  </a:moveTo>
                  <a:cubicBezTo>
                    <a:pt x="1497" y="1"/>
                    <a:pt x="894" y="308"/>
                    <a:pt x="543" y="867"/>
                  </a:cubicBezTo>
                  <a:cubicBezTo>
                    <a:pt x="1" y="1732"/>
                    <a:pt x="262" y="2875"/>
                    <a:pt x="1127" y="3417"/>
                  </a:cubicBezTo>
                  <a:cubicBezTo>
                    <a:pt x="1431" y="3609"/>
                    <a:pt x="1771" y="3700"/>
                    <a:pt x="2106" y="3700"/>
                  </a:cubicBezTo>
                  <a:cubicBezTo>
                    <a:pt x="2722" y="3700"/>
                    <a:pt x="3325" y="3393"/>
                    <a:pt x="3676" y="2834"/>
                  </a:cubicBezTo>
                  <a:cubicBezTo>
                    <a:pt x="4218" y="1970"/>
                    <a:pt x="3957" y="826"/>
                    <a:pt x="3093" y="283"/>
                  </a:cubicBezTo>
                  <a:cubicBezTo>
                    <a:pt x="2788" y="92"/>
                    <a:pt x="2449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825325" y="1572450"/>
              <a:ext cx="105475" cy="92500"/>
            </a:xfrm>
            <a:custGeom>
              <a:avLst/>
              <a:gdLst/>
              <a:ahLst/>
              <a:cxnLst/>
              <a:rect l="l" t="t" r="r" b="b"/>
              <a:pathLst>
                <a:path w="4219" h="3700" extrusionOk="0">
                  <a:moveTo>
                    <a:pt x="2111" y="236"/>
                  </a:moveTo>
                  <a:cubicBezTo>
                    <a:pt x="2404" y="236"/>
                    <a:pt x="2701" y="316"/>
                    <a:pt x="2967" y="483"/>
                  </a:cubicBezTo>
                  <a:cubicBezTo>
                    <a:pt x="3721" y="956"/>
                    <a:pt x="3950" y="1955"/>
                    <a:pt x="3476" y="2708"/>
                  </a:cubicBezTo>
                  <a:cubicBezTo>
                    <a:pt x="3169" y="3196"/>
                    <a:pt x="2643" y="3465"/>
                    <a:pt x="2106" y="3465"/>
                  </a:cubicBezTo>
                  <a:cubicBezTo>
                    <a:pt x="1813" y="3465"/>
                    <a:pt x="1516" y="3385"/>
                    <a:pt x="1251" y="3218"/>
                  </a:cubicBezTo>
                  <a:cubicBezTo>
                    <a:pt x="497" y="2743"/>
                    <a:pt x="267" y="1746"/>
                    <a:pt x="741" y="992"/>
                  </a:cubicBezTo>
                  <a:cubicBezTo>
                    <a:pt x="1048" y="504"/>
                    <a:pt x="1574" y="236"/>
                    <a:pt x="2111" y="236"/>
                  </a:cubicBezTo>
                  <a:close/>
                  <a:moveTo>
                    <a:pt x="2113" y="1"/>
                  </a:moveTo>
                  <a:cubicBezTo>
                    <a:pt x="1497" y="1"/>
                    <a:pt x="894" y="308"/>
                    <a:pt x="543" y="867"/>
                  </a:cubicBezTo>
                  <a:cubicBezTo>
                    <a:pt x="1" y="1730"/>
                    <a:pt x="261" y="2875"/>
                    <a:pt x="1127" y="3417"/>
                  </a:cubicBezTo>
                  <a:cubicBezTo>
                    <a:pt x="1431" y="3608"/>
                    <a:pt x="1771" y="3699"/>
                    <a:pt x="2106" y="3699"/>
                  </a:cubicBezTo>
                  <a:cubicBezTo>
                    <a:pt x="2722" y="3699"/>
                    <a:pt x="3325" y="3392"/>
                    <a:pt x="3676" y="2833"/>
                  </a:cubicBezTo>
                  <a:cubicBezTo>
                    <a:pt x="4218" y="1969"/>
                    <a:pt x="3957" y="825"/>
                    <a:pt x="3092" y="283"/>
                  </a:cubicBezTo>
                  <a:cubicBezTo>
                    <a:pt x="2788" y="92"/>
                    <a:pt x="2448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4917900" y="1631850"/>
              <a:ext cx="57900" cy="31050"/>
            </a:xfrm>
            <a:custGeom>
              <a:avLst/>
              <a:gdLst/>
              <a:ahLst/>
              <a:cxnLst/>
              <a:rect l="l" t="t" r="r" b="b"/>
              <a:pathLst>
                <a:path w="2316" h="1242" extrusionOk="0">
                  <a:moveTo>
                    <a:pt x="104" y="1"/>
                  </a:moveTo>
                  <a:lnTo>
                    <a:pt x="1" y="217"/>
                  </a:lnTo>
                  <a:lnTo>
                    <a:pt x="533" y="470"/>
                  </a:lnTo>
                  <a:cubicBezTo>
                    <a:pt x="549" y="477"/>
                    <a:pt x="566" y="481"/>
                    <a:pt x="583" y="481"/>
                  </a:cubicBezTo>
                  <a:cubicBezTo>
                    <a:pt x="623" y="481"/>
                    <a:pt x="662" y="461"/>
                    <a:pt x="684" y="424"/>
                  </a:cubicBezTo>
                  <a:cubicBezTo>
                    <a:pt x="767" y="290"/>
                    <a:pt x="891" y="242"/>
                    <a:pt x="1011" y="242"/>
                  </a:cubicBezTo>
                  <a:cubicBezTo>
                    <a:pt x="1076" y="242"/>
                    <a:pt x="1141" y="256"/>
                    <a:pt x="1196" y="279"/>
                  </a:cubicBezTo>
                  <a:cubicBezTo>
                    <a:pt x="1367" y="348"/>
                    <a:pt x="1545" y="532"/>
                    <a:pt x="1480" y="820"/>
                  </a:cubicBezTo>
                  <a:cubicBezTo>
                    <a:pt x="1469" y="874"/>
                    <a:pt x="1496" y="928"/>
                    <a:pt x="1545" y="951"/>
                  </a:cubicBezTo>
                  <a:lnTo>
                    <a:pt x="2130" y="1230"/>
                  </a:lnTo>
                  <a:cubicBezTo>
                    <a:pt x="2146" y="1238"/>
                    <a:pt x="2163" y="1242"/>
                    <a:pt x="2180" y="1242"/>
                  </a:cubicBezTo>
                  <a:cubicBezTo>
                    <a:pt x="2224" y="1242"/>
                    <a:pt x="2267" y="1217"/>
                    <a:pt x="2287" y="1174"/>
                  </a:cubicBezTo>
                  <a:cubicBezTo>
                    <a:pt x="2316" y="1116"/>
                    <a:pt x="2291" y="1045"/>
                    <a:pt x="2232" y="1017"/>
                  </a:cubicBezTo>
                  <a:lnTo>
                    <a:pt x="1727" y="776"/>
                  </a:lnTo>
                  <a:cubicBezTo>
                    <a:pt x="1764" y="421"/>
                    <a:pt x="1541" y="164"/>
                    <a:pt x="1287" y="60"/>
                  </a:cubicBezTo>
                  <a:cubicBezTo>
                    <a:pt x="1202" y="25"/>
                    <a:pt x="1107" y="5"/>
                    <a:pt x="1012" y="5"/>
                  </a:cubicBezTo>
                  <a:cubicBezTo>
                    <a:pt x="845" y="5"/>
                    <a:pt x="675" y="66"/>
                    <a:pt x="548" y="213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5006800" y="1674675"/>
              <a:ext cx="13375" cy="11775"/>
            </a:xfrm>
            <a:custGeom>
              <a:avLst/>
              <a:gdLst/>
              <a:ahLst/>
              <a:cxnLst/>
              <a:rect l="l" t="t" r="r" b="b"/>
              <a:pathLst>
                <a:path w="535" h="471" extrusionOk="0">
                  <a:moveTo>
                    <a:pt x="268" y="1"/>
                  </a:moveTo>
                  <a:cubicBezTo>
                    <a:pt x="187" y="1"/>
                    <a:pt x="107" y="44"/>
                    <a:pt x="63" y="120"/>
                  </a:cubicBezTo>
                  <a:cubicBezTo>
                    <a:pt x="0" y="233"/>
                    <a:pt x="39" y="376"/>
                    <a:pt x="151" y="440"/>
                  </a:cubicBezTo>
                  <a:cubicBezTo>
                    <a:pt x="187" y="461"/>
                    <a:pt x="227" y="470"/>
                    <a:pt x="266" y="470"/>
                  </a:cubicBezTo>
                  <a:cubicBezTo>
                    <a:pt x="347" y="470"/>
                    <a:pt x="427" y="428"/>
                    <a:pt x="470" y="351"/>
                  </a:cubicBezTo>
                  <a:cubicBezTo>
                    <a:pt x="534" y="238"/>
                    <a:pt x="495" y="94"/>
                    <a:pt x="383" y="31"/>
                  </a:cubicBezTo>
                  <a:cubicBezTo>
                    <a:pt x="346" y="11"/>
                    <a:pt x="307" y="1"/>
                    <a:pt x="26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4887850" y="1624900"/>
              <a:ext cx="13400" cy="11750"/>
            </a:xfrm>
            <a:custGeom>
              <a:avLst/>
              <a:gdLst/>
              <a:ahLst/>
              <a:cxnLst/>
              <a:rect l="l" t="t" r="r" b="b"/>
              <a:pathLst>
                <a:path w="536" h="470" extrusionOk="0">
                  <a:moveTo>
                    <a:pt x="269" y="0"/>
                  </a:moveTo>
                  <a:cubicBezTo>
                    <a:pt x="187" y="0"/>
                    <a:pt x="108" y="43"/>
                    <a:pt x="65" y="120"/>
                  </a:cubicBezTo>
                  <a:cubicBezTo>
                    <a:pt x="1" y="232"/>
                    <a:pt x="40" y="376"/>
                    <a:pt x="152" y="440"/>
                  </a:cubicBezTo>
                  <a:cubicBezTo>
                    <a:pt x="188" y="460"/>
                    <a:pt x="228" y="470"/>
                    <a:pt x="266" y="470"/>
                  </a:cubicBezTo>
                  <a:cubicBezTo>
                    <a:pt x="348" y="470"/>
                    <a:pt x="428" y="427"/>
                    <a:pt x="472" y="350"/>
                  </a:cubicBezTo>
                  <a:cubicBezTo>
                    <a:pt x="536" y="237"/>
                    <a:pt x="496" y="94"/>
                    <a:pt x="384" y="31"/>
                  </a:cubicBezTo>
                  <a:cubicBezTo>
                    <a:pt x="347" y="10"/>
                    <a:pt x="308" y="0"/>
                    <a:pt x="269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4878700" y="1741450"/>
              <a:ext cx="21900" cy="13725"/>
            </a:xfrm>
            <a:custGeom>
              <a:avLst/>
              <a:gdLst/>
              <a:ahLst/>
              <a:cxnLst/>
              <a:rect l="l" t="t" r="r" b="b"/>
              <a:pathLst>
                <a:path w="876" h="549" extrusionOk="0">
                  <a:moveTo>
                    <a:pt x="563" y="1"/>
                  </a:moveTo>
                  <a:cubicBezTo>
                    <a:pt x="486" y="1"/>
                    <a:pt x="407" y="17"/>
                    <a:pt x="332" y="48"/>
                  </a:cubicBezTo>
                  <a:cubicBezTo>
                    <a:pt x="183" y="113"/>
                    <a:pt x="71" y="232"/>
                    <a:pt x="24" y="374"/>
                  </a:cubicBezTo>
                  <a:cubicBezTo>
                    <a:pt x="1" y="444"/>
                    <a:pt x="40" y="518"/>
                    <a:pt x="109" y="542"/>
                  </a:cubicBezTo>
                  <a:cubicBezTo>
                    <a:pt x="123" y="546"/>
                    <a:pt x="136" y="548"/>
                    <a:pt x="151" y="548"/>
                  </a:cubicBezTo>
                  <a:cubicBezTo>
                    <a:pt x="207" y="548"/>
                    <a:pt x="259" y="512"/>
                    <a:pt x="279" y="456"/>
                  </a:cubicBezTo>
                  <a:cubicBezTo>
                    <a:pt x="301" y="386"/>
                    <a:pt x="359" y="326"/>
                    <a:pt x="439" y="293"/>
                  </a:cubicBezTo>
                  <a:cubicBezTo>
                    <a:pt x="480" y="275"/>
                    <a:pt x="522" y="266"/>
                    <a:pt x="562" y="266"/>
                  </a:cubicBezTo>
                  <a:cubicBezTo>
                    <a:pt x="600" y="266"/>
                    <a:pt x="635" y="274"/>
                    <a:pt x="667" y="289"/>
                  </a:cubicBezTo>
                  <a:cubicBezTo>
                    <a:pt x="685" y="298"/>
                    <a:pt x="704" y="302"/>
                    <a:pt x="723" y="302"/>
                  </a:cubicBezTo>
                  <a:cubicBezTo>
                    <a:pt x="773" y="302"/>
                    <a:pt x="821" y="273"/>
                    <a:pt x="844" y="226"/>
                  </a:cubicBezTo>
                  <a:cubicBezTo>
                    <a:pt x="876" y="160"/>
                    <a:pt x="848" y="79"/>
                    <a:pt x="781" y="48"/>
                  </a:cubicBezTo>
                  <a:cubicBezTo>
                    <a:pt x="713" y="16"/>
                    <a:pt x="63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4838375" y="1710250"/>
              <a:ext cx="11650" cy="20025"/>
            </a:xfrm>
            <a:custGeom>
              <a:avLst/>
              <a:gdLst/>
              <a:ahLst/>
              <a:cxnLst/>
              <a:rect l="l" t="t" r="r" b="b"/>
              <a:pathLst>
                <a:path w="466" h="801" extrusionOk="0">
                  <a:moveTo>
                    <a:pt x="146" y="0"/>
                  </a:moveTo>
                  <a:cubicBezTo>
                    <a:pt x="112" y="0"/>
                    <a:pt x="78" y="13"/>
                    <a:pt x="52" y="39"/>
                  </a:cubicBezTo>
                  <a:cubicBezTo>
                    <a:pt x="0" y="91"/>
                    <a:pt x="0" y="174"/>
                    <a:pt x="52" y="227"/>
                  </a:cubicBezTo>
                  <a:cubicBezTo>
                    <a:pt x="147" y="324"/>
                    <a:pt x="176" y="488"/>
                    <a:pt x="119" y="611"/>
                  </a:cubicBezTo>
                  <a:cubicBezTo>
                    <a:pt x="88" y="678"/>
                    <a:pt x="116" y="757"/>
                    <a:pt x="183" y="788"/>
                  </a:cubicBezTo>
                  <a:cubicBezTo>
                    <a:pt x="203" y="797"/>
                    <a:pt x="220" y="800"/>
                    <a:pt x="240" y="800"/>
                  </a:cubicBezTo>
                  <a:cubicBezTo>
                    <a:pt x="291" y="800"/>
                    <a:pt x="338" y="772"/>
                    <a:pt x="360" y="722"/>
                  </a:cubicBezTo>
                  <a:cubicBezTo>
                    <a:pt x="465" y="496"/>
                    <a:pt x="416" y="216"/>
                    <a:pt x="240" y="39"/>
                  </a:cubicBezTo>
                  <a:cubicBezTo>
                    <a:pt x="214" y="13"/>
                    <a:pt x="180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4928900" y="1755350"/>
              <a:ext cx="60475" cy="36500"/>
            </a:xfrm>
            <a:custGeom>
              <a:avLst/>
              <a:gdLst/>
              <a:ahLst/>
              <a:cxnLst/>
              <a:rect l="l" t="t" r="r" b="b"/>
              <a:pathLst>
                <a:path w="2419" h="1460" extrusionOk="0">
                  <a:moveTo>
                    <a:pt x="2270" y="0"/>
                  </a:moveTo>
                  <a:cubicBezTo>
                    <a:pt x="2234" y="0"/>
                    <a:pt x="2198" y="15"/>
                    <a:pt x="2171" y="44"/>
                  </a:cubicBezTo>
                  <a:cubicBezTo>
                    <a:pt x="1633" y="633"/>
                    <a:pt x="904" y="1044"/>
                    <a:pt x="120" y="1197"/>
                  </a:cubicBezTo>
                  <a:cubicBezTo>
                    <a:pt x="47" y="1211"/>
                    <a:pt x="1" y="1280"/>
                    <a:pt x="15" y="1354"/>
                  </a:cubicBezTo>
                  <a:cubicBezTo>
                    <a:pt x="27" y="1417"/>
                    <a:pt x="84" y="1460"/>
                    <a:pt x="146" y="1460"/>
                  </a:cubicBezTo>
                  <a:cubicBezTo>
                    <a:pt x="153" y="1460"/>
                    <a:pt x="162" y="1459"/>
                    <a:pt x="171" y="1458"/>
                  </a:cubicBezTo>
                  <a:cubicBezTo>
                    <a:pt x="1012" y="1294"/>
                    <a:pt x="1792" y="855"/>
                    <a:pt x="2368" y="224"/>
                  </a:cubicBezTo>
                  <a:cubicBezTo>
                    <a:pt x="2418" y="169"/>
                    <a:pt x="2414" y="84"/>
                    <a:pt x="2360" y="34"/>
                  </a:cubicBezTo>
                  <a:cubicBezTo>
                    <a:pt x="2334" y="12"/>
                    <a:pt x="2302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4977300" y="1750800"/>
              <a:ext cx="19150" cy="15100"/>
            </a:xfrm>
            <a:custGeom>
              <a:avLst/>
              <a:gdLst/>
              <a:ahLst/>
              <a:cxnLst/>
              <a:rect l="l" t="t" r="r" b="b"/>
              <a:pathLst>
                <a:path w="766" h="604" extrusionOk="0">
                  <a:moveTo>
                    <a:pt x="151" y="0"/>
                  </a:moveTo>
                  <a:cubicBezTo>
                    <a:pt x="110" y="0"/>
                    <a:pt x="69" y="19"/>
                    <a:pt x="43" y="55"/>
                  </a:cubicBezTo>
                  <a:cubicBezTo>
                    <a:pt x="1" y="114"/>
                    <a:pt x="13" y="197"/>
                    <a:pt x="73" y="241"/>
                  </a:cubicBezTo>
                  <a:lnTo>
                    <a:pt x="536" y="578"/>
                  </a:lnTo>
                  <a:cubicBezTo>
                    <a:pt x="561" y="597"/>
                    <a:pt x="587" y="604"/>
                    <a:pt x="615" y="604"/>
                  </a:cubicBezTo>
                  <a:cubicBezTo>
                    <a:pt x="657" y="604"/>
                    <a:pt x="696" y="586"/>
                    <a:pt x="722" y="548"/>
                  </a:cubicBezTo>
                  <a:cubicBezTo>
                    <a:pt x="765" y="489"/>
                    <a:pt x="752" y="407"/>
                    <a:pt x="693" y="363"/>
                  </a:cubicBezTo>
                  <a:lnTo>
                    <a:pt x="229" y="25"/>
                  </a:lnTo>
                  <a:cubicBezTo>
                    <a:pt x="205" y="9"/>
                    <a:pt x="178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5004225" y="1608725"/>
              <a:ext cx="42625" cy="24625"/>
            </a:xfrm>
            <a:custGeom>
              <a:avLst/>
              <a:gdLst/>
              <a:ahLst/>
              <a:cxnLst/>
              <a:rect l="l" t="t" r="r" b="b"/>
              <a:pathLst>
                <a:path w="1705" h="985" extrusionOk="0">
                  <a:moveTo>
                    <a:pt x="606" y="1"/>
                  </a:moveTo>
                  <a:cubicBezTo>
                    <a:pt x="429" y="1"/>
                    <a:pt x="251" y="42"/>
                    <a:pt x="92" y="123"/>
                  </a:cubicBezTo>
                  <a:cubicBezTo>
                    <a:pt x="26" y="156"/>
                    <a:pt x="0" y="237"/>
                    <a:pt x="34" y="302"/>
                  </a:cubicBezTo>
                  <a:cubicBezTo>
                    <a:pt x="57" y="349"/>
                    <a:pt x="105" y="375"/>
                    <a:pt x="153" y="375"/>
                  </a:cubicBezTo>
                  <a:cubicBezTo>
                    <a:pt x="174" y="375"/>
                    <a:pt x="194" y="370"/>
                    <a:pt x="213" y="361"/>
                  </a:cubicBezTo>
                  <a:cubicBezTo>
                    <a:pt x="332" y="300"/>
                    <a:pt x="469" y="269"/>
                    <a:pt x="606" y="269"/>
                  </a:cubicBezTo>
                  <a:cubicBezTo>
                    <a:pt x="722" y="269"/>
                    <a:pt x="839" y="291"/>
                    <a:pt x="944" y="337"/>
                  </a:cubicBezTo>
                  <a:cubicBezTo>
                    <a:pt x="1173" y="437"/>
                    <a:pt x="1358" y="647"/>
                    <a:pt x="1427" y="888"/>
                  </a:cubicBezTo>
                  <a:cubicBezTo>
                    <a:pt x="1444" y="945"/>
                    <a:pt x="1497" y="985"/>
                    <a:pt x="1555" y="985"/>
                  </a:cubicBezTo>
                  <a:cubicBezTo>
                    <a:pt x="1566" y="985"/>
                    <a:pt x="1578" y="983"/>
                    <a:pt x="1592" y="977"/>
                  </a:cubicBezTo>
                  <a:cubicBezTo>
                    <a:pt x="1663" y="959"/>
                    <a:pt x="1704" y="884"/>
                    <a:pt x="1684" y="814"/>
                  </a:cubicBezTo>
                  <a:cubicBezTo>
                    <a:pt x="1592" y="494"/>
                    <a:pt x="1356" y="223"/>
                    <a:pt x="1052" y="92"/>
                  </a:cubicBezTo>
                  <a:cubicBezTo>
                    <a:pt x="911" y="31"/>
                    <a:pt x="75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4898225" y="1557700"/>
              <a:ext cx="32550" cy="23950"/>
            </a:xfrm>
            <a:custGeom>
              <a:avLst/>
              <a:gdLst/>
              <a:ahLst/>
              <a:cxnLst/>
              <a:rect l="l" t="t" r="r" b="b"/>
              <a:pathLst>
                <a:path w="1302" h="958" extrusionOk="0">
                  <a:moveTo>
                    <a:pt x="135" y="0"/>
                  </a:moveTo>
                  <a:cubicBezTo>
                    <a:pt x="68" y="0"/>
                    <a:pt x="6" y="58"/>
                    <a:pt x="4" y="129"/>
                  </a:cubicBezTo>
                  <a:cubicBezTo>
                    <a:pt x="1" y="203"/>
                    <a:pt x="60" y="264"/>
                    <a:pt x="133" y="266"/>
                  </a:cubicBezTo>
                  <a:cubicBezTo>
                    <a:pt x="511" y="276"/>
                    <a:pt x="879" y="528"/>
                    <a:pt x="1028" y="877"/>
                  </a:cubicBezTo>
                  <a:cubicBezTo>
                    <a:pt x="1049" y="927"/>
                    <a:pt x="1099" y="958"/>
                    <a:pt x="1150" y="958"/>
                  </a:cubicBezTo>
                  <a:cubicBezTo>
                    <a:pt x="1167" y="958"/>
                    <a:pt x="1186" y="955"/>
                    <a:pt x="1202" y="947"/>
                  </a:cubicBezTo>
                  <a:cubicBezTo>
                    <a:pt x="1270" y="919"/>
                    <a:pt x="1301" y="840"/>
                    <a:pt x="1273" y="773"/>
                  </a:cubicBezTo>
                  <a:cubicBezTo>
                    <a:pt x="1082" y="326"/>
                    <a:pt x="628" y="14"/>
                    <a:pt x="140" y="0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5144275" y="1765675"/>
              <a:ext cx="146000" cy="244450"/>
            </a:xfrm>
            <a:custGeom>
              <a:avLst/>
              <a:gdLst/>
              <a:ahLst/>
              <a:cxnLst/>
              <a:rect l="l" t="t" r="r" b="b"/>
              <a:pathLst>
                <a:path w="5840" h="9778" extrusionOk="0">
                  <a:moveTo>
                    <a:pt x="3416" y="0"/>
                  </a:moveTo>
                  <a:cubicBezTo>
                    <a:pt x="2352" y="0"/>
                    <a:pt x="1306" y="1107"/>
                    <a:pt x="744" y="2084"/>
                  </a:cubicBezTo>
                  <a:cubicBezTo>
                    <a:pt x="91" y="3220"/>
                    <a:pt x="1" y="4645"/>
                    <a:pt x="423" y="5885"/>
                  </a:cubicBezTo>
                  <a:cubicBezTo>
                    <a:pt x="845" y="7126"/>
                    <a:pt x="1752" y="8178"/>
                    <a:pt x="2871" y="8860"/>
                  </a:cubicBezTo>
                  <a:cubicBezTo>
                    <a:pt x="3765" y="9404"/>
                    <a:pt x="4795" y="9723"/>
                    <a:pt x="5839" y="9778"/>
                  </a:cubicBezTo>
                  <a:lnTo>
                    <a:pt x="5559" y="8245"/>
                  </a:lnTo>
                  <a:cubicBezTo>
                    <a:pt x="4326" y="8161"/>
                    <a:pt x="3152" y="7459"/>
                    <a:pt x="2494" y="6412"/>
                  </a:cubicBezTo>
                  <a:cubicBezTo>
                    <a:pt x="1836" y="5367"/>
                    <a:pt x="1712" y="4003"/>
                    <a:pt x="2170" y="2857"/>
                  </a:cubicBezTo>
                  <a:cubicBezTo>
                    <a:pt x="2629" y="1708"/>
                    <a:pt x="3656" y="806"/>
                    <a:pt x="4853" y="499"/>
                  </a:cubicBezTo>
                  <a:cubicBezTo>
                    <a:pt x="4522" y="378"/>
                    <a:pt x="4266" y="215"/>
                    <a:pt x="3935" y="94"/>
                  </a:cubicBezTo>
                  <a:cubicBezTo>
                    <a:pt x="3763" y="30"/>
                    <a:pt x="3589" y="0"/>
                    <a:pt x="3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901175" y="1807800"/>
              <a:ext cx="47275" cy="172325"/>
            </a:xfrm>
            <a:custGeom>
              <a:avLst/>
              <a:gdLst/>
              <a:ahLst/>
              <a:cxnLst/>
              <a:rect l="l" t="t" r="r" b="b"/>
              <a:pathLst>
                <a:path w="1891" h="6893" extrusionOk="0">
                  <a:moveTo>
                    <a:pt x="1509" y="0"/>
                  </a:moveTo>
                  <a:cubicBezTo>
                    <a:pt x="960" y="252"/>
                    <a:pt x="427" y="630"/>
                    <a:pt x="1" y="1056"/>
                  </a:cubicBezTo>
                  <a:cubicBezTo>
                    <a:pt x="651" y="2908"/>
                    <a:pt x="828" y="4979"/>
                    <a:pt x="384" y="6892"/>
                  </a:cubicBezTo>
                  <a:cubicBezTo>
                    <a:pt x="883" y="6376"/>
                    <a:pt x="1195" y="5703"/>
                    <a:pt x="1383" y="5011"/>
                  </a:cubicBezTo>
                  <a:cubicBezTo>
                    <a:pt x="1570" y="4319"/>
                    <a:pt x="1639" y="3601"/>
                    <a:pt x="1709" y="2887"/>
                  </a:cubicBezTo>
                  <a:cubicBezTo>
                    <a:pt x="1803" y="1916"/>
                    <a:pt x="1891" y="898"/>
                    <a:pt x="1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26200" y="1840825"/>
              <a:ext cx="232275" cy="298600"/>
            </a:xfrm>
            <a:custGeom>
              <a:avLst/>
              <a:gdLst/>
              <a:ahLst/>
              <a:cxnLst/>
              <a:rect l="l" t="t" r="r" b="b"/>
              <a:pathLst>
                <a:path w="9291" h="11944" extrusionOk="0">
                  <a:moveTo>
                    <a:pt x="3063" y="0"/>
                  </a:moveTo>
                  <a:cubicBezTo>
                    <a:pt x="2677" y="0"/>
                    <a:pt x="2288" y="70"/>
                    <a:pt x="1934" y="204"/>
                  </a:cubicBezTo>
                  <a:cubicBezTo>
                    <a:pt x="850" y="613"/>
                    <a:pt x="60" y="1770"/>
                    <a:pt x="0" y="2926"/>
                  </a:cubicBezTo>
                  <a:cubicBezTo>
                    <a:pt x="561" y="3614"/>
                    <a:pt x="1130" y="4334"/>
                    <a:pt x="1689" y="5022"/>
                  </a:cubicBezTo>
                  <a:cubicBezTo>
                    <a:pt x="1600" y="6423"/>
                    <a:pt x="1946" y="7851"/>
                    <a:pt x="2667" y="9056"/>
                  </a:cubicBezTo>
                  <a:cubicBezTo>
                    <a:pt x="3387" y="10263"/>
                    <a:pt x="4333" y="11261"/>
                    <a:pt x="5642" y="11769"/>
                  </a:cubicBezTo>
                  <a:cubicBezTo>
                    <a:pt x="5946" y="11887"/>
                    <a:pt x="6269" y="11943"/>
                    <a:pt x="6593" y="11943"/>
                  </a:cubicBezTo>
                  <a:cubicBezTo>
                    <a:pt x="7414" y="11943"/>
                    <a:pt x="8240" y="11582"/>
                    <a:pt x="8759" y="10942"/>
                  </a:cubicBezTo>
                  <a:cubicBezTo>
                    <a:pt x="8620" y="10893"/>
                    <a:pt x="8433" y="10832"/>
                    <a:pt x="8295" y="10781"/>
                  </a:cubicBezTo>
                  <a:cubicBezTo>
                    <a:pt x="8707" y="10694"/>
                    <a:pt x="9049" y="10337"/>
                    <a:pt x="9121" y="9923"/>
                  </a:cubicBezTo>
                  <a:cubicBezTo>
                    <a:pt x="8957" y="9868"/>
                    <a:pt x="8795" y="9814"/>
                    <a:pt x="8631" y="9759"/>
                  </a:cubicBezTo>
                  <a:cubicBezTo>
                    <a:pt x="8956" y="9640"/>
                    <a:pt x="9111" y="9355"/>
                    <a:pt x="9291" y="9057"/>
                  </a:cubicBezTo>
                  <a:cubicBezTo>
                    <a:pt x="8674" y="8617"/>
                    <a:pt x="8022" y="8179"/>
                    <a:pt x="7465" y="7666"/>
                  </a:cubicBezTo>
                  <a:cubicBezTo>
                    <a:pt x="7357" y="5251"/>
                    <a:pt x="6522" y="2874"/>
                    <a:pt x="5097" y="922"/>
                  </a:cubicBezTo>
                  <a:cubicBezTo>
                    <a:pt x="4638" y="293"/>
                    <a:pt x="3855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417425" y="2106475"/>
              <a:ext cx="23200" cy="6700"/>
            </a:xfrm>
            <a:custGeom>
              <a:avLst/>
              <a:gdLst/>
              <a:ahLst/>
              <a:cxnLst/>
              <a:rect l="l" t="t" r="r" b="b"/>
              <a:pathLst>
                <a:path w="928" h="268" extrusionOk="0">
                  <a:moveTo>
                    <a:pt x="134" y="1"/>
                  </a:moveTo>
                  <a:cubicBezTo>
                    <a:pt x="60" y="1"/>
                    <a:pt x="0" y="60"/>
                    <a:pt x="0" y="134"/>
                  </a:cubicBezTo>
                  <a:cubicBezTo>
                    <a:pt x="0" y="207"/>
                    <a:pt x="60" y="267"/>
                    <a:pt x="134" y="267"/>
                  </a:cubicBezTo>
                  <a:lnTo>
                    <a:pt x="795" y="267"/>
                  </a:lnTo>
                  <a:cubicBezTo>
                    <a:pt x="868" y="267"/>
                    <a:pt x="928" y="206"/>
                    <a:pt x="928" y="134"/>
                  </a:cubicBezTo>
                  <a:cubicBezTo>
                    <a:pt x="928" y="60"/>
                    <a:pt x="868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424875" y="2081825"/>
              <a:ext cx="24850" cy="8400"/>
            </a:xfrm>
            <a:custGeom>
              <a:avLst/>
              <a:gdLst/>
              <a:ahLst/>
              <a:cxnLst/>
              <a:rect l="l" t="t" r="r" b="b"/>
              <a:pathLst>
                <a:path w="994" h="336" extrusionOk="0">
                  <a:moveTo>
                    <a:pt x="849" y="1"/>
                  </a:moveTo>
                  <a:cubicBezTo>
                    <a:pt x="847" y="1"/>
                    <a:pt x="845" y="1"/>
                    <a:pt x="843" y="1"/>
                  </a:cubicBezTo>
                  <a:lnTo>
                    <a:pt x="128" y="68"/>
                  </a:lnTo>
                  <a:cubicBezTo>
                    <a:pt x="54" y="76"/>
                    <a:pt x="1" y="141"/>
                    <a:pt x="7" y="215"/>
                  </a:cubicBezTo>
                  <a:cubicBezTo>
                    <a:pt x="14" y="284"/>
                    <a:pt x="72" y="336"/>
                    <a:pt x="140" y="336"/>
                  </a:cubicBezTo>
                  <a:cubicBezTo>
                    <a:pt x="144" y="336"/>
                    <a:pt x="150" y="336"/>
                    <a:pt x="152" y="335"/>
                  </a:cubicBezTo>
                  <a:lnTo>
                    <a:pt x="867" y="268"/>
                  </a:lnTo>
                  <a:cubicBezTo>
                    <a:pt x="941" y="259"/>
                    <a:pt x="994" y="195"/>
                    <a:pt x="987" y="122"/>
                  </a:cubicBezTo>
                  <a:cubicBezTo>
                    <a:pt x="981" y="50"/>
                    <a:pt x="917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5264225" y="1951425"/>
              <a:ext cx="13475" cy="21975"/>
            </a:xfrm>
            <a:custGeom>
              <a:avLst/>
              <a:gdLst/>
              <a:ahLst/>
              <a:cxnLst/>
              <a:rect l="l" t="t" r="r" b="b"/>
              <a:pathLst>
                <a:path w="539" h="879" extrusionOk="0">
                  <a:moveTo>
                    <a:pt x="389" y="1"/>
                  </a:moveTo>
                  <a:cubicBezTo>
                    <a:pt x="336" y="1"/>
                    <a:pt x="285" y="34"/>
                    <a:pt x="264" y="86"/>
                  </a:cubicBezTo>
                  <a:lnTo>
                    <a:pt x="28" y="697"/>
                  </a:lnTo>
                  <a:cubicBezTo>
                    <a:pt x="1" y="767"/>
                    <a:pt x="36" y="842"/>
                    <a:pt x="104" y="870"/>
                  </a:cubicBezTo>
                  <a:cubicBezTo>
                    <a:pt x="120" y="877"/>
                    <a:pt x="136" y="879"/>
                    <a:pt x="152" y="879"/>
                  </a:cubicBezTo>
                  <a:cubicBezTo>
                    <a:pt x="204" y="879"/>
                    <a:pt x="255" y="847"/>
                    <a:pt x="276" y="793"/>
                  </a:cubicBezTo>
                  <a:lnTo>
                    <a:pt x="512" y="181"/>
                  </a:lnTo>
                  <a:cubicBezTo>
                    <a:pt x="539" y="113"/>
                    <a:pt x="504" y="37"/>
                    <a:pt x="436" y="10"/>
                  </a:cubicBezTo>
                  <a:cubicBezTo>
                    <a:pt x="420" y="4"/>
                    <a:pt x="404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5369400" y="1941925"/>
              <a:ext cx="35000" cy="11450"/>
            </a:xfrm>
            <a:custGeom>
              <a:avLst/>
              <a:gdLst/>
              <a:ahLst/>
              <a:cxnLst/>
              <a:rect l="l" t="t" r="r" b="b"/>
              <a:pathLst>
                <a:path w="1400" h="458" extrusionOk="0">
                  <a:moveTo>
                    <a:pt x="1247" y="0"/>
                  </a:moveTo>
                  <a:cubicBezTo>
                    <a:pt x="1225" y="0"/>
                    <a:pt x="1202" y="6"/>
                    <a:pt x="1181" y="18"/>
                  </a:cubicBezTo>
                  <a:cubicBezTo>
                    <a:pt x="987" y="132"/>
                    <a:pt x="761" y="191"/>
                    <a:pt x="535" y="191"/>
                  </a:cubicBezTo>
                  <a:cubicBezTo>
                    <a:pt x="417" y="191"/>
                    <a:pt x="299" y="175"/>
                    <a:pt x="186" y="142"/>
                  </a:cubicBezTo>
                  <a:cubicBezTo>
                    <a:pt x="174" y="138"/>
                    <a:pt x="161" y="137"/>
                    <a:pt x="149" y="137"/>
                  </a:cubicBezTo>
                  <a:cubicBezTo>
                    <a:pt x="91" y="137"/>
                    <a:pt x="38" y="174"/>
                    <a:pt x="21" y="233"/>
                  </a:cubicBezTo>
                  <a:cubicBezTo>
                    <a:pt x="0" y="303"/>
                    <a:pt x="40" y="378"/>
                    <a:pt x="112" y="398"/>
                  </a:cubicBezTo>
                  <a:cubicBezTo>
                    <a:pt x="247" y="437"/>
                    <a:pt x="390" y="457"/>
                    <a:pt x="532" y="457"/>
                  </a:cubicBezTo>
                  <a:cubicBezTo>
                    <a:pt x="805" y="457"/>
                    <a:pt x="1079" y="386"/>
                    <a:pt x="1315" y="248"/>
                  </a:cubicBezTo>
                  <a:cubicBezTo>
                    <a:pt x="1378" y="212"/>
                    <a:pt x="1400" y="129"/>
                    <a:pt x="1362" y="66"/>
                  </a:cubicBezTo>
                  <a:cubicBezTo>
                    <a:pt x="1338" y="24"/>
                    <a:pt x="1293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5184350" y="1788675"/>
              <a:ext cx="181825" cy="145475"/>
            </a:xfrm>
            <a:custGeom>
              <a:avLst/>
              <a:gdLst/>
              <a:ahLst/>
              <a:cxnLst/>
              <a:rect l="l" t="t" r="r" b="b"/>
              <a:pathLst>
                <a:path w="7273" h="5819" extrusionOk="0">
                  <a:moveTo>
                    <a:pt x="3049" y="0"/>
                  </a:moveTo>
                  <a:cubicBezTo>
                    <a:pt x="805" y="0"/>
                    <a:pt x="0" y="3127"/>
                    <a:pt x="1863" y="5819"/>
                  </a:cubicBezTo>
                  <a:cubicBezTo>
                    <a:pt x="3841" y="4516"/>
                    <a:pt x="5180" y="3783"/>
                    <a:pt x="7273" y="2709"/>
                  </a:cubicBezTo>
                  <a:cubicBezTo>
                    <a:pt x="5613" y="761"/>
                    <a:pt x="4156" y="0"/>
                    <a:pt x="3049" y="0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5212325" y="1787125"/>
              <a:ext cx="86525" cy="148925"/>
            </a:xfrm>
            <a:custGeom>
              <a:avLst/>
              <a:gdLst/>
              <a:ahLst/>
              <a:cxnLst/>
              <a:rect l="l" t="t" r="r" b="b"/>
              <a:pathLst>
                <a:path w="3461" h="5957" extrusionOk="0">
                  <a:moveTo>
                    <a:pt x="2533" y="0"/>
                  </a:moveTo>
                  <a:cubicBezTo>
                    <a:pt x="1926" y="0"/>
                    <a:pt x="1295" y="271"/>
                    <a:pt x="842" y="766"/>
                  </a:cubicBezTo>
                  <a:cubicBezTo>
                    <a:pt x="286" y="1376"/>
                    <a:pt x="1" y="2270"/>
                    <a:pt x="39" y="3286"/>
                  </a:cubicBezTo>
                  <a:cubicBezTo>
                    <a:pt x="74" y="4176"/>
                    <a:pt x="337" y="5034"/>
                    <a:pt x="591" y="5863"/>
                  </a:cubicBezTo>
                  <a:cubicBezTo>
                    <a:pt x="610" y="5921"/>
                    <a:pt x="663" y="5957"/>
                    <a:pt x="720" y="5957"/>
                  </a:cubicBezTo>
                  <a:cubicBezTo>
                    <a:pt x="733" y="5957"/>
                    <a:pt x="745" y="5956"/>
                    <a:pt x="760" y="5953"/>
                  </a:cubicBezTo>
                  <a:cubicBezTo>
                    <a:pt x="829" y="5931"/>
                    <a:pt x="869" y="5856"/>
                    <a:pt x="848" y="5787"/>
                  </a:cubicBezTo>
                  <a:cubicBezTo>
                    <a:pt x="597" y="4973"/>
                    <a:pt x="338" y="4134"/>
                    <a:pt x="306" y="3276"/>
                  </a:cubicBezTo>
                  <a:cubicBezTo>
                    <a:pt x="269" y="2332"/>
                    <a:pt x="529" y="1505"/>
                    <a:pt x="1040" y="947"/>
                  </a:cubicBezTo>
                  <a:cubicBezTo>
                    <a:pt x="1438" y="512"/>
                    <a:pt x="2007" y="272"/>
                    <a:pt x="2544" y="272"/>
                  </a:cubicBezTo>
                  <a:cubicBezTo>
                    <a:pt x="2793" y="272"/>
                    <a:pt x="3035" y="323"/>
                    <a:pt x="3249" y="432"/>
                  </a:cubicBezTo>
                  <a:cubicBezTo>
                    <a:pt x="3268" y="441"/>
                    <a:pt x="3289" y="445"/>
                    <a:pt x="3309" y="445"/>
                  </a:cubicBezTo>
                  <a:cubicBezTo>
                    <a:pt x="3358" y="445"/>
                    <a:pt x="3405" y="419"/>
                    <a:pt x="3429" y="373"/>
                  </a:cubicBezTo>
                  <a:cubicBezTo>
                    <a:pt x="3461" y="307"/>
                    <a:pt x="3435" y="227"/>
                    <a:pt x="3369" y="193"/>
                  </a:cubicBezTo>
                  <a:cubicBezTo>
                    <a:pt x="3111" y="63"/>
                    <a:pt x="282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Google Shape;1227;p32"/>
          <p:cNvGrpSpPr/>
          <p:nvPr/>
        </p:nvGrpSpPr>
        <p:grpSpPr>
          <a:xfrm rot="-871368">
            <a:off x="7362148" y="1245563"/>
            <a:ext cx="1557290" cy="1613520"/>
            <a:chOff x="5275050" y="4090125"/>
            <a:chExt cx="949925" cy="984225"/>
          </a:xfrm>
        </p:grpSpPr>
        <p:sp>
          <p:nvSpPr>
            <p:cNvPr id="1228" name="Google Shape;1228;p32"/>
            <p:cNvSpPr/>
            <p:nvPr/>
          </p:nvSpPr>
          <p:spPr>
            <a:xfrm>
              <a:off x="5663125" y="4187100"/>
              <a:ext cx="333450" cy="479025"/>
            </a:xfrm>
            <a:custGeom>
              <a:avLst/>
              <a:gdLst/>
              <a:ahLst/>
              <a:cxnLst/>
              <a:rect l="l" t="t" r="r" b="b"/>
              <a:pathLst>
                <a:path w="13338" h="19161" extrusionOk="0">
                  <a:moveTo>
                    <a:pt x="56" y="0"/>
                  </a:moveTo>
                  <a:cubicBezTo>
                    <a:pt x="25" y="0"/>
                    <a:pt x="0" y="24"/>
                    <a:pt x="0" y="55"/>
                  </a:cubicBezTo>
                  <a:lnTo>
                    <a:pt x="0" y="19105"/>
                  </a:lnTo>
                  <a:cubicBezTo>
                    <a:pt x="0" y="19135"/>
                    <a:pt x="25" y="19161"/>
                    <a:pt x="56" y="19161"/>
                  </a:cubicBezTo>
                  <a:lnTo>
                    <a:pt x="13282" y="19161"/>
                  </a:lnTo>
                  <a:cubicBezTo>
                    <a:pt x="13313" y="19161"/>
                    <a:pt x="13338" y="19136"/>
                    <a:pt x="13338" y="19105"/>
                  </a:cubicBezTo>
                  <a:lnTo>
                    <a:pt x="13338" y="55"/>
                  </a:lnTo>
                  <a:cubicBezTo>
                    <a:pt x="13338" y="24"/>
                    <a:pt x="13313" y="0"/>
                    <a:pt x="1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5661875" y="4534650"/>
              <a:ext cx="325275" cy="93550"/>
            </a:xfrm>
            <a:custGeom>
              <a:avLst/>
              <a:gdLst/>
              <a:ahLst/>
              <a:cxnLst/>
              <a:rect l="l" t="t" r="r" b="b"/>
              <a:pathLst>
                <a:path w="13011" h="3742" extrusionOk="0">
                  <a:moveTo>
                    <a:pt x="12899" y="1"/>
                  </a:moveTo>
                  <a:cubicBezTo>
                    <a:pt x="12838" y="1"/>
                    <a:pt x="12788" y="49"/>
                    <a:pt x="12788" y="111"/>
                  </a:cubicBezTo>
                  <a:lnTo>
                    <a:pt x="12788" y="1663"/>
                  </a:lnTo>
                  <a:cubicBezTo>
                    <a:pt x="12788" y="2054"/>
                    <a:pt x="12469" y="2372"/>
                    <a:pt x="12079" y="2372"/>
                  </a:cubicBezTo>
                  <a:lnTo>
                    <a:pt x="1259" y="2372"/>
                  </a:lnTo>
                  <a:cubicBezTo>
                    <a:pt x="566" y="2372"/>
                    <a:pt x="1" y="2936"/>
                    <a:pt x="1" y="3629"/>
                  </a:cubicBezTo>
                  <a:cubicBezTo>
                    <a:pt x="1" y="3690"/>
                    <a:pt x="50" y="3741"/>
                    <a:pt x="112" y="3741"/>
                  </a:cubicBezTo>
                  <a:cubicBezTo>
                    <a:pt x="174" y="3741"/>
                    <a:pt x="223" y="3690"/>
                    <a:pt x="223" y="3629"/>
                  </a:cubicBezTo>
                  <a:cubicBezTo>
                    <a:pt x="223" y="3059"/>
                    <a:pt x="687" y="2595"/>
                    <a:pt x="1258" y="2595"/>
                  </a:cubicBezTo>
                  <a:lnTo>
                    <a:pt x="12078" y="2595"/>
                  </a:lnTo>
                  <a:cubicBezTo>
                    <a:pt x="12592" y="2595"/>
                    <a:pt x="13011" y="2177"/>
                    <a:pt x="13011" y="1663"/>
                  </a:cubicBezTo>
                  <a:lnTo>
                    <a:pt x="13011" y="111"/>
                  </a:lnTo>
                  <a:cubicBezTo>
                    <a:pt x="13011" y="52"/>
                    <a:pt x="12961" y="1"/>
                    <a:pt x="1289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5673575" y="4194350"/>
              <a:ext cx="9650" cy="405175"/>
            </a:xfrm>
            <a:custGeom>
              <a:avLst/>
              <a:gdLst/>
              <a:ahLst/>
              <a:cxnLst/>
              <a:rect l="l" t="t" r="r" b="b"/>
              <a:pathLst>
                <a:path w="386" h="16207" extrusionOk="0">
                  <a:moveTo>
                    <a:pt x="224" y="0"/>
                  </a:moveTo>
                  <a:lnTo>
                    <a:pt x="113" y="1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224" y="0"/>
                  </a:lnTo>
                  <a:close/>
                  <a:moveTo>
                    <a:pt x="153" y="4"/>
                  </a:moveTo>
                  <a:lnTo>
                    <a:pt x="1" y="13"/>
                  </a:lnTo>
                  <a:cubicBezTo>
                    <a:pt x="79" y="5284"/>
                    <a:pt x="161" y="10734"/>
                    <a:pt x="82" y="16093"/>
                  </a:cubicBezTo>
                  <a:cubicBezTo>
                    <a:pt x="80" y="16155"/>
                    <a:pt x="130" y="16205"/>
                    <a:pt x="192" y="16206"/>
                  </a:cubicBezTo>
                  <a:lnTo>
                    <a:pt x="193" y="16206"/>
                  </a:lnTo>
                  <a:cubicBezTo>
                    <a:pt x="254" y="16206"/>
                    <a:pt x="304" y="16159"/>
                    <a:pt x="307" y="16095"/>
                  </a:cubicBezTo>
                  <a:cubicBezTo>
                    <a:pt x="385" y="10732"/>
                    <a:pt x="304" y="5281"/>
                    <a:pt x="225" y="10"/>
                  </a:cubicBezTo>
                  <a:lnTo>
                    <a:pt x="153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5767875" y="4272700"/>
              <a:ext cx="135250" cy="110625"/>
            </a:xfrm>
            <a:custGeom>
              <a:avLst/>
              <a:gdLst/>
              <a:ahLst/>
              <a:cxnLst/>
              <a:rect l="l" t="t" r="r" b="b"/>
              <a:pathLst>
                <a:path w="5410" h="4425" extrusionOk="0">
                  <a:moveTo>
                    <a:pt x="1" y="0"/>
                  </a:moveTo>
                  <a:lnTo>
                    <a:pt x="1" y="4424"/>
                  </a:lnTo>
                  <a:lnTo>
                    <a:pt x="5410" y="4424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5793050" y="4297275"/>
              <a:ext cx="84500" cy="5775"/>
            </a:xfrm>
            <a:custGeom>
              <a:avLst/>
              <a:gdLst/>
              <a:ahLst/>
              <a:cxnLst/>
              <a:rect l="l" t="t" r="r" b="b"/>
              <a:pathLst>
                <a:path w="3380" h="231" extrusionOk="0">
                  <a:moveTo>
                    <a:pt x="111" y="1"/>
                  </a:moveTo>
                  <a:cubicBezTo>
                    <a:pt x="50" y="1"/>
                    <a:pt x="0" y="49"/>
                    <a:pt x="0" y="111"/>
                  </a:cubicBezTo>
                  <a:cubicBezTo>
                    <a:pt x="0" y="173"/>
                    <a:pt x="49" y="224"/>
                    <a:pt x="111" y="224"/>
                  </a:cubicBezTo>
                  <a:lnTo>
                    <a:pt x="3269" y="230"/>
                  </a:lnTo>
                  <a:cubicBezTo>
                    <a:pt x="3329" y="230"/>
                    <a:pt x="3380" y="182"/>
                    <a:pt x="3379" y="120"/>
                  </a:cubicBezTo>
                  <a:cubicBezTo>
                    <a:pt x="3379" y="58"/>
                    <a:pt x="3329" y="7"/>
                    <a:pt x="3267" y="7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5792400" y="4324725"/>
              <a:ext cx="86425" cy="7200"/>
            </a:xfrm>
            <a:custGeom>
              <a:avLst/>
              <a:gdLst/>
              <a:ahLst/>
              <a:cxnLst/>
              <a:rect l="l" t="t" r="r" b="b"/>
              <a:pathLst>
                <a:path w="3457" h="288" extrusionOk="0">
                  <a:moveTo>
                    <a:pt x="115" y="0"/>
                  </a:moveTo>
                  <a:cubicBezTo>
                    <a:pt x="53" y="0"/>
                    <a:pt x="3" y="49"/>
                    <a:pt x="1" y="111"/>
                  </a:cubicBezTo>
                  <a:cubicBezTo>
                    <a:pt x="0" y="173"/>
                    <a:pt x="49" y="222"/>
                    <a:pt x="111" y="224"/>
                  </a:cubicBezTo>
                  <a:lnTo>
                    <a:pt x="3342" y="287"/>
                  </a:lnTo>
                  <a:lnTo>
                    <a:pt x="3344" y="287"/>
                  </a:lnTo>
                  <a:cubicBezTo>
                    <a:pt x="3404" y="287"/>
                    <a:pt x="3453" y="238"/>
                    <a:pt x="3455" y="178"/>
                  </a:cubicBezTo>
                  <a:cubicBezTo>
                    <a:pt x="3456" y="116"/>
                    <a:pt x="3407" y="65"/>
                    <a:pt x="3345" y="64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5791125" y="4351850"/>
              <a:ext cx="90250" cy="7850"/>
            </a:xfrm>
            <a:custGeom>
              <a:avLst/>
              <a:gdLst/>
              <a:ahLst/>
              <a:cxnLst/>
              <a:rect l="l" t="t" r="r" b="b"/>
              <a:pathLst>
                <a:path w="3610" h="314" extrusionOk="0">
                  <a:moveTo>
                    <a:pt x="1549" y="1"/>
                  </a:moveTo>
                  <a:cubicBezTo>
                    <a:pt x="1067" y="1"/>
                    <a:pt x="586" y="17"/>
                    <a:pt x="108" y="50"/>
                  </a:cubicBezTo>
                  <a:cubicBezTo>
                    <a:pt x="47" y="55"/>
                    <a:pt x="1" y="107"/>
                    <a:pt x="5" y="169"/>
                  </a:cubicBezTo>
                  <a:cubicBezTo>
                    <a:pt x="9" y="228"/>
                    <a:pt x="58" y="273"/>
                    <a:pt x="118" y="273"/>
                  </a:cubicBezTo>
                  <a:cubicBezTo>
                    <a:pt x="120" y="273"/>
                    <a:pt x="122" y="273"/>
                    <a:pt x="124" y="273"/>
                  </a:cubicBezTo>
                  <a:cubicBezTo>
                    <a:pt x="596" y="240"/>
                    <a:pt x="1070" y="224"/>
                    <a:pt x="1545" y="224"/>
                  </a:cubicBezTo>
                  <a:cubicBezTo>
                    <a:pt x="2192" y="224"/>
                    <a:pt x="2839" y="254"/>
                    <a:pt x="3482" y="314"/>
                  </a:cubicBezTo>
                  <a:lnTo>
                    <a:pt x="3492" y="314"/>
                  </a:lnTo>
                  <a:cubicBezTo>
                    <a:pt x="3549" y="314"/>
                    <a:pt x="3597" y="271"/>
                    <a:pt x="3605" y="214"/>
                  </a:cubicBezTo>
                  <a:cubicBezTo>
                    <a:pt x="3610" y="153"/>
                    <a:pt x="3565" y="97"/>
                    <a:pt x="3503" y="92"/>
                  </a:cubicBezTo>
                  <a:cubicBezTo>
                    <a:pt x="2856" y="31"/>
                    <a:pt x="2202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5675775" y="4609200"/>
              <a:ext cx="308575" cy="43425"/>
            </a:xfrm>
            <a:custGeom>
              <a:avLst/>
              <a:gdLst/>
              <a:ahLst/>
              <a:cxnLst/>
              <a:rect l="l" t="t" r="r" b="b"/>
              <a:pathLst>
                <a:path w="12343" h="1737" extrusionOk="0">
                  <a:moveTo>
                    <a:pt x="41" y="1"/>
                  </a:moveTo>
                  <a:cubicBezTo>
                    <a:pt x="18" y="1"/>
                    <a:pt x="2" y="19"/>
                    <a:pt x="2" y="40"/>
                  </a:cubicBezTo>
                  <a:lnTo>
                    <a:pt x="2" y="1696"/>
                  </a:lnTo>
                  <a:cubicBezTo>
                    <a:pt x="1" y="1720"/>
                    <a:pt x="18" y="1736"/>
                    <a:pt x="41" y="1736"/>
                  </a:cubicBezTo>
                  <a:lnTo>
                    <a:pt x="12342" y="1736"/>
                  </a:lnTo>
                  <a:lnTo>
                    <a:pt x="12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5722700" y="4617575"/>
              <a:ext cx="175850" cy="8550"/>
            </a:xfrm>
            <a:custGeom>
              <a:avLst/>
              <a:gdLst/>
              <a:ahLst/>
              <a:cxnLst/>
              <a:rect l="l" t="t" r="r" b="b"/>
              <a:pathLst>
                <a:path w="7034" h="342" extrusionOk="0">
                  <a:moveTo>
                    <a:pt x="117" y="0"/>
                  </a:moveTo>
                  <a:cubicBezTo>
                    <a:pt x="53" y="0"/>
                    <a:pt x="4" y="48"/>
                    <a:pt x="3" y="110"/>
                  </a:cubicBezTo>
                  <a:cubicBezTo>
                    <a:pt x="1" y="172"/>
                    <a:pt x="50" y="223"/>
                    <a:pt x="112" y="224"/>
                  </a:cubicBezTo>
                  <a:lnTo>
                    <a:pt x="6918" y="341"/>
                  </a:lnTo>
                  <a:lnTo>
                    <a:pt x="6921" y="341"/>
                  </a:lnTo>
                  <a:cubicBezTo>
                    <a:pt x="6982" y="341"/>
                    <a:pt x="7031" y="292"/>
                    <a:pt x="7032" y="232"/>
                  </a:cubicBezTo>
                  <a:cubicBezTo>
                    <a:pt x="7034" y="170"/>
                    <a:pt x="6984" y="119"/>
                    <a:pt x="6922" y="11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5696850" y="4634425"/>
              <a:ext cx="165875" cy="6225"/>
            </a:xfrm>
            <a:custGeom>
              <a:avLst/>
              <a:gdLst/>
              <a:ahLst/>
              <a:cxnLst/>
              <a:rect l="l" t="t" r="r" b="b"/>
              <a:pathLst>
                <a:path w="6635" h="249" extrusionOk="0">
                  <a:moveTo>
                    <a:pt x="6524" y="0"/>
                  </a:moveTo>
                  <a:lnTo>
                    <a:pt x="112" y="25"/>
                  </a:lnTo>
                  <a:cubicBezTo>
                    <a:pt x="49" y="25"/>
                    <a:pt x="1" y="76"/>
                    <a:pt x="1" y="138"/>
                  </a:cubicBezTo>
                  <a:cubicBezTo>
                    <a:pt x="1" y="198"/>
                    <a:pt x="50" y="248"/>
                    <a:pt x="112" y="248"/>
                  </a:cubicBezTo>
                  <a:lnTo>
                    <a:pt x="6524" y="224"/>
                  </a:lnTo>
                  <a:cubicBezTo>
                    <a:pt x="6586" y="224"/>
                    <a:pt x="6635" y="174"/>
                    <a:pt x="6635" y="112"/>
                  </a:cubicBezTo>
                  <a:cubicBezTo>
                    <a:pt x="6635" y="51"/>
                    <a:pt x="6586" y="0"/>
                    <a:pt x="6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5971950" y="4607275"/>
              <a:ext cx="16700" cy="48175"/>
            </a:xfrm>
            <a:custGeom>
              <a:avLst/>
              <a:gdLst/>
              <a:ahLst/>
              <a:cxnLst/>
              <a:rect l="l" t="t" r="r" b="b"/>
              <a:pathLst>
                <a:path w="668" h="1927" extrusionOk="0">
                  <a:moveTo>
                    <a:pt x="484" y="0"/>
                  </a:moveTo>
                  <a:cubicBezTo>
                    <a:pt x="450" y="0"/>
                    <a:pt x="416" y="16"/>
                    <a:pt x="394" y="47"/>
                  </a:cubicBezTo>
                  <a:cubicBezTo>
                    <a:pt x="0" y="584"/>
                    <a:pt x="27" y="1375"/>
                    <a:pt x="456" y="1886"/>
                  </a:cubicBezTo>
                  <a:cubicBezTo>
                    <a:pt x="479" y="1913"/>
                    <a:pt x="510" y="1926"/>
                    <a:pt x="542" y="1926"/>
                  </a:cubicBezTo>
                  <a:cubicBezTo>
                    <a:pt x="567" y="1926"/>
                    <a:pt x="593" y="1917"/>
                    <a:pt x="614" y="1900"/>
                  </a:cubicBezTo>
                  <a:cubicBezTo>
                    <a:pt x="661" y="1860"/>
                    <a:pt x="668" y="1791"/>
                    <a:pt x="628" y="1742"/>
                  </a:cubicBezTo>
                  <a:cubicBezTo>
                    <a:pt x="270" y="1317"/>
                    <a:pt x="246" y="629"/>
                    <a:pt x="575" y="179"/>
                  </a:cubicBezTo>
                  <a:cubicBezTo>
                    <a:pt x="611" y="128"/>
                    <a:pt x="600" y="58"/>
                    <a:pt x="551" y="22"/>
                  </a:cubicBezTo>
                  <a:cubicBezTo>
                    <a:pt x="531" y="7"/>
                    <a:pt x="507" y="0"/>
                    <a:pt x="484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5898350" y="4636225"/>
              <a:ext cx="82750" cy="7300"/>
            </a:xfrm>
            <a:custGeom>
              <a:avLst/>
              <a:gdLst/>
              <a:ahLst/>
              <a:cxnLst/>
              <a:rect l="l" t="t" r="r" b="b"/>
              <a:pathLst>
                <a:path w="3310" h="292" extrusionOk="0">
                  <a:moveTo>
                    <a:pt x="118" y="0"/>
                  </a:moveTo>
                  <a:cubicBezTo>
                    <a:pt x="58" y="0"/>
                    <a:pt x="8" y="46"/>
                    <a:pt x="5" y="107"/>
                  </a:cubicBezTo>
                  <a:cubicBezTo>
                    <a:pt x="1" y="168"/>
                    <a:pt x="49" y="221"/>
                    <a:pt x="111" y="223"/>
                  </a:cubicBezTo>
                  <a:cubicBezTo>
                    <a:pt x="1072" y="267"/>
                    <a:pt x="2045" y="290"/>
                    <a:pt x="3006" y="290"/>
                  </a:cubicBezTo>
                  <a:cubicBezTo>
                    <a:pt x="3071" y="290"/>
                    <a:pt x="3135" y="290"/>
                    <a:pt x="3198" y="292"/>
                  </a:cubicBezTo>
                  <a:cubicBezTo>
                    <a:pt x="3259" y="292"/>
                    <a:pt x="3310" y="240"/>
                    <a:pt x="3310" y="179"/>
                  </a:cubicBezTo>
                  <a:cubicBezTo>
                    <a:pt x="3310" y="118"/>
                    <a:pt x="3260" y="68"/>
                    <a:pt x="3198" y="68"/>
                  </a:cubicBezTo>
                  <a:cubicBezTo>
                    <a:pt x="3135" y="68"/>
                    <a:pt x="3071" y="68"/>
                    <a:pt x="3007" y="68"/>
                  </a:cubicBezTo>
                  <a:cubicBezTo>
                    <a:pt x="2049" y="68"/>
                    <a:pt x="1079" y="46"/>
                    <a:pt x="122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5944725" y="4623050"/>
              <a:ext cx="35200" cy="5575"/>
            </a:xfrm>
            <a:custGeom>
              <a:avLst/>
              <a:gdLst/>
              <a:ahLst/>
              <a:cxnLst/>
              <a:rect l="l" t="t" r="r" b="b"/>
              <a:pathLst>
                <a:path w="1408" h="223" extrusionOk="0">
                  <a:moveTo>
                    <a:pt x="112" y="0"/>
                  </a:moveTo>
                  <a:cubicBezTo>
                    <a:pt x="51" y="0"/>
                    <a:pt x="0" y="50"/>
                    <a:pt x="0" y="112"/>
                  </a:cubicBezTo>
                  <a:cubicBezTo>
                    <a:pt x="0" y="173"/>
                    <a:pt x="50" y="223"/>
                    <a:pt x="112" y="223"/>
                  </a:cubicBezTo>
                  <a:lnTo>
                    <a:pt x="1296" y="223"/>
                  </a:lnTo>
                  <a:cubicBezTo>
                    <a:pt x="1357" y="223"/>
                    <a:pt x="1407" y="173"/>
                    <a:pt x="1407" y="112"/>
                  </a:cubicBezTo>
                  <a:cubicBezTo>
                    <a:pt x="1407" y="51"/>
                    <a:pt x="1358" y="0"/>
                    <a:pt x="1296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5950600" y="4583150"/>
              <a:ext cx="270275" cy="206900"/>
            </a:xfrm>
            <a:custGeom>
              <a:avLst/>
              <a:gdLst/>
              <a:ahLst/>
              <a:cxnLst/>
              <a:rect l="l" t="t" r="r" b="b"/>
              <a:pathLst>
                <a:path w="10811" h="8276" extrusionOk="0">
                  <a:moveTo>
                    <a:pt x="10577" y="0"/>
                  </a:moveTo>
                  <a:lnTo>
                    <a:pt x="1" y="7015"/>
                  </a:lnTo>
                  <a:lnTo>
                    <a:pt x="38" y="8275"/>
                  </a:lnTo>
                  <a:lnTo>
                    <a:pt x="10810" y="7960"/>
                  </a:lnTo>
                  <a:lnTo>
                    <a:pt x="10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6094325" y="4750050"/>
              <a:ext cx="129125" cy="10025"/>
            </a:xfrm>
            <a:custGeom>
              <a:avLst/>
              <a:gdLst/>
              <a:ahLst/>
              <a:cxnLst/>
              <a:rect l="l" t="t" r="r" b="b"/>
              <a:pathLst>
                <a:path w="5165" h="401" extrusionOk="0">
                  <a:moveTo>
                    <a:pt x="5056" y="0"/>
                  </a:moveTo>
                  <a:cubicBezTo>
                    <a:pt x="5053" y="0"/>
                    <a:pt x="5049" y="0"/>
                    <a:pt x="5046" y="1"/>
                  </a:cubicBezTo>
                  <a:lnTo>
                    <a:pt x="110" y="177"/>
                  </a:lnTo>
                  <a:cubicBezTo>
                    <a:pt x="49" y="179"/>
                    <a:pt x="0" y="231"/>
                    <a:pt x="3" y="293"/>
                  </a:cubicBezTo>
                  <a:cubicBezTo>
                    <a:pt x="4" y="353"/>
                    <a:pt x="54" y="401"/>
                    <a:pt x="114" y="401"/>
                  </a:cubicBezTo>
                  <a:lnTo>
                    <a:pt x="119" y="401"/>
                  </a:lnTo>
                  <a:lnTo>
                    <a:pt x="5055" y="224"/>
                  </a:lnTo>
                  <a:cubicBezTo>
                    <a:pt x="5116" y="221"/>
                    <a:pt x="5164" y="169"/>
                    <a:pt x="5162" y="107"/>
                  </a:cubicBezTo>
                  <a:cubicBezTo>
                    <a:pt x="5159" y="51"/>
                    <a:pt x="5111" y="0"/>
                    <a:pt x="5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5965700" y="4763275"/>
              <a:ext cx="171175" cy="11000"/>
            </a:xfrm>
            <a:custGeom>
              <a:avLst/>
              <a:gdLst/>
              <a:ahLst/>
              <a:cxnLst/>
              <a:rect l="l" t="t" r="r" b="b"/>
              <a:pathLst>
                <a:path w="6847" h="440" extrusionOk="0">
                  <a:moveTo>
                    <a:pt x="6728" y="1"/>
                  </a:moveTo>
                  <a:lnTo>
                    <a:pt x="111" y="217"/>
                  </a:lnTo>
                  <a:cubicBezTo>
                    <a:pt x="49" y="218"/>
                    <a:pt x="0" y="269"/>
                    <a:pt x="2" y="331"/>
                  </a:cubicBezTo>
                  <a:cubicBezTo>
                    <a:pt x="3" y="392"/>
                    <a:pt x="54" y="440"/>
                    <a:pt x="114" y="440"/>
                  </a:cubicBezTo>
                  <a:lnTo>
                    <a:pt x="117" y="440"/>
                  </a:lnTo>
                  <a:lnTo>
                    <a:pt x="6735" y="224"/>
                  </a:lnTo>
                  <a:cubicBezTo>
                    <a:pt x="6797" y="223"/>
                    <a:pt x="6846" y="171"/>
                    <a:pt x="6843" y="109"/>
                  </a:cubicBezTo>
                  <a:cubicBezTo>
                    <a:pt x="6842" y="48"/>
                    <a:pt x="6791" y="1"/>
                    <a:pt x="6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6103675" y="4769950"/>
              <a:ext cx="121300" cy="9250"/>
            </a:xfrm>
            <a:custGeom>
              <a:avLst/>
              <a:gdLst/>
              <a:ahLst/>
              <a:cxnLst/>
              <a:rect l="l" t="t" r="r" b="b"/>
              <a:pathLst>
                <a:path w="4852" h="370" extrusionOk="0">
                  <a:moveTo>
                    <a:pt x="4746" y="1"/>
                  </a:moveTo>
                  <a:cubicBezTo>
                    <a:pt x="4742" y="1"/>
                    <a:pt x="4738" y="1"/>
                    <a:pt x="4734" y="1"/>
                  </a:cubicBezTo>
                  <a:lnTo>
                    <a:pt x="112" y="146"/>
                  </a:lnTo>
                  <a:cubicBezTo>
                    <a:pt x="50" y="147"/>
                    <a:pt x="1" y="199"/>
                    <a:pt x="4" y="261"/>
                  </a:cubicBezTo>
                  <a:cubicBezTo>
                    <a:pt x="5" y="322"/>
                    <a:pt x="53" y="369"/>
                    <a:pt x="114" y="369"/>
                  </a:cubicBezTo>
                  <a:lnTo>
                    <a:pt x="118" y="369"/>
                  </a:lnTo>
                  <a:lnTo>
                    <a:pt x="4741" y="225"/>
                  </a:lnTo>
                  <a:cubicBezTo>
                    <a:pt x="4802" y="223"/>
                    <a:pt x="4851" y="172"/>
                    <a:pt x="4849" y="110"/>
                  </a:cubicBezTo>
                  <a:cubicBezTo>
                    <a:pt x="4847" y="52"/>
                    <a:pt x="4801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5939500" y="4351175"/>
              <a:ext cx="280025" cy="408375"/>
            </a:xfrm>
            <a:custGeom>
              <a:avLst/>
              <a:gdLst/>
              <a:ahLst/>
              <a:cxnLst/>
              <a:rect l="l" t="t" r="r" b="b"/>
              <a:pathLst>
                <a:path w="11201" h="16335" extrusionOk="0">
                  <a:moveTo>
                    <a:pt x="9985" y="0"/>
                  </a:moveTo>
                  <a:cubicBezTo>
                    <a:pt x="9909" y="0"/>
                    <a:pt x="9831" y="11"/>
                    <a:pt x="9753" y="34"/>
                  </a:cubicBezTo>
                  <a:cubicBezTo>
                    <a:pt x="6107" y="1102"/>
                    <a:pt x="1490" y="1176"/>
                    <a:pt x="294" y="1176"/>
                  </a:cubicBezTo>
                  <a:cubicBezTo>
                    <a:pt x="104" y="1176"/>
                    <a:pt x="1" y="1174"/>
                    <a:pt x="1" y="1174"/>
                  </a:cubicBezTo>
                  <a:lnTo>
                    <a:pt x="1" y="1174"/>
                  </a:lnTo>
                  <a:lnTo>
                    <a:pt x="445" y="16294"/>
                  </a:lnTo>
                  <a:cubicBezTo>
                    <a:pt x="445" y="16294"/>
                    <a:pt x="1115" y="16335"/>
                    <a:pt x="2153" y="16335"/>
                  </a:cubicBezTo>
                  <a:cubicBezTo>
                    <a:pt x="4144" y="16335"/>
                    <a:pt x="7489" y="16183"/>
                    <a:pt x="10058" y="15298"/>
                  </a:cubicBezTo>
                  <a:cubicBezTo>
                    <a:pt x="10750" y="15059"/>
                    <a:pt x="11200" y="14391"/>
                    <a:pt x="11177" y="13659"/>
                  </a:cubicBezTo>
                  <a:lnTo>
                    <a:pt x="10799" y="796"/>
                  </a:lnTo>
                  <a:cubicBezTo>
                    <a:pt x="10786" y="341"/>
                    <a:pt x="10413" y="0"/>
                    <a:pt x="9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6023850" y="4453950"/>
              <a:ext cx="108800" cy="88150"/>
            </a:xfrm>
            <a:custGeom>
              <a:avLst/>
              <a:gdLst/>
              <a:ahLst/>
              <a:cxnLst/>
              <a:rect l="l" t="t" r="r" b="b"/>
              <a:pathLst>
                <a:path w="4352" h="3526" extrusionOk="0">
                  <a:moveTo>
                    <a:pt x="4264" y="0"/>
                  </a:moveTo>
                  <a:cubicBezTo>
                    <a:pt x="1880" y="435"/>
                    <a:pt x="1" y="517"/>
                    <a:pt x="1" y="517"/>
                  </a:cubicBezTo>
                  <a:lnTo>
                    <a:pt x="89" y="3525"/>
                  </a:lnTo>
                  <a:cubicBezTo>
                    <a:pt x="89" y="3525"/>
                    <a:pt x="1969" y="3445"/>
                    <a:pt x="4352" y="3011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6039175" y="4471900"/>
              <a:ext cx="81975" cy="15700"/>
            </a:xfrm>
            <a:custGeom>
              <a:avLst/>
              <a:gdLst/>
              <a:ahLst/>
              <a:cxnLst/>
              <a:rect l="l" t="t" r="r" b="b"/>
              <a:pathLst>
                <a:path w="3279" h="628" extrusionOk="0">
                  <a:moveTo>
                    <a:pt x="3157" y="1"/>
                  </a:moveTo>
                  <a:cubicBezTo>
                    <a:pt x="3148" y="1"/>
                    <a:pt x="3138" y="2"/>
                    <a:pt x="3129" y="4"/>
                  </a:cubicBezTo>
                  <a:cubicBezTo>
                    <a:pt x="2145" y="249"/>
                    <a:pt x="1128" y="384"/>
                    <a:pt x="111" y="404"/>
                  </a:cubicBezTo>
                  <a:cubicBezTo>
                    <a:pt x="49" y="405"/>
                    <a:pt x="1" y="456"/>
                    <a:pt x="2" y="518"/>
                  </a:cubicBezTo>
                  <a:cubicBezTo>
                    <a:pt x="3" y="579"/>
                    <a:pt x="52" y="627"/>
                    <a:pt x="112" y="627"/>
                  </a:cubicBezTo>
                  <a:lnTo>
                    <a:pt x="115" y="627"/>
                  </a:lnTo>
                  <a:cubicBezTo>
                    <a:pt x="1150" y="606"/>
                    <a:pt x="2182" y="469"/>
                    <a:pt x="3184" y="221"/>
                  </a:cubicBezTo>
                  <a:cubicBezTo>
                    <a:pt x="3243" y="205"/>
                    <a:pt x="3279" y="145"/>
                    <a:pt x="3266" y="85"/>
                  </a:cubicBezTo>
                  <a:cubicBezTo>
                    <a:pt x="3252" y="35"/>
                    <a:pt x="3207" y="1"/>
                    <a:pt x="315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6038350" y="4488525"/>
              <a:ext cx="83850" cy="20350"/>
            </a:xfrm>
            <a:custGeom>
              <a:avLst/>
              <a:gdLst/>
              <a:ahLst/>
              <a:cxnLst/>
              <a:rect l="l" t="t" r="r" b="b"/>
              <a:pathLst>
                <a:path w="3354" h="814" extrusionOk="0">
                  <a:moveTo>
                    <a:pt x="3228" y="0"/>
                  </a:moveTo>
                  <a:cubicBezTo>
                    <a:pt x="3216" y="0"/>
                    <a:pt x="3203" y="2"/>
                    <a:pt x="3191" y="7"/>
                  </a:cubicBezTo>
                  <a:cubicBezTo>
                    <a:pt x="2199" y="355"/>
                    <a:pt x="1162" y="551"/>
                    <a:pt x="110" y="591"/>
                  </a:cubicBezTo>
                  <a:cubicBezTo>
                    <a:pt x="50" y="593"/>
                    <a:pt x="1" y="644"/>
                    <a:pt x="4" y="706"/>
                  </a:cubicBezTo>
                  <a:cubicBezTo>
                    <a:pt x="5" y="766"/>
                    <a:pt x="55" y="814"/>
                    <a:pt x="114" y="814"/>
                  </a:cubicBezTo>
                  <a:lnTo>
                    <a:pt x="118" y="814"/>
                  </a:lnTo>
                  <a:cubicBezTo>
                    <a:pt x="1192" y="773"/>
                    <a:pt x="2251" y="574"/>
                    <a:pt x="3264" y="218"/>
                  </a:cubicBezTo>
                  <a:cubicBezTo>
                    <a:pt x="3322" y="197"/>
                    <a:pt x="3353" y="133"/>
                    <a:pt x="3333" y="75"/>
                  </a:cubicBezTo>
                  <a:cubicBezTo>
                    <a:pt x="3316" y="29"/>
                    <a:pt x="3274" y="0"/>
                    <a:pt x="32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6038425" y="4510725"/>
              <a:ext cx="80200" cy="16225"/>
            </a:xfrm>
            <a:custGeom>
              <a:avLst/>
              <a:gdLst/>
              <a:ahLst/>
              <a:cxnLst/>
              <a:rect l="l" t="t" r="r" b="b"/>
              <a:pathLst>
                <a:path w="3208" h="649" extrusionOk="0">
                  <a:moveTo>
                    <a:pt x="3084" y="1"/>
                  </a:moveTo>
                  <a:cubicBezTo>
                    <a:pt x="3075" y="1"/>
                    <a:pt x="3065" y="2"/>
                    <a:pt x="3056" y="4"/>
                  </a:cubicBezTo>
                  <a:cubicBezTo>
                    <a:pt x="2094" y="251"/>
                    <a:pt x="1103" y="394"/>
                    <a:pt x="111" y="426"/>
                  </a:cubicBezTo>
                  <a:cubicBezTo>
                    <a:pt x="49" y="427"/>
                    <a:pt x="1" y="478"/>
                    <a:pt x="3" y="540"/>
                  </a:cubicBezTo>
                  <a:cubicBezTo>
                    <a:pt x="5" y="601"/>
                    <a:pt x="54" y="649"/>
                    <a:pt x="114" y="649"/>
                  </a:cubicBezTo>
                  <a:cubicBezTo>
                    <a:pt x="115" y="649"/>
                    <a:pt x="116" y="649"/>
                    <a:pt x="119" y="648"/>
                  </a:cubicBezTo>
                  <a:cubicBezTo>
                    <a:pt x="1128" y="616"/>
                    <a:pt x="2134" y="471"/>
                    <a:pt x="3112" y="220"/>
                  </a:cubicBezTo>
                  <a:cubicBezTo>
                    <a:pt x="3172" y="205"/>
                    <a:pt x="3208" y="144"/>
                    <a:pt x="3192" y="85"/>
                  </a:cubicBezTo>
                  <a:cubicBezTo>
                    <a:pt x="3178" y="34"/>
                    <a:pt x="3133" y="1"/>
                    <a:pt x="30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6090700" y="4596100"/>
              <a:ext cx="98825" cy="96925"/>
            </a:xfrm>
            <a:custGeom>
              <a:avLst/>
              <a:gdLst/>
              <a:ahLst/>
              <a:cxnLst/>
              <a:rect l="l" t="t" r="r" b="b"/>
              <a:pathLst>
                <a:path w="3953" h="3877" extrusionOk="0">
                  <a:moveTo>
                    <a:pt x="2777" y="1"/>
                  </a:moveTo>
                  <a:cubicBezTo>
                    <a:pt x="2578" y="1"/>
                    <a:pt x="2377" y="60"/>
                    <a:pt x="2213" y="173"/>
                  </a:cubicBezTo>
                  <a:cubicBezTo>
                    <a:pt x="1965" y="345"/>
                    <a:pt x="1759" y="613"/>
                    <a:pt x="1747" y="915"/>
                  </a:cubicBezTo>
                  <a:cubicBezTo>
                    <a:pt x="1569" y="772"/>
                    <a:pt x="1343" y="694"/>
                    <a:pt x="1116" y="694"/>
                  </a:cubicBezTo>
                  <a:cubicBezTo>
                    <a:pt x="1063" y="694"/>
                    <a:pt x="1011" y="698"/>
                    <a:pt x="959" y="707"/>
                  </a:cubicBezTo>
                  <a:cubicBezTo>
                    <a:pt x="683" y="752"/>
                    <a:pt x="428" y="918"/>
                    <a:pt x="277" y="1154"/>
                  </a:cubicBezTo>
                  <a:cubicBezTo>
                    <a:pt x="1" y="1583"/>
                    <a:pt x="97" y="2174"/>
                    <a:pt x="394" y="2587"/>
                  </a:cubicBezTo>
                  <a:cubicBezTo>
                    <a:pt x="691" y="3000"/>
                    <a:pt x="1153" y="3266"/>
                    <a:pt x="1620" y="3468"/>
                  </a:cubicBezTo>
                  <a:cubicBezTo>
                    <a:pt x="2017" y="3640"/>
                    <a:pt x="2429" y="3777"/>
                    <a:pt x="2849" y="3876"/>
                  </a:cubicBezTo>
                  <a:cubicBezTo>
                    <a:pt x="3191" y="3382"/>
                    <a:pt x="3617" y="2808"/>
                    <a:pt x="3775" y="2229"/>
                  </a:cubicBezTo>
                  <a:cubicBezTo>
                    <a:pt x="3888" y="1821"/>
                    <a:pt x="3953" y="1388"/>
                    <a:pt x="3857" y="978"/>
                  </a:cubicBezTo>
                  <a:cubicBezTo>
                    <a:pt x="3762" y="567"/>
                    <a:pt x="3481" y="180"/>
                    <a:pt x="3080" y="48"/>
                  </a:cubicBezTo>
                  <a:cubicBezTo>
                    <a:pt x="2982" y="16"/>
                    <a:pt x="2880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6154000" y="4603950"/>
              <a:ext cx="29375" cy="82400"/>
            </a:xfrm>
            <a:custGeom>
              <a:avLst/>
              <a:gdLst/>
              <a:ahLst/>
              <a:cxnLst/>
              <a:rect l="l" t="t" r="r" b="b"/>
              <a:pathLst>
                <a:path w="1175" h="3296" extrusionOk="0">
                  <a:moveTo>
                    <a:pt x="603" y="0"/>
                  </a:moveTo>
                  <a:cubicBezTo>
                    <a:pt x="576" y="0"/>
                    <a:pt x="548" y="10"/>
                    <a:pt x="527" y="30"/>
                  </a:cubicBezTo>
                  <a:cubicBezTo>
                    <a:pt x="481" y="71"/>
                    <a:pt x="478" y="143"/>
                    <a:pt x="519" y="188"/>
                  </a:cubicBezTo>
                  <a:cubicBezTo>
                    <a:pt x="897" y="601"/>
                    <a:pt x="907" y="1224"/>
                    <a:pt x="791" y="1669"/>
                  </a:cubicBezTo>
                  <a:cubicBezTo>
                    <a:pt x="649" y="2201"/>
                    <a:pt x="337" y="2669"/>
                    <a:pt x="33" y="3122"/>
                  </a:cubicBezTo>
                  <a:cubicBezTo>
                    <a:pt x="0" y="3174"/>
                    <a:pt x="13" y="3242"/>
                    <a:pt x="64" y="3277"/>
                  </a:cubicBezTo>
                  <a:cubicBezTo>
                    <a:pt x="84" y="3290"/>
                    <a:pt x="105" y="3296"/>
                    <a:pt x="126" y="3296"/>
                  </a:cubicBezTo>
                  <a:cubicBezTo>
                    <a:pt x="162" y="3296"/>
                    <a:pt x="198" y="3279"/>
                    <a:pt x="219" y="3245"/>
                  </a:cubicBezTo>
                  <a:cubicBezTo>
                    <a:pt x="519" y="2799"/>
                    <a:pt x="858" y="2293"/>
                    <a:pt x="1008" y="1725"/>
                  </a:cubicBezTo>
                  <a:cubicBezTo>
                    <a:pt x="1175" y="1086"/>
                    <a:pt x="1051" y="438"/>
                    <a:pt x="684" y="36"/>
                  </a:cubicBezTo>
                  <a:cubicBezTo>
                    <a:pt x="663" y="12"/>
                    <a:pt x="633" y="0"/>
                    <a:pt x="60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6099425" y="4622075"/>
              <a:ext cx="28025" cy="32850"/>
            </a:xfrm>
            <a:custGeom>
              <a:avLst/>
              <a:gdLst/>
              <a:ahLst/>
              <a:cxnLst/>
              <a:rect l="l" t="t" r="r" b="b"/>
              <a:pathLst>
                <a:path w="1121" h="1314" extrusionOk="0">
                  <a:moveTo>
                    <a:pt x="856" y="1"/>
                  </a:moveTo>
                  <a:cubicBezTo>
                    <a:pt x="591" y="1"/>
                    <a:pt x="328" y="135"/>
                    <a:pt x="180" y="358"/>
                  </a:cubicBezTo>
                  <a:cubicBezTo>
                    <a:pt x="0" y="627"/>
                    <a:pt x="5" y="1000"/>
                    <a:pt x="191" y="1266"/>
                  </a:cubicBezTo>
                  <a:cubicBezTo>
                    <a:pt x="213" y="1297"/>
                    <a:pt x="248" y="1313"/>
                    <a:pt x="283" y="1313"/>
                  </a:cubicBezTo>
                  <a:cubicBezTo>
                    <a:pt x="305" y="1313"/>
                    <a:pt x="327" y="1307"/>
                    <a:pt x="346" y="1293"/>
                  </a:cubicBezTo>
                  <a:cubicBezTo>
                    <a:pt x="397" y="1257"/>
                    <a:pt x="408" y="1186"/>
                    <a:pt x="373" y="1137"/>
                  </a:cubicBezTo>
                  <a:cubicBezTo>
                    <a:pt x="242" y="948"/>
                    <a:pt x="238" y="673"/>
                    <a:pt x="366" y="482"/>
                  </a:cubicBezTo>
                  <a:cubicBezTo>
                    <a:pt x="472" y="323"/>
                    <a:pt x="667" y="225"/>
                    <a:pt x="859" y="225"/>
                  </a:cubicBezTo>
                  <a:cubicBezTo>
                    <a:pt x="898" y="225"/>
                    <a:pt x="936" y="229"/>
                    <a:pt x="974" y="238"/>
                  </a:cubicBezTo>
                  <a:cubicBezTo>
                    <a:pt x="982" y="239"/>
                    <a:pt x="990" y="240"/>
                    <a:pt x="998" y="240"/>
                  </a:cubicBezTo>
                  <a:cubicBezTo>
                    <a:pt x="1051" y="240"/>
                    <a:pt x="1096" y="205"/>
                    <a:pt x="1107" y="152"/>
                  </a:cubicBezTo>
                  <a:cubicBezTo>
                    <a:pt x="1120" y="93"/>
                    <a:pt x="1083" y="32"/>
                    <a:pt x="1022" y="19"/>
                  </a:cubicBezTo>
                  <a:cubicBezTo>
                    <a:pt x="967" y="7"/>
                    <a:pt x="911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5975075" y="4577800"/>
              <a:ext cx="70975" cy="61350"/>
            </a:xfrm>
            <a:custGeom>
              <a:avLst/>
              <a:gdLst/>
              <a:ahLst/>
              <a:cxnLst/>
              <a:rect l="l" t="t" r="r" b="b"/>
              <a:pathLst>
                <a:path w="2839" h="2454" extrusionOk="0">
                  <a:moveTo>
                    <a:pt x="1511" y="222"/>
                  </a:moveTo>
                  <a:cubicBezTo>
                    <a:pt x="1674" y="222"/>
                    <a:pt x="1836" y="248"/>
                    <a:pt x="1981" y="305"/>
                  </a:cubicBezTo>
                  <a:cubicBezTo>
                    <a:pt x="2196" y="386"/>
                    <a:pt x="2467" y="569"/>
                    <a:pt x="2536" y="968"/>
                  </a:cubicBezTo>
                  <a:cubicBezTo>
                    <a:pt x="2602" y="1355"/>
                    <a:pt x="2364" y="1794"/>
                    <a:pt x="1958" y="2036"/>
                  </a:cubicBezTo>
                  <a:cubicBezTo>
                    <a:pt x="1743" y="2163"/>
                    <a:pt x="1505" y="2229"/>
                    <a:pt x="1276" y="2229"/>
                  </a:cubicBezTo>
                  <a:cubicBezTo>
                    <a:pt x="1184" y="2229"/>
                    <a:pt x="1094" y="2219"/>
                    <a:pt x="1008" y="2197"/>
                  </a:cubicBezTo>
                  <a:cubicBezTo>
                    <a:pt x="671" y="2112"/>
                    <a:pt x="398" y="1810"/>
                    <a:pt x="315" y="1430"/>
                  </a:cubicBezTo>
                  <a:cubicBezTo>
                    <a:pt x="237" y="1069"/>
                    <a:pt x="345" y="729"/>
                    <a:pt x="605" y="521"/>
                  </a:cubicBezTo>
                  <a:cubicBezTo>
                    <a:pt x="846" y="327"/>
                    <a:pt x="1183" y="222"/>
                    <a:pt x="1511" y="222"/>
                  </a:cubicBezTo>
                  <a:close/>
                  <a:moveTo>
                    <a:pt x="1515" y="1"/>
                  </a:moveTo>
                  <a:cubicBezTo>
                    <a:pt x="1136" y="1"/>
                    <a:pt x="746" y="122"/>
                    <a:pt x="465" y="346"/>
                  </a:cubicBezTo>
                  <a:cubicBezTo>
                    <a:pt x="139" y="609"/>
                    <a:pt x="0" y="1032"/>
                    <a:pt x="97" y="1478"/>
                  </a:cubicBezTo>
                  <a:cubicBezTo>
                    <a:pt x="199" y="1942"/>
                    <a:pt x="534" y="2309"/>
                    <a:pt x="954" y="2414"/>
                  </a:cubicBezTo>
                  <a:cubicBezTo>
                    <a:pt x="1058" y="2440"/>
                    <a:pt x="1167" y="2453"/>
                    <a:pt x="1276" y="2453"/>
                  </a:cubicBezTo>
                  <a:cubicBezTo>
                    <a:pt x="1545" y="2453"/>
                    <a:pt x="1824" y="2376"/>
                    <a:pt x="2074" y="2228"/>
                  </a:cubicBezTo>
                  <a:cubicBezTo>
                    <a:pt x="2556" y="1940"/>
                    <a:pt x="2838" y="1407"/>
                    <a:pt x="2757" y="931"/>
                  </a:cubicBezTo>
                  <a:cubicBezTo>
                    <a:pt x="2690" y="538"/>
                    <a:pt x="2442" y="240"/>
                    <a:pt x="2060" y="95"/>
                  </a:cubicBezTo>
                  <a:cubicBezTo>
                    <a:pt x="1892" y="31"/>
                    <a:pt x="170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5963375" y="4582250"/>
              <a:ext cx="21500" cy="14150"/>
            </a:xfrm>
            <a:custGeom>
              <a:avLst/>
              <a:gdLst/>
              <a:ahLst/>
              <a:cxnLst/>
              <a:rect l="l" t="t" r="r" b="b"/>
              <a:pathLst>
                <a:path w="860" h="566" extrusionOk="0">
                  <a:moveTo>
                    <a:pt x="127" y="0"/>
                  </a:moveTo>
                  <a:cubicBezTo>
                    <a:pt x="88" y="0"/>
                    <a:pt x="49" y="20"/>
                    <a:pt x="29" y="57"/>
                  </a:cubicBezTo>
                  <a:cubicBezTo>
                    <a:pt x="0" y="112"/>
                    <a:pt x="18" y="180"/>
                    <a:pt x="73" y="210"/>
                  </a:cubicBezTo>
                  <a:lnTo>
                    <a:pt x="678" y="551"/>
                  </a:lnTo>
                  <a:cubicBezTo>
                    <a:pt x="694" y="560"/>
                    <a:pt x="713" y="565"/>
                    <a:pt x="732" y="565"/>
                  </a:cubicBezTo>
                  <a:cubicBezTo>
                    <a:pt x="771" y="565"/>
                    <a:pt x="808" y="545"/>
                    <a:pt x="830" y="508"/>
                  </a:cubicBezTo>
                  <a:cubicBezTo>
                    <a:pt x="860" y="454"/>
                    <a:pt x="842" y="385"/>
                    <a:pt x="787" y="355"/>
                  </a:cubicBezTo>
                  <a:lnTo>
                    <a:pt x="182" y="15"/>
                  </a:lnTo>
                  <a:cubicBezTo>
                    <a:pt x="165" y="5"/>
                    <a:pt x="146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5983250" y="4559100"/>
              <a:ext cx="18100" cy="25725"/>
            </a:xfrm>
            <a:custGeom>
              <a:avLst/>
              <a:gdLst/>
              <a:ahLst/>
              <a:cxnLst/>
              <a:rect l="l" t="t" r="r" b="b"/>
              <a:pathLst>
                <a:path w="724" h="1029" extrusionOk="0">
                  <a:moveTo>
                    <a:pt x="127" y="1"/>
                  </a:moveTo>
                  <a:cubicBezTo>
                    <a:pt x="108" y="1"/>
                    <a:pt x="89" y="6"/>
                    <a:pt x="71" y="16"/>
                  </a:cubicBezTo>
                  <a:cubicBezTo>
                    <a:pt x="18" y="47"/>
                    <a:pt x="1" y="115"/>
                    <a:pt x="32" y="169"/>
                  </a:cubicBezTo>
                  <a:lnTo>
                    <a:pt x="500" y="973"/>
                  </a:lnTo>
                  <a:cubicBezTo>
                    <a:pt x="520" y="1009"/>
                    <a:pt x="559" y="1028"/>
                    <a:pt x="597" y="1028"/>
                  </a:cubicBezTo>
                  <a:cubicBezTo>
                    <a:pt x="617" y="1028"/>
                    <a:pt x="636" y="1023"/>
                    <a:pt x="653" y="1013"/>
                  </a:cubicBezTo>
                  <a:cubicBezTo>
                    <a:pt x="705" y="982"/>
                    <a:pt x="724" y="914"/>
                    <a:pt x="693" y="861"/>
                  </a:cubicBezTo>
                  <a:lnTo>
                    <a:pt x="224" y="56"/>
                  </a:lnTo>
                  <a:cubicBezTo>
                    <a:pt x="203" y="21"/>
                    <a:pt x="166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6009950" y="4560150"/>
              <a:ext cx="5950" cy="22075"/>
            </a:xfrm>
            <a:custGeom>
              <a:avLst/>
              <a:gdLst/>
              <a:ahLst/>
              <a:cxnLst/>
              <a:rect l="l" t="t" r="r" b="b"/>
              <a:pathLst>
                <a:path w="238" h="883" extrusionOk="0">
                  <a:moveTo>
                    <a:pt x="125" y="1"/>
                  </a:moveTo>
                  <a:cubicBezTo>
                    <a:pt x="64" y="1"/>
                    <a:pt x="14" y="50"/>
                    <a:pt x="13" y="111"/>
                  </a:cubicBezTo>
                  <a:lnTo>
                    <a:pt x="1" y="769"/>
                  </a:lnTo>
                  <a:cubicBezTo>
                    <a:pt x="0" y="831"/>
                    <a:pt x="50" y="882"/>
                    <a:pt x="112" y="883"/>
                  </a:cubicBezTo>
                  <a:lnTo>
                    <a:pt x="114" y="883"/>
                  </a:lnTo>
                  <a:cubicBezTo>
                    <a:pt x="175" y="883"/>
                    <a:pt x="225" y="834"/>
                    <a:pt x="225" y="773"/>
                  </a:cubicBezTo>
                  <a:lnTo>
                    <a:pt x="237" y="114"/>
                  </a:lnTo>
                  <a:cubicBezTo>
                    <a:pt x="238" y="52"/>
                    <a:pt x="189" y="3"/>
                    <a:pt x="127" y="1"/>
                  </a:cubicBezTo>
                  <a:cubicBezTo>
                    <a:pt x="126" y="1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6024850" y="4564650"/>
              <a:ext cx="15800" cy="19725"/>
            </a:xfrm>
            <a:custGeom>
              <a:avLst/>
              <a:gdLst/>
              <a:ahLst/>
              <a:cxnLst/>
              <a:rect l="l" t="t" r="r" b="b"/>
              <a:pathLst>
                <a:path w="632" h="789" extrusionOk="0">
                  <a:moveTo>
                    <a:pt x="504" y="0"/>
                  </a:moveTo>
                  <a:cubicBezTo>
                    <a:pt x="468" y="0"/>
                    <a:pt x="433" y="18"/>
                    <a:pt x="411" y="50"/>
                  </a:cubicBezTo>
                  <a:lnTo>
                    <a:pt x="33" y="614"/>
                  </a:lnTo>
                  <a:cubicBezTo>
                    <a:pt x="0" y="666"/>
                    <a:pt x="13" y="734"/>
                    <a:pt x="64" y="769"/>
                  </a:cubicBezTo>
                  <a:cubicBezTo>
                    <a:pt x="84" y="782"/>
                    <a:pt x="105" y="789"/>
                    <a:pt x="126" y="789"/>
                  </a:cubicBezTo>
                  <a:cubicBezTo>
                    <a:pt x="161" y="789"/>
                    <a:pt x="198" y="770"/>
                    <a:pt x="219" y="738"/>
                  </a:cubicBezTo>
                  <a:lnTo>
                    <a:pt x="597" y="174"/>
                  </a:lnTo>
                  <a:cubicBezTo>
                    <a:pt x="631" y="122"/>
                    <a:pt x="618" y="53"/>
                    <a:pt x="566" y="19"/>
                  </a:cubicBezTo>
                  <a:cubicBezTo>
                    <a:pt x="547" y="6"/>
                    <a:pt x="525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5993325" y="4600425"/>
              <a:ext cx="8350" cy="10175"/>
            </a:xfrm>
            <a:custGeom>
              <a:avLst/>
              <a:gdLst/>
              <a:ahLst/>
              <a:cxnLst/>
              <a:rect l="l" t="t" r="r" b="b"/>
              <a:pathLst>
                <a:path w="334" h="407" extrusionOk="0">
                  <a:moveTo>
                    <a:pt x="128" y="0"/>
                  </a:moveTo>
                  <a:cubicBezTo>
                    <a:pt x="113" y="0"/>
                    <a:pt x="98" y="3"/>
                    <a:pt x="83" y="10"/>
                  </a:cubicBezTo>
                  <a:cubicBezTo>
                    <a:pt x="27" y="35"/>
                    <a:pt x="1" y="100"/>
                    <a:pt x="24" y="156"/>
                  </a:cubicBezTo>
                  <a:lnTo>
                    <a:pt x="104" y="339"/>
                  </a:lnTo>
                  <a:cubicBezTo>
                    <a:pt x="122" y="382"/>
                    <a:pt x="163" y="406"/>
                    <a:pt x="205" y="406"/>
                  </a:cubicBezTo>
                  <a:cubicBezTo>
                    <a:pt x="220" y="406"/>
                    <a:pt x="235" y="403"/>
                    <a:pt x="251" y="397"/>
                  </a:cubicBezTo>
                  <a:cubicBezTo>
                    <a:pt x="308" y="372"/>
                    <a:pt x="333" y="306"/>
                    <a:pt x="309" y="249"/>
                  </a:cubicBezTo>
                  <a:lnTo>
                    <a:pt x="230" y="68"/>
                  </a:lnTo>
                  <a:cubicBezTo>
                    <a:pt x="212" y="25"/>
                    <a:pt x="17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6017150" y="4597825"/>
              <a:ext cx="5800" cy="8925"/>
            </a:xfrm>
            <a:custGeom>
              <a:avLst/>
              <a:gdLst/>
              <a:ahLst/>
              <a:cxnLst/>
              <a:rect l="l" t="t" r="r" b="b"/>
              <a:pathLst>
                <a:path w="232" h="357" extrusionOk="0">
                  <a:moveTo>
                    <a:pt x="223" y="0"/>
                  </a:moveTo>
                  <a:lnTo>
                    <a:pt x="113" y="4"/>
                  </a:lnTo>
                  <a:lnTo>
                    <a:pt x="134" y="4"/>
                  </a:lnTo>
                  <a:lnTo>
                    <a:pt x="223" y="0"/>
                  </a:lnTo>
                  <a:close/>
                  <a:moveTo>
                    <a:pt x="134" y="4"/>
                  </a:moveTo>
                  <a:lnTo>
                    <a:pt x="0" y="10"/>
                  </a:lnTo>
                  <a:lnTo>
                    <a:pt x="6" y="247"/>
                  </a:lnTo>
                  <a:cubicBezTo>
                    <a:pt x="9" y="307"/>
                    <a:pt x="57" y="355"/>
                    <a:pt x="118" y="355"/>
                  </a:cubicBezTo>
                  <a:cubicBezTo>
                    <a:pt x="118" y="355"/>
                    <a:pt x="119" y="355"/>
                    <a:pt x="122" y="357"/>
                  </a:cubicBezTo>
                  <a:cubicBezTo>
                    <a:pt x="183" y="353"/>
                    <a:pt x="232" y="304"/>
                    <a:pt x="230" y="242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5989125" y="4605575"/>
              <a:ext cx="43275" cy="18325"/>
            </a:xfrm>
            <a:custGeom>
              <a:avLst/>
              <a:gdLst/>
              <a:ahLst/>
              <a:cxnLst/>
              <a:rect l="l" t="t" r="r" b="b"/>
              <a:pathLst>
                <a:path w="1731" h="733" extrusionOk="0">
                  <a:moveTo>
                    <a:pt x="1602" y="0"/>
                  </a:moveTo>
                  <a:cubicBezTo>
                    <a:pt x="1563" y="0"/>
                    <a:pt x="1525" y="21"/>
                    <a:pt x="1505" y="58"/>
                  </a:cubicBezTo>
                  <a:cubicBezTo>
                    <a:pt x="1383" y="280"/>
                    <a:pt x="1161" y="441"/>
                    <a:pt x="911" y="492"/>
                  </a:cubicBezTo>
                  <a:cubicBezTo>
                    <a:pt x="855" y="503"/>
                    <a:pt x="799" y="508"/>
                    <a:pt x="743" y="508"/>
                  </a:cubicBezTo>
                  <a:cubicBezTo>
                    <a:pt x="546" y="508"/>
                    <a:pt x="350" y="442"/>
                    <a:pt x="196" y="319"/>
                  </a:cubicBezTo>
                  <a:cubicBezTo>
                    <a:pt x="175" y="302"/>
                    <a:pt x="150" y="294"/>
                    <a:pt x="126" y="294"/>
                  </a:cubicBezTo>
                  <a:cubicBezTo>
                    <a:pt x="93" y="294"/>
                    <a:pt x="61" y="309"/>
                    <a:pt x="40" y="337"/>
                  </a:cubicBezTo>
                  <a:cubicBezTo>
                    <a:pt x="0" y="386"/>
                    <a:pt x="10" y="456"/>
                    <a:pt x="57" y="495"/>
                  </a:cubicBezTo>
                  <a:cubicBezTo>
                    <a:pt x="251" y="650"/>
                    <a:pt x="497" y="733"/>
                    <a:pt x="744" y="733"/>
                  </a:cubicBezTo>
                  <a:cubicBezTo>
                    <a:pt x="814" y="733"/>
                    <a:pt x="885" y="725"/>
                    <a:pt x="956" y="712"/>
                  </a:cubicBezTo>
                  <a:cubicBezTo>
                    <a:pt x="1269" y="649"/>
                    <a:pt x="1546" y="445"/>
                    <a:pt x="1701" y="166"/>
                  </a:cubicBezTo>
                  <a:cubicBezTo>
                    <a:pt x="1731" y="113"/>
                    <a:pt x="1711" y="43"/>
                    <a:pt x="1658" y="14"/>
                  </a:cubicBezTo>
                  <a:cubicBezTo>
                    <a:pt x="1640" y="5"/>
                    <a:pt x="1621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6032925" y="4668750"/>
              <a:ext cx="28900" cy="28175"/>
            </a:xfrm>
            <a:custGeom>
              <a:avLst/>
              <a:gdLst/>
              <a:ahLst/>
              <a:cxnLst/>
              <a:rect l="l" t="t" r="r" b="b"/>
              <a:pathLst>
                <a:path w="1156" h="1127" extrusionOk="0">
                  <a:moveTo>
                    <a:pt x="564" y="225"/>
                  </a:moveTo>
                  <a:cubicBezTo>
                    <a:pt x="590" y="225"/>
                    <a:pt x="617" y="228"/>
                    <a:pt x="645" y="234"/>
                  </a:cubicBezTo>
                  <a:cubicBezTo>
                    <a:pt x="752" y="260"/>
                    <a:pt x="883" y="347"/>
                    <a:pt x="903" y="510"/>
                  </a:cubicBezTo>
                  <a:cubicBezTo>
                    <a:pt x="920" y="665"/>
                    <a:pt x="824" y="827"/>
                    <a:pt x="681" y="879"/>
                  </a:cubicBezTo>
                  <a:cubicBezTo>
                    <a:pt x="636" y="896"/>
                    <a:pt x="595" y="903"/>
                    <a:pt x="559" y="903"/>
                  </a:cubicBezTo>
                  <a:cubicBezTo>
                    <a:pt x="450" y="903"/>
                    <a:pt x="381" y="841"/>
                    <a:pt x="346" y="796"/>
                  </a:cubicBezTo>
                  <a:cubicBezTo>
                    <a:pt x="261" y="688"/>
                    <a:pt x="230" y="501"/>
                    <a:pt x="331" y="349"/>
                  </a:cubicBezTo>
                  <a:cubicBezTo>
                    <a:pt x="385" y="269"/>
                    <a:pt x="469" y="225"/>
                    <a:pt x="564" y="225"/>
                  </a:cubicBezTo>
                  <a:close/>
                  <a:moveTo>
                    <a:pt x="566" y="0"/>
                  </a:moveTo>
                  <a:cubicBezTo>
                    <a:pt x="397" y="0"/>
                    <a:pt x="244" y="79"/>
                    <a:pt x="147" y="222"/>
                  </a:cubicBezTo>
                  <a:cubicBezTo>
                    <a:pt x="1" y="438"/>
                    <a:pt x="11" y="730"/>
                    <a:pt x="170" y="933"/>
                  </a:cubicBezTo>
                  <a:cubicBezTo>
                    <a:pt x="269" y="1059"/>
                    <a:pt x="407" y="1126"/>
                    <a:pt x="557" y="1126"/>
                  </a:cubicBezTo>
                  <a:cubicBezTo>
                    <a:pt x="624" y="1126"/>
                    <a:pt x="691" y="1115"/>
                    <a:pt x="760" y="1086"/>
                  </a:cubicBezTo>
                  <a:cubicBezTo>
                    <a:pt x="1000" y="998"/>
                    <a:pt x="1156" y="738"/>
                    <a:pt x="1125" y="481"/>
                  </a:cubicBezTo>
                  <a:cubicBezTo>
                    <a:pt x="1098" y="254"/>
                    <a:pt x="930" y="72"/>
                    <a:pt x="698" y="16"/>
                  </a:cubicBezTo>
                  <a:cubicBezTo>
                    <a:pt x="654" y="5"/>
                    <a:pt x="609" y="0"/>
                    <a:pt x="5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6008650" y="4643750"/>
              <a:ext cx="77450" cy="83775"/>
            </a:xfrm>
            <a:custGeom>
              <a:avLst/>
              <a:gdLst/>
              <a:ahLst/>
              <a:cxnLst/>
              <a:rect l="l" t="t" r="r" b="b"/>
              <a:pathLst>
                <a:path w="3098" h="3351" extrusionOk="0">
                  <a:moveTo>
                    <a:pt x="2019" y="224"/>
                  </a:moveTo>
                  <a:cubicBezTo>
                    <a:pt x="2156" y="228"/>
                    <a:pt x="2293" y="334"/>
                    <a:pt x="2345" y="474"/>
                  </a:cubicBezTo>
                  <a:cubicBezTo>
                    <a:pt x="2395" y="614"/>
                    <a:pt x="2375" y="782"/>
                    <a:pt x="2288" y="926"/>
                  </a:cubicBezTo>
                  <a:cubicBezTo>
                    <a:pt x="2187" y="1092"/>
                    <a:pt x="2026" y="1191"/>
                    <a:pt x="1910" y="1244"/>
                  </a:cubicBezTo>
                  <a:cubicBezTo>
                    <a:pt x="1854" y="1270"/>
                    <a:pt x="1829" y="1335"/>
                    <a:pt x="1853" y="1391"/>
                  </a:cubicBezTo>
                  <a:cubicBezTo>
                    <a:pt x="1870" y="1434"/>
                    <a:pt x="1910" y="1459"/>
                    <a:pt x="1953" y="1459"/>
                  </a:cubicBezTo>
                  <a:cubicBezTo>
                    <a:pt x="1967" y="1459"/>
                    <a:pt x="1982" y="1456"/>
                    <a:pt x="1995" y="1451"/>
                  </a:cubicBezTo>
                  <a:cubicBezTo>
                    <a:pt x="2119" y="1402"/>
                    <a:pt x="2294" y="1367"/>
                    <a:pt x="2462" y="1357"/>
                  </a:cubicBezTo>
                  <a:cubicBezTo>
                    <a:pt x="2472" y="1356"/>
                    <a:pt x="2481" y="1356"/>
                    <a:pt x="2491" y="1356"/>
                  </a:cubicBezTo>
                  <a:cubicBezTo>
                    <a:pt x="2597" y="1356"/>
                    <a:pt x="2725" y="1389"/>
                    <a:pt x="2799" y="1481"/>
                  </a:cubicBezTo>
                  <a:cubicBezTo>
                    <a:pt x="2859" y="1554"/>
                    <a:pt x="2872" y="1655"/>
                    <a:pt x="2873" y="1727"/>
                  </a:cubicBezTo>
                  <a:cubicBezTo>
                    <a:pt x="2875" y="1799"/>
                    <a:pt x="2864" y="1902"/>
                    <a:pt x="2804" y="1982"/>
                  </a:cubicBezTo>
                  <a:cubicBezTo>
                    <a:pt x="2734" y="2077"/>
                    <a:pt x="2609" y="2115"/>
                    <a:pt x="2490" y="2115"/>
                  </a:cubicBezTo>
                  <a:cubicBezTo>
                    <a:pt x="2456" y="2115"/>
                    <a:pt x="2423" y="2112"/>
                    <a:pt x="2392" y="2107"/>
                  </a:cubicBezTo>
                  <a:cubicBezTo>
                    <a:pt x="2221" y="2076"/>
                    <a:pt x="2062" y="1978"/>
                    <a:pt x="1909" y="1884"/>
                  </a:cubicBezTo>
                  <a:cubicBezTo>
                    <a:pt x="1891" y="1873"/>
                    <a:pt x="1870" y="1868"/>
                    <a:pt x="1851" y="1868"/>
                  </a:cubicBezTo>
                  <a:cubicBezTo>
                    <a:pt x="1817" y="1868"/>
                    <a:pt x="1785" y="1882"/>
                    <a:pt x="1762" y="1909"/>
                  </a:cubicBezTo>
                  <a:cubicBezTo>
                    <a:pt x="1728" y="1954"/>
                    <a:pt x="1731" y="2017"/>
                    <a:pt x="1770" y="2057"/>
                  </a:cubicBezTo>
                  <a:cubicBezTo>
                    <a:pt x="1885" y="2176"/>
                    <a:pt x="1981" y="2408"/>
                    <a:pt x="1997" y="2610"/>
                  </a:cubicBezTo>
                  <a:cubicBezTo>
                    <a:pt x="2003" y="2698"/>
                    <a:pt x="1998" y="2827"/>
                    <a:pt x="1931" y="2943"/>
                  </a:cubicBezTo>
                  <a:cubicBezTo>
                    <a:pt x="1878" y="3040"/>
                    <a:pt x="1787" y="3107"/>
                    <a:pt x="1690" y="3123"/>
                  </a:cubicBezTo>
                  <a:cubicBezTo>
                    <a:pt x="1674" y="3127"/>
                    <a:pt x="1657" y="3128"/>
                    <a:pt x="1641" y="3128"/>
                  </a:cubicBezTo>
                  <a:cubicBezTo>
                    <a:pt x="1530" y="3128"/>
                    <a:pt x="1412" y="3061"/>
                    <a:pt x="1338" y="2957"/>
                  </a:cubicBezTo>
                  <a:cubicBezTo>
                    <a:pt x="1261" y="2845"/>
                    <a:pt x="1227" y="2688"/>
                    <a:pt x="1243" y="2518"/>
                  </a:cubicBezTo>
                  <a:cubicBezTo>
                    <a:pt x="1260" y="2348"/>
                    <a:pt x="1322" y="2178"/>
                    <a:pt x="1379" y="2032"/>
                  </a:cubicBezTo>
                  <a:cubicBezTo>
                    <a:pt x="1399" y="1982"/>
                    <a:pt x="1379" y="1923"/>
                    <a:pt x="1331" y="1895"/>
                  </a:cubicBezTo>
                  <a:cubicBezTo>
                    <a:pt x="1313" y="1885"/>
                    <a:pt x="1294" y="1879"/>
                    <a:pt x="1274" y="1879"/>
                  </a:cubicBezTo>
                  <a:cubicBezTo>
                    <a:pt x="1242" y="1879"/>
                    <a:pt x="1209" y="1894"/>
                    <a:pt x="1184" y="1923"/>
                  </a:cubicBezTo>
                  <a:cubicBezTo>
                    <a:pt x="1073" y="2060"/>
                    <a:pt x="935" y="2163"/>
                    <a:pt x="775" y="2226"/>
                  </a:cubicBezTo>
                  <a:cubicBezTo>
                    <a:pt x="718" y="2249"/>
                    <a:pt x="657" y="2260"/>
                    <a:pt x="599" y="2260"/>
                  </a:cubicBezTo>
                  <a:cubicBezTo>
                    <a:pt x="503" y="2260"/>
                    <a:pt x="413" y="2230"/>
                    <a:pt x="355" y="2172"/>
                  </a:cubicBezTo>
                  <a:cubicBezTo>
                    <a:pt x="269" y="2089"/>
                    <a:pt x="242" y="1945"/>
                    <a:pt x="286" y="1822"/>
                  </a:cubicBezTo>
                  <a:cubicBezTo>
                    <a:pt x="329" y="1702"/>
                    <a:pt x="435" y="1599"/>
                    <a:pt x="572" y="1549"/>
                  </a:cubicBezTo>
                  <a:cubicBezTo>
                    <a:pt x="648" y="1521"/>
                    <a:pt x="726" y="1510"/>
                    <a:pt x="797" y="1510"/>
                  </a:cubicBezTo>
                  <a:cubicBezTo>
                    <a:pt x="875" y="1510"/>
                    <a:pt x="946" y="1522"/>
                    <a:pt x="1003" y="1536"/>
                  </a:cubicBezTo>
                  <a:cubicBezTo>
                    <a:pt x="1012" y="1539"/>
                    <a:pt x="1021" y="1540"/>
                    <a:pt x="1031" y="1540"/>
                  </a:cubicBezTo>
                  <a:cubicBezTo>
                    <a:pt x="1081" y="1540"/>
                    <a:pt x="1127" y="1506"/>
                    <a:pt x="1138" y="1455"/>
                  </a:cubicBezTo>
                  <a:cubicBezTo>
                    <a:pt x="1152" y="1396"/>
                    <a:pt x="1116" y="1335"/>
                    <a:pt x="1057" y="1319"/>
                  </a:cubicBezTo>
                  <a:cubicBezTo>
                    <a:pt x="916" y="1283"/>
                    <a:pt x="760" y="1225"/>
                    <a:pt x="650" y="1166"/>
                  </a:cubicBezTo>
                  <a:cubicBezTo>
                    <a:pt x="534" y="1103"/>
                    <a:pt x="451" y="1016"/>
                    <a:pt x="419" y="921"/>
                  </a:cubicBezTo>
                  <a:cubicBezTo>
                    <a:pt x="367" y="768"/>
                    <a:pt x="453" y="571"/>
                    <a:pt x="605" y="493"/>
                  </a:cubicBezTo>
                  <a:cubicBezTo>
                    <a:pt x="663" y="463"/>
                    <a:pt x="728" y="448"/>
                    <a:pt x="796" y="448"/>
                  </a:cubicBezTo>
                  <a:cubicBezTo>
                    <a:pt x="905" y="448"/>
                    <a:pt x="1018" y="486"/>
                    <a:pt x="1107" y="559"/>
                  </a:cubicBezTo>
                  <a:cubicBezTo>
                    <a:pt x="1226" y="655"/>
                    <a:pt x="1313" y="807"/>
                    <a:pt x="1341" y="958"/>
                  </a:cubicBezTo>
                  <a:cubicBezTo>
                    <a:pt x="1344" y="999"/>
                    <a:pt x="1347" y="1043"/>
                    <a:pt x="1352" y="1087"/>
                  </a:cubicBezTo>
                  <a:cubicBezTo>
                    <a:pt x="1358" y="1142"/>
                    <a:pt x="1397" y="1186"/>
                    <a:pt x="1459" y="1186"/>
                  </a:cubicBezTo>
                  <a:cubicBezTo>
                    <a:pt x="1462" y="1186"/>
                    <a:pt x="1465" y="1186"/>
                    <a:pt x="1468" y="1186"/>
                  </a:cubicBezTo>
                  <a:cubicBezTo>
                    <a:pt x="1527" y="1184"/>
                    <a:pt x="1574" y="1136"/>
                    <a:pt x="1575" y="1077"/>
                  </a:cubicBezTo>
                  <a:cubicBezTo>
                    <a:pt x="1576" y="1029"/>
                    <a:pt x="1572" y="981"/>
                    <a:pt x="1565" y="933"/>
                  </a:cubicBezTo>
                  <a:cubicBezTo>
                    <a:pt x="1556" y="756"/>
                    <a:pt x="1579" y="617"/>
                    <a:pt x="1633" y="500"/>
                  </a:cubicBezTo>
                  <a:cubicBezTo>
                    <a:pt x="1709" y="337"/>
                    <a:pt x="1863" y="224"/>
                    <a:pt x="2010" y="224"/>
                  </a:cubicBezTo>
                  <a:close/>
                  <a:moveTo>
                    <a:pt x="2018" y="0"/>
                  </a:moveTo>
                  <a:cubicBezTo>
                    <a:pt x="1781" y="0"/>
                    <a:pt x="1544" y="157"/>
                    <a:pt x="1429" y="406"/>
                  </a:cubicBezTo>
                  <a:cubicBezTo>
                    <a:pt x="1411" y="444"/>
                    <a:pt x="1396" y="484"/>
                    <a:pt x="1384" y="525"/>
                  </a:cubicBezTo>
                  <a:cubicBezTo>
                    <a:pt x="1344" y="473"/>
                    <a:pt x="1298" y="427"/>
                    <a:pt x="1248" y="385"/>
                  </a:cubicBezTo>
                  <a:cubicBezTo>
                    <a:pt x="1118" y="280"/>
                    <a:pt x="957" y="225"/>
                    <a:pt x="798" y="225"/>
                  </a:cubicBezTo>
                  <a:cubicBezTo>
                    <a:pt x="695" y="225"/>
                    <a:pt x="593" y="248"/>
                    <a:pt x="501" y="296"/>
                  </a:cubicBezTo>
                  <a:cubicBezTo>
                    <a:pt x="251" y="426"/>
                    <a:pt x="119" y="738"/>
                    <a:pt x="207" y="994"/>
                  </a:cubicBezTo>
                  <a:cubicBezTo>
                    <a:pt x="254" y="1128"/>
                    <a:pt x="357" y="1249"/>
                    <a:pt x="499" y="1337"/>
                  </a:cubicBezTo>
                  <a:cubicBezTo>
                    <a:pt x="497" y="1339"/>
                    <a:pt x="496" y="1339"/>
                    <a:pt x="494" y="1340"/>
                  </a:cubicBezTo>
                  <a:cubicBezTo>
                    <a:pt x="298" y="1412"/>
                    <a:pt x="142" y="1564"/>
                    <a:pt x="76" y="1745"/>
                  </a:cubicBezTo>
                  <a:cubicBezTo>
                    <a:pt x="0" y="1951"/>
                    <a:pt x="50" y="2186"/>
                    <a:pt x="199" y="2331"/>
                  </a:cubicBezTo>
                  <a:cubicBezTo>
                    <a:pt x="300" y="2429"/>
                    <a:pt x="446" y="2482"/>
                    <a:pt x="600" y="2482"/>
                  </a:cubicBezTo>
                  <a:cubicBezTo>
                    <a:pt x="686" y="2482"/>
                    <a:pt x="774" y="2465"/>
                    <a:pt x="858" y="2432"/>
                  </a:cubicBezTo>
                  <a:cubicBezTo>
                    <a:pt x="923" y="2406"/>
                    <a:pt x="985" y="2375"/>
                    <a:pt x="1044" y="2339"/>
                  </a:cubicBezTo>
                  <a:lnTo>
                    <a:pt x="1044" y="2339"/>
                  </a:lnTo>
                  <a:cubicBezTo>
                    <a:pt x="1034" y="2391"/>
                    <a:pt x="1025" y="2445"/>
                    <a:pt x="1020" y="2497"/>
                  </a:cubicBezTo>
                  <a:cubicBezTo>
                    <a:pt x="999" y="2721"/>
                    <a:pt x="1047" y="2930"/>
                    <a:pt x="1155" y="3085"/>
                  </a:cubicBezTo>
                  <a:cubicBezTo>
                    <a:pt x="1271" y="3251"/>
                    <a:pt x="1460" y="3351"/>
                    <a:pt x="1645" y="3351"/>
                  </a:cubicBezTo>
                  <a:cubicBezTo>
                    <a:pt x="1673" y="3351"/>
                    <a:pt x="1700" y="3349"/>
                    <a:pt x="1725" y="3345"/>
                  </a:cubicBezTo>
                  <a:cubicBezTo>
                    <a:pt x="1886" y="3317"/>
                    <a:pt x="2036" y="3208"/>
                    <a:pt x="2124" y="3053"/>
                  </a:cubicBezTo>
                  <a:cubicBezTo>
                    <a:pt x="2199" y="2923"/>
                    <a:pt x="2231" y="2764"/>
                    <a:pt x="2217" y="2592"/>
                  </a:cubicBezTo>
                  <a:cubicBezTo>
                    <a:pt x="2209" y="2494"/>
                    <a:pt x="2185" y="2380"/>
                    <a:pt x="2143" y="2266"/>
                  </a:cubicBezTo>
                  <a:lnTo>
                    <a:pt x="2143" y="2266"/>
                  </a:lnTo>
                  <a:cubicBezTo>
                    <a:pt x="2210" y="2293"/>
                    <a:pt x="2279" y="2314"/>
                    <a:pt x="2351" y="2328"/>
                  </a:cubicBezTo>
                  <a:cubicBezTo>
                    <a:pt x="2397" y="2336"/>
                    <a:pt x="2443" y="2340"/>
                    <a:pt x="2488" y="2340"/>
                  </a:cubicBezTo>
                  <a:cubicBezTo>
                    <a:pt x="2691" y="2340"/>
                    <a:pt x="2877" y="2259"/>
                    <a:pt x="2982" y="2115"/>
                  </a:cubicBezTo>
                  <a:cubicBezTo>
                    <a:pt x="3059" y="2012"/>
                    <a:pt x="3098" y="1875"/>
                    <a:pt x="3095" y="1722"/>
                  </a:cubicBezTo>
                  <a:cubicBezTo>
                    <a:pt x="3093" y="1571"/>
                    <a:pt x="3051" y="1439"/>
                    <a:pt x="2974" y="1341"/>
                  </a:cubicBezTo>
                  <a:cubicBezTo>
                    <a:pt x="2868" y="1207"/>
                    <a:pt x="2690" y="1130"/>
                    <a:pt x="2490" y="1130"/>
                  </a:cubicBezTo>
                  <a:cubicBezTo>
                    <a:pt x="2476" y="1130"/>
                    <a:pt x="2462" y="1131"/>
                    <a:pt x="2448" y="1131"/>
                  </a:cubicBezTo>
                  <a:cubicBezTo>
                    <a:pt x="2437" y="1134"/>
                    <a:pt x="2423" y="1134"/>
                    <a:pt x="2412" y="1135"/>
                  </a:cubicBezTo>
                  <a:cubicBezTo>
                    <a:pt x="2437" y="1105"/>
                    <a:pt x="2458" y="1073"/>
                    <a:pt x="2478" y="1041"/>
                  </a:cubicBezTo>
                  <a:cubicBezTo>
                    <a:pt x="2598" y="840"/>
                    <a:pt x="2626" y="599"/>
                    <a:pt x="2552" y="398"/>
                  </a:cubicBezTo>
                  <a:cubicBezTo>
                    <a:pt x="2469" y="172"/>
                    <a:pt x="2252" y="7"/>
                    <a:pt x="2024" y="0"/>
                  </a:cubicBezTo>
                  <a:cubicBezTo>
                    <a:pt x="2022" y="0"/>
                    <a:pt x="2020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5450875" y="4090125"/>
              <a:ext cx="357875" cy="265125"/>
            </a:xfrm>
            <a:custGeom>
              <a:avLst/>
              <a:gdLst/>
              <a:ahLst/>
              <a:cxnLst/>
              <a:rect l="l" t="t" r="r" b="b"/>
              <a:pathLst>
                <a:path w="14315" h="10605" extrusionOk="0">
                  <a:moveTo>
                    <a:pt x="13970" y="1"/>
                  </a:moveTo>
                  <a:cubicBezTo>
                    <a:pt x="13954" y="1"/>
                    <a:pt x="13937" y="4"/>
                    <a:pt x="13921" y="10"/>
                  </a:cubicBezTo>
                  <a:lnTo>
                    <a:pt x="150" y="5023"/>
                  </a:lnTo>
                  <a:cubicBezTo>
                    <a:pt x="0" y="5078"/>
                    <a:pt x="45" y="5414"/>
                    <a:pt x="210" y="5477"/>
                  </a:cubicBezTo>
                  <a:lnTo>
                    <a:pt x="2503" y="6360"/>
                  </a:lnTo>
                  <a:lnTo>
                    <a:pt x="4122" y="10240"/>
                  </a:lnTo>
                  <a:cubicBezTo>
                    <a:pt x="4218" y="10472"/>
                    <a:pt x="4385" y="10605"/>
                    <a:pt x="4536" y="10605"/>
                  </a:cubicBezTo>
                  <a:cubicBezTo>
                    <a:pt x="4614" y="10605"/>
                    <a:pt x="4688" y="10570"/>
                    <a:pt x="4747" y="10495"/>
                  </a:cubicBezTo>
                  <a:lnTo>
                    <a:pt x="6076" y="8810"/>
                  </a:lnTo>
                  <a:lnTo>
                    <a:pt x="6987" y="9608"/>
                  </a:lnTo>
                  <a:cubicBezTo>
                    <a:pt x="7086" y="9698"/>
                    <a:pt x="7193" y="9742"/>
                    <a:pt x="7294" y="9742"/>
                  </a:cubicBezTo>
                  <a:cubicBezTo>
                    <a:pt x="7404" y="9742"/>
                    <a:pt x="7507" y="9688"/>
                    <a:pt x="7585" y="9582"/>
                  </a:cubicBezTo>
                  <a:lnTo>
                    <a:pt x="14175" y="573"/>
                  </a:lnTo>
                  <a:cubicBezTo>
                    <a:pt x="14315" y="383"/>
                    <a:pt x="14160" y="1"/>
                    <a:pt x="13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5546475" y="4263475"/>
              <a:ext cx="59475" cy="88600"/>
            </a:xfrm>
            <a:custGeom>
              <a:avLst/>
              <a:gdLst/>
              <a:ahLst/>
              <a:cxnLst/>
              <a:rect l="l" t="t" r="r" b="b"/>
              <a:pathLst>
                <a:path w="2379" h="3544" extrusionOk="0">
                  <a:moveTo>
                    <a:pt x="117" y="1"/>
                  </a:moveTo>
                  <a:cubicBezTo>
                    <a:pt x="98" y="1"/>
                    <a:pt x="78" y="6"/>
                    <a:pt x="60" y="16"/>
                  </a:cubicBezTo>
                  <a:cubicBezTo>
                    <a:pt x="22" y="40"/>
                    <a:pt x="0" y="84"/>
                    <a:pt x="7" y="129"/>
                  </a:cubicBezTo>
                  <a:lnTo>
                    <a:pt x="496" y="3447"/>
                  </a:lnTo>
                  <a:cubicBezTo>
                    <a:pt x="504" y="3503"/>
                    <a:pt x="551" y="3543"/>
                    <a:pt x="606" y="3543"/>
                  </a:cubicBezTo>
                  <a:cubicBezTo>
                    <a:pt x="611" y="3543"/>
                    <a:pt x="617" y="3543"/>
                    <a:pt x="621" y="3542"/>
                  </a:cubicBezTo>
                  <a:cubicBezTo>
                    <a:pt x="682" y="3533"/>
                    <a:pt x="725" y="3476"/>
                    <a:pt x="715" y="3415"/>
                  </a:cubicBezTo>
                  <a:lnTo>
                    <a:pt x="267" y="376"/>
                  </a:lnTo>
                  <a:lnTo>
                    <a:pt x="2184" y="1902"/>
                  </a:lnTo>
                  <a:cubicBezTo>
                    <a:pt x="2204" y="1919"/>
                    <a:pt x="2229" y="1927"/>
                    <a:pt x="2253" y="1927"/>
                  </a:cubicBezTo>
                  <a:cubicBezTo>
                    <a:pt x="2286" y="1927"/>
                    <a:pt x="2319" y="1912"/>
                    <a:pt x="2342" y="1885"/>
                  </a:cubicBezTo>
                  <a:cubicBezTo>
                    <a:pt x="2379" y="1835"/>
                    <a:pt x="2372" y="1766"/>
                    <a:pt x="2323" y="1727"/>
                  </a:cubicBezTo>
                  <a:lnTo>
                    <a:pt x="186" y="25"/>
                  </a:lnTo>
                  <a:cubicBezTo>
                    <a:pt x="166" y="9"/>
                    <a:pt x="142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5510150" y="4096300"/>
              <a:ext cx="287200" cy="172825"/>
            </a:xfrm>
            <a:custGeom>
              <a:avLst/>
              <a:gdLst/>
              <a:ahLst/>
              <a:cxnLst/>
              <a:rect l="l" t="t" r="r" b="b"/>
              <a:pathLst>
                <a:path w="11488" h="6913" extrusionOk="0">
                  <a:moveTo>
                    <a:pt x="11361" y="1"/>
                  </a:moveTo>
                  <a:cubicBezTo>
                    <a:pt x="11343" y="1"/>
                    <a:pt x="11325" y="5"/>
                    <a:pt x="11308" y="14"/>
                  </a:cubicBezTo>
                  <a:lnTo>
                    <a:pt x="76" y="6017"/>
                  </a:lnTo>
                  <a:cubicBezTo>
                    <a:pt x="21" y="6046"/>
                    <a:pt x="1" y="6114"/>
                    <a:pt x="31" y="6169"/>
                  </a:cubicBezTo>
                  <a:cubicBezTo>
                    <a:pt x="51" y="6206"/>
                    <a:pt x="89" y="6226"/>
                    <a:pt x="129" y="6226"/>
                  </a:cubicBezTo>
                  <a:cubicBezTo>
                    <a:pt x="147" y="6226"/>
                    <a:pt x="165" y="6222"/>
                    <a:pt x="181" y="6213"/>
                  </a:cubicBezTo>
                  <a:lnTo>
                    <a:pt x="9600" y="1180"/>
                  </a:lnTo>
                  <a:lnTo>
                    <a:pt x="9600" y="1180"/>
                  </a:lnTo>
                  <a:lnTo>
                    <a:pt x="1506" y="6708"/>
                  </a:lnTo>
                  <a:cubicBezTo>
                    <a:pt x="1454" y="6743"/>
                    <a:pt x="1441" y="6811"/>
                    <a:pt x="1476" y="6863"/>
                  </a:cubicBezTo>
                  <a:cubicBezTo>
                    <a:pt x="1498" y="6895"/>
                    <a:pt x="1533" y="6913"/>
                    <a:pt x="1569" y="6913"/>
                  </a:cubicBezTo>
                  <a:cubicBezTo>
                    <a:pt x="1591" y="6913"/>
                    <a:pt x="1614" y="6905"/>
                    <a:pt x="1631" y="6893"/>
                  </a:cubicBezTo>
                  <a:lnTo>
                    <a:pt x="11425" y="204"/>
                  </a:lnTo>
                  <a:cubicBezTo>
                    <a:pt x="11473" y="171"/>
                    <a:pt x="11488" y="105"/>
                    <a:pt x="11457" y="54"/>
                  </a:cubicBezTo>
                  <a:cubicBezTo>
                    <a:pt x="11436" y="20"/>
                    <a:pt x="11398" y="1"/>
                    <a:pt x="1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5372975" y="4671200"/>
              <a:ext cx="712925" cy="403150"/>
            </a:xfrm>
            <a:custGeom>
              <a:avLst/>
              <a:gdLst/>
              <a:ahLst/>
              <a:cxnLst/>
              <a:rect l="l" t="t" r="r" b="b"/>
              <a:pathLst>
                <a:path w="28517" h="16126" extrusionOk="0">
                  <a:moveTo>
                    <a:pt x="5833" y="1"/>
                  </a:moveTo>
                  <a:cubicBezTo>
                    <a:pt x="4228" y="1"/>
                    <a:pt x="2758" y="1119"/>
                    <a:pt x="2295" y="2779"/>
                  </a:cubicBezTo>
                  <a:lnTo>
                    <a:pt x="609" y="8845"/>
                  </a:lnTo>
                  <a:cubicBezTo>
                    <a:pt x="0" y="11034"/>
                    <a:pt x="1379" y="13234"/>
                    <a:pt x="3537" y="13515"/>
                  </a:cubicBezTo>
                  <a:lnTo>
                    <a:pt x="23358" y="16097"/>
                  </a:lnTo>
                  <a:cubicBezTo>
                    <a:pt x="23509" y="16116"/>
                    <a:pt x="23659" y="16126"/>
                    <a:pt x="23807" y="16126"/>
                  </a:cubicBezTo>
                  <a:cubicBezTo>
                    <a:pt x="25593" y="16126"/>
                    <a:pt x="27172" y="14746"/>
                    <a:pt x="27445" y="12859"/>
                  </a:cubicBezTo>
                  <a:lnTo>
                    <a:pt x="28229" y="7438"/>
                  </a:lnTo>
                  <a:cubicBezTo>
                    <a:pt x="28517" y="5441"/>
                    <a:pt x="27238" y="3602"/>
                    <a:pt x="25332" y="3277"/>
                  </a:cubicBezTo>
                  <a:lnTo>
                    <a:pt x="6415" y="50"/>
                  </a:lnTo>
                  <a:cubicBezTo>
                    <a:pt x="6220" y="17"/>
                    <a:pt x="6026" y="1"/>
                    <a:pt x="5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5475050" y="4769325"/>
              <a:ext cx="105575" cy="75850"/>
            </a:xfrm>
            <a:custGeom>
              <a:avLst/>
              <a:gdLst/>
              <a:ahLst/>
              <a:cxnLst/>
              <a:rect l="l" t="t" r="r" b="b"/>
              <a:pathLst>
                <a:path w="4223" h="3034" extrusionOk="0">
                  <a:moveTo>
                    <a:pt x="2814" y="1"/>
                  </a:moveTo>
                  <a:cubicBezTo>
                    <a:pt x="2319" y="88"/>
                    <a:pt x="1944" y="145"/>
                    <a:pt x="1688" y="171"/>
                  </a:cubicBezTo>
                  <a:cubicBezTo>
                    <a:pt x="1736" y="346"/>
                    <a:pt x="1759" y="568"/>
                    <a:pt x="1759" y="839"/>
                  </a:cubicBezTo>
                  <a:cubicBezTo>
                    <a:pt x="1759" y="1257"/>
                    <a:pt x="1714" y="1660"/>
                    <a:pt x="1624" y="2051"/>
                  </a:cubicBezTo>
                  <a:cubicBezTo>
                    <a:pt x="1538" y="2423"/>
                    <a:pt x="1429" y="2609"/>
                    <a:pt x="1299" y="2609"/>
                  </a:cubicBezTo>
                  <a:cubicBezTo>
                    <a:pt x="1220" y="2609"/>
                    <a:pt x="1144" y="2555"/>
                    <a:pt x="1074" y="2444"/>
                  </a:cubicBezTo>
                  <a:cubicBezTo>
                    <a:pt x="999" y="2321"/>
                    <a:pt x="961" y="2174"/>
                    <a:pt x="961" y="2002"/>
                  </a:cubicBezTo>
                  <a:cubicBezTo>
                    <a:pt x="961" y="1575"/>
                    <a:pt x="1129" y="1053"/>
                    <a:pt x="1464" y="437"/>
                  </a:cubicBezTo>
                  <a:cubicBezTo>
                    <a:pt x="1450" y="437"/>
                    <a:pt x="1431" y="437"/>
                    <a:pt x="1407" y="439"/>
                  </a:cubicBezTo>
                  <a:cubicBezTo>
                    <a:pt x="1381" y="440"/>
                    <a:pt x="1362" y="440"/>
                    <a:pt x="1350" y="440"/>
                  </a:cubicBezTo>
                  <a:cubicBezTo>
                    <a:pt x="1112" y="440"/>
                    <a:pt x="884" y="415"/>
                    <a:pt x="664" y="363"/>
                  </a:cubicBezTo>
                  <a:cubicBezTo>
                    <a:pt x="438" y="313"/>
                    <a:pt x="260" y="244"/>
                    <a:pt x="127" y="158"/>
                  </a:cubicBezTo>
                  <a:lnTo>
                    <a:pt x="32" y="630"/>
                  </a:lnTo>
                  <a:cubicBezTo>
                    <a:pt x="147" y="672"/>
                    <a:pt x="265" y="694"/>
                    <a:pt x="383" y="694"/>
                  </a:cubicBezTo>
                  <a:cubicBezTo>
                    <a:pt x="467" y="694"/>
                    <a:pt x="543" y="681"/>
                    <a:pt x="611" y="654"/>
                  </a:cubicBezTo>
                  <a:lnTo>
                    <a:pt x="611" y="654"/>
                  </a:lnTo>
                  <a:cubicBezTo>
                    <a:pt x="204" y="1152"/>
                    <a:pt x="1" y="1586"/>
                    <a:pt x="1" y="1959"/>
                  </a:cubicBezTo>
                  <a:cubicBezTo>
                    <a:pt x="1" y="2486"/>
                    <a:pt x="404" y="2831"/>
                    <a:pt x="1207" y="2993"/>
                  </a:cubicBezTo>
                  <a:cubicBezTo>
                    <a:pt x="1350" y="3020"/>
                    <a:pt x="1474" y="3034"/>
                    <a:pt x="1579" y="3034"/>
                  </a:cubicBezTo>
                  <a:cubicBezTo>
                    <a:pt x="1898" y="3034"/>
                    <a:pt x="2116" y="2913"/>
                    <a:pt x="2232" y="2670"/>
                  </a:cubicBezTo>
                  <a:cubicBezTo>
                    <a:pt x="2315" y="2497"/>
                    <a:pt x="2359" y="2207"/>
                    <a:pt x="2368" y="1802"/>
                  </a:cubicBezTo>
                  <a:cubicBezTo>
                    <a:pt x="2396" y="1890"/>
                    <a:pt x="2518" y="2072"/>
                    <a:pt x="2735" y="2348"/>
                  </a:cubicBezTo>
                  <a:cubicBezTo>
                    <a:pt x="2966" y="2640"/>
                    <a:pt x="3222" y="2787"/>
                    <a:pt x="3505" y="2787"/>
                  </a:cubicBezTo>
                  <a:cubicBezTo>
                    <a:pt x="3706" y="2787"/>
                    <a:pt x="3875" y="2714"/>
                    <a:pt x="4015" y="2567"/>
                  </a:cubicBezTo>
                  <a:cubicBezTo>
                    <a:pt x="4152" y="2419"/>
                    <a:pt x="4222" y="2232"/>
                    <a:pt x="4222" y="2002"/>
                  </a:cubicBezTo>
                  <a:cubicBezTo>
                    <a:pt x="4222" y="1597"/>
                    <a:pt x="4006" y="1186"/>
                    <a:pt x="3572" y="772"/>
                  </a:cubicBezTo>
                  <a:lnTo>
                    <a:pt x="4068" y="690"/>
                  </a:lnTo>
                  <a:cubicBezTo>
                    <a:pt x="4103" y="636"/>
                    <a:pt x="4140" y="569"/>
                    <a:pt x="4179" y="489"/>
                  </a:cubicBezTo>
                  <a:lnTo>
                    <a:pt x="4179" y="489"/>
                  </a:lnTo>
                  <a:cubicBezTo>
                    <a:pt x="4036" y="493"/>
                    <a:pt x="3906" y="496"/>
                    <a:pt x="3786" y="496"/>
                  </a:cubicBezTo>
                  <a:cubicBezTo>
                    <a:pt x="3523" y="496"/>
                    <a:pt x="3217" y="492"/>
                    <a:pt x="2871" y="486"/>
                  </a:cubicBezTo>
                  <a:lnTo>
                    <a:pt x="2871" y="486"/>
                  </a:lnTo>
                  <a:cubicBezTo>
                    <a:pt x="2950" y="611"/>
                    <a:pt x="3030" y="807"/>
                    <a:pt x="3109" y="1076"/>
                  </a:cubicBezTo>
                  <a:cubicBezTo>
                    <a:pt x="3196" y="1364"/>
                    <a:pt x="3239" y="1602"/>
                    <a:pt x="3239" y="1788"/>
                  </a:cubicBezTo>
                  <a:cubicBezTo>
                    <a:pt x="3239" y="1979"/>
                    <a:pt x="3190" y="2074"/>
                    <a:pt x="3089" y="2074"/>
                  </a:cubicBezTo>
                  <a:cubicBezTo>
                    <a:pt x="2959" y="2074"/>
                    <a:pt x="2824" y="1948"/>
                    <a:pt x="2688" y="1696"/>
                  </a:cubicBezTo>
                  <a:cubicBezTo>
                    <a:pt x="2550" y="1449"/>
                    <a:pt x="2459" y="1169"/>
                    <a:pt x="2410" y="858"/>
                  </a:cubicBezTo>
                  <a:cubicBezTo>
                    <a:pt x="2428" y="558"/>
                    <a:pt x="2462" y="372"/>
                    <a:pt x="2513" y="297"/>
                  </a:cubicBezTo>
                  <a:cubicBezTo>
                    <a:pt x="2659" y="255"/>
                    <a:pt x="2777" y="223"/>
                    <a:pt x="2865" y="203"/>
                  </a:cubicBezTo>
                  <a:cubicBezTo>
                    <a:pt x="2843" y="115"/>
                    <a:pt x="2825" y="48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5587075" y="4791450"/>
              <a:ext cx="62600" cy="53550"/>
            </a:xfrm>
            <a:custGeom>
              <a:avLst/>
              <a:gdLst/>
              <a:ahLst/>
              <a:cxnLst/>
              <a:rect l="l" t="t" r="r" b="b"/>
              <a:pathLst>
                <a:path w="2504" h="2142" extrusionOk="0">
                  <a:moveTo>
                    <a:pt x="1371" y="264"/>
                  </a:moveTo>
                  <a:cubicBezTo>
                    <a:pt x="1510" y="264"/>
                    <a:pt x="1623" y="285"/>
                    <a:pt x="1708" y="326"/>
                  </a:cubicBezTo>
                  <a:cubicBezTo>
                    <a:pt x="1793" y="368"/>
                    <a:pt x="1836" y="423"/>
                    <a:pt x="1836" y="487"/>
                  </a:cubicBezTo>
                  <a:cubicBezTo>
                    <a:pt x="1836" y="613"/>
                    <a:pt x="1711" y="676"/>
                    <a:pt x="1463" y="676"/>
                  </a:cubicBezTo>
                  <a:cubicBezTo>
                    <a:pt x="1461" y="676"/>
                    <a:pt x="1459" y="676"/>
                    <a:pt x="1457" y="676"/>
                  </a:cubicBezTo>
                  <a:cubicBezTo>
                    <a:pt x="977" y="676"/>
                    <a:pt x="737" y="600"/>
                    <a:pt x="737" y="450"/>
                  </a:cubicBezTo>
                  <a:cubicBezTo>
                    <a:pt x="737" y="393"/>
                    <a:pt x="806" y="345"/>
                    <a:pt x="947" y="310"/>
                  </a:cubicBezTo>
                  <a:cubicBezTo>
                    <a:pt x="1066" y="280"/>
                    <a:pt x="1208" y="264"/>
                    <a:pt x="1371" y="264"/>
                  </a:cubicBezTo>
                  <a:close/>
                  <a:moveTo>
                    <a:pt x="1412" y="1"/>
                  </a:moveTo>
                  <a:cubicBezTo>
                    <a:pt x="471" y="1"/>
                    <a:pt x="1" y="289"/>
                    <a:pt x="1" y="866"/>
                  </a:cubicBezTo>
                  <a:cubicBezTo>
                    <a:pt x="1" y="1178"/>
                    <a:pt x="101" y="1457"/>
                    <a:pt x="303" y="1705"/>
                  </a:cubicBezTo>
                  <a:cubicBezTo>
                    <a:pt x="538" y="1995"/>
                    <a:pt x="852" y="2142"/>
                    <a:pt x="1246" y="2142"/>
                  </a:cubicBezTo>
                  <a:cubicBezTo>
                    <a:pt x="1588" y="2142"/>
                    <a:pt x="1843" y="2096"/>
                    <a:pt x="2010" y="2005"/>
                  </a:cubicBezTo>
                  <a:cubicBezTo>
                    <a:pt x="2125" y="1943"/>
                    <a:pt x="2222" y="1838"/>
                    <a:pt x="2299" y="1692"/>
                  </a:cubicBezTo>
                  <a:cubicBezTo>
                    <a:pt x="2326" y="1638"/>
                    <a:pt x="2341" y="1586"/>
                    <a:pt x="2341" y="1534"/>
                  </a:cubicBezTo>
                  <a:cubicBezTo>
                    <a:pt x="2341" y="1351"/>
                    <a:pt x="2190" y="1230"/>
                    <a:pt x="1890" y="1173"/>
                  </a:cubicBezTo>
                  <a:cubicBezTo>
                    <a:pt x="1778" y="1152"/>
                    <a:pt x="1673" y="1142"/>
                    <a:pt x="1572" y="1142"/>
                  </a:cubicBezTo>
                  <a:cubicBezTo>
                    <a:pt x="1426" y="1142"/>
                    <a:pt x="1312" y="1163"/>
                    <a:pt x="1228" y="1210"/>
                  </a:cubicBezTo>
                  <a:cubicBezTo>
                    <a:pt x="1143" y="1256"/>
                    <a:pt x="1101" y="1316"/>
                    <a:pt x="1101" y="1391"/>
                  </a:cubicBezTo>
                  <a:cubicBezTo>
                    <a:pt x="1101" y="1509"/>
                    <a:pt x="1148" y="1612"/>
                    <a:pt x="1246" y="1697"/>
                  </a:cubicBezTo>
                  <a:cubicBezTo>
                    <a:pt x="1343" y="1782"/>
                    <a:pt x="1467" y="1839"/>
                    <a:pt x="1619" y="1868"/>
                  </a:cubicBezTo>
                  <a:cubicBezTo>
                    <a:pt x="1633" y="1873"/>
                    <a:pt x="1639" y="1879"/>
                    <a:pt x="1639" y="1886"/>
                  </a:cubicBezTo>
                  <a:cubicBezTo>
                    <a:pt x="1639" y="1896"/>
                    <a:pt x="1627" y="1906"/>
                    <a:pt x="1600" y="1917"/>
                  </a:cubicBezTo>
                  <a:cubicBezTo>
                    <a:pt x="1539" y="1940"/>
                    <a:pt x="1474" y="1953"/>
                    <a:pt x="1404" y="1953"/>
                  </a:cubicBezTo>
                  <a:cubicBezTo>
                    <a:pt x="1394" y="1953"/>
                    <a:pt x="1384" y="1953"/>
                    <a:pt x="1375" y="1953"/>
                  </a:cubicBezTo>
                  <a:cubicBezTo>
                    <a:pt x="1231" y="1946"/>
                    <a:pt x="1112" y="1891"/>
                    <a:pt x="1021" y="1787"/>
                  </a:cubicBezTo>
                  <a:cubicBezTo>
                    <a:pt x="899" y="1652"/>
                    <a:pt x="838" y="1445"/>
                    <a:pt x="838" y="1171"/>
                  </a:cubicBezTo>
                  <a:cubicBezTo>
                    <a:pt x="838" y="952"/>
                    <a:pt x="852" y="842"/>
                    <a:pt x="879" y="842"/>
                  </a:cubicBezTo>
                  <a:cubicBezTo>
                    <a:pt x="897" y="842"/>
                    <a:pt x="1106" y="874"/>
                    <a:pt x="1507" y="938"/>
                  </a:cubicBezTo>
                  <a:cubicBezTo>
                    <a:pt x="1957" y="1010"/>
                    <a:pt x="2282" y="1069"/>
                    <a:pt x="2479" y="1114"/>
                  </a:cubicBezTo>
                  <a:cubicBezTo>
                    <a:pt x="2481" y="1114"/>
                    <a:pt x="2483" y="1115"/>
                    <a:pt x="2485" y="1115"/>
                  </a:cubicBezTo>
                  <a:cubicBezTo>
                    <a:pt x="2493" y="1115"/>
                    <a:pt x="2497" y="1109"/>
                    <a:pt x="2497" y="1098"/>
                  </a:cubicBezTo>
                  <a:cubicBezTo>
                    <a:pt x="2501" y="1018"/>
                    <a:pt x="2504" y="948"/>
                    <a:pt x="2504" y="889"/>
                  </a:cubicBezTo>
                  <a:cubicBezTo>
                    <a:pt x="2504" y="695"/>
                    <a:pt x="2475" y="536"/>
                    <a:pt x="2419" y="412"/>
                  </a:cubicBezTo>
                  <a:cubicBezTo>
                    <a:pt x="2293" y="138"/>
                    <a:pt x="1957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5648100" y="4768800"/>
              <a:ext cx="35125" cy="76550"/>
            </a:xfrm>
            <a:custGeom>
              <a:avLst/>
              <a:gdLst/>
              <a:ahLst/>
              <a:cxnLst/>
              <a:rect l="l" t="t" r="r" b="b"/>
              <a:pathLst>
                <a:path w="1405" h="3062" extrusionOk="0">
                  <a:moveTo>
                    <a:pt x="1402" y="2987"/>
                  </a:moveTo>
                  <a:lnTo>
                    <a:pt x="1402" y="2988"/>
                  </a:lnTo>
                  <a:lnTo>
                    <a:pt x="1404" y="2988"/>
                  </a:lnTo>
                  <a:cubicBezTo>
                    <a:pt x="1403" y="2988"/>
                    <a:pt x="1403" y="2987"/>
                    <a:pt x="1402" y="2987"/>
                  </a:cubicBezTo>
                  <a:close/>
                  <a:moveTo>
                    <a:pt x="1208" y="1"/>
                  </a:moveTo>
                  <a:cubicBezTo>
                    <a:pt x="621" y="67"/>
                    <a:pt x="241" y="99"/>
                    <a:pt x="69" y="99"/>
                  </a:cubicBezTo>
                  <a:cubicBezTo>
                    <a:pt x="35" y="99"/>
                    <a:pt x="14" y="98"/>
                    <a:pt x="8" y="95"/>
                  </a:cubicBezTo>
                  <a:lnTo>
                    <a:pt x="8" y="95"/>
                  </a:lnTo>
                  <a:cubicBezTo>
                    <a:pt x="1" y="245"/>
                    <a:pt x="19" y="339"/>
                    <a:pt x="62" y="379"/>
                  </a:cubicBezTo>
                  <a:cubicBezTo>
                    <a:pt x="158" y="385"/>
                    <a:pt x="225" y="396"/>
                    <a:pt x="265" y="410"/>
                  </a:cubicBezTo>
                  <a:cubicBezTo>
                    <a:pt x="317" y="430"/>
                    <a:pt x="349" y="463"/>
                    <a:pt x="364" y="511"/>
                  </a:cubicBezTo>
                  <a:cubicBezTo>
                    <a:pt x="452" y="828"/>
                    <a:pt x="497" y="1159"/>
                    <a:pt x="497" y="1505"/>
                  </a:cubicBezTo>
                  <a:cubicBezTo>
                    <a:pt x="497" y="1901"/>
                    <a:pt x="420" y="2408"/>
                    <a:pt x="267" y="3027"/>
                  </a:cubicBezTo>
                  <a:cubicBezTo>
                    <a:pt x="261" y="3046"/>
                    <a:pt x="261" y="3056"/>
                    <a:pt x="268" y="3060"/>
                  </a:cubicBezTo>
                  <a:cubicBezTo>
                    <a:pt x="268" y="3061"/>
                    <a:pt x="270" y="3061"/>
                    <a:pt x="271" y="3061"/>
                  </a:cubicBezTo>
                  <a:cubicBezTo>
                    <a:pt x="277" y="3061"/>
                    <a:pt x="286" y="3057"/>
                    <a:pt x="299" y="3051"/>
                  </a:cubicBezTo>
                  <a:cubicBezTo>
                    <a:pt x="525" y="2941"/>
                    <a:pt x="740" y="2888"/>
                    <a:pt x="943" y="2888"/>
                  </a:cubicBezTo>
                  <a:cubicBezTo>
                    <a:pt x="1096" y="2888"/>
                    <a:pt x="1248" y="2920"/>
                    <a:pt x="1402" y="2987"/>
                  </a:cubicBezTo>
                  <a:lnTo>
                    <a:pt x="1402" y="2987"/>
                  </a:lnTo>
                  <a:lnTo>
                    <a:pt x="1402" y="2524"/>
                  </a:lnTo>
                  <a:cubicBezTo>
                    <a:pt x="1354" y="2503"/>
                    <a:pt x="1296" y="2493"/>
                    <a:pt x="1228" y="2493"/>
                  </a:cubicBezTo>
                  <a:cubicBezTo>
                    <a:pt x="1144" y="2493"/>
                    <a:pt x="1060" y="2513"/>
                    <a:pt x="975" y="2554"/>
                  </a:cubicBezTo>
                  <a:cubicBezTo>
                    <a:pt x="1210" y="2092"/>
                    <a:pt x="1327" y="1548"/>
                    <a:pt x="1327" y="925"/>
                  </a:cubicBezTo>
                  <a:cubicBezTo>
                    <a:pt x="1327" y="586"/>
                    <a:pt x="1287" y="277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5688125" y="4791975"/>
              <a:ext cx="64000" cy="53025"/>
            </a:xfrm>
            <a:custGeom>
              <a:avLst/>
              <a:gdLst/>
              <a:ahLst/>
              <a:cxnLst/>
              <a:rect l="l" t="t" r="r" b="b"/>
              <a:pathLst>
                <a:path w="2560" h="2121" extrusionOk="0">
                  <a:moveTo>
                    <a:pt x="1413" y="1"/>
                  </a:moveTo>
                  <a:cubicBezTo>
                    <a:pt x="1322" y="1"/>
                    <a:pt x="1229" y="6"/>
                    <a:pt x="1134" y="15"/>
                  </a:cubicBezTo>
                  <a:cubicBezTo>
                    <a:pt x="739" y="55"/>
                    <a:pt x="455" y="153"/>
                    <a:pt x="279" y="308"/>
                  </a:cubicBezTo>
                  <a:cubicBezTo>
                    <a:pt x="93" y="471"/>
                    <a:pt x="0" y="724"/>
                    <a:pt x="0" y="1067"/>
                  </a:cubicBezTo>
                  <a:cubicBezTo>
                    <a:pt x="0" y="1769"/>
                    <a:pt x="378" y="2121"/>
                    <a:pt x="1134" y="2121"/>
                  </a:cubicBezTo>
                  <a:cubicBezTo>
                    <a:pt x="1247" y="2121"/>
                    <a:pt x="1357" y="2114"/>
                    <a:pt x="1465" y="2100"/>
                  </a:cubicBezTo>
                  <a:cubicBezTo>
                    <a:pt x="1896" y="2043"/>
                    <a:pt x="2166" y="1786"/>
                    <a:pt x="2274" y="1328"/>
                  </a:cubicBezTo>
                  <a:cubicBezTo>
                    <a:pt x="2271" y="1322"/>
                    <a:pt x="2267" y="1318"/>
                    <a:pt x="2262" y="1318"/>
                  </a:cubicBezTo>
                  <a:cubicBezTo>
                    <a:pt x="2261" y="1318"/>
                    <a:pt x="2261" y="1318"/>
                    <a:pt x="2260" y="1318"/>
                  </a:cubicBezTo>
                  <a:cubicBezTo>
                    <a:pt x="2168" y="1425"/>
                    <a:pt x="2045" y="1514"/>
                    <a:pt x="1892" y="1584"/>
                  </a:cubicBezTo>
                  <a:cubicBezTo>
                    <a:pt x="1720" y="1662"/>
                    <a:pt x="1536" y="1700"/>
                    <a:pt x="1339" y="1700"/>
                  </a:cubicBezTo>
                  <a:cubicBezTo>
                    <a:pt x="1212" y="1700"/>
                    <a:pt x="1114" y="1659"/>
                    <a:pt x="1047" y="1578"/>
                  </a:cubicBezTo>
                  <a:cubicBezTo>
                    <a:pt x="957" y="1468"/>
                    <a:pt x="893" y="1265"/>
                    <a:pt x="859" y="971"/>
                  </a:cubicBezTo>
                  <a:cubicBezTo>
                    <a:pt x="852" y="910"/>
                    <a:pt x="849" y="856"/>
                    <a:pt x="849" y="811"/>
                  </a:cubicBezTo>
                  <a:cubicBezTo>
                    <a:pt x="849" y="388"/>
                    <a:pt x="1083" y="178"/>
                    <a:pt x="1553" y="178"/>
                  </a:cubicBezTo>
                  <a:cubicBezTo>
                    <a:pt x="1660" y="178"/>
                    <a:pt x="1761" y="195"/>
                    <a:pt x="1862" y="228"/>
                  </a:cubicBezTo>
                  <a:cubicBezTo>
                    <a:pt x="1949" y="257"/>
                    <a:pt x="1991" y="279"/>
                    <a:pt x="1991" y="297"/>
                  </a:cubicBezTo>
                  <a:cubicBezTo>
                    <a:pt x="1991" y="300"/>
                    <a:pt x="1985" y="303"/>
                    <a:pt x="1973" y="303"/>
                  </a:cubicBezTo>
                  <a:cubicBezTo>
                    <a:pt x="1786" y="303"/>
                    <a:pt x="1626" y="340"/>
                    <a:pt x="1491" y="413"/>
                  </a:cubicBezTo>
                  <a:cubicBezTo>
                    <a:pt x="1339" y="497"/>
                    <a:pt x="1263" y="610"/>
                    <a:pt x="1263" y="757"/>
                  </a:cubicBezTo>
                  <a:cubicBezTo>
                    <a:pt x="1263" y="848"/>
                    <a:pt x="1326" y="928"/>
                    <a:pt x="1450" y="996"/>
                  </a:cubicBezTo>
                  <a:cubicBezTo>
                    <a:pt x="1583" y="1068"/>
                    <a:pt x="1750" y="1104"/>
                    <a:pt x="1952" y="1104"/>
                  </a:cubicBezTo>
                  <a:cubicBezTo>
                    <a:pt x="2357" y="1104"/>
                    <a:pt x="2560" y="970"/>
                    <a:pt x="2560" y="702"/>
                  </a:cubicBezTo>
                  <a:cubicBezTo>
                    <a:pt x="2560" y="645"/>
                    <a:pt x="2556" y="594"/>
                    <a:pt x="2548" y="543"/>
                  </a:cubicBezTo>
                  <a:cubicBezTo>
                    <a:pt x="2528" y="402"/>
                    <a:pt x="2421" y="279"/>
                    <a:pt x="2229" y="175"/>
                  </a:cubicBezTo>
                  <a:cubicBezTo>
                    <a:pt x="2013" y="60"/>
                    <a:pt x="1740" y="1"/>
                    <a:pt x="1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5752975" y="4792450"/>
              <a:ext cx="60075" cy="53750"/>
            </a:xfrm>
            <a:custGeom>
              <a:avLst/>
              <a:gdLst/>
              <a:ahLst/>
              <a:cxnLst/>
              <a:rect l="l" t="t" r="r" b="b"/>
              <a:pathLst>
                <a:path w="2403" h="2150" extrusionOk="0">
                  <a:moveTo>
                    <a:pt x="1359" y="683"/>
                  </a:moveTo>
                  <a:cubicBezTo>
                    <a:pt x="1571" y="683"/>
                    <a:pt x="1744" y="707"/>
                    <a:pt x="1879" y="751"/>
                  </a:cubicBezTo>
                  <a:cubicBezTo>
                    <a:pt x="2028" y="802"/>
                    <a:pt x="2103" y="873"/>
                    <a:pt x="2103" y="962"/>
                  </a:cubicBezTo>
                  <a:cubicBezTo>
                    <a:pt x="2103" y="1082"/>
                    <a:pt x="1988" y="1199"/>
                    <a:pt x="1755" y="1312"/>
                  </a:cubicBezTo>
                  <a:cubicBezTo>
                    <a:pt x="1526" y="1425"/>
                    <a:pt x="1290" y="1482"/>
                    <a:pt x="1051" y="1482"/>
                  </a:cubicBezTo>
                  <a:cubicBezTo>
                    <a:pt x="861" y="1482"/>
                    <a:pt x="700" y="1457"/>
                    <a:pt x="567" y="1406"/>
                  </a:cubicBezTo>
                  <a:cubicBezTo>
                    <a:pt x="435" y="1356"/>
                    <a:pt x="369" y="1294"/>
                    <a:pt x="369" y="1219"/>
                  </a:cubicBezTo>
                  <a:cubicBezTo>
                    <a:pt x="369" y="1111"/>
                    <a:pt x="473" y="997"/>
                    <a:pt x="680" y="875"/>
                  </a:cubicBezTo>
                  <a:cubicBezTo>
                    <a:pt x="901" y="748"/>
                    <a:pt x="1127" y="683"/>
                    <a:pt x="1359" y="683"/>
                  </a:cubicBezTo>
                  <a:close/>
                  <a:moveTo>
                    <a:pt x="1572" y="0"/>
                  </a:moveTo>
                  <a:cubicBezTo>
                    <a:pt x="1421" y="0"/>
                    <a:pt x="1288" y="6"/>
                    <a:pt x="1173" y="21"/>
                  </a:cubicBezTo>
                  <a:cubicBezTo>
                    <a:pt x="814" y="66"/>
                    <a:pt x="523" y="207"/>
                    <a:pt x="297" y="441"/>
                  </a:cubicBezTo>
                  <a:cubicBezTo>
                    <a:pt x="100" y="648"/>
                    <a:pt x="1" y="868"/>
                    <a:pt x="1" y="1098"/>
                  </a:cubicBezTo>
                  <a:cubicBezTo>
                    <a:pt x="1" y="1391"/>
                    <a:pt x="132" y="1643"/>
                    <a:pt x="396" y="1852"/>
                  </a:cubicBezTo>
                  <a:cubicBezTo>
                    <a:pt x="648" y="2050"/>
                    <a:pt x="927" y="2149"/>
                    <a:pt x="1236" y="2149"/>
                  </a:cubicBezTo>
                  <a:cubicBezTo>
                    <a:pt x="1577" y="2149"/>
                    <a:pt x="1850" y="2030"/>
                    <a:pt x="2055" y="1793"/>
                  </a:cubicBezTo>
                  <a:cubicBezTo>
                    <a:pt x="2214" y="1609"/>
                    <a:pt x="2316" y="1381"/>
                    <a:pt x="2363" y="1106"/>
                  </a:cubicBezTo>
                  <a:cubicBezTo>
                    <a:pt x="2390" y="951"/>
                    <a:pt x="2403" y="819"/>
                    <a:pt x="2403" y="709"/>
                  </a:cubicBezTo>
                  <a:cubicBezTo>
                    <a:pt x="2403" y="471"/>
                    <a:pt x="2343" y="297"/>
                    <a:pt x="2223" y="185"/>
                  </a:cubicBezTo>
                  <a:cubicBezTo>
                    <a:pt x="2091" y="62"/>
                    <a:pt x="1874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5812725" y="4788325"/>
              <a:ext cx="107850" cy="61325"/>
            </a:xfrm>
            <a:custGeom>
              <a:avLst/>
              <a:gdLst/>
              <a:ahLst/>
              <a:cxnLst/>
              <a:rect l="l" t="t" r="r" b="b"/>
              <a:pathLst>
                <a:path w="4314" h="2453" extrusionOk="0">
                  <a:moveTo>
                    <a:pt x="2324" y="1"/>
                  </a:moveTo>
                  <a:cubicBezTo>
                    <a:pt x="2248" y="1"/>
                    <a:pt x="2159" y="33"/>
                    <a:pt x="2057" y="97"/>
                  </a:cubicBezTo>
                  <a:cubicBezTo>
                    <a:pt x="1666" y="341"/>
                    <a:pt x="1401" y="691"/>
                    <a:pt x="1263" y="1147"/>
                  </a:cubicBezTo>
                  <a:cubicBezTo>
                    <a:pt x="1256" y="1100"/>
                    <a:pt x="1253" y="1043"/>
                    <a:pt x="1253" y="976"/>
                  </a:cubicBezTo>
                  <a:cubicBezTo>
                    <a:pt x="1253" y="665"/>
                    <a:pt x="1315" y="384"/>
                    <a:pt x="1437" y="133"/>
                  </a:cubicBezTo>
                  <a:lnTo>
                    <a:pt x="1437" y="133"/>
                  </a:lnTo>
                  <a:cubicBezTo>
                    <a:pt x="636" y="176"/>
                    <a:pt x="170" y="197"/>
                    <a:pt x="37" y="197"/>
                  </a:cubicBezTo>
                  <a:lnTo>
                    <a:pt x="1" y="197"/>
                  </a:lnTo>
                  <a:cubicBezTo>
                    <a:pt x="1" y="335"/>
                    <a:pt x="23" y="405"/>
                    <a:pt x="66" y="410"/>
                  </a:cubicBezTo>
                  <a:cubicBezTo>
                    <a:pt x="135" y="414"/>
                    <a:pt x="205" y="418"/>
                    <a:pt x="276" y="423"/>
                  </a:cubicBezTo>
                  <a:cubicBezTo>
                    <a:pt x="354" y="436"/>
                    <a:pt x="397" y="482"/>
                    <a:pt x="409" y="560"/>
                  </a:cubicBezTo>
                  <a:cubicBezTo>
                    <a:pt x="486" y="1137"/>
                    <a:pt x="574" y="1545"/>
                    <a:pt x="672" y="1779"/>
                  </a:cubicBezTo>
                  <a:cubicBezTo>
                    <a:pt x="588" y="1741"/>
                    <a:pt x="501" y="1721"/>
                    <a:pt x="413" y="1721"/>
                  </a:cubicBezTo>
                  <a:cubicBezTo>
                    <a:pt x="360" y="1721"/>
                    <a:pt x="315" y="1727"/>
                    <a:pt x="277" y="1742"/>
                  </a:cubicBezTo>
                  <a:lnTo>
                    <a:pt x="271" y="2146"/>
                  </a:lnTo>
                  <a:cubicBezTo>
                    <a:pt x="344" y="2083"/>
                    <a:pt x="475" y="2052"/>
                    <a:pt x="667" y="2052"/>
                  </a:cubicBezTo>
                  <a:cubicBezTo>
                    <a:pt x="961" y="2052"/>
                    <a:pt x="1234" y="2110"/>
                    <a:pt x="1486" y="2225"/>
                  </a:cubicBezTo>
                  <a:cubicBezTo>
                    <a:pt x="1382" y="1915"/>
                    <a:pt x="1328" y="1706"/>
                    <a:pt x="1326" y="1595"/>
                  </a:cubicBezTo>
                  <a:cubicBezTo>
                    <a:pt x="1414" y="1245"/>
                    <a:pt x="1556" y="1023"/>
                    <a:pt x="1749" y="926"/>
                  </a:cubicBezTo>
                  <a:cubicBezTo>
                    <a:pt x="1795" y="903"/>
                    <a:pt x="1833" y="891"/>
                    <a:pt x="1862" y="891"/>
                  </a:cubicBezTo>
                  <a:cubicBezTo>
                    <a:pt x="1938" y="891"/>
                    <a:pt x="1987" y="961"/>
                    <a:pt x="2007" y="1101"/>
                  </a:cubicBezTo>
                  <a:cubicBezTo>
                    <a:pt x="2013" y="1143"/>
                    <a:pt x="2015" y="1240"/>
                    <a:pt x="2015" y="1395"/>
                  </a:cubicBezTo>
                  <a:cubicBezTo>
                    <a:pt x="2015" y="1736"/>
                    <a:pt x="1958" y="2016"/>
                    <a:pt x="1848" y="2234"/>
                  </a:cubicBezTo>
                  <a:lnTo>
                    <a:pt x="2798" y="2453"/>
                  </a:lnTo>
                  <a:cubicBezTo>
                    <a:pt x="2830" y="2361"/>
                    <a:pt x="2854" y="2304"/>
                    <a:pt x="2867" y="2282"/>
                  </a:cubicBezTo>
                  <a:cubicBezTo>
                    <a:pt x="2756" y="2257"/>
                    <a:pt x="2677" y="2236"/>
                    <a:pt x="2629" y="2217"/>
                  </a:cubicBezTo>
                  <a:cubicBezTo>
                    <a:pt x="2599" y="2158"/>
                    <a:pt x="2584" y="2012"/>
                    <a:pt x="2584" y="1781"/>
                  </a:cubicBezTo>
                  <a:cubicBezTo>
                    <a:pt x="2660" y="1552"/>
                    <a:pt x="2758" y="1347"/>
                    <a:pt x="2881" y="1164"/>
                  </a:cubicBezTo>
                  <a:cubicBezTo>
                    <a:pt x="3031" y="941"/>
                    <a:pt x="3171" y="831"/>
                    <a:pt x="3305" y="831"/>
                  </a:cubicBezTo>
                  <a:cubicBezTo>
                    <a:pt x="3386" y="831"/>
                    <a:pt x="3428" y="890"/>
                    <a:pt x="3428" y="1008"/>
                  </a:cubicBezTo>
                  <a:cubicBezTo>
                    <a:pt x="3428" y="1149"/>
                    <a:pt x="3376" y="1343"/>
                    <a:pt x="3273" y="1590"/>
                  </a:cubicBezTo>
                  <a:cubicBezTo>
                    <a:pt x="3178" y="1815"/>
                    <a:pt x="3088" y="1979"/>
                    <a:pt x="3002" y="2078"/>
                  </a:cubicBezTo>
                  <a:cubicBezTo>
                    <a:pt x="3271" y="2074"/>
                    <a:pt x="3519" y="2071"/>
                    <a:pt x="3749" y="2071"/>
                  </a:cubicBezTo>
                  <a:cubicBezTo>
                    <a:pt x="3997" y="2071"/>
                    <a:pt x="4166" y="2073"/>
                    <a:pt x="4256" y="2078"/>
                  </a:cubicBezTo>
                  <a:cubicBezTo>
                    <a:pt x="4215" y="2008"/>
                    <a:pt x="4182" y="1957"/>
                    <a:pt x="4157" y="1924"/>
                  </a:cubicBezTo>
                  <a:lnTo>
                    <a:pt x="3681" y="1849"/>
                  </a:lnTo>
                  <a:cubicBezTo>
                    <a:pt x="4102" y="1520"/>
                    <a:pt x="4313" y="1187"/>
                    <a:pt x="4313" y="851"/>
                  </a:cubicBezTo>
                  <a:cubicBezTo>
                    <a:pt x="4313" y="684"/>
                    <a:pt x="4257" y="546"/>
                    <a:pt x="4144" y="444"/>
                  </a:cubicBezTo>
                  <a:cubicBezTo>
                    <a:pt x="4033" y="337"/>
                    <a:pt x="3893" y="284"/>
                    <a:pt x="3722" y="284"/>
                  </a:cubicBezTo>
                  <a:cubicBezTo>
                    <a:pt x="3471" y="284"/>
                    <a:pt x="3229" y="400"/>
                    <a:pt x="2996" y="630"/>
                  </a:cubicBezTo>
                  <a:cubicBezTo>
                    <a:pt x="2861" y="766"/>
                    <a:pt x="2739" y="927"/>
                    <a:pt x="2628" y="1117"/>
                  </a:cubicBezTo>
                  <a:cubicBezTo>
                    <a:pt x="2643" y="1002"/>
                    <a:pt x="2651" y="874"/>
                    <a:pt x="2651" y="730"/>
                  </a:cubicBezTo>
                  <a:cubicBezTo>
                    <a:pt x="2651" y="244"/>
                    <a:pt x="2541" y="1"/>
                    <a:pt x="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5922975" y="4791450"/>
              <a:ext cx="62575" cy="53550"/>
            </a:xfrm>
            <a:custGeom>
              <a:avLst/>
              <a:gdLst/>
              <a:ahLst/>
              <a:cxnLst/>
              <a:rect l="l" t="t" r="r" b="b"/>
              <a:pathLst>
                <a:path w="2503" h="2142" extrusionOk="0">
                  <a:moveTo>
                    <a:pt x="1370" y="264"/>
                  </a:moveTo>
                  <a:cubicBezTo>
                    <a:pt x="1510" y="264"/>
                    <a:pt x="1622" y="285"/>
                    <a:pt x="1707" y="326"/>
                  </a:cubicBezTo>
                  <a:cubicBezTo>
                    <a:pt x="1793" y="368"/>
                    <a:pt x="1835" y="423"/>
                    <a:pt x="1835" y="487"/>
                  </a:cubicBezTo>
                  <a:cubicBezTo>
                    <a:pt x="1835" y="613"/>
                    <a:pt x="1711" y="676"/>
                    <a:pt x="1463" y="676"/>
                  </a:cubicBezTo>
                  <a:cubicBezTo>
                    <a:pt x="1461" y="676"/>
                    <a:pt x="1459" y="676"/>
                    <a:pt x="1457" y="676"/>
                  </a:cubicBezTo>
                  <a:cubicBezTo>
                    <a:pt x="977" y="676"/>
                    <a:pt x="736" y="600"/>
                    <a:pt x="736" y="450"/>
                  </a:cubicBezTo>
                  <a:cubicBezTo>
                    <a:pt x="736" y="393"/>
                    <a:pt x="806" y="345"/>
                    <a:pt x="947" y="310"/>
                  </a:cubicBezTo>
                  <a:cubicBezTo>
                    <a:pt x="1065" y="280"/>
                    <a:pt x="1208" y="264"/>
                    <a:pt x="1370" y="264"/>
                  </a:cubicBezTo>
                  <a:close/>
                  <a:moveTo>
                    <a:pt x="1412" y="1"/>
                  </a:moveTo>
                  <a:cubicBezTo>
                    <a:pt x="470" y="1"/>
                    <a:pt x="0" y="289"/>
                    <a:pt x="0" y="866"/>
                  </a:cubicBezTo>
                  <a:cubicBezTo>
                    <a:pt x="0" y="1178"/>
                    <a:pt x="100" y="1457"/>
                    <a:pt x="302" y="1705"/>
                  </a:cubicBezTo>
                  <a:cubicBezTo>
                    <a:pt x="538" y="1995"/>
                    <a:pt x="851" y="2142"/>
                    <a:pt x="1245" y="2142"/>
                  </a:cubicBezTo>
                  <a:cubicBezTo>
                    <a:pt x="1587" y="2142"/>
                    <a:pt x="1841" y="2096"/>
                    <a:pt x="2010" y="2005"/>
                  </a:cubicBezTo>
                  <a:cubicBezTo>
                    <a:pt x="2125" y="1943"/>
                    <a:pt x="2222" y="1838"/>
                    <a:pt x="2299" y="1692"/>
                  </a:cubicBezTo>
                  <a:cubicBezTo>
                    <a:pt x="2326" y="1638"/>
                    <a:pt x="2340" y="1586"/>
                    <a:pt x="2340" y="1534"/>
                  </a:cubicBezTo>
                  <a:cubicBezTo>
                    <a:pt x="2340" y="1351"/>
                    <a:pt x="2190" y="1230"/>
                    <a:pt x="1890" y="1173"/>
                  </a:cubicBezTo>
                  <a:cubicBezTo>
                    <a:pt x="1777" y="1152"/>
                    <a:pt x="1672" y="1142"/>
                    <a:pt x="1572" y="1142"/>
                  </a:cubicBezTo>
                  <a:cubicBezTo>
                    <a:pt x="1426" y="1142"/>
                    <a:pt x="1310" y="1163"/>
                    <a:pt x="1227" y="1210"/>
                  </a:cubicBezTo>
                  <a:cubicBezTo>
                    <a:pt x="1143" y="1256"/>
                    <a:pt x="1101" y="1316"/>
                    <a:pt x="1101" y="1391"/>
                  </a:cubicBezTo>
                  <a:cubicBezTo>
                    <a:pt x="1101" y="1509"/>
                    <a:pt x="1148" y="1612"/>
                    <a:pt x="1245" y="1697"/>
                  </a:cubicBezTo>
                  <a:cubicBezTo>
                    <a:pt x="1342" y="1782"/>
                    <a:pt x="1466" y="1839"/>
                    <a:pt x="1618" y="1868"/>
                  </a:cubicBezTo>
                  <a:cubicBezTo>
                    <a:pt x="1633" y="1873"/>
                    <a:pt x="1639" y="1879"/>
                    <a:pt x="1639" y="1886"/>
                  </a:cubicBezTo>
                  <a:cubicBezTo>
                    <a:pt x="1639" y="1896"/>
                    <a:pt x="1627" y="1906"/>
                    <a:pt x="1599" y="1917"/>
                  </a:cubicBezTo>
                  <a:cubicBezTo>
                    <a:pt x="1539" y="1940"/>
                    <a:pt x="1474" y="1953"/>
                    <a:pt x="1403" y="1953"/>
                  </a:cubicBezTo>
                  <a:cubicBezTo>
                    <a:pt x="1394" y="1953"/>
                    <a:pt x="1384" y="1953"/>
                    <a:pt x="1374" y="1953"/>
                  </a:cubicBezTo>
                  <a:cubicBezTo>
                    <a:pt x="1231" y="1946"/>
                    <a:pt x="1112" y="1891"/>
                    <a:pt x="1020" y="1787"/>
                  </a:cubicBezTo>
                  <a:cubicBezTo>
                    <a:pt x="899" y="1652"/>
                    <a:pt x="838" y="1445"/>
                    <a:pt x="838" y="1171"/>
                  </a:cubicBezTo>
                  <a:cubicBezTo>
                    <a:pt x="838" y="952"/>
                    <a:pt x="852" y="842"/>
                    <a:pt x="878" y="842"/>
                  </a:cubicBezTo>
                  <a:cubicBezTo>
                    <a:pt x="896" y="842"/>
                    <a:pt x="1106" y="874"/>
                    <a:pt x="1506" y="938"/>
                  </a:cubicBezTo>
                  <a:cubicBezTo>
                    <a:pt x="1957" y="1010"/>
                    <a:pt x="2281" y="1069"/>
                    <a:pt x="2479" y="1114"/>
                  </a:cubicBezTo>
                  <a:cubicBezTo>
                    <a:pt x="2481" y="1114"/>
                    <a:pt x="2483" y="1115"/>
                    <a:pt x="2485" y="1115"/>
                  </a:cubicBezTo>
                  <a:cubicBezTo>
                    <a:pt x="2492" y="1115"/>
                    <a:pt x="2496" y="1109"/>
                    <a:pt x="2496" y="1098"/>
                  </a:cubicBezTo>
                  <a:cubicBezTo>
                    <a:pt x="2501" y="1018"/>
                    <a:pt x="2503" y="948"/>
                    <a:pt x="2503" y="889"/>
                  </a:cubicBezTo>
                  <a:cubicBezTo>
                    <a:pt x="2503" y="695"/>
                    <a:pt x="2475" y="536"/>
                    <a:pt x="2419" y="412"/>
                  </a:cubicBezTo>
                  <a:cubicBezTo>
                    <a:pt x="2292" y="138"/>
                    <a:pt x="1956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5564900" y="4889450"/>
              <a:ext cx="70725" cy="76050"/>
            </a:xfrm>
            <a:custGeom>
              <a:avLst/>
              <a:gdLst/>
              <a:ahLst/>
              <a:cxnLst/>
              <a:rect l="l" t="t" r="r" b="b"/>
              <a:pathLst>
                <a:path w="2829" h="3042" extrusionOk="0">
                  <a:moveTo>
                    <a:pt x="1678" y="1717"/>
                  </a:moveTo>
                  <a:cubicBezTo>
                    <a:pt x="1855" y="1717"/>
                    <a:pt x="2024" y="1747"/>
                    <a:pt x="2184" y="1807"/>
                  </a:cubicBezTo>
                  <a:cubicBezTo>
                    <a:pt x="2350" y="1869"/>
                    <a:pt x="2432" y="1936"/>
                    <a:pt x="2432" y="2009"/>
                  </a:cubicBezTo>
                  <a:cubicBezTo>
                    <a:pt x="2432" y="2084"/>
                    <a:pt x="2348" y="2146"/>
                    <a:pt x="2178" y="2192"/>
                  </a:cubicBezTo>
                  <a:cubicBezTo>
                    <a:pt x="2031" y="2236"/>
                    <a:pt x="1874" y="2256"/>
                    <a:pt x="1705" y="2256"/>
                  </a:cubicBezTo>
                  <a:cubicBezTo>
                    <a:pt x="1561" y="2256"/>
                    <a:pt x="1406" y="2220"/>
                    <a:pt x="1242" y="2148"/>
                  </a:cubicBezTo>
                  <a:cubicBezTo>
                    <a:pt x="1076" y="2076"/>
                    <a:pt x="993" y="2005"/>
                    <a:pt x="993" y="1939"/>
                  </a:cubicBezTo>
                  <a:cubicBezTo>
                    <a:pt x="993" y="1881"/>
                    <a:pt x="1063" y="1830"/>
                    <a:pt x="1204" y="1784"/>
                  </a:cubicBezTo>
                  <a:cubicBezTo>
                    <a:pt x="1345" y="1740"/>
                    <a:pt x="1502" y="1717"/>
                    <a:pt x="1678" y="1717"/>
                  </a:cubicBezTo>
                  <a:close/>
                  <a:moveTo>
                    <a:pt x="8" y="1"/>
                  </a:moveTo>
                  <a:cubicBezTo>
                    <a:pt x="8" y="4"/>
                    <a:pt x="6" y="12"/>
                    <a:pt x="4" y="31"/>
                  </a:cubicBezTo>
                  <a:cubicBezTo>
                    <a:pt x="1" y="48"/>
                    <a:pt x="0" y="66"/>
                    <a:pt x="0" y="84"/>
                  </a:cubicBezTo>
                  <a:cubicBezTo>
                    <a:pt x="0" y="170"/>
                    <a:pt x="16" y="218"/>
                    <a:pt x="44" y="227"/>
                  </a:cubicBezTo>
                  <a:cubicBezTo>
                    <a:pt x="117" y="242"/>
                    <a:pt x="171" y="253"/>
                    <a:pt x="208" y="258"/>
                  </a:cubicBezTo>
                  <a:cubicBezTo>
                    <a:pt x="310" y="276"/>
                    <a:pt x="362" y="332"/>
                    <a:pt x="362" y="422"/>
                  </a:cubicBezTo>
                  <a:cubicBezTo>
                    <a:pt x="362" y="1283"/>
                    <a:pt x="439" y="2001"/>
                    <a:pt x="597" y="2578"/>
                  </a:cubicBezTo>
                  <a:cubicBezTo>
                    <a:pt x="504" y="2532"/>
                    <a:pt x="414" y="2510"/>
                    <a:pt x="330" y="2510"/>
                  </a:cubicBezTo>
                  <a:cubicBezTo>
                    <a:pt x="278" y="2510"/>
                    <a:pt x="234" y="2517"/>
                    <a:pt x="196" y="2535"/>
                  </a:cubicBezTo>
                  <a:lnTo>
                    <a:pt x="186" y="2941"/>
                  </a:lnTo>
                  <a:cubicBezTo>
                    <a:pt x="256" y="2883"/>
                    <a:pt x="371" y="2853"/>
                    <a:pt x="528" y="2853"/>
                  </a:cubicBezTo>
                  <a:cubicBezTo>
                    <a:pt x="781" y="2853"/>
                    <a:pt x="1039" y="2916"/>
                    <a:pt x="1305" y="3042"/>
                  </a:cubicBezTo>
                  <a:cubicBezTo>
                    <a:pt x="1245" y="2876"/>
                    <a:pt x="1216" y="2770"/>
                    <a:pt x="1216" y="2722"/>
                  </a:cubicBezTo>
                  <a:cubicBezTo>
                    <a:pt x="1216" y="2716"/>
                    <a:pt x="1216" y="2711"/>
                    <a:pt x="1217" y="2707"/>
                  </a:cubicBezTo>
                  <a:cubicBezTo>
                    <a:pt x="1405" y="2820"/>
                    <a:pt x="1642" y="2874"/>
                    <a:pt x="1929" y="2874"/>
                  </a:cubicBezTo>
                  <a:cubicBezTo>
                    <a:pt x="2161" y="2874"/>
                    <a:pt x="2360" y="2765"/>
                    <a:pt x="2525" y="2548"/>
                  </a:cubicBezTo>
                  <a:cubicBezTo>
                    <a:pt x="2669" y="2360"/>
                    <a:pt x="2764" y="2124"/>
                    <a:pt x="2814" y="1841"/>
                  </a:cubicBezTo>
                  <a:cubicBezTo>
                    <a:pt x="2824" y="1788"/>
                    <a:pt x="2829" y="1740"/>
                    <a:pt x="2829" y="1695"/>
                  </a:cubicBezTo>
                  <a:cubicBezTo>
                    <a:pt x="2829" y="1514"/>
                    <a:pt x="2783" y="1361"/>
                    <a:pt x="2692" y="1237"/>
                  </a:cubicBezTo>
                  <a:cubicBezTo>
                    <a:pt x="2566" y="1070"/>
                    <a:pt x="2365" y="988"/>
                    <a:pt x="2090" y="988"/>
                  </a:cubicBezTo>
                  <a:cubicBezTo>
                    <a:pt x="2019" y="988"/>
                    <a:pt x="1948" y="993"/>
                    <a:pt x="1875" y="1002"/>
                  </a:cubicBezTo>
                  <a:cubicBezTo>
                    <a:pt x="1721" y="1023"/>
                    <a:pt x="1587" y="1066"/>
                    <a:pt x="1473" y="1132"/>
                  </a:cubicBezTo>
                  <a:cubicBezTo>
                    <a:pt x="1388" y="1182"/>
                    <a:pt x="1310" y="1246"/>
                    <a:pt x="1240" y="1328"/>
                  </a:cubicBezTo>
                  <a:lnTo>
                    <a:pt x="1105" y="1498"/>
                  </a:lnTo>
                  <a:cubicBezTo>
                    <a:pt x="1141" y="1027"/>
                    <a:pt x="1258" y="573"/>
                    <a:pt x="1456" y="135"/>
                  </a:cubicBezTo>
                  <a:cubicBezTo>
                    <a:pt x="554" y="63"/>
                    <a:pt x="71" y="20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5638475" y="4905950"/>
              <a:ext cx="73450" cy="60125"/>
            </a:xfrm>
            <a:custGeom>
              <a:avLst/>
              <a:gdLst/>
              <a:ahLst/>
              <a:cxnLst/>
              <a:rect l="l" t="t" r="r" b="b"/>
              <a:pathLst>
                <a:path w="2938" h="2405" extrusionOk="0">
                  <a:moveTo>
                    <a:pt x="1373" y="1067"/>
                  </a:moveTo>
                  <a:cubicBezTo>
                    <a:pt x="1538" y="1067"/>
                    <a:pt x="1673" y="1086"/>
                    <a:pt x="1777" y="1121"/>
                  </a:cubicBezTo>
                  <a:cubicBezTo>
                    <a:pt x="1875" y="1154"/>
                    <a:pt x="1923" y="1195"/>
                    <a:pt x="1923" y="1243"/>
                  </a:cubicBezTo>
                  <a:cubicBezTo>
                    <a:pt x="1923" y="1328"/>
                    <a:pt x="1839" y="1414"/>
                    <a:pt x="1665" y="1504"/>
                  </a:cubicBezTo>
                  <a:cubicBezTo>
                    <a:pt x="1484" y="1597"/>
                    <a:pt x="1296" y="1644"/>
                    <a:pt x="1102" y="1644"/>
                  </a:cubicBezTo>
                  <a:cubicBezTo>
                    <a:pt x="932" y="1644"/>
                    <a:pt x="784" y="1625"/>
                    <a:pt x="660" y="1591"/>
                  </a:cubicBezTo>
                  <a:cubicBezTo>
                    <a:pt x="521" y="1551"/>
                    <a:pt x="451" y="1499"/>
                    <a:pt x="451" y="1433"/>
                  </a:cubicBezTo>
                  <a:cubicBezTo>
                    <a:pt x="451" y="1352"/>
                    <a:pt x="549" y="1271"/>
                    <a:pt x="745" y="1190"/>
                  </a:cubicBezTo>
                  <a:cubicBezTo>
                    <a:pt x="945" y="1109"/>
                    <a:pt x="1156" y="1067"/>
                    <a:pt x="1373" y="1067"/>
                  </a:cubicBezTo>
                  <a:close/>
                  <a:moveTo>
                    <a:pt x="2837" y="0"/>
                  </a:moveTo>
                  <a:cubicBezTo>
                    <a:pt x="2618" y="81"/>
                    <a:pt x="2222" y="163"/>
                    <a:pt x="1650" y="251"/>
                  </a:cubicBezTo>
                  <a:cubicBezTo>
                    <a:pt x="1696" y="321"/>
                    <a:pt x="1736" y="414"/>
                    <a:pt x="1773" y="527"/>
                  </a:cubicBezTo>
                  <a:cubicBezTo>
                    <a:pt x="1805" y="632"/>
                    <a:pt x="1822" y="715"/>
                    <a:pt x="1822" y="773"/>
                  </a:cubicBezTo>
                  <a:cubicBezTo>
                    <a:pt x="1546" y="506"/>
                    <a:pt x="1262" y="372"/>
                    <a:pt x="972" y="372"/>
                  </a:cubicBezTo>
                  <a:cubicBezTo>
                    <a:pt x="703" y="372"/>
                    <a:pt x="482" y="472"/>
                    <a:pt x="311" y="674"/>
                  </a:cubicBezTo>
                  <a:cubicBezTo>
                    <a:pt x="167" y="844"/>
                    <a:pt x="74" y="1059"/>
                    <a:pt x="32" y="1320"/>
                  </a:cubicBezTo>
                  <a:cubicBezTo>
                    <a:pt x="11" y="1452"/>
                    <a:pt x="1" y="1572"/>
                    <a:pt x="1" y="1681"/>
                  </a:cubicBezTo>
                  <a:cubicBezTo>
                    <a:pt x="1" y="1891"/>
                    <a:pt x="52" y="2047"/>
                    <a:pt x="156" y="2147"/>
                  </a:cubicBezTo>
                  <a:cubicBezTo>
                    <a:pt x="270" y="2260"/>
                    <a:pt x="461" y="2317"/>
                    <a:pt x="727" y="2317"/>
                  </a:cubicBezTo>
                  <a:cubicBezTo>
                    <a:pt x="816" y="2317"/>
                    <a:pt x="925" y="2309"/>
                    <a:pt x="1054" y="2292"/>
                  </a:cubicBezTo>
                  <a:cubicBezTo>
                    <a:pt x="1326" y="2258"/>
                    <a:pt x="1560" y="2160"/>
                    <a:pt x="1755" y="1999"/>
                  </a:cubicBezTo>
                  <a:cubicBezTo>
                    <a:pt x="1766" y="1991"/>
                    <a:pt x="1773" y="1986"/>
                    <a:pt x="1778" y="1985"/>
                  </a:cubicBezTo>
                  <a:cubicBezTo>
                    <a:pt x="1784" y="1985"/>
                    <a:pt x="1788" y="1994"/>
                    <a:pt x="1788" y="2013"/>
                  </a:cubicBezTo>
                  <a:cubicBezTo>
                    <a:pt x="1788" y="2079"/>
                    <a:pt x="1768" y="2209"/>
                    <a:pt x="1727" y="2404"/>
                  </a:cubicBezTo>
                  <a:cubicBezTo>
                    <a:pt x="1832" y="2340"/>
                    <a:pt x="1979" y="2284"/>
                    <a:pt x="2166" y="2234"/>
                  </a:cubicBezTo>
                  <a:cubicBezTo>
                    <a:pt x="2354" y="2185"/>
                    <a:pt x="2522" y="2161"/>
                    <a:pt x="2670" y="2161"/>
                  </a:cubicBezTo>
                  <a:cubicBezTo>
                    <a:pt x="2794" y="2161"/>
                    <a:pt x="2883" y="2180"/>
                    <a:pt x="2938" y="2218"/>
                  </a:cubicBezTo>
                  <a:lnTo>
                    <a:pt x="2886" y="1739"/>
                  </a:lnTo>
                  <a:cubicBezTo>
                    <a:pt x="2838" y="1727"/>
                    <a:pt x="2786" y="1720"/>
                    <a:pt x="2731" y="1720"/>
                  </a:cubicBezTo>
                  <a:cubicBezTo>
                    <a:pt x="2625" y="1720"/>
                    <a:pt x="2533" y="1743"/>
                    <a:pt x="2458" y="1791"/>
                  </a:cubicBezTo>
                  <a:cubicBezTo>
                    <a:pt x="2553" y="1548"/>
                    <a:pt x="2600" y="1240"/>
                    <a:pt x="2600" y="866"/>
                  </a:cubicBezTo>
                  <a:cubicBezTo>
                    <a:pt x="2600" y="823"/>
                    <a:pt x="2599" y="760"/>
                    <a:pt x="2595" y="677"/>
                  </a:cubicBezTo>
                  <a:cubicBezTo>
                    <a:pt x="2592" y="594"/>
                    <a:pt x="2590" y="533"/>
                    <a:pt x="2590" y="494"/>
                  </a:cubicBezTo>
                  <a:lnTo>
                    <a:pt x="2590" y="491"/>
                  </a:lnTo>
                  <a:cubicBezTo>
                    <a:pt x="2590" y="444"/>
                    <a:pt x="2677" y="391"/>
                    <a:pt x="2847" y="333"/>
                  </a:cubicBezTo>
                  <a:cubicBezTo>
                    <a:pt x="2862" y="320"/>
                    <a:pt x="2868" y="282"/>
                    <a:pt x="2868" y="222"/>
                  </a:cubicBezTo>
                  <a:cubicBezTo>
                    <a:pt x="2868" y="147"/>
                    <a:pt x="2857" y="73"/>
                    <a:pt x="2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5713100" y="4912525"/>
              <a:ext cx="63975" cy="53000"/>
            </a:xfrm>
            <a:custGeom>
              <a:avLst/>
              <a:gdLst/>
              <a:ahLst/>
              <a:cxnLst/>
              <a:rect l="l" t="t" r="r" b="b"/>
              <a:pathLst>
                <a:path w="2559" h="2120" extrusionOk="0">
                  <a:moveTo>
                    <a:pt x="1412" y="1"/>
                  </a:moveTo>
                  <a:cubicBezTo>
                    <a:pt x="1322" y="1"/>
                    <a:pt x="1229" y="6"/>
                    <a:pt x="1133" y="14"/>
                  </a:cubicBezTo>
                  <a:cubicBezTo>
                    <a:pt x="739" y="54"/>
                    <a:pt x="455" y="151"/>
                    <a:pt x="279" y="306"/>
                  </a:cubicBezTo>
                  <a:cubicBezTo>
                    <a:pt x="94" y="471"/>
                    <a:pt x="1" y="724"/>
                    <a:pt x="1" y="1066"/>
                  </a:cubicBezTo>
                  <a:cubicBezTo>
                    <a:pt x="1" y="1768"/>
                    <a:pt x="378" y="2120"/>
                    <a:pt x="1133" y="2120"/>
                  </a:cubicBezTo>
                  <a:cubicBezTo>
                    <a:pt x="1247" y="2120"/>
                    <a:pt x="1356" y="2113"/>
                    <a:pt x="1465" y="2099"/>
                  </a:cubicBezTo>
                  <a:cubicBezTo>
                    <a:pt x="1896" y="2042"/>
                    <a:pt x="2165" y="1785"/>
                    <a:pt x="2274" y="1328"/>
                  </a:cubicBezTo>
                  <a:cubicBezTo>
                    <a:pt x="2270" y="1321"/>
                    <a:pt x="2267" y="1317"/>
                    <a:pt x="2262" y="1317"/>
                  </a:cubicBezTo>
                  <a:cubicBezTo>
                    <a:pt x="2261" y="1317"/>
                    <a:pt x="2260" y="1318"/>
                    <a:pt x="2259" y="1318"/>
                  </a:cubicBezTo>
                  <a:cubicBezTo>
                    <a:pt x="2167" y="1424"/>
                    <a:pt x="2045" y="1514"/>
                    <a:pt x="1891" y="1582"/>
                  </a:cubicBezTo>
                  <a:cubicBezTo>
                    <a:pt x="1720" y="1661"/>
                    <a:pt x="1535" y="1700"/>
                    <a:pt x="1339" y="1700"/>
                  </a:cubicBezTo>
                  <a:cubicBezTo>
                    <a:pt x="1211" y="1700"/>
                    <a:pt x="1113" y="1659"/>
                    <a:pt x="1046" y="1577"/>
                  </a:cubicBezTo>
                  <a:cubicBezTo>
                    <a:pt x="956" y="1468"/>
                    <a:pt x="893" y="1264"/>
                    <a:pt x="858" y="970"/>
                  </a:cubicBezTo>
                  <a:cubicBezTo>
                    <a:pt x="852" y="910"/>
                    <a:pt x="848" y="855"/>
                    <a:pt x="848" y="810"/>
                  </a:cubicBezTo>
                  <a:cubicBezTo>
                    <a:pt x="848" y="388"/>
                    <a:pt x="1082" y="177"/>
                    <a:pt x="1552" y="177"/>
                  </a:cubicBezTo>
                  <a:cubicBezTo>
                    <a:pt x="1659" y="177"/>
                    <a:pt x="1761" y="194"/>
                    <a:pt x="1861" y="228"/>
                  </a:cubicBezTo>
                  <a:cubicBezTo>
                    <a:pt x="1948" y="256"/>
                    <a:pt x="1990" y="277"/>
                    <a:pt x="1990" y="296"/>
                  </a:cubicBezTo>
                  <a:cubicBezTo>
                    <a:pt x="1990" y="300"/>
                    <a:pt x="1984" y="302"/>
                    <a:pt x="1973" y="302"/>
                  </a:cubicBezTo>
                  <a:cubicBezTo>
                    <a:pt x="1785" y="302"/>
                    <a:pt x="1625" y="338"/>
                    <a:pt x="1490" y="412"/>
                  </a:cubicBezTo>
                  <a:cubicBezTo>
                    <a:pt x="1339" y="497"/>
                    <a:pt x="1262" y="610"/>
                    <a:pt x="1262" y="756"/>
                  </a:cubicBezTo>
                  <a:cubicBezTo>
                    <a:pt x="1262" y="848"/>
                    <a:pt x="1325" y="927"/>
                    <a:pt x="1449" y="995"/>
                  </a:cubicBezTo>
                  <a:cubicBezTo>
                    <a:pt x="1582" y="1067"/>
                    <a:pt x="1749" y="1103"/>
                    <a:pt x="1952" y="1103"/>
                  </a:cubicBezTo>
                  <a:cubicBezTo>
                    <a:pt x="2356" y="1103"/>
                    <a:pt x="2559" y="969"/>
                    <a:pt x="2559" y="701"/>
                  </a:cubicBezTo>
                  <a:cubicBezTo>
                    <a:pt x="2559" y="646"/>
                    <a:pt x="2555" y="593"/>
                    <a:pt x="2547" y="543"/>
                  </a:cubicBezTo>
                  <a:cubicBezTo>
                    <a:pt x="2527" y="400"/>
                    <a:pt x="2420" y="277"/>
                    <a:pt x="2228" y="174"/>
                  </a:cubicBezTo>
                  <a:cubicBezTo>
                    <a:pt x="2012" y="58"/>
                    <a:pt x="174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5774250" y="4889750"/>
              <a:ext cx="77600" cy="75400"/>
            </a:xfrm>
            <a:custGeom>
              <a:avLst/>
              <a:gdLst/>
              <a:ahLst/>
              <a:cxnLst/>
              <a:rect l="l" t="t" r="r" b="b"/>
              <a:pathLst>
                <a:path w="3104" h="3016" extrusionOk="0">
                  <a:moveTo>
                    <a:pt x="1447" y="0"/>
                  </a:moveTo>
                  <a:lnTo>
                    <a:pt x="1447" y="0"/>
                  </a:lnTo>
                  <a:cubicBezTo>
                    <a:pt x="964" y="56"/>
                    <a:pt x="483" y="96"/>
                    <a:pt x="0" y="121"/>
                  </a:cubicBezTo>
                  <a:cubicBezTo>
                    <a:pt x="0" y="245"/>
                    <a:pt x="10" y="307"/>
                    <a:pt x="29" y="308"/>
                  </a:cubicBezTo>
                  <a:cubicBezTo>
                    <a:pt x="117" y="313"/>
                    <a:pt x="193" y="333"/>
                    <a:pt x="256" y="366"/>
                  </a:cubicBezTo>
                  <a:cubicBezTo>
                    <a:pt x="320" y="401"/>
                    <a:pt x="351" y="443"/>
                    <a:pt x="351" y="494"/>
                  </a:cubicBezTo>
                  <a:cubicBezTo>
                    <a:pt x="351" y="510"/>
                    <a:pt x="351" y="530"/>
                    <a:pt x="350" y="555"/>
                  </a:cubicBezTo>
                  <a:cubicBezTo>
                    <a:pt x="350" y="578"/>
                    <a:pt x="349" y="594"/>
                    <a:pt x="349" y="602"/>
                  </a:cubicBezTo>
                  <a:cubicBezTo>
                    <a:pt x="349" y="872"/>
                    <a:pt x="374" y="1183"/>
                    <a:pt x="424" y="1537"/>
                  </a:cubicBezTo>
                  <a:cubicBezTo>
                    <a:pt x="478" y="1921"/>
                    <a:pt x="546" y="2226"/>
                    <a:pt x="627" y="2452"/>
                  </a:cubicBezTo>
                  <a:cubicBezTo>
                    <a:pt x="534" y="2407"/>
                    <a:pt x="444" y="2384"/>
                    <a:pt x="357" y="2384"/>
                  </a:cubicBezTo>
                  <a:cubicBezTo>
                    <a:pt x="305" y="2384"/>
                    <a:pt x="261" y="2390"/>
                    <a:pt x="224" y="2405"/>
                  </a:cubicBezTo>
                  <a:lnTo>
                    <a:pt x="214" y="2815"/>
                  </a:lnTo>
                  <a:cubicBezTo>
                    <a:pt x="258" y="2772"/>
                    <a:pt x="346" y="2752"/>
                    <a:pt x="477" y="2752"/>
                  </a:cubicBezTo>
                  <a:cubicBezTo>
                    <a:pt x="627" y="2752"/>
                    <a:pt x="808" y="2778"/>
                    <a:pt x="1018" y="2830"/>
                  </a:cubicBezTo>
                  <a:cubicBezTo>
                    <a:pt x="1221" y="2881"/>
                    <a:pt x="1398" y="2943"/>
                    <a:pt x="1547" y="3015"/>
                  </a:cubicBezTo>
                  <a:cubicBezTo>
                    <a:pt x="1503" y="2927"/>
                    <a:pt x="1446" y="2777"/>
                    <a:pt x="1371" y="2562"/>
                  </a:cubicBezTo>
                  <a:cubicBezTo>
                    <a:pt x="1285" y="2320"/>
                    <a:pt x="1243" y="2170"/>
                    <a:pt x="1243" y="2111"/>
                  </a:cubicBezTo>
                  <a:lnTo>
                    <a:pt x="1306" y="2111"/>
                  </a:lnTo>
                  <a:cubicBezTo>
                    <a:pt x="1470" y="2111"/>
                    <a:pt x="1620" y="2137"/>
                    <a:pt x="1757" y="2190"/>
                  </a:cubicBezTo>
                  <a:cubicBezTo>
                    <a:pt x="1935" y="2257"/>
                    <a:pt x="2051" y="2355"/>
                    <a:pt x="2105" y="2487"/>
                  </a:cubicBezTo>
                  <a:cubicBezTo>
                    <a:pt x="2111" y="2505"/>
                    <a:pt x="2115" y="2519"/>
                    <a:pt x="2115" y="2531"/>
                  </a:cubicBezTo>
                  <a:cubicBezTo>
                    <a:pt x="2115" y="2571"/>
                    <a:pt x="2083" y="2604"/>
                    <a:pt x="2021" y="2632"/>
                  </a:cubicBezTo>
                  <a:cubicBezTo>
                    <a:pt x="2005" y="2639"/>
                    <a:pt x="1948" y="2659"/>
                    <a:pt x="1847" y="2687"/>
                  </a:cubicBezTo>
                  <a:cubicBezTo>
                    <a:pt x="1823" y="2694"/>
                    <a:pt x="1811" y="2722"/>
                    <a:pt x="1811" y="2772"/>
                  </a:cubicBezTo>
                  <a:cubicBezTo>
                    <a:pt x="1811" y="2811"/>
                    <a:pt x="1816" y="2842"/>
                    <a:pt x="1826" y="2865"/>
                  </a:cubicBezTo>
                  <a:lnTo>
                    <a:pt x="3091" y="2872"/>
                  </a:lnTo>
                  <a:cubicBezTo>
                    <a:pt x="3074" y="2571"/>
                    <a:pt x="2888" y="2319"/>
                    <a:pt x="2529" y="2115"/>
                  </a:cubicBezTo>
                  <a:cubicBezTo>
                    <a:pt x="2213" y="1932"/>
                    <a:pt x="1879" y="1843"/>
                    <a:pt x="1529" y="1843"/>
                  </a:cubicBezTo>
                  <a:cubicBezTo>
                    <a:pt x="1502" y="1843"/>
                    <a:pt x="1462" y="1844"/>
                    <a:pt x="1409" y="1849"/>
                  </a:cubicBezTo>
                  <a:cubicBezTo>
                    <a:pt x="1454" y="1715"/>
                    <a:pt x="1532" y="1578"/>
                    <a:pt x="1643" y="1433"/>
                  </a:cubicBezTo>
                  <a:cubicBezTo>
                    <a:pt x="1810" y="1217"/>
                    <a:pt x="1996" y="1088"/>
                    <a:pt x="2201" y="1046"/>
                  </a:cubicBezTo>
                  <a:cubicBezTo>
                    <a:pt x="2258" y="1032"/>
                    <a:pt x="2309" y="1026"/>
                    <a:pt x="2355" y="1026"/>
                  </a:cubicBezTo>
                  <a:cubicBezTo>
                    <a:pt x="2427" y="1026"/>
                    <a:pt x="2463" y="1038"/>
                    <a:pt x="2463" y="1062"/>
                  </a:cubicBezTo>
                  <a:cubicBezTo>
                    <a:pt x="2463" y="1077"/>
                    <a:pt x="2451" y="1090"/>
                    <a:pt x="2423" y="1104"/>
                  </a:cubicBezTo>
                  <a:cubicBezTo>
                    <a:pt x="2404" y="1114"/>
                    <a:pt x="2345" y="1139"/>
                    <a:pt x="2249" y="1177"/>
                  </a:cubicBezTo>
                  <a:cubicBezTo>
                    <a:pt x="2179" y="1206"/>
                    <a:pt x="2121" y="1235"/>
                    <a:pt x="2079" y="1266"/>
                  </a:cubicBezTo>
                  <a:cubicBezTo>
                    <a:pt x="1952" y="1356"/>
                    <a:pt x="1889" y="1459"/>
                    <a:pt x="1889" y="1578"/>
                  </a:cubicBezTo>
                  <a:cubicBezTo>
                    <a:pt x="1889" y="1733"/>
                    <a:pt x="2030" y="1810"/>
                    <a:pt x="2314" y="1810"/>
                  </a:cubicBezTo>
                  <a:cubicBezTo>
                    <a:pt x="2422" y="1810"/>
                    <a:pt x="2540" y="1796"/>
                    <a:pt x="2666" y="1766"/>
                  </a:cubicBezTo>
                  <a:cubicBezTo>
                    <a:pt x="2958" y="1699"/>
                    <a:pt x="3104" y="1571"/>
                    <a:pt x="3104" y="1380"/>
                  </a:cubicBezTo>
                  <a:cubicBezTo>
                    <a:pt x="3104" y="1320"/>
                    <a:pt x="3086" y="1256"/>
                    <a:pt x="3047" y="1191"/>
                  </a:cubicBezTo>
                  <a:cubicBezTo>
                    <a:pt x="2985" y="1072"/>
                    <a:pt x="2914" y="984"/>
                    <a:pt x="2838" y="925"/>
                  </a:cubicBezTo>
                  <a:cubicBezTo>
                    <a:pt x="2716" y="832"/>
                    <a:pt x="2557" y="786"/>
                    <a:pt x="2361" y="786"/>
                  </a:cubicBezTo>
                  <a:cubicBezTo>
                    <a:pt x="2298" y="786"/>
                    <a:pt x="2226" y="793"/>
                    <a:pt x="2143" y="804"/>
                  </a:cubicBezTo>
                  <a:cubicBezTo>
                    <a:pt x="1834" y="850"/>
                    <a:pt x="1579" y="1028"/>
                    <a:pt x="1374" y="1341"/>
                  </a:cubicBezTo>
                  <a:cubicBezTo>
                    <a:pt x="1290" y="1472"/>
                    <a:pt x="1218" y="1625"/>
                    <a:pt x="1161" y="1798"/>
                  </a:cubicBezTo>
                  <a:cubicBezTo>
                    <a:pt x="1150" y="1712"/>
                    <a:pt x="1144" y="1609"/>
                    <a:pt x="1144" y="1487"/>
                  </a:cubicBezTo>
                  <a:cubicBezTo>
                    <a:pt x="1144" y="1005"/>
                    <a:pt x="1244" y="509"/>
                    <a:pt x="1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5851950" y="4889850"/>
              <a:ext cx="35500" cy="75900"/>
            </a:xfrm>
            <a:custGeom>
              <a:avLst/>
              <a:gdLst/>
              <a:ahLst/>
              <a:cxnLst/>
              <a:rect l="l" t="t" r="r" b="b"/>
              <a:pathLst>
                <a:path w="1420" h="3036" extrusionOk="0">
                  <a:moveTo>
                    <a:pt x="1406" y="0"/>
                  </a:moveTo>
                  <a:cubicBezTo>
                    <a:pt x="1261" y="76"/>
                    <a:pt x="1046" y="151"/>
                    <a:pt x="759" y="229"/>
                  </a:cubicBezTo>
                  <a:cubicBezTo>
                    <a:pt x="462" y="309"/>
                    <a:pt x="239" y="350"/>
                    <a:pt x="90" y="350"/>
                  </a:cubicBezTo>
                  <a:cubicBezTo>
                    <a:pt x="83" y="350"/>
                    <a:pt x="70" y="350"/>
                    <a:pt x="54" y="348"/>
                  </a:cubicBezTo>
                  <a:cubicBezTo>
                    <a:pt x="37" y="348"/>
                    <a:pt x="28" y="347"/>
                    <a:pt x="26" y="347"/>
                  </a:cubicBezTo>
                  <a:cubicBezTo>
                    <a:pt x="14" y="347"/>
                    <a:pt x="7" y="351"/>
                    <a:pt x="7" y="357"/>
                  </a:cubicBezTo>
                  <a:cubicBezTo>
                    <a:pt x="4" y="386"/>
                    <a:pt x="1" y="417"/>
                    <a:pt x="1" y="448"/>
                  </a:cubicBezTo>
                  <a:cubicBezTo>
                    <a:pt x="1" y="548"/>
                    <a:pt x="7" y="615"/>
                    <a:pt x="22" y="650"/>
                  </a:cubicBezTo>
                  <a:cubicBezTo>
                    <a:pt x="90" y="635"/>
                    <a:pt x="204" y="615"/>
                    <a:pt x="362" y="590"/>
                  </a:cubicBezTo>
                  <a:lnTo>
                    <a:pt x="362" y="590"/>
                  </a:lnTo>
                  <a:cubicBezTo>
                    <a:pt x="345" y="641"/>
                    <a:pt x="336" y="712"/>
                    <a:pt x="336" y="804"/>
                  </a:cubicBezTo>
                  <a:cubicBezTo>
                    <a:pt x="336" y="950"/>
                    <a:pt x="357" y="1132"/>
                    <a:pt x="400" y="1349"/>
                  </a:cubicBezTo>
                  <a:cubicBezTo>
                    <a:pt x="474" y="1726"/>
                    <a:pt x="575" y="2044"/>
                    <a:pt x="704" y="2299"/>
                  </a:cubicBezTo>
                  <a:cubicBezTo>
                    <a:pt x="766" y="2267"/>
                    <a:pt x="847" y="2235"/>
                    <a:pt x="947" y="2201"/>
                  </a:cubicBezTo>
                  <a:cubicBezTo>
                    <a:pt x="1039" y="2171"/>
                    <a:pt x="1117" y="2148"/>
                    <a:pt x="1180" y="2130"/>
                  </a:cubicBezTo>
                  <a:cubicBezTo>
                    <a:pt x="1160" y="1978"/>
                    <a:pt x="1151" y="1820"/>
                    <a:pt x="1151" y="1659"/>
                  </a:cubicBezTo>
                  <a:cubicBezTo>
                    <a:pt x="1151" y="1352"/>
                    <a:pt x="1175" y="1048"/>
                    <a:pt x="1224" y="748"/>
                  </a:cubicBezTo>
                  <a:cubicBezTo>
                    <a:pt x="1273" y="445"/>
                    <a:pt x="1338" y="200"/>
                    <a:pt x="1420" y="12"/>
                  </a:cubicBezTo>
                  <a:cubicBezTo>
                    <a:pt x="1415" y="5"/>
                    <a:pt x="1411" y="0"/>
                    <a:pt x="1406" y="0"/>
                  </a:cubicBezTo>
                  <a:close/>
                  <a:moveTo>
                    <a:pt x="890" y="2465"/>
                  </a:moveTo>
                  <a:cubicBezTo>
                    <a:pt x="756" y="2465"/>
                    <a:pt x="622" y="2488"/>
                    <a:pt x="487" y="2536"/>
                  </a:cubicBezTo>
                  <a:cubicBezTo>
                    <a:pt x="326" y="2594"/>
                    <a:pt x="246" y="2666"/>
                    <a:pt x="246" y="2754"/>
                  </a:cubicBezTo>
                  <a:cubicBezTo>
                    <a:pt x="246" y="2830"/>
                    <a:pt x="281" y="2897"/>
                    <a:pt x="352" y="2951"/>
                  </a:cubicBezTo>
                  <a:cubicBezTo>
                    <a:pt x="422" y="3007"/>
                    <a:pt x="513" y="3036"/>
                    <a:pt x="625" y="3036"/>
                  </a:cubicBezTo>
                  <a:cubicBezTo>
                    <a:pt x="667" y="3036"/>
                    <a:pt x="715" y="3031"/>
                    <a:pt x="768" y="3022"/>
                  </a:cubicBezTo>
                  <a:cubicBezTo>
                    <a:pt x="904" y="2997"/>
                    <a:pt x="1032" y="2955"/>
                    <a:pt x="1152" y="2899"/>
                  </a:cubicBezTo>
                  <a:cubicBezTo>
                    <a:pt x="1294" y="2830"/>
                    <a:pt x="1365" y="2762"/>
                    <a:pt x="1365" y="2696"/>
                  </a:cubicBezTo>
                  <a:cubicBezTo>
                    <a:pt x="1365" y="2634"/>
                    <a:pt x="1323" y="2581"/>
                    <a:pt x="1241" y="2538"/>
                  </a:cubicBezTo>
                  <a:cubicBezTo>
                    <a:pt x="1151" y="2489"/>
                    <a:pt x="1034" y="2465"/>
                    <a:pt x="890" y="2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5275050" y="4343775"/>
              <a:ext cx="497125" cy="387400"/>
            </a:xfrm>
            <a:custGeom>
              <a:avLst/>
              <a:gdLst/>
              <a:ahLst/>
              <a:cxnLst/>
              <a:rect l="l" t="t" r="r" b="b"/>
              <a:pathLst>
                <a:path w="19885" h="15496" extrusionOk="0">
                  <a:moveTo>
                    <a:pt x="7279" y="1"/>
                  </a:moveTo>
                  <a:cubicBezTo>
                    <a:pt x="6203" y="1"/>
                    <a:pt x="5032" y="356"/>
                    <a:pt x="3897" y="1211"/>
                  </a:cubicBezTo>
                  <a:cubicBezTo>
                    <a:pt x="36" y="4123"/>
                    <a:pt x="1" y="10292"/>
                    <a:pt x="4173" y="13475"/>
                  </a:cubicBezTo>
                  <a:cubicBezTo>
                    <a:pt x="6069" y="14922"/>
                    <a:pt x="8143" y="15495"/>
                    <a:pt x="10107" y="15495"/>
                  </a:cubicBezTo>
                  <a:cubicBezTo>
                    <a:pt x="12462" y="15495"/>
                    <a:pt x="14660" y="14671"/>
                    <a:pt x="16209" y="13540"/>
                  </a:cubicBezTo>
                  <a:cubicBezTo>
                    <a:pt x="19051" y="11464"/>
                    <a:pt x="19884" y="6289"/>
                    <a:pt x="15308" y="5291"/>
                  </a:cubicBezTo>
                  <a:cubicBezTo>
                    <a:pt x="13953" y="4995"/>
                    <a:pt x="12110" y="4755"/>
                    <a:pt x="11510" y="2839"/>
                  </a:cubicBezTo>
                  <a:cubicBezTo>
                    <a:pt x="11021" y="1275"/>
                    <a:pt x="9318" y="1"/>
                    <a:pt x="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5375775" y="4505400"/>
              <a:ext cx="369000" cy="210500"/>
            </a:xfrm>
            <a:custGeom>
              <a:avLst/>
              <a:gdLst/>
              <a:ahLst/>
              <a:cxnLst/>
              <a:rect l="l" t="t" r="r" b="b"/>
              <a:pathLst>
                <a:path w="14760" h="8420" extrusionOk="0">
                  <a:moveTo>
                    <a:pt x="13324" y="1"/>
                  </a:moveTo>
                  <a:cubicBezTo>
                    <a:pt x="13303" y="1"/>
                    <a:pt x="13282" y="7"/>
                    <a:pt x="13263" y="20"/>
                  </a:cubicBezTo>
                  <a:cubicBezTo>
                    <a:pt x="13214" y="55"/>
                    <a:pt x="13199" y="123"/>
                    <a:pt x="13232" y="175"/>
                  </a:cubicBezTo>
                  <a:cubicBezTo>
                    <a:pt x="14506" y="2096"/>
                    <a:pt x="13418" y="5019"/>
                    <a:pt x="11597" y="6349"/>
                  </a:cubicBezTo>
                  <a:cubicBezTo>
                    <a:pt x="10095" y="7446"/>
                    <a:pt x="8022" y="8198"/>
                    <a:pt x="5825" y="8198"/>
                  </a:cubicBezTo>
                  <a:cubicBezTo>
                    <a:pt x="3945" y="8198"/>
                    <a:pt x="1975" y="7647"/>
                    <a:pt x="195" y="6289"/>
                  </a:cubicBezTo>
                  <a:cubicBezTo>
                    <a:pt x="175" y="6273"/>
                    <a:pt x="151" y="6265"/>
                    <a:pt x="127" y="6265"/>
                  </a:cubicBezTo>
                  <a:cubicBezTo>
                    <a:pt x="94" y="6265"/>
                    <a:pt x="61" y="6281"/>
                    <a:pt x="38" y="6310"/>
                  </a:cubicBezTo>
                  <a:cubicBezTo>
                    <a:pt x="1" y="6359"/>
                    <a:pt x="10" y="6429"/>
                    <a:pt x="59" y="6466"/>
                  </a:cubicBezTo>
                  <a:cubicBezTo>
                    <a:pt x="1882" y="7856"/>
                    <a:pt x="3900" y="8420"/>
                    <a:pt x="5824" y="8420"/>
                  </a:cubicBezTo>
                  <a:cubicBezTo>
                    <a:pt x="8071" y="8419"/>
                    <a:pt x="10193" y="7650"/>
                    <a:pt x="11727" y="6529"/>
                  </a:cubicBezTo>
                  <a:cubicBezTo>
                    <a:pt x="13630" y="5139"/>
                    <a:pt x="14759" y="2074"/>
                    <a:pt x="13418" y="51"/>
                  </a:cubicBezTo>
                  <a:cubicBezTo>
                    <a:pt x="13396" y="19"/>
                    <a:pt x="13360" y="1"/>
                    <a:pt x="1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5513700" y="4466775"/>
              <a:ext cx="61275" cy="40850"/>
            </a:xfrm>
            <a:custGeom>
              <a:avLst/>
              <a:gdLst/>
              <a:ahLst/>
              <a:cxnLst/>
              <a:rect l="l" t="t" r="r" b="b"/>
              <a:pathLst>
                <a:path w="2451" h="1634" extrusionOk="0">
                  <a:moveTo>
                    <a:pt x="1740" y="1"/>
                  </a:moveTo>
                  <a:cubicBezTo>
                    <a:pt x="1430" y="1"/>
                    <a:pt x="1121" y="82"/>
                    <a:pt x="850" y="241"/>
                  </a:cubicBezTo>
                  <a:cubicBezTo>
                    <a:pt x="395" y="510"/>
                    <a:pt x="80" y="982"/>
                    <a:pt x="7" y="1507"/>
                  </a:cubicBezTo>
                  <a:cubicBezTo>
                    <a:pt x="0" y="1568"/>
                    <a:pt x="43" y="1624"/>
                    <a:pt x="104" y="1632"/>
                  </a:cubicBezTo>
                  <a:cubicBezTo>
                    <a:pt x="109" y="1633"/>
                    <a:pt x="114" y="1633"/>
                    <a:pt x="119" y="1633"/>
                  </a:cubicBezTo>
                  <a:cubicBezTo>
                    <a:pt x="173" y="1633"/>
                    <a:pt x="221" y="1594"/>
                    <a:pt x="229" y="1539"/>
                  </a:cubicBezTo>
                  <a:cubicBezTo>
                    <a:pt x="291" y="1089"/>
                    <a:pt x="573" y="666"/>
                    <a:pt x="963" y="435"/>
                  </a:cubicBezTo>
                  <a:cubicBezTo>
                    <a:pt x="1196" y="297"/>
                    <a:pt x="1470" y="226"/>
                    <a:pt x="1743" y="226"/>
                  </a:cubicBezTo>
                  <a:cubicBezTo>
                    <a:pt x="1928" y="226"/>
                    <a:pt x="2113" y="259"/>
                    <a:pt x="2285" y="325"/>
                  </a:cubicBezTo>
                  <a:cubicBezTo>
                    <a:pt x="2298" y="330"/>
                    <a:pt x="2311" y="332"/>
                    <a:pt x="2324" y="332"/>
                  </a:cubicBezTo>
                  <a:cubicBezTo>
                    <a:pt x="2370" y="332"/>
                    <a:pt x="2412" y="306"/>
                    <a:pt x="2429" y="260"/>
                  </a:cubicBezTo>
                  <a:cubicBezTo>
                    <a:pt x="2451" y="202"/>
                    <a:pt x="2423" y="138"/>
                    <a:pt x="2365" y="115"/>
                  </a:cubicBezTo>
                  <a:cubicBezTo>
                    <a:pt x="2165" y="39"/>
                    <a:pt x="1952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5530325" y="4481125"/>
              <a:ext cx="49550" cy="49550"/>
            </a:xfrm>
            <a:custGeom>
              <a:avLst/>
              <a:gdLst/>
              <a:ahLst/>
              <a:cxnLst/>
              <a:rect l="l" t="t" r="r" b="b"/>
              <a:pathLst>
                <a:path w="1982" h="1982" extrusionOk="0">
                  <a:moveTo>
                    <a:pt x="990" y="0"/>
                  </a:moveTo>
                  <a:cubicBezTo>
                    <a:pt x="444" y="0"/>
                    <a:pt x="1" y="443"/>
                    <a:pt x="1" y="991"/>
                  </a:cubicBezTo>
                  <a:cubicBezTo>
                    <a:pt x="1" y="1538"/>
                    <a:pt x="444" y="1982"/>
                    <a:pt x="990" y="1982"/>
                  </a:cubicBezTo>
                  <a:cubicBezTo>
                    <a:pt x="1538" y="1982"/>
                    <a:pt x="1981" y="1538"/>
                    <a:pt x="1981" y="991"/>
                  </a:cubicBezTo>
                  <a:cubicBezTo>
                    <a:pt x="1981" y="443"/>
                    <a:pt x="1538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5455825" y="4380850"/>
              <a:ext cx="62475" cy="62450"/>
            </a:xfrm>
            <a:custGeom>
              <a:avLst/>
              <a:gdLst/>
              <a:ahLst/>
              <a:cxnLst/>
              <a:rect l="l" t="t" r="r" b="b"/>
              <a:pathLst>
                <a:path w="2499" h="2498" extrusionOk="0">
                  <a:moveTo>
                    <a:pt x="1250" y="0"/>
                  </a:moveTo>
                  <a:cubicBezTo>
                    <a:pt x="560" y="0"/>
                    <a:pt x="1" y="559"/>
                    <a:pt x="1" y="1249"/>
                  </a:cubicBezTo>
                  <a:cubicBezTo>
                    <a:pt x="1" y="1938"/>
                    <a:pt x="560" y="2497"/>
                    <a:pt x="1250" y="2497"/>
                  </a:cubicBezTo>
                  <a:cubicBezTo>
                    <a:pt x="1939" y="2497"/>
                    <a:pt x="2498" y="1938"/>
                    <a:pt x="2498" y="1249"/>
                  </a:cubicBezTo>
                  <a:cubicBezTo>
                    <a:pt x="2498" y="559"/>
                    <a:pt x="1939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5475525" y="4415300"/>
              <a:ext cx="36350" cy="22650"/>
            </a:xfrm>
            <a:custGeom>
              <a:avLst/>
              <a:gdLst/>
              <a:ahLst/>
              <a:cxnLst/>
              <a:rect l="l" t="t" r="r" b="b"/>
              <a:pathLst>
                <a:path w="1454" h="906" extrusionOk="0">
                  <a:moveTo>
                    <a:pt x="1329" y="1"/>
                  </a:moveTo>
                  <a:cubicBezTo>
                    <a:pt x="1284" y="1"/>
                    <a:pt x="1240" y="28"/>
                    <a:pt x="1223" y="74"/>
                  </a:cubicBezTo>
                  <a:cubicBezTo>
                    <a:pt x="1087" y="436"/>
                    <a:pt x="706" y="683"/>
                    <a:pt x="322" y="683"/>
                  </a:cubicBezTo>
                  <a:cubicBezTo>
                    <a:pt x="263" y="683"/>
                    <a:pt x="203" y="677"/>
                    <a:pt x="145" y="665"/>
                  </a:cubicBezTo>
                  <a:cubicBezTo>
                    <a:pt x="138" y="663"/>
                    <a:pt x="131" y="663"/>
                    <a:pt x="124" y="663"/>
                  </a:cubicBezTo>
                  <a:cubicBezTo>
                    <a:pt x="72" y="663"/>
                    <a:pt x="24" y="698"/>
                    <a:pt x="14" y="752"/>
                  </a:cubicBezTo>
                  <a:cubicBezTo>
                    <a:pt x="0" y="812"/>
                    <a:pt x="39" y="870"/>
                    <a:pt x="100" y="884"/>
                  </a:cubicBezTo>
                  <a:cubicBezTo>
                    <a:pt x="173" y="897"/>
                    <a:pt x="246" y="906"/>
                    <a:pt x="319" y="906"/>
                  </a:cubicBezTo>
                  <a:cubicBezTo>
                    <a:pt x="795" y="906"/>
                    <a:pt x="1265" y="600"/>
                    <a:pt x="1433" y="151"/>
                  </a:cubicBezTo>
                  <a:cubicBezTo>
                    <a:pt x="1454" y="94"/>
                    <a:pt x="1425" y="29"/>
                    <a:pt x="1367" y="8"/>
                  </a:cubicBezTo>
                  <a:cubicBezTo>
                    <a:pt x="1354" y="3"/>
                    <a:pt x="1341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5367275" y="440440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0"/>
                  </a:moveTo>
                  <a:cubicBezTo>
                    <a:pt x="559" y="0"/>
                    <a:pt x="0" y="559"/>
                    <a:pt x="0" y="1250"/>
                  </a:cubicBezTo>
                  <a:cubicBezTo>
                    <a:pt x="0" y="1940"/>
                    <a:pt x="559" y="2499"/>
                    <a:pt x="1249" y="2499"/>
                  </a:cubicBezTo>
                  <a:cubicBezTo>
                    <a:pt x="1938" y="2499"/>
                    <a:pt x="2498" y="1940"/>
                    <a:pt x="2498" y="1250"/>
                  </a:cubicBezTo>
                  <a:cubicBezTo>
                    <a:pt x="2498" y="559"/>
                    <a:pt x="1938" y="0"/>
                    <a:pt x="1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5387825" y="4437475"/>
              <a:ext cx="33400" cy="21975"/>
            </a:xfrm>
            <a:custGeom>
              <a:avLst/>
              <a:gdLst/>
              <a:ahLst/>
              <a:cxnLst/>
              <a:rect l="l" t="t" r="r" b="b"/>
              <a:pathLst>
                <a:path w="1336" h="879" extrusionOk="0">
                  <a:moveTo>
                    <a:pt x="1212" y="0"/>
                  </a:moveTo>
                  <a:cubicBezTo>
                    <a:pt x="1162" y="0"/>
                    <a:pt x="1117" y="34"/>
                    <a:pt x="1104" y="85"/>
                  </a:cubicBezTo>
                  <a:cubicBezTo>
                    <a:pt x="1053" y="279"/>
                    <a:pt x="919" y="457"/>
                    <a:pt x="744" y="556"/>
                  </a:cubicBezTo>
                  <a:cubicBezTo>
                    <a:pt x="630" y="621"/>
                    <a:pt x="497" y="654"/>
                    <a:pt x="364" y="654"/>
                  </a:cubicBezTo>
                  <a:cubicBezTo>
                    <a:pt x="294" y="654"/>
                    <a:pt x="223" y="645"/>
                    <a:pt x="155" y="625"/>
                  </a:cubicBezTo>
                  <a:cubicBezTo>
                    <a:pt x="145" y="622"/>
                    <a:pt x="135" y="620"/>
                    <a:pt x="124" y="620"/>
                  </a:cubicBezTo>
                  <a:cubicBezTo>
                    <a:pt x="76" y="620"/>
                    <a:pt x="32" y="653"/>
                    <a:pt x="18" y="701"/>
                  </a:cubicBezTo>
                  <a:cubicBezTo>
                    <a:pt x="0" y="761"/>
                    <a:pt x="35" y="823"/>
                    <a:pt x="93" y="840"/>
                  </a:cubicBezTo>
                  <a:cubicBezTo>
                    <a:pt x="183" y="866"/>
                    <a:pt x="276" y="878"/>
                    <a:pt x="367" y="878"/>
                  </a:cubicBezTo>
                  <a:cubicBezTo>
                    <a:pt x="538" y="878"/>
                    <a:pt x="707" y="836"/>
                    <a:pt x="855" y="749"/>
                  </a:cubicBezTo>
                  <a:cubicBezTo>
                    <a:pt x="1084" y="619"/>
                    <a:pt x="1254" y="397"/>
                    <a:pt x="1320" y="139"/>
                  </a:cubicBezTo>
                  <a:cubicBezTo>
                    <a:pt x="1335" y="81"/>
                    <a:pt x="1299" y="20"/>
                    <a:pt x="1239" y="4"/>
                  </a:cubicBezTo>
                  <a:cubicBezTo>
                    <a:pt x="1230" y="2"/>
                    <a:pt x="1221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341600" y="4492875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0"/>
                  </a:moveTo>
                  <a:cubicBezTo>
                    <a:pt x="559" y="0"/>
                    <a:pt x="0" y="559"/>
                    <a:pt x="0" y="1249"/>
                  </a:cubicBezTo>
                  <a:cubicBezTo>
                    <a:pt x="0" y="1939"/>
                    <a:pt x="559" y="2498"/>
                    <a:pt x="1249" y="2498"/>
                  </a:cubicBezTo>
                  <a:cubicBezTo>
                    <a:pt x="1939" y="2498"/>
                    <a:pt x="2498" y="1939"/>
                    <a:pt x="2498" y="1249"/>
                  </a:cubicBezTo>
                  <a:cubicBezTo>
                    <a:pt x="2498" y="559"/>
                    <a:pt x="1939" y="0"/>
                    <a:pt x="1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5364100" y="4524875"/>
              <a:ext cx="31625" cy="22000"/>
            </a:xfrm>
            <a:custGeom>
              <a:avLst/>
              <a:gdLst/>
              <a:ahLst/>
              <a:cxnLst/>
              <a:rect l="l" t="t" r="r" b="b"/>
              <a:pathLst>
                <a:path w="1265" h="880" extrusionOk="0">
                  <a:moveTo>
                    <a:pt x="1141" y="0"/>
                  </a:moveTo>
                  <a:cubicBezTo>
                    <a:pt x="1091" y="0"/>
                    <a:pt x="1045" y="35"/>
                    <a:pt x="1034" y="87"/>
                  </a:cubicBezTo>
                  <a:cubicBezTo>
                    <a:pt x="991" y="274"/>
                    <a:pt x="869" y="446"/>
                    <a:pt x="706" y="547"/>
                  </a:cubicBezTo>
                  <a:cubicBezTo>
                    <a:pt x="591" y="619"/>
                    <a:pt x="454" y="657"/>
                    <a:pt x="317" y="657"/>
                  </a:cubicBezTo>
                  <a:cubicBezTo>
                    <a:pt x="260" y="657"/>
                    <a:pt x="204" y="650"/>
                    <a:pt x="149" y="637"/>
                  </a:cubicBezTo>
                  <a:cubicBezTo>
                    <a:pt x="140" y="635"/>
                    <a:pt x="132" y="634"/>
                    <a:pt x="124" y="634"/>
                  </a:cubicBezTo>
                  <a:cubicBezTo>
                    <a:pt x="73" y="634"/>
                    <a:pt x="27" y="668"/>
                    <a:pt x="14" y="719"/>
                  </a:cubicBezTo>
                  <a:cubicBezTo>
                    <a:pt x="1" y="779"/>
                    <a:pt x="38" y="840"/>
                    <a:pt x="97" y="854"/>
                  </a:cubicBezTo>
                  <a:cubicBezTo>
                    <a:pt x="169" y="871"/>
                    <a:pt x="245" y="880"/>
                    <a:pt x="318" y="880"/>
                  </a:cubicBezTo>
                  <a:cubicBezTo>
                    <a:pt x="497" y="880"/>
                    <a:pt x="673" y="831"/>
                    <a:pt x="823" y="735"/>
                  </a:cubicBezTo>
                  <a:cubicBezTo>
                    <a:pt x="1038" y="603"/>
                    <a:pt x="1193" y="383"/>
                    <a:pt x="1250" y="136"/>
                  </a:cubicBezTo>
                  <a:cubicBezTo>
                    <a:pt x="1265" y="77"/>
                    <a:pt x="1227" y="17"/>
                    <a:pt x="1166" y="3"/>
                  </a:cubicBezTo>
                  <a:cubicBezTo>
                    <a:pt x="1158" y="1"/>
                    <a:pt x="1149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5381750" y="457815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50" y="1"/>
                  </a:moveTo>
                  <a:cubicBezTo>
                    <a:pt x="560" y="1"/>
                    <a:pt x="1" y="560"/>
                    <a:pt x="1" y="1249"/>
                  </a:cubicBezTo>
                  <a:cubicBezTo>
                    <a:pt x="1" y="1939"/>
                    <a:pt x="560" y="2498"/>
                    <a:pt x="1250" y="2498"/>
                  </a:cubicBezTo>
                  <a:cubicBezTo>
                    <a:pt x="1940" y="2498"/>
                    <a:pt x="2499" y="1939"/>
                    <a:pt x="2499" y="1249"/>
                  </a:cubicBezTo>
                  <a:cubicBezTo>
                    <a:pt x="2499" y="560"/>
                    <a:pt x="1940" y="1"/>
                    <a:pt x="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403700" y="4610875"/>
              <a:ext cx="34750" cy="22025"/>
            </a:xfrm>
            <a:custGeom>
              <a:avLst/>
              <a:gdLst/>
              <a:ahLst/>
              <a:cxnLst/>
              <a:rect l="l" t="t" r="r" b="b"/>
              <a:pathLst>
                <a:path w="1390" h="881" extrusionOk="0">
                  <a:moveTo>
                    <a:pt x="1268" y="0"/>
                  </a:moveTo>
                  <a:cubicBezTo>
                    <a:pt x="1216" y="0"/>
                    <a:pt x="1169" y="35"/>
                    <a:pt x="1157" y="86"/>
                  </a:cubicBezTo>
                  <a:cubicBezTo>
                    <a:pt x="1106" y="291"/>
                    <a:pt x="966" y="473"/>
                    <a:pt x="779" y="571"/>
                  </a:cubicBezTo>
                  <a:cubicBezTo>
                    <a:pt x="671" y="628"/>
                    <a:pt x="549" y="657"/>
                    <a:pt x="426" y="657"/>
                  </a:cubicBezTo>
                  <a:cubicBezTo>
                    <a:pt x="337" y="657"/>
                    <a:pt x="248" y="642"/>
                    <a:pt x="165" y="610"/>
                  </a:cubicBezTo>
                  <a:cubicBezTo>
                    <a:pt x="153" y="606"/>
                    <a:pt x="140" y="604"/>
                    <a:pt x="127" y="604"/>
                  </a:cubicBezTo>
                  <a:cubicBezTo>
                    <a:pt x="82" y="604"/>
                    <a:pt x="39" y="631"/>
                    <a:pt x="22" y="677"/>
                  </a:cubicBezTo>
                  <a:cubicBezTo>
                    <a:pt x="1" y="733"/>
                    <a:pt x="30" y="797"/>
                    <a:pt x="88" y="819"/>
                  </a:cubicBezTo>
                  <a:cubicBezTo>
                    <a:pt x="196" y="859"/>
                    <a:pt x="313" y="880"/>
                    <a:pt x="429" y="880"/>
                  </a:cubicBezTo>
                  <a:cubicBezTo>
                    <a:pt x="588" y="880"/>
                    <a:pt x="745" y="843"/>
                    <a:pt x="884" y="770"/>
                  </a:cubicBezTo>
                  <a:cubicBezTo>
                    <a:pt x="1126" y="640"/>
                    <a:pt x="1311" y="405"/>
                    <a:pt x="1375" y="139"/>
                  </a:cubicBezTo>
                  <a:cubicBezTo>
                    <a:pt x="1389" y="78"/>
                    <a:pt x="1352" y="17"/>
                    <a:pt x="1292" y="3"/>
                  </a:cubicBezTo>
                  <a:cubicBezTo>
                    <a:pt x="1284" y="1"/>
                    <a:pt x="127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5469200" y="461395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2499" h="2499" extrusionOk="0">
                  <a:moveTo>
                    <a:pt x="1249" y="1"/>
                  </a:moveTo>
                  <a:cubicBezTo>
                    <a:pt x="559" y="1"/>
                    <a:pt x="0" y="560"/>
                    <a:pt x="0" y="1250"/>
                  </a:cubicBezTo>
                  <a:cubicBezTo>
                    <a:pt x="0" y="1939"/>
                    <a:pt x="559" y="2498"/>
                    <a:pt x="1249" y="2498"/>
                  </a:cubicBezTo>
                  <a:cubicBezTo>
                    <a:pt x="1939" y="2498"/>
                    <a:pt x="2498" y="1939"/>
                    <a:pt x="2498" y="1250"/>
                  </a:cubicBezTo>
                  <a:cubicBezTo>
                    <a:pt x="2498" y="560"/>
                    <a:pt x="1939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5492225" y="4646575"/>
              <a:ext cx="31650" cy="21000"/>
            </a:xfrm>
            <a:custGeom>
              <a:avLst/>
              <a:gdLst/>
              <a:ahLst/>
              <a:cxnLst/>
              <a:rect l="l" t="t" r="r" b="b"/>
              <a:pathLst>
                <a:path w="1266" h="840" extrusionOk="0">
                  <a:moveTo>
                    <a:pt x="1143" y="0"/>
                  </a:moveTo>
                  <a:cubicBezTo>
                    <a:pt x="1094" y="0"/>
                    <a:pt x="1048" y="33"/>
                    <a:pt x="1035" y="82"/>
                  </a:cubicBezTo>
                  <a:cubicBezTo>
                    <a:pt x="951" y="393"/>
                    <a:pt x="630" y="617"/>
                    <a:pt x="312" y="617"/>
                  </a:cubicBezTo>
                  <a:cubicBezTo>
                    <a:pt x="258" y="617"/>
                    <a:pt x="204" y="610"/>
                    <a:pt x="151" y="597"/>
                  </a:cubicBezTo>
                  <a:cubicBezTo>
                    <a:pt x="142" y="594"/>
                    <a:pt x="132" y="593"/>
                    <a:pt x="123" y="593"/>
                  </a:cubicBezTo>
                  <a:cubicBezTo>
                    <a:pt x="73" y="593"/>
                    <a:pt x="29" y="627"/>
                    <a:pt x="16" y="676"/>
                  </a:cubicBezTo>
                  <a:cubicBezTo>
                    <a:pt x="1" y="736"/>
                    <a:pt x="37" y="797"/>
                    <a:pt x="96" y="813"/>
                  </a:cubicBezTo>
                  <a:cubicBezTo>
                    <a:pt x="168" y="830"/>
                    <a:pt x="241" y="840"/>
                    <a:pt x="316" y="840"/>
                  </a:cubicBezTo>
                  <a:cubicBezTo>
                    <a:pt x="734" y="840"/>
                    <a:pt x="1140" y="550"/>
                    <a:pt x="1251" y="141"/>
                  </a:cubicBezTo>
                  <a:cubicBezTo>
                    <a:pt x="1265" y="81"/>
                    <a:pt x="1231" y="19"/>
                    <a:pt x="1171" y="4"/>
                  </a:cubicBezTo>
                  <a:cubicBezTo>
                    <a:pt x="1162" y="1"/>
                    <a:pt x="1152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566325" y="4601050"/>
              <a:ext cx="62500" cy="62450"/>
            </a:xfrm>
            <a:custGeom>
              <a:avLst/>
              <a:gdLst/>
              <a:ahLst/>
              <a:cxnLst/>
              <a:rect l="l" t="t" r="r" b="b"/>
              <a:pathLst>
                <a:path w="2500" h="2498" extrusionOk="0">
                  <a:moveTo>
                    <a:pt x="1250" y="0"/>
                  </a:moveTo>
                  <a:cubicBezTo>
                    <a:pt x="561" y="0"/>
                    <a:pt x="1" y="559"/>
                    <a:pt x="1" y="1249"/>
                  </a:cubicBezTo>
                  <a:cubicBezTo>
                    <a:pt x="1" y="1938"/>
                    <a:pt x="561" y="2497"/>
                    <a:pt x="1250" y="2497"/>
                  </a:cubicBezTo>
                  <a:cubicBezTo>
                    <a:pt x="1940" y="2497"/>
                    <a:pt x="2499" y="1938"/>
                    <a:pt x="2499" y="1249"/>
                  </a:cubicBezTo>
                  <a:cubicBezTo>
                    <a:pt x="2499" y="559"/>
                    <a:pt x="1940" y="0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587450" y="4633175"/>
              <a:ext cx="33650" cy="22125"/>
            </a:xfrm>
            <a:custGeom>
              <a:avLst/>
              <a:gdLst/>
              <a:ahLst/>
              <a:cxnLst/>
              <a:rect l="l" t="t" r="r" b="b"/>
              <a:pathLst>
                <a:path w="1346" h="885" extrusionOk="0">
                  <a:moveTo>
                    <a:pt x="1225" y="0"/>
                  </a:moveTo>
                  <a:cubicBezTo>
                    <a:pt x="1170" y="0"/>
                    <a:pt x="1124" y="42"/>
                    <a:pt x="1116" y="97"/>
                  </a:cubicBezTo>
                  <a:cubicBezTo>
                    <a:pt x="1087" y="301"/>
                    <a:pt x="956" y="488"/>
                    <a:pt x="774" y="585"/>
                  </a:cubicBezTo>
                  <a:cubicBezTo>
                    <a:pt x="679" y="636"/>
                    <a:pt x="572" y="661"/>
                    <a:pt x="465" y="661"/>
                  </a:cubicBezTo>
                  <a:cubicBezTo>
                    <a:pt x="366" y="661"/>
                    <a:pt x="266" y="639"/>
                    <a:pt x="177" y="596"/>
                  </a:cubicBezTo>
                  <a:cubicBezTo>
                    <a:pt x="161" y="588"/>
                    <a:pt x="144" y="584"/>
                    <a:pt x="128" y="584"/>
                  </a:cubicBezTo>
                  <a:cubicBezTo>
                    <a:pt x="86" y="584"/>
                    <a:pt x="46" y="607"/>
                    <a:pt x="27" y="647"/>
                  </a:cubicBezTo>
                  <a:cubicBezTo>
                    <a:pt x="0" y="703"/>
                    <a:pt x="23" y="770"/>
                    <a:pt x="79" y="797"/>
                  </a:cubicBezTo>
                  <a:cubicBezTo>
                    <a:pt x="198" y="855"/>
                    <a:pt x="332" y="885"/>
                    <a:pt x="465" y="885"/>
                  </a:cubicBezTo>
                  <a:cubicBezTo>
                    <a:pt x="609" y="885"/>
                    <a:pt x="751" y="851"/>
                    <a:pt x="879" y="783"/>
                  </a:cubicBezTo>
                  <a:cubicBezTo>
                    <a:pt x="1123" y="652"/>
                    <a:pt x="1299" y="401"/>
                    <a:pt x="1338" y="128"/>
                  </a:cubicBezTo>
                  <a:cubicBezTo>
                    <a:pt x="1345" y="66"/>
                    <a:pt x="1303" y="11"/>
                    <a:pt x="1242" y="2"/>
                  </a:cubicBezTo>
                  <a:cubicBezTo>
                    <a:pt x="1236" y="1"/>
                    <a:pt x="1231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615300" y="4516475"/>
              <a:ext cx="62475" cy="62450"/>
            </a:xfrm>
            <a:custGeom>
              <a:avLst/>
              <a:gdLst/>
              <a:ahLst/>
              <a:cxnLst/>
              <a:rect l="l" t="t" r="r" b="b"/>
              <a:pathLst>
                <a:path w="2499" h="2498" extrusionOk="0">
                  <a:moveTo>
                    <a:pt x="1249" y="1"/>
                  </a:moveTo>
                  <a:cubicBezTo>
                    <a:pt x="560" y="1"/>
                    <a:pt x="1" y="559"/>
                    <a:pt x="1" y="1250"/>
                  </a:cubicBezTo>
                  <a:cubicBezTo>
                    <a:pt x="1" y="1939"/>
                    <a:pt x="560" y="2498"/>
                    <a:pt x="1249" y="2498"/>
                  </a:cubicBezTo>
                  <a:cubicBezTo>
                    <a:pt x="1939" y="2498"/>
                    <a:pt x="2498" y="1939"/>
                    <a:pt x="2498" y="1250"/>
                  </a:cubicBezTo>
                  <a:cubicBezTo>
                    <a:pt x="2498" y="559"/>
                    <a:pt x="1939" y="1"/>
                    <a:pt x="1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637450" y="4548250"/>
              <a:ext cx="31625" cy="20675"/>
            </a:xfrm>
            <a:custGeom>
              <a:avLst/>
              <a:gdLst/>
              <a:ahLst/>
              <a:cxnLst/>
              <a:rect l="l" t="t" r="r" b="b"/>
              <a:pathLst>
                <a:path w="1265" h="827" extrusionOk="0">
                  <a:moveTo>
                    <a:pt x="1148" y="1"/>
                  </a:moveTo>
                  <a:cubicBezTo>
                    <a:pt x="1092" y="1"/>
                    <a:pt x="1043" y="40"/>
                    <a:pt x="1035" y="96"/>
                  </a:cubicBezTo>
                  <a:cubicBezTo>
                    <a:pt x="1008" y="280"/>
                    <a:pt x="887" y="451"/>
                    <a:pt x="719" y="538"/>
                  </a:cubicBezTo>
                  <a:cubicBezTo>
                    <a:pt x="634" y="582"/>
                    <a:pt x="539" y="604"/>
                    <a:pt x="443" y="604"/>
                  </a:cubicBezTo>
                  <a:cubicBezTo>
                    <a:pt x="351" y="604"/>
                    <a:pt x="259" y="584"/>
                    <a:pt x="177" y="543"/>
                  </a:cubicBezTo>
                  <a:cubicBezTo>
                    <a:pt x="161" y="535"/>
                    <a:pt x="144" y="531"/>
                    <a:pt x="128" y="531"/>
                  </a:cubicBezTo>
                  <a:cubicBezTo>
                    <a:pt x="87" y="531"/>
                    <a:pt x="47" y="554"/>
                    <a:pt x="27" y="593"/>
                  </a:cubicBezTo>
                  <a:cubicBezTo>
                    <a:pt x="0" y="649"/>
                    <a:pt x="22" y="716"/>
                    <a:pt x="78" y="743"/>
                  </a:cubicBezTo>
                  <a:cubicBezTo>
                    <a:pt x="191" y="799"/>
                    <a:pt x="316" y="827"/>
                    <a:pt x="444" y="827"/>
                  </a:cubicBezTo>
                  <a:cubicBezTo>
                    <a:pt x="575" y="827"/>
                    <a:pt x="708" y="796"/>
                    <a:pt x="823" y="735"/>
                  </a:cubicBezTo>
                  <a:cubicBezTo>
                    <a:pt x="1052" y="616"/>
                    <a:pt x="1217" y="384"/>
                    <a:pt x="1256" y="128"/>
                  </a:cubicBezTo>
                  <a:cubicBezTo>
                    <a:pt x="1265" y="68"/>
                    <a:pt x="1223" y="11"/>
                    <a:pt x="1162" y="1"/>
                  </a:cubicBezTo>
                  <a:cubicBezTo>
                    <a:pt x="1157" y="1"/>
                    <a:pt x="1152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758" y="2232294"/>
            <a:ext cx="6193485" cy="7092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34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34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</a:t>
            </a:r>
            <a:r>
              <a:rPr lang="vi-VN" sz="2800" b="1" dirty="0">
                <a:solidFill>
                  <a:srgbClr val="34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công thức tính diện tích hình thoi.</a:t>
            </a:r>
            <a:r>
              <a:rPr lang="en-US" sz="2800" b="1" kern="1200" dirty="0">
                <a:solidFill>
                  <a:srgbClr val="34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kern="1200" dirty="0">
                <a:solidFill>
                  <a:srgbClr val="34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34023C"/>
              </a:solidFill>
            </a:endParaRPr>
          </a:p>
        </p:txBody>
      </p:sp>
      <p:sp>
        <p:nvSpPr>
          <p:cNvPr id="130" name="Text Box 1"/>
          <p:cNvSpPr txBox="1"/>
          <p:nvPr/>
        </p:nvSpPr>
        <p:spPr>
          <a:xfrm>
            <a:off x="2843832" y="80234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1156" y="2973280"/>
            <a:ext cx="61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34023C"/>
                </a:solidFill>
                <a:cs typeface="Times New Roman" panose="02020603050405020304" pitchFamily="18" charset="0"/>
              </a:rPr>
              <a:t>2.</a:t>
            </a:r>
            <a:r>
              <a:rPr lang="vi-VN" sz="2400" b="1" dirty="0" smtClean="0">
                <a:solidFill>
                  <a:srgbClr val="34023C"/>
                </a:solidFill>
                <a:cs typeface="Times New Roman" panose="02020603050405020304" pitchFamily="18" charset="0"/>
              </a:rPr>
              <a:t>Vận </a:t>
            </a:r>
            <a:r>
              <a:rPr lang="vi-VN" sz="2400" b="1" dirty="0">
                <a:solidFill>
                  <a:srgbClr val="34023C"/>
                </a:solidFill>
                <a:cs typeface="Times New Roman" panose="02020603050405020304" pitchFamily="18" charset="0"/>
              </a:rPr>
              <a:t>dụng công thức tính diện tích hình thoi để giải các </a:t>
            </a:r>
            <a:r>
              <a:rPr lang="en-US" sz="2400" b="1" dirty="0">
                <a:solidFill>
                  <a:srgbClr val="34023C"/>
                </a:solidFill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34023C"/>
                </a:solidFill>
                <a:cs typeface="Times New Roman" panose="02020603050405020304" pitchFamily="18" charset="0"/>
              </a:rPr>
              <a:t>ài toán có liên quan. So sánh diện tích hình thoi với diện tích hình chữ nhật.</a:t>
            </a:r>
            <a:endParaRPr lang="en-US" sz="2400" b="1" dirty="0">
              <a:solidFill>
                <a:srgbClr val="34023C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011" y="4603156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4023C"/>
                </a:solidFill>
                <a:cs typeface="Times New Roman" panose="02020603050405020304" pitchFamily="18" charset="0"/>
              </a:rPr>
              <a:t>3. </a:t>
            </a:r>
            <a:r>
              <a:rPr lang="vi-VN" sz="2800" b="1" dirty="0" smtClean="0">
                <a:solidFill>
                  <a:srgbClr val="34023C"/>
                </a:solidFill>
                <a:cs typeface="Times New Roman" panose="02020603050405020304" pitchFamily="18" charset="0"/>
              </a:rPr>
              <a:t>Rèn </a:t>
            </a:r>
            <a:r>
              <a:rPr lang="vi-VN" sz="2800" b="1" dirty="0">
                <a:solidFill>
                  <a:srgbClr val="34023C"/>
                </a:solidFill>
                <a:cs typeface="Times New Roman" panose="02020603050405020304" pitchFamily="18" charset="0"/>
              </a:rPr>
              <a:t>tính cẩn thận.</a:t>
            </a:r>
            <a:endParaRPr lang="en-US" sz="2800" b="1" dirty="0">
              <a:solidFill>
                <a:srgbClr val="34023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31"/>
          <p:cNvGrpSpPr/>
          <p:nvPr/>
        </p:nvGrpSpPr>
        <p:grpSpPr>
          <a:xfrm rot="-742407">
            <a:off x="6005284" y="1090348"/>
            <a:ext cx="2466077" cy="2278346"/>
            <a:chOff x="5594289" y="435464"/>
            <a:chExt cx="1834852" cy="1695297"/>
          </a:xfrm>
        </p:grpSpPr>
        <p:sp>
          <p:nvSpPr>
            <p:cNvPr id="1089" name="Google Shape;1089;p31"/>
            <p:cNvSpPr/>
            <p:nvPr/>
          </p:nvSpPr>
          <p:spPr>
            <a:xfrm rot="-711984">
              <a:off x="7015962" y="952599"/>
              <a:ext cx="115658" cy="115658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1332" y="1"/>
                  </a:moveTo>
                  <a:cubicBezTo>
                    <a:pt x="597" y="1"/>
                    <a:pt x="1" y="597"/>
                    <a:pt x="1" y="1333"/>
                  </a:cubicBezTo>
                  <a:cubicBezTo>
                    <a:pt x="1" y="2067"/>
                    <a:pt x="597" y="2664"/>
                    <a:pt x="1332" y="2664"/>
                  </a:cubicBezTo>
                  <a:cubicBezTo>
                    <a:pt x="2067" y="2664"/>
                    <a:pt x="2663" y="2067"/>
                    <a:pt x="2663" y="1333"/>
                  </a:cubicBezTo>
                  <a:cubicBezTo>
                    <a:pt x="2663" y="597"/>
                    <a:pt x="2067" y="1"/>
                    <a:pt x="1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1"/>
            <p:cNvSpPr/>
            <p:nvPr/>
          </p:nvSpPr>
          <p:spPr>
            <a:xfrm rot="-711984">
              <a:off x="7079616" y="1121413"/>
              <a:ext cx="159638" cy="184255"/>
            </a:xfrm>
            <a:custGeom>
              <a:avLst/>
              <a:gdLst/>
              <a:ahLst/>
              <a:cxnLst/>
              <a:rect l="l" t="t" r="r" b="b"/>
              <a:pathLst>
                <a:path w="3677" h="4244" extrusionOk="0">
                  <a:moveTo>
                    <a:pt x="3006" y="870"/>
                  </a:moveTo>
                  <a:lnTo>
                    <a:pt x="3006" y="3372"/>
                  </a:lnTo>
                  <a:lnTo>
                    <a:pt x="839" y="2121"/>
                  </a:lnTo>
                  <a:lnTo>
                    <a:pt x="3006" y="870"/>
                  </a:lnTo>
                  <a:close/>
                  <a:moveTo>
                    <a:pt x="3174" y="1"/>
                  </a:moveTo>
                  <a:lnTo>
                    <a:pt x="0" y="1832"/>
                  </a:lnTo>
                  <a:lnTo>
                    <a:pt x="0" y="2411"/>
                  </a:lnTo>
                  <a:lnTo>
                    <a:pt x="3174" y="4243"/>
                  </a:lnTo>
                  <a:lnTo>
                    <a:pt x="3677" y="3955"/>
                  </a:lnTo>
                  <a:lnTo>
                    <a:pt x="3677" y="291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1"/>
            <p:cNvSpPr/>
            <p:nvPr/>
          </p:nvSpPr>
          <p:spPr>
            <a:xfrm rot="-711984">
              <a:off x="6586242" y="707315"/>
              <a:ext cx="187901" cy="86353"/>
            </a:xfrm>
            <a:custGeom>
              <a:avLst/>
              <a:gdLst/>
              <a:ahLst/>
              <a:cxnLst/>
              <a:rect l="l" t="t" r="r" b="b"/>
              <a:pathLst>
                <a:path w="4328" h="1989" extrusionOk="0">
                  <a:moveTo>
                    <a:pt x="224" y="1"/>
                  </a:moveTo>
                  <a:lnTo>
                    <a:pt x="0" y="1254"/>
                  </a:lnTo>
                  <a:lnTo>
                    <a:pt x="4126" y="1988"/>
                  </a:lnTo>
                  <a:lnTo>
                    <a:pt x="4327" y="796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1"/>
            <p:cNvSpPr/>
            <p:nvPr/>
          </p:nvSpPr>
          <p:spPr>
            <a:xfrm rot="-711984">
              <a:off x="6748360" y="670840"/>
              <a:ext cx="158639" cy="1111735"/>
            </a:xfrm>
            <a:custGeom>
              <a:avLst/>
              <a:gdLst/>
              <a:ahLst/>
              <a:cxnLst/>
              <a:rect l="l" t="t" r="r" b="b"/>
              <a:pathLst>
                <a:path w="3654" h="25607" extrusionOk="0">
                  <a:moveTo>
                    <a:pt x="2617" y="1"/>
                  </a:moveTo>
                  <a:lnTo>
                    <a:pt x="1" y="25287"/>
                  </a:lnTo>
                  <a:lnTo>
                    <a:pt x="1954" y="25606"/>
                  </a:lnTo>
                  <a:lnTo>
                    <a:pt x="3654" y="132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1"/>
            <p:cNvSpPr/>
            <p:nvPr/>
          </p:nvSpPr>
          <p:spPr>
            <a:xfrm rot="-711984">
              <a:off x="6350653" y="692717"/>
              <a:ext cx="375890" cy="1083081"/>
            </a:xfrm>
            <a:custGeom>
              <a:avLst/>
              <a:gdLst/>
              <a:ahLst/>
              <a:cxnLst/>
              <a:rect l="l" t="t" r="r" b="b"/>
              <a:pathLst>
                <a:path w="8658" h="24947" extrusionOk="0">
                  <a:moveTo>
                    <a:pt x="7667" y="1"/>
                  </a:moveTo>
                  <a:lnTo>
                    <a:pt x="1" y="24239"/>
                  </a:lnTo>
                  <a:lnTo>
                    <a:pt x="1849" y="24946"/>
                  </a:lnTo>
                  <a:lnTo>
                    <a:pt x="8658" y="337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1"/>
            <p:cNvSpPr/>
            <p:nvPr/>
          </p:nvSpPr>
          <p:spPr>
            <a:xfrm rot="-711984">
              <a:off x="6744125" y="718304"/>
              <a:ext cx="17670" cy="63430"/>
            </a:xfrm>
            <a:custGeom>
              <a:avLst/>
              <a:gdLst/>
              <a:ahLst/>
              <a:cxnLst/>
              <a:rect l="l" t="t" r="r" b="b"/>
              <a:pathLst>
                <a:path w="407" h="1461" extrusionOk="0">
                  <a:moveTo>
                    <a:pt x="285" y="1"/>
                  </a:moveTo>
                  <a:cubicBezTo>
                    <a:pt x="231" y="1"/>
                    <a:pt x="183" y="42"/>
                    <a:pt x="176" y="97"/>
                  </a:cubicBezTo>
                  <a:lnTo>
                    <a:pt x="9" y="1335"/>
                  </a:lnTo>
                  <a:cubicBezTo>
                    <a:pt x="0" y="1396"/>
                    <a:pt x="45" y="1452"/>
                    <a:pt x="104" y="1460"/>
                  </a:cubicBezTo>
                  <a:cubicBezTo>
                    <a:pt x="110" y="1461"/>
                    <a:pt x="115" y="1461"/>
                    <a:pt x="120" y="1461"/>
                  </a:cubicBezTo>
                  <a:cubicBezTo>
                    <a:pt x="175" y="1461"/>
                    <a:pt x="223" y="1421"/>
                    <a:pt x="231" y="1365"/>
                  </a:cubicBezTo>
                  <a:lnTo>
                    <a:pt x="397" y="127"/>
                  </a:lnTo>
                  <a:cubicBezTo>
                    <a:pt x="406" y="66"/>
                    <a:pt x="362" y="10"/>
                    <a:pt x="301" y="2"/>
                  </a:cubicBezTo>
                  <a:cubicBezTo>
                    <a:pt x="295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1"/>
            <p:cNvSpPr/>
            <p:nvPr/>
          </p:nvSpPr>
          <p:spPr>
            <a:xfrm rot="-711984">
              <a:off x="6597923" y="720168"/>
              <a:ext cx="26831" cy="64428"/>
            </a:xfrm>
            <a:custGeom>
              <a:avLst/>
              <a:gdLst/>
              <a:ahLst/>
              <a:cxnLst/>
              <a:rect l="l" t="t" r="r" b="b"/>
              <a:pathLst>
                <a:path w="618" h="1484" extrusionOk="0">
                  <a:moveTo>
                    <a:pt x="493" y="0"/>
                  </a:moveTo>
                  <a:cubicBezTo>
                    <a:pt x="445" y="0"/>
                    <a:pt x="401" y="32"/>
                    <a:pt x="386" y="80"/>
                  </a:cubicBezTo>
                  <a:lnTo>
                    <a:pt x="17" y="1341"/>
                  </a:lnTo>
                  <a:cubicBezTo>
                    <a:pt x="1" y="1401"/>
                    <a:pt x="34" y="1463"/>
                    <a:pt x="94" y="1479"/>
                  </a:cubicBezTo>
                  <a:cubicBezTo>
                    <a:pt x="104" y="1482"/>
                    <a:pt x="114" y="1483"/>
                    <a:pt x="125" y="1483"/>
                  </a:cubicBezTo>
                  <a:cubicBezTo>
                    <a:pt x="172" y="1483"/>
                    <a:pt x="218" y="1451"/>
                    <a:pt x="231" y="1404"/>
                  </a:cubicBezTo>
                  <a:lnTo>
                    <a:pt x="601" y="143"/>
                  </a:lnTo>
                  <a:cubicBezTo>
                    <a:pt x="618" y="83"/>
                    <a:pt x="584" y="21"/>
                    <a:pt x="525" y="5"/>
                  </a:cubicBezTo>
                  <a:cubicBezTo>
                    <a:pt x="514" y="2"/>
                    <a:pt x="504" y="0"/>
                    <a:pt x="493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1"/>
            <p:cNvSpPr/>
            <p:nvPr/>
          </p:nvSpPr>
          <p:spPr>
            <a:xfrm rot="-711984">
              <a:off x="6411743" y="777450"/>
              <a:ext cx="631389" cy="792069"/>
            </a:xfrm>
            <a:custGeom>
              <a:avLst/>
              <a:gdLst/>
              <a:ahLst/>
              <a:cxnLst/>
              <a:rect l="l" t="t" r="r" b="b"/>
              <a:pathLst>
                <a:path w="14543" h="18244" extrusionOk="0">
                  <a:moveTo>
                    <a:pt x="3733" y="0"/>
                  </a:moveTo>
                  <a:lnTo>
                    <a:pt x="0" y="15767"/>
                  </a:lnTo>
                  <a:lnTo>
                    <a:pt x="12298" y="18243"/>
                  </a:lnTo>
                  <a:lnTo>
                    <a:pt x="14542" y="181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 rot="-711984">
              <a:off x="6422508" y="966430"/>
              <a:ext cx="502489" cy="408364"/>
            </a:xfrm>
            <a:custGeom>
              <a:avLst/>
              <a:gdLst/>
              <a:ahLst/>
              <a:cxnLst/>
              <a:rect l="l" t="t" r="r" b="b"/>
              <a:pathLst>
                <a:path w="11574" h="9406" extrusionOk="0">
                  <a:moveTo>
                    <a:pt x="8469" y="1"/>
                  </a:moveTo>
                  <a:cubicBezTo>
                    <a:pt x="7859" y="1"/>
                    <a:pt x="7244" y="168"/>
                    <a:pt x="6719" y="479"/>
                  </a:cubicBezTo>
                  <a:cubicBezTo>
                    <a:pt x="6379" y="681"/>
                    <a:pt x="6075" y="935"/>
                    <a:pt x="5739" y="1144"/>
                  </a:cubicBezTo>
                  <a:cubicBezTo>
                    <a:pt x="5414" y="1344"/>
                    <a:pt x="5048" y="1503"/>
                    <a:pt x="4667" y="1503"/>
                  </a:cubicBezTo>
                  <a:cubicBezTo>
                    <a:pt x="4654" y="1503"/>
                    <a:pt x="4641" y="1502"/>
                    <a:pt x="4628" y="1502"/>
                  </a:cubicBezTo>
                  <a:cubicBezTo>
                    <a:pt x="4200" y="1490"/>
                    <a:pt x="3977" y="1240"/>
                    <a:pt x="3665" y="1000"/>
                  </a:cubicBezTo>
                  <a:cubicBezTo>
                    <a:pt x="3531" y="897"/>
                    <a:pt x="3413" y="855"/>
                    <a:pt x="3291" y="855"/>
                  </a:cubicBezTo>
                  <a:cubicBezTo>
                    <a:pt x="3161" y="855"/>
                    <a:pt x="3027" y="902"/>
                    <a:pt x="2864" y="974"/>
                  </a:cubicBezTo>
                  <a:cubicBezTo>
                    <a:pt x="2195" y="1270"/>
                    <a:pt x="1652" y="1813"/>
                    <a:pt x="1241" y="2409"/>
                  </a:cubicBezTo>
                  <a:cubicBezTo>
                    <a:pt x="386" y="3652"/>
                    <a:pt x="0" y="5267"/>
                    <a:pt x="433" y="6712"/>
                  </a:cubicBezTo>
                  <a:cubicBezTo>
                    <a:pt x="867" y="8157"/>
                    <a:pt x="2202" y="9349"/>
                    <a:pt x="3711" y="9404"/>
                  </a:cubicBezTo>
                  <a:cubicBezTo>
                    <a:pt x="3744" y="9405"/>
                    <a:pt x="3778" y="9406"/>
                    <a:pt x="3812" y="9406"/>
                  </a:cubicBezTo>
                  <a:cubicBezTo>
                    <a:pt x="4311" y="9406"/>
                    <a:pt x="4820" y="9276"/>
                    <a:pt x="5202" y="8958"/>
                  </a:cubicBezTo>
                  <a:cubicBezTo>
                    <a:pt x="5405" y="8789"/>
                    <a:pt x="5573" y="8567"/>
                    <a:pt x="5816" y="8461"/>
                  </a:cubicBezTo>
                  <a:cubicBezTo>
                    <a:pt x="5924" y="8413"/>
                    <a:pt x="6037" y="8392"/>
                    <a:pt x="6150" y="8392"/>
                  </a:cubicBezTo>
                  <a:cubicBezTo>
                    <a:pt x="6480" y="8392"/>
                    <a:pt x="6821" y="8567"/>
                    <a:pt x="7104" y="8761"/>
                  </a:cubicBezTo>
                  <a:cubicBezTo>
                    <a:pt x="7484" y="9024"/>
                    <a:pt x="7867" y="9342"/>
                    <a:pt x="8328" y="9361"/>
                  </a:cubicBezTo>
                  <a:cubicBezTo>
                    <a:pt x="8341" y="9361"/>
                    <a:pt x="8354" y="9361"/>
                    <a:pt x="8367" y="9361"/>
                  </a:cubicBezTo>
                  <a:cubicBezTo>
                    <a:pt x="8973" y="9361"/>
                    <a:pt x="9485" y="8784"/>
                    <a:pt x="9545" y="8177"/>
                  </a:cubicBezTo>
                  <a:cubicBezTo>
                    <a:pt x="9607" y="7556"/>
                    <a:pt x="9289" y="6948"/>
                    <a:pt x="8853" y="6502"/>
                  </a:cubicBezTo>
                  <a:cubicBezTo>
                    <a:pt x="8677" y="6321"/>
                    <a:pt x="8479" y="6160"/>
                    <a:pt x="8327" y="5959"/>
                  </a:cubicBezTo>
                  <a:cubicBezTo>
                    <a:pt x="8173" y="5759"/>
                    <a:pt x="8065" y="5507"/>
                    <a:pt x="8107" y="5258"/>
                  </a:cubicBezTo>
                  <a:cubicBezTo>
                    <a:pt x="8182" y="4797"/>
                    <a:pt x="8708" y="4559"/>
                    <a:pt x="9173" y="4508"/>
                  </a:cubicBezTo>
                  <a:cubicBezTo>
                    <a:pt x="9638" y="4457"/>
                    <a:pt x="10136" y="4502"/>
                    <a:pt x="10543" y="4272"/>
                  </a:cubicBezTo>
                  <a:cubicBezTo>
                    <a:pt x="10855" y="4095"/>
                    <a:pt x="11066" y="3774"/>
                    <a:pt x="11186" y="3435"/>
                  </a:cubicBezTo>
                  <a:cubicBezTo>
                    <a:pt x="11573" y="2340"/>
                    <a:pt x="11029" y="1032"/>
                    <a:pt x="10037" y="425"/>
                  </a:cubicBezTo>
                  <a:cubicBezTo>
                    <a:pt x="9566" y="137"/>
                    <a:pt x="9020" y="1"/>
                    <a:pt x="8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 rot="-711984">
              <a:off x="6562825" y="1355117"/>
              <a:ext cx="259493" cy="300998"/>
            </a:xfrm>
            <a:custGeom>
              <a:avLst/>
              <a:gdLst/>
              <a:ahLst/>
              <a:cxnLst/>
              <a:rect l="l" t="t" r="r" b="b"/>
              <a:pathLst>
                <a:path w="5977" h="6933" extrusionOk="0">
                  <a:moveTo>
                    <a:pt x="3360" y="0"/>
                  </a:moveTo>
                  <a:cubicBezTo>
                    <a:pt x="2244" y="389"/>
                    <a:pt x="1147" y="635"/>
                    <a:pt x="1" y="921"/>
                  </a:cubicBezTo>
                  <a:cubicBezTo>
                    <a:pt x="442" y="2578"/>
                    <a:pt x="522" y="4720"/>
                    <a:pt x="1560" y="6086"/>
                  </a:cubicBezTo>
                  <a:cubicBezTo>
                    <a:pt x="2171" y="6889"/>
                    <a:pt x="5977" y="6933"/>
                    <a:pt x="5977" y="6933"/>
                  </a:cubicBezTo>
                  <a:cubicBezTo>
                    <a:pt x="5977" y="6933"/>
                    <a:pt x="4172" y="2136"/>
                    <a:pt x="3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 rot="-711984">
              <a:off x="5829092" y="1607168"/>
              <a:ext cx="163155" cy="134935"/>
            </a:xfrm>
            <a:custGeom>
              <a:avLst/>
              <a:gdLst/>
              <a:ahLst/>
              <a:cxnLst/>
              <a:rect l="l" t="t" r="r" b="b"/>
              <a:pathLst>
                <a:path w="3758" h="3108" extrusionOk="0">
                  <a:moveTo>
                    <a:pt x="1128" y="1"/>
                  </a:moveTo>
                  <a:cubicBezTo>
                    <a:pt x="752" y="1022"/>
                    <a:pt x="377" y="2045"/>
                    <a:pt x="1" y="3066"/>
                  </a:cubicBezTo>
                  <a:cubicBezTo>
                    <a:pt x="31" y="3066"/>
                    <a:pt x="62" y="3066"/>
                    <a:pt x="93" y="3066"/>
                  </a:cubicBezTo>
                  <a:cubicBezTo>
                    <a:pt x="472" y="3066"/>
                    <a:pt x="834" y="3107"/>
                    <a:pt x="1190" y="3107"/>
                  </a:cubicBezTo>
                  <a:cubicBezTo>
                    <a:pt x="1514" y="3107"/>
                    <a:pt x="1833" y="3073"/>
                    <a:pt x="2155" y="2941"/>
                  </a:cubicBezTo>
                  <a:cubicBezTo>
                    <a:pt x="2858" y="2654"/>
                    <a:pt x="3508" y="2126"/>
                    <a:pt x="3757" y="1408"/>
                  </a:cubicBezTo>
                  <a:cubicBezTo>
                    <a:pt x="2869" y="977"/>
                    <a:pt x="1978" y="505"/>
                    <a:pt x="1128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rot="-711984">
              <a:off x="5810574" y="1244257"/>
              <a:ext cx="936425" cy="566135"/>
            </a:xfrm>
            <a:custGeom>
              <a:avLst/>
              <a:gdLst/>
              <a:ahLst/>
              <a:cxnLst/>
              <a:rect l="l" t="t" r="r" b="b"/>
              <a:pathLst>
                <a:path w="21569" h="13040" extrusionOk="0">
                  <a:moveTo>
                    <a:pt x="17823" y="1"/>
                  </a:moveTo>
                  <a:cubicBezTo>
                    <a:pt x="15350" y="1536"/>
                    <a:pt x="12380" y="2302"/>
                    <a:pt x="9419" y="2302"/>
                  </a:cubicBezTo>
                  <a:cubicBezTo>
                    <a:pt x="7505" y="2302"/>
                    <a:pt x="5595" y="1982"/>
                    <a:pt x="3825" y="1344"/>
                  </a:cubicBezTo>
                  <a:cubicBezTo>
                    <a:pt x="2464" y="2957"/>
                    <a:pt x="1125" y="4666"/>
                    <a:pt x="0" y="6452"/>
                  </a:cubicBezTo>
                  <a:cubicBezTo>
                    <a:pt x="832" y="6778"/>
                    <a:pt x="1689" y="7044"/>
                    <a:pt x="2561" y="7248"/>
                  </a:cubicBezTo>
                  <a:cubicBezTo>
                    <a:pt x="3350" y="8717"/>
                    <a:pt x="4567" y="10111"/>
                    <a:pt x="5504" y="11491"/>
                  </a:cubicBezTo>
                  <a:cubicBezTo>
                    <a:pt x="7786" y="12531"/>
                    <a:pt x="10280" y="13040"/>
                    <a:pt x="12780" y="13040"/>
                  </a:cubicBezTo>
                  <a:cubicBezTo>
                    <a:pt x="15209" y="13040"/>
                    <a:pt x="17642" y="12559"/>
                    <a:pt x="19888" y="11618"/>
                  </a:cubicBezTo>
                  <a:cubicBezTo>
                    <a:pt x="19520" y="9857"/>
                    <a:pt x="19080" y="8044"/>
                    <a:pt x="18711" y="6284"/>
                  </a:cubicBezTo>
                  <a:cubicBezTo>
                    <a:pt x="19657" y="5719"/>
                    <a:pt x="20622" y="5204"/>
                    <a:pt x="21568" y="4640"/>
                  </a:cubicBezTo>
                  <a:cubicBezTo>
                    <a:pt x="20571" y="2939"/>
                    <a:pt x="19248" y="1363"/>
                    <a:pt x="17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 rot="-711984">
              <a:off x="5828348" y="1571234"/>
              <a:ext cx="94038" cy="44761"/>
            </a:xfrm>
            <a:custGeom>
              <a:avLst/>
              <a:gdLst/>
              <a:ahLst/>
              <a:cxnLst/>
              <a:rect l="l" t="t" r="r" b="b"/>
              <a:pathLst>
                <a:path w="2166" h="1031" extrusionOk="0">
                  <a:moveTo>
                    <a:pt x="129" y="0"/>
                  </a:moveTo>
                  <a:cubicBezTo>
                    <a:pt x="85" y="0"/>
                    <a:pt x="44" y="26"/>
                    <a:pt x="26" y="68"/>
                  </a:cubicBezTo>
                  <a:cubicBezTo>
                    <a:pt x="1" y="125"/>
                    <a:pt x="28" y="189"/>
                    <a:pt x="85" y="214"/>
                  </a:cubicBezTo>
                  <a:lnTo>
                    <a:pt x="1995" y="1021"/>
                  </a:lnTo>
                  <a:cubicBezTo>
                    <a:pt x="2009" y="1028"/>
                    <a:pt x="2025" y="1030"/>
                    <a:pt x="2039" y="1030"/>
                  </a:cubicBezTo>
                  <a:cubicBezTo>
                    <a:pt x="2083" y="1030"/>
                    <a:pt x="2124" y="1006"/>
                    <a:pt x="2141" y="962"/>
                  </a:cubicBezTo>
                  <a:cubicBezTo>
                    <a:pt x="2165" y="905"/>
                    <a:pt x="2139" y="840"/>
                    <a:pt x="2082" y="816"/>
                  </a:cubicBezTo>
                  <a:lnTo>
                    <a:pt x="171" y="9"/>
                  </a:lnTo>
                  <a:cubicBezTo>
                    <a:pt x="157" y="3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 rot="-711984">
              <a:off x="6592797" y="1331498"/>
              <a:ext cx="117048" cy="82489"/>
            </a:xfrm>
            <a:custGeom>
              <a:avLst/>
              <a:gdLst/>
              <a:ahLst/>
              <a:cxnLst/>
              <a:rect l="l" t="t" r="r" b="b"/>
              <a:pathLst>
                <a:path w="2696" h="1900" extrusionOk="0">
                  <a:moveTo>
                    <a:pt x="2568" y="0"/>
                  </a:moveTo>
                  <a:cubicBezTo>
                    <a:pt x="2546" y="0"/>
                    <a:pt x="2525" y="7"/>
                    <a:pt x="2505" y="20"/>
                  </a:cubicBezTo>
                  <a:lnTo>
                    <a:pt x="65" y="1695"/>
                  </a:lnTo>
                  <a:cubicBezTo>
                    <a:pt x="14" y="1730"/>
                    <a:pt x="1" y="1800"/>
                    <a:pt x="36" y="1850"/>
                  </a:cubicBezTo>
                  <a:cubicBezTo>
                    <a:pt x="57" y="1883"/>
                    <a:pt x="92" y="1899"/>
                    <a:pt x="128" y="1899"/>
                  </a:cubicBezTo>
                  <a:cubicBezTo>
                    <a:pt x="150" y="1899"/>
                    <a:pt x="171" y="1892"/>
                    <a:pt x="191" y="1879"/>
                  </a:cubicBezTo>
                  <a:lnTo>
                    <a:pt x="2633" y="204"/>
                  </a:lnTo>
                  <a:cubicBezTo>
                    <a:pt x="2682" y="169"/>
                    <a:pt x="2696" y="99"/>
                    <a:pt x="2660" y="49"/>
                  </a:cubicBezTo>
                  <a:cubicBezTo>
                    <a:pt x="2639" y="17"/>
                    <a:pt x="2604" y="0"/>
                    <a:pt x="2568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 rot="-711984">
              <a:off x="5918554" y="1401677"/>
              <a:ext cx="113097" cy="143878"/>
            </a:xfrm>
            <a:custGeom>
              <a:avLst/>
              <a:gdLst/>
              <a:ahLst/>
              <a:cxnLst/>
              <a:rect l="l" t="t" r="r" b="b"/>
              <a:pathLst>
                <a:path w="2605" h="3314" extrusionOk="0">
                  <a:moveTo>
                    <a:pt x="123" y="0"/>
                  </a:moveTo>
                  <a:cubicBezTo>
                    <a:pt x="95" y="0"/>
                    <a:pt x="67" y="11"/>
                    <a:pt x="45" y="33"/>
                  </a:cubicBezTo>
                  <a:cubicBezTo>
                    <a:pt x="1" y="75"/>
                    <a:pt x="0" y="147"/>
                    <a:pt x="44" y="190"/>
                  </a:cubicBezTo>
                  <a:cubicBezTo>
                    <a:pt x="948" y="1109"/>
                    <a:pt x="1733" y="2142"/>
                    <a:pt x="2381" y="3257"/>
                  </a:cubicBezTo>
                  <a:cubicBezTo>
                    <a:pt x="2400" y="3294"/>
                    <a:pt x="2439" y="3313"/>
                    <a:pt x="2477" y="3313"/>
                  </a:cubicBezTo>
                  <a:cubicBezTo>
                    <a:pt x="2495" y="3313"/>
                    <a:pt x="2515" y="3309"/>
                    <a:pt x="2534" y="3299"/>
                  </a:cubicBezTo>
                  <a:cubicBezTo>
                    <a:pt x="2586" y="3268"/>
                    <a:pt x="2605" y="3200"/>
                    <a:pt x="2574" y="3147"/>
                  </a:cubicBezTo>
                  <a:cubicBezTo>
                    <a:pt x="1918" y="2014"/>
                    <a:pt x="1119" y="968"/>
                    <a:pt x="203" y="34"/>
                  </a:cubicBezTo>
                  <a:cubicBezTo>
                    <a:pt x="181" y="12"/>
                    <a:pt x="15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 rot="-711984">
              <a:off x="6571104" y="1202325"/>
              <a:ext cx="25919" cy="256150"/>
            </a:xfrm>
            <a:custGeom>
              <a:avLst/>
              <a:gdLst/>
              <a:ahLst/>
              <a:cxnLst/>
              <a:rect l="l" t="t" r="r" b="b"/>
              <a:pathLst>
                <a:path w="597" h="5900" extrusionOk="0">
                  <a:moveTo>
                    <a:pt x="311" y="1"/>
                  </a:moveTo>
                  <a:cubicBezTo>
                    <a:pt x="253" y="1"/>
                    <a:pt x="207" y="43"/>
                    <a:pt x="200" y="100"/>
                  </a:cubicBezTo>
                  <a:cubicBezTo>
                    <a:pt x="0" y="2002"/>
                    <a:pt x="55" y="3921"/>
                    <a:pt x="367" y="5807"/>
                  </a:cubicBezTo>
                  <a:cubicBezTo>
                    <a:pt x="375" y="5861"/>
                    <a:pt x="422" y="5900"/>
                    <a:pt x="477" y="5900"/>
                  </a:cubicBezTo>
                  <a:cubicBezTo>
                    <a:pt x="482" y="5900"/>
                    <a:pt x="488" y="5900"/>
                    <a:pt x="494" y="5897"/>
                  </a:cubicBezTo>
                  <a:cubicBezTo>
                    <a:pt x="555" y="5887"/>
                    <a:pt x="597" y="5830"/>
                    <a:pt x="586" y="5769"/>
                  </a:cubicBezTo>
                  <a:cubicBezTo>
                    <a:pt x="279" y="3904"/>
                    <a:pt x="224" y="2005"/>
                    <a:pt x="422" y="124"/>
                  </a:cubicBezTo>
                  <a:cubicBezTo>
                    <a:pt x="429" y="63"/>
                    <a:pt x="384" y="7"/>
                    <a:pt x="323" y="1"/>
                  </a:cubicBezTo>
                  <a:cubicBezTo>
                    <a:pt x="319" y="1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 rot="-711984">
              <a:off x="6311781" y="1214253"/>
              <a:ext cx="248639" cy="175181"/>
            </a:xfrm>
            <a:custGeom>
              <a:avLst/>
              <a:gdLst/>
              <a:ahLst/>
              <a:cxnLst/>
              <a:rect l="l" t="t" r="r" b="b"/>
              <a:pathLst>
                <a:path w="5727" h="4035" extrusionOk="0">
                  <a:moveTo>
                    <a:pt x="5726" y="1"/>
                  </a:moveTo>
                  <a:lnTo>
                    <a:pt x="0" y="2783"/>
                  </a:lnTo>
                  <a:cubicBezTo>
                    <a:pt x="545" y="3215"/>
                    <a:pt x="1127" y="3617"/>
                    <a:pt x="1783" y="3847"/>
                  </a:cubicBezTo>
                  <a:cubicBezTo>
                    <a:pt x="2124" y="3966"/>
                    <a:pt x="2488" y="4035"/>
                    <a:pt x="2848" y="4035"/>
                  </a:cubicBezTo>
                  <a:cubicBezTo>
                    <a:pt x="3183" y="4035"/>
                    <a:pt x="3514" y="3976"/>
                    <a:pt x="3821" y="3842"/>
                  </a:cubicBezTo>
                  <a:cubicBezTo>
                    <a:pt x="4510" y="3541"/>
                    <a:pt x="5003" y="2899"/>
                    <a:pt x="5282" y="2202"/>
                  </a:cubicBezTo>
                  <a:cubicBezTo>
                    <a:pt x="5561" y="1504"/>
                    <a:pt x="5650" y="747"/>
                    <a:pt x="5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 rot="-711984">
              <a:off x="6346995" y="1237269"/>
              <a:ext cx="197323" cy="134804"/>
            </a:xfrm>
            <a:custGeom>
              <a:avLst/>
              <a:gdLst/>
              <a:ahLst/>
              <a:cxnLst/>
              <a:rect l="l" t="t" r="r" b="b"/>
              <a:pathLst>
                <a:path w="4545" h="3105" extrusionOk="0">
                  <a:moveTo>
                    <a:pt x="4420" y="0"/>
                  </a:moveTo>
                  <a:cubicBezTo>
                    <a:pt x="4370" y="0"/>
                    <a:pt x="4324" y="35"/>
                    <a:pt x="4313" y="87"/>
                  </a:cubicBezTo>
                  <a:cubicBezTo>
                    <a:pt x="4189" y="638"/>
                    <a:pt x="4061" y="1208"/>
                    <a:pt x="3798" y="1711"/>
                  </a:cubicBezTo>
                  <a:cubicBezTo>
                    <a:pt x="3508" y="2264"/>
                    <a:pt x="3089" y="2652"/>
                    <a:pt x="2615" y="2805"/>
                  </a:cubicBezTo>
                  <a:cubicBezTo>
                    <a:pt x="2453" y="2857"/>
                    <a:pt x="2279" y="2882"/>
                    <a:pt x="2100" y="2882"/>
                  </a:cubicBezTo>
                  <a:cubicBezTo>
                    <a:pt x="1846" y="2882"/>
                    <a:pt x="1580" y="2830"/>
                    <a:pt x="1319" y="2728"/>
                  </a:cubicBezTo>
                  <a:cubicBezTo>
                    <a:pt x="946" y="2581"/>
                    <a:pt x="580" y="2334"/>
                    <a:pt x="201" y="1974"/>
                  </a:cubicBezTo>
                  <a:cubicBezTo>
                    <a:pt x="180" y="1953"/>
                    <a:pt x="152" y="1943"/>
                    <a:pt x="125" y="1943"/>
                  </a:cubicBezTo>
                  <a:cubicBezTo>
                    <a:pt x="95" y="1943"/>
                    <a:pt x="65" y="1955"/>
                    <a:pt x="43" y="1978"/>
                  </a:cubicBezTo>
                  <a:cubicBezTo>
                    <a:pt x="1" y="2021"/>
                    <a:pt x="3" y="2093"/>
                    <a:pt x="47" y="2135"/>
                  </a:cubicBezTo>
                  <a:cubicBezTo>
                    <a:pt x="449" y="2516"/>
                    <a:pt x="839" y="2778"/>
                    <a:pt x="1238" y="2935"/>
                  </a:cubicBezTo>
                  <a:cubicBezTo>
                    <a:pt x="1525" y="3047"/>
                    <a:pt x="1818" y="3104"/>
                    <a:pt x="2101" y="3104"/>
                  </a:cubicBezTo>
                  <a:cubicBezTo>
                    <a:pt x="2304" y="3104"/>
                    <a:pt x="2500" y="3075"/>
                    <a:pt x="2682" y="3017"/>
                  </a:cubicBezTo>
                  <a:cubicBezTo>
                    <a:pt x="3212" y="2847"/>
                    <a:pt x="3678" y="2420"/>
                    <a:pt x="3994" y="1815"/>
                  </a:cubicBezTo>
                  <a:cubicBezTo>
                    <a:pt x="4271" y="1286"/>
                    <a:pt x="4402" y="702"/>
                    <a:pt x="4530" y="136"/>
                  </a:cubicBezTo>
                  <a:cubicBezTo>
                    <a:pt x="4545" y="77"/>
                    <a:pt x="4506" y="16"/>
                    <a:pt x="4447" y="4"/>
                  </a:cubicBezTo>
                  <a:cubicBezTo>
                    <a:pt x="4438" y="1"/>
                    <a:pt x="4429" y="0"/>
                    <a:pt x="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 rot="-711984">
              <a:off x="6005667" y="1339244"/>
              <a:ext cx="320318" cy="164283"/>
            </a:xfrm>
            <a:custGeom>
              <a:avLst/>
              <a:gdLst/>
              <a:ahLst/>
              <a:cxnLst/>
              <a:rect l="l" t="t" r="r" b="b"/>
              <a:pathLst>
                <a:path w="7378" h="3784" extrusionOk="0">
                  <a:moveTo>
                    <a:pt x="1" y="0"/>
                  </a:moveTo>
                  <a:lnTo>
                    <a:pt x="1" y="0"/>
                  </a:lnTo>
                  <a:cubicBezTo>
                    <a:pt x="524" y="1048"/>
                    <a:pt x="1149" y="2076"/>
                    <a:pt x="2055" y="2820"/>
                  </a:cubicBezTo>
                  <a:cubicBezTo>
                    <a:pt x="2760" y="3399"/>
                    <a:pt x="3664" y="3783"/>
                    <a:pt x="4564" y="3783"/>
                  </a:cubicBezTo>
                  <a:cubicBezTo>
                    <a:pt x="4820" y="3783"/>
                    <a:pt x="5075" y="3752"/>
                    <a:pt x="5326" y="3686"/>
                  </a:cubicBezTo>
                  <a:cubicBezTo>
                    <a:pt x="6457" y="3387"/>
                    <a:pt x="7378" y="2236"/>
                    <a:pt x="7191" y="10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1"/>
            <p:cNvSpPr/>
            <p:nvPr/>
          </p:nvSpPr>
          <p:spPr>
            <a:xfrm rot="-711984">
              <a:off x="6230348" y="1376005"/>
              <a:ext cx="81708" cy="90043"/>
            </a:xfrm>
            <a:custGeom>
              <a:avLst/>
              <a:gdLst/>
              <a:ahLst/>
              <a:cxnLst/>
              <a:rect l="l" t="t" r="r" b="b"/>
              <a:pathLst>
                <a:path w="1882" h="2074" extrusionOk="0">
                  <a:moveTo>
                    <a:pt x="1762" y="0"/>
                  </a:moveTo>
                  <a:cubicBezTo>
                    <a:pt x="1707" y="0"/>
                    <a:pt x="1661" y="39"/>
                    <a:pt x="1650" y="94"/>
                  </a:cubicBezTo>
                  <a:cubicBezTo>
                    <a:pt x="1512" y="909"/>
                    <a:pt x="887" y="1616"/>
                    <a:pt x="93" y="1853"/>
                  </a:cubicBezTo>
                  <a:cubicBezTo>
                    <a:pt x="33" y="1872"/>
                    <a:pt x="0" y="1934"/>
                    <a:pt x="18" y="1993"/>
                  </a:cubicBezTo>
                  <a:cubicBezTo>
                    <a:pt x="32" y="2042"/>
                    <a:pt x="78" y="2073"/>
                    <a:pt x="125" y="2073"/>
                  </a:cubicBezTo>
                  <a:cubicBezTo>
                    <a:pt x="138" y="2073"/>
                    <a:pt x="148" y="2071"/>
                    <a:pt x="158" y="2068"/>
                  </a:cubicBezTo>
                  <a:cubicBezTo>
                    <a:pt x="1030" y="1807"/>
                    <a:pt x="1720" y="1029"/>
                    <a:pt x="1871" y="131"/>
                  </a:cubicBezTo>
                  <a:cubicBezTo>
                    <a:pt x="1882" y="70"/>
                    <a:pt x="1841" y="12"/>
                    <a:pt x="1780" y="2"/>
                  </a:cubicBezTo>
                  <a:cubicBezTo>
                    <a:pt x="1774" y="1"/>
                    <a:pt x="1768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1"/>
            <p:cNvSpPr/>
            <p:nvPr/>
          </p:nvSpPr>
          <p:spPr>
            <a:xfrm rot="-711984">
              <a:off x="6236674" y="1449525"/>
              <a:ext cx="1146164" cy="569478"/>
            </a:xfrm>
            <a:custGeom>
              <a:avLst/>
              <a:gdLst/>
              <a:ahLst/>
              <a:cxnLst/>
              <a:rect l="l" t="t" r="r" b="b"/>
              <a:pathLst>
                <a:path w="26400" h="13117" extrusionOk="0">
                  <a:moveTo>
                    <a:pt x="23984" y="0"/>
                  </a:moveTo>
                  <a:cubicBezTo>
                    <a:pt x="23920" y="0"/>
                    <a:pt x="23855" y="3"/>
                    <a:pt x="23790" y="8"/>
                  </a:cubicBezTo>
                  <a:lnTo>
                    <a:pt x="2612" y="1730"/>
                  </a:lnTo>
                  <a:cubicBezTo>
                    <a:pt x="1467" y="1823"/>
                    <a:pt x="560" y="2738"/>
                    <a:pt x="476" y="3887"/>
                  </a:cubicBezTo>
                  <a:lnTo>
                    <a:pt x="92" y="9287"/>
                  </a:lnTo>
                  <a:cubicBezTo>
                    <a:pt x="1" y="10577"/>
                    <a:pt x="977" y="11694"/>
                    <a:pt x="2267" y="11777"/>
                  </a:cubicBezTo>
                  <a:lnTo>
                    <a:pt x="23228" y="13111"/>
                  </a:lnTo>
                  <a:cubicBezTo>
                    <a:pt x="23279" y="13115"/>
                    <a:pt x="23329" y="13116"/>
                    <a:pt x="23379" y="13116"/>
                  </a:cubicBezTo>
                  <a:cubicBezTo>
                    <a:pt x="24591" y="13116"/>
                    <a:pt x="25613" y="12178"/>
                    <a:pt x="25701" y="10952"/>
                  </a:cubicBezTo>
                  <a:lnTo>
                    <a:pt x="26302" y="2495"/>
                  </a:lnTo>
                  <a:cubicBezTo>
                    <a:pt x="26400" y="1137"/>
                    <a:pt x="25319" y="0"/>
                    <a:pt x="2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 rot="-711984">
              <a:off x="6528849" y="1811315"/>
              <a:ext cx="111708" cy="111317"/>
            </a:xfrm>
            <a:custGeom>
              <a:avLst/>
              <a:gdLst/>
              <a:ahLst/>
              <a:cxnLst/>
              <a:rect l="l" t="t" r="r" b="b"/>
              <a:pathLst>
                <a:path w="2573" h="2564" extrusionOk="0">
                  <a:moveTo>
                    <a:pt x="1666" y="0"/>
                  </a:moveTo>
                  <a:cubicBezTo>
                    <a:pt x="1660" y="0"/>
                    <a:pt x="1652" y="1"/>
                    <a:pt x="1640" y="3"/>
                  </a:cubicBezTo>
                  <a:cubicBezTo>
                    <a:pt x="1503" y="20"/>
                    <a:pt x="1300" y="40"/>
                    <a:pt x="1033" y="62"/>
                  </a:cubicBezTo>
                  <a:cubicBezTo>
                    <a:pt x="765" y="84"/>
                    <a:pt x="597" y="94"/>
                    <a:pt x="524" y="94"/>
                  </a:cubicBezTo>
                  <a:cubicBezTo>
                    <a:pt x="519" y="94"/>
                    <a:pt x="515" y="96"/>
                    <a:pt x="511" y="97"/>
                  </a:cubicBezTo>
                  <a:cubicBezTo>
                    <a:pt x="507" y="98"/>
                    <a:pt x="506" y="103"/>
                    <a:pt x="506" y="113"/>
                  </a:cubicBezTo>
                  <a:cubicBezTo>
                    <a:pt x="506" y="117"/>
                    <a:pt x="519" y="171"/>
                    <a:pt x="543" y="277"/>
                  </a:cubicBezTo>
                  <a:cubicBezTo>
                    <a:pt x="568" y="389"/>
                    <a:pt x="582" y="488"/>
                    <a:pt x="586" y="576"/>
                  </a:cubicBezTo>
                  <a:cubicBezTo>
                    <a:pt x="364" y="566"/>
                    <a:pt x="183" y="530"/>
                    <a:pt x="45" y="470"/>
                  </a:cubicBezTo>
                  <a:cubicBezTo>
                    <a:pt x="15" y="561"/>
                    <a:pt x="0" y="679"/>
                    <a:pt x="0" y="825"/>
                  </a:cubicBezTo>
                  <a:cubicBezTo>
                    <a:pt x="0" y="877"/>
                    <a:pt x="3" y="907"/>
                    <a:pt x="5" y="915"/>
                  </a:cubicBezTo>
                  <a:cubicBezTo>
                    <a:pt x="8" y="930"/>
                    <a:pt x="16" y="937"/>
                    <a:pt x="26" y="937"/>
                  </a:cubicBezTo>
                  <a:cubicBezTo>
                    <a:pt x="28" y="937"/>
                    <a:pt x="29" y="937"/>
                    <a:pt x="30" y="937"/>
                  </a:cubicBezTo>
                  <a:cubicBezTo>
                    <a:pt x="254" y="886"/>
                    <a:pt x="438" y="857"/>
                    <a:pt x="581" y="851"/>
                  </a:cubicBezTo>
                  <a:lnTo>
                    <a:pt x="581" y="851"/>
                  </a:lnTo>
                  <a:cubicBezTo>
                    <a:pt x="414" y="1250"/>
                    <a:pt x="330" y="1591"/>
                    <a:pt x="330" y="1874"/>
                  </a:cubicBezTo>
                  <a:cubicBezTo>
                    <a:pt x="330" y="2139"/>
                    <a:pt x="403" y="2326"/>
                    <a:pt x="551" y="2433"/>
                  </a:cubicBezTo>
                  <a:cubicBezTo>
                    <a:pt x="671" y="2520"/>
                    <a:pt x="857" y="2564"/>
                    <a:pt x="1110" y="2564"/>
                  </a:cubicBezTo>
                  <a:cubicBezTo>
                    <a:pt x="1127" y="2564"/>
                    <a:pt x="1181" y="2561"/>
                    <a:pt x="1274" y="2557"/>
                  </a:cubicBezTo>
                  <a:cubicBezTo>
                    <a:pt x="1915" y="2526"/>
                    <a:pt x="2319" y="2359"/>
                    <a:pt x="2488" y="2055"/>
                  </a:cubicBezTo>
                  <a:cubicBezTo>
                    <a:pt x="2544" y="1952"/>
                    <a:pt x="2572" y="1868"/>
                    <a:pt x="2572" y="1799"/>
                  </a:cubicBezTo>
                  <a:cubicBezTo>
                    <a:pt x="2572" y="1642"/>
                    <a:pt x="2425" y="1533"/>
                    <a:pt x="2130" y="1471"/>
                  </a:cubicBezTo>
                  <a:cubicBezTo>
                    <a:pt x="1995" y="1443"/>
                    <a:pt x="1874" y="1428"/>
                    <a:pt x="1767" y="1428"/>
                  </a:cubicBezTo>
                  <a:cubicBezTo>
                    <a:pt x="1626" y="1428"/>
                    <a:pt x="1512" y="1451"/>
                    <a:pt x="1429" y="1497"/>
                  </a:cubicBezTo>
                  <a:cubicBezTo>
                    <a:pt x="1352" y="1539"/>
                    <a:pt x="1313" y="1596"/>
                    <a:pt x="1313" y="1665"/>
                  </a:cubicBezTo>
                  <a:cubicBezTo>
                    <a:pt x="1313" y="1812"/>
                    <a:pt x="1385" y="1930"/>
                    <a:pt x="1530" y="2016"/>
                  </a:cubicBezTo>
                  <a:cubicBezTo>
                    <a:pt x="1687" y="2086"/>
                    <a:pt x="1796" y="2128"/>
                    <a:pt x="1861" y="2143"/>
                  </a:cubicBezTo>
                  <a:cubicBezTo>
                    <a:pt x="1874" y="2151"/>
                    <a:pt x="1879" y="2159"/>
                    <a:pt x="1879" y="2169"/>
                  </a:cubicBezTo>
                  <a:cubicBezTo>
                    <a:pt x="1879" y="2205"/>
                    <a:pt x="1821" y="2249"/>
                    <a:pt x="1704" y="2298"/>
                  </a:cubicBezTo>
                  <a:cubicBezTo>
                    <a:pt x="1588" y="2349"/>
                    <a:pt x="1485" y="2374"/>
                    <a:pt x="1393" y="2374"/>
                  </a:cubicBezTo>
                  <a:cubicBezTo>
                    <a:pt x="1219" y="2374"/>
                    <a:pt x="1131" y="2180"/>
                    <a:pt x="1131" y="1791"/>
                  </a:cubicBezTo>
                  <a:cubicBezTo>
                    <a:pt x="1131" y="1608"/>
                    <a:pt x="1149" y="1409"/>
                    <a:pt x="1188" y="1195"/>
                  </a:cubicBezTo>
                  <a:cubicBezTo>
                    <a:pt x="1220" y="1002"/>
                    <a:pt x="1248" y="897"/>
                    <a:pt x="1267" y="881"/>
                  </a:cubicBezTo>
                  <a:cubicBezTo>
                    <a:pt x="1581" y="881"/>
                    <a:pt x="1754" y="882"/>
                    <a:pt x="1782" y="885"/>
                  </a:cubicBezTo>
                  <a:cubicBezTo>
                    <a:pt x="1839" y="888"/>
                    <a:pt x="1887" y="943"/>
                    <a:pt x="1933" y="1045"/>
                  </a:cubicBezTo>
                  <a:cubicBezTo>
                    <a:pt x="1980" y="1155"/>
                    <a:pt x="2010" y="1214"/>
                    <a:pt x="2023" y="1223"/>
                  </a:cubicBezTo>
                  <a:cubicBezTo>
                    <a:pt x="2033" y="1232"/>
                    <a:pt x="2046" y="1236"/>
                    <a:pt x="2067" y="1236"/>
                  </a:cubicBezTo>
                  <a:cubicBezTo>
                    <a:pt x="2102" y="1236"/>
                    <a:pt x="2155" y="1219"/>
                    <a:pt x="2227" y="1188"/>
                  </a:cubicBezTo>
                  <a:cubicBezTo>
                    <a:pt x="2272" y="1167"/>
                    <a:pt x="2319" y="1146"/>
                    <a:pt x="2364" y="1125"/>
                  </a:cubicBezTo>
                  <a:cubicBezTo>
                    <a:pt x="2323" y="1042"/>
                    <a:pt x="2286" y="939"/>
                    <a:pt x="2249" y="815"/>
                  </a:cubicBezTo>
                  <a:cubicBezTo>
                    <a:pt x="2214" y="691"/>
                    <a:pt x="2195" y="598"/>
                    <a:pt x="2195" y="536"/>
                  </a:cubicBezTo>
                  <a:cubicBezTo>
                    <a:pt x="2195" y="514"/>
                    <a:pt x="2196" y="474"/>
                    <a:pt x="2200" y="417"/>
                  </a:cubicBezTo>
                  <a:cubicBezTo>
                    <a:pt x="2203" y="360"/>
                    <a:pt x="2205" y="318"/>
                    <a:pt x="2205" y="288"/>
                  </a:cubicBezTo>
                  <a:cubicBezTo>
                    <a:pt x="2205" y="218"/>
                    <a:pt x="2195" y="165"/>
                    <a:pt x="2174" y="130"/>
                  </a:cubicBezTo>
                  <a:cubicBezTo>
                    <a:pt x="2105" y="135"/>
                    <a:pt x="1972" y="194"/>
                    <a:pt x="1771" y="302"/>
                  </a:cubicBezTo>
                  <a:cubicBezTo>
                    <a:pt x="1853" y="362"/>
                    <a:pt x="1893" y="428"/>
                    <a:pt x="1893" y="502"/>
                  </a:cubicBezTo>
                  <a:cubicBezTo>
                    <a:pt x="1893" y="526"/>
                    <a:pt x="1888" y="551"/>
                    <a:pt x="1880" y="574"/>
                  </a:cubicBezTo>
                  <a:cubicBezTo>
                    <a:pt x="1873" y="598"/>
                    <a:pt x="1729" y="610"/>
                    <a:pt x="1451" y="613"/>
                  </a:cubicBezTo>
                  <a:lnTo>
                    <a:pt x="1341" y="613"/>
                  </a:lnTo>
                  <a:cubicBezTo>
                    <a:pt x="1388" y="499"/>
                    <a:pt x="1460" y="364"/>
                    <a:pt x="1554" y="209"/>
                  </a:cubicBezTo>
                  <a:cubicBezTo>
                    <a:pt x="1636" y="76"/>
                    <a:pt x="1676" y="8"/>
                    <a:pt x="1676" y="3"/>
                  </a:cubicBezTo>
                  <a:cubicBezTo>
                    <a:pt x="1675" y="1"/>
                    <a:pt x="1672" y="0"/>
                    <a:pt x="1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 rot="-711984">
              <a:off x="6647068" y="1818462"/>
              <a:ext cx="97815" cy="87395"/>
            </a:xfrm>
            <a:custGeom>
              <a:avLst/>
              <a:gdLst/>
              <a:ahLst/>
              <a:cxnLst/>
              <a:rect l="l" t="t" r="r" b="b"/>
              <a:pathLst>
                <a:path w="2253" h="2013" extrusionOk="0">
                  <a:moveTo>
                    <a:pt x="1276" y="640"/>
                  </a:moveTo>
                  <a:cubicBezTo>
                    <a:pt x="1473" y="640"/>
                    <a:pt x="1637" y="661"/>
                    <a:pt x="1763" y="703"/>
                  </a:cubicBezTo>
                  <a:cubicBezTo>
                    <a:pt x="1902" y="751"/>
                    <a:pt x="1972" y="817"/>
                    <a:pt x="1972" y="901"/>
                  </a:cubicBezTo>
                  <a:cubicBezTo>
                    <a:pt x="1972" y="1013"/>
                    <a:pt x="1864" y="1122"/>
                    <a:pt x="1649" y="1229"/>
                  </a:cubicBezTo>
                  <a:cubicBezTo>
                    <a:pt x="1434" y="1335"/>
                    <a:pt x="1213" y="1387"/>
                    <a:pt x="988" y="1387"/>
                  </a:cubicBezTo>
                  <a:cubicBezTo>
                    <a:pt x="810" y="1387"/>
                    <a:pt x="659" y="1365"/>
                    <a:pt x="535" y="1318"/>
                  </a:cubicBezTo>
                  <a:cubicBezTo>
                    <a:pt x="411" y="1271"/>
                    <a:pt x="349" y="1212"/>
                    <a:pt x="349" y="1143"/>
                  </a:cubicBezTo>
                  <a:cubicBezTo>
                    <a:pt x="349" y="1040"/>
                    <a:pt x="445" y="933"/>
                    <a:pt x="639" y="819"/>
                  </a:cubicBezTo>
                  <a:cubicBezTo>
                    <a:pt x="846" y="699"/>
                    <a:pt x="1058" y="640"/>
                    <a:pt x="1276" y="640"/>
                  </a:cubicBezTo>
                  <a:close/>
                  <a:moveTo>
                    <a:pt x="1474" y="1"/>
                  </a:moveTo>
                  <a:cubicBezTo>
                    <a:pt x="1333" y="1"/>
                    <a:pt x="1209" y="7"/>
                    <a:pt x="1100" y="20"/>
                  </a:cubicBezTo>
                  <a:cubicBezTo>
                    <a:pt x="763" y="63"/>
                    <a:pt x="490" y="193"/>
                    <a:pt x="279" y="414"/>
                  </a:cubicBezTo>
                  <a:cubicBezTo>
                    <a:pt x="94" y="607"/>
                    <a:pt x="1" y="813"/>
                    <a:pt x="1" y="1029"/>
                  </a:cubicBezTo>
                  <a:cubicBezTo>
                    <a:pt x="1" y="1304"/>
                    <a:pt x="125" y="1538"/>
                    <a:pt x="373" y="1735"/>
                  </a:cubicBezTo>
                  <a:cubicBezTo>
                    <a:pt x="606" y="1920"/>
                    <a:pt x="869" y="2013"/>
                    <a:pt x="1159" y="2013"/>
                  </a:cubicBezTo>
                  <a:cubicBezTo>
                    <a:pt x="1478" y="2013"/>
                    <a:pt x="1735" y="1902"/>
                    <a:pt x="1927" y="1680"/>
                  </a:cubicBezTo>
                  <a:cubicBezTo>
                    <a:pt x="2076" y="1508"/>
                    <a:pt x="2171" y="1292"/>
                    <a:pt x="2215" y="1035"/>
                  </a:cubicBezTo>
                  <a:cubicBezTo>
                    <a:pt x="2240" y="889"/>
                    <a:pt x="2252" y="765"/>
                    <a:pt x="2252" y="663"/>
                  </a:cubicBezTo>
                  <a:cubicBezTo>
                    <a:pt x="2252" y="441"/>
                    <a:pt x="2197" y="277"/>
                    <a:pt x="2084" y="173"/>
                  </a:cubicBezTo>
                  <a:cubicBezTo>
                    <a:pt x="1962" y="59"/>
                    <a:pt x="1758" y="1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 rot="-711984">
              <a:off x="6795209" y="1752629"/>
              <a:ext cx="57048" cy="124602"/>
            </a:xfrm>
            <a:custGeom>
              <a:avLst/>
              <a:gdLst/>
              <a:ahLst/>
              <a:cxnLst/>
              <a:rect l="l" t="t" r="r" b="b"/>
              <a:pathLst>
                <a:path w="1314" h="2870" extrusionOk="0">
                  <a:moveTo>
                    <a:pt x="1133" y="0"/>
                  </a:moveTo>
                  <a:cubicBezTo>
                    <a:pt x="583" y="61"/>
                    <a:pt x="227" y="92"/>
                    <a:pt x="65" y="92"/>
                  </a:cubicBezTo>
                  <a:cubicBezTo>
                    <a:pt x="34" y="92"/>
                    <a:pt x="15" y="90"/>
                    <a:pt x="8" y="88"/>
                  </a:cubicBezTo>
                  <a:lnTo>
                    <a:pt x="8" y="88"/>
                  </a:lnTo>
                  <a:cubicBezTo>
                    <a:pt x="1" y="228"/>
                    <a:pt x="17" y="317"/>
                    <a:pt x="59" y="354"/>
                  </a:cubicBezTo>
                  <a:cubicBezTo>
                    <a:pt x="147" y="361"/>
                    <a:pt x="212" y="371"/>
                    <a:pt x="249" y="384"/>
                  </a:cubicBezTo>
                  <a:cubicBezTo>
                    <a:pt x="296" y="402"/>
                    <a:pt x="327" y="433"/>
                    <a:pt x="341" y="478"/>
                  </a:cubicBezTo>
                  <a:cubicBezTo>
                    <a:pt x="423" y="776"/>
                    <a:pt x="465" y="1086"/>
                    <a:pt x="465" y="1411"/>
                  </a:cubicBezTo>
                  <a:cubicBezTo>
                    <a:pt x="465" y="1783"/>
                    <a:pt x="392" y="2258"/>
                    <a:pt x="249" y="2838"/>
                  </a:cubicBezTo>
                  <a:cubicBezTo>
                    <a:pt x="244" y="2854"/>
                    <a:pt x="245" y="2864"/>
                    <a:pt x="250" y="2869"/>
                  </a:cubicBezTo>
                  <a:cubicBezTo>
                    <a:pt x="251" y="2869"/>
                    <a:pt x="253" y="2870"/>
                    <a:pt x="255" y="2870"/>
                  </a:cubicBezTo>
                  <a:cubicBezTo>
                    <a:pt x="260" y="2870"/>
                    <a:pt x="268" y="2867"/>
                    <a:pt x="280" y="2861"/>
                  </a:cubicBezTo>
                  <a:cubicBezTo>
                    <a:pt x="490" y="2759"/>
                    <a:pt x="692" y="2707"/>
                    <a:pt x="883" y="2707"/>
                  </a:cubicBezTo>
                  <a:cubicBezTo>
                    <a:pt x="1025" y="2707"/>
                    <a:pt x="1169" y="2738"/>
                    <a:pt x="1314" y="2801"/>
                  </a:cubicBezTo>
                  <a:lnTo>
                    <a:pt x="1314" y="2366"/>
                  </a:lnTo>
                  <a:cubicBezTo>
                    <a:pt x="1271" y="2347"/>
                    <a:pt x="1216" y="2336"/>
                    <a:pt x="1153" y="2336"/>
                  </a:cubicBezTo>
                  <a:cubicBezTo>
                    <a:pt x="1072" y="2336"/>
                    <a:pt x="994" y="2355"/>
                    <a:pt x="915" y="2393"/>
                  </a:cubicBezTo>
                  <a:cubicBezTo>
                    <a:pt x="1134" y="1959"/>
                    <a:pt x="1245" y="1451"/>
                    <a:pt x="1245" y="865"/>
                  </a:cubicBezTo>
                  <a:cubicBezTo>
                    <a:pt x="1245" y="548"/>
                    <a:pt x="1206" y="260"/>
                    <a:pt x="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1"/>
            <p:cNvSpPr/>
            <p:nvPr/>
          </p:nvSpPr>
          <p:spPr>
            <a:xfrm rot="-711984">
              <a:off x="6862425" y="1770956"/>
              <a:ext cx="101939" cy="87134"/>
            </a:xfrm>
            <a:custGeom>
              <a:avLst/>
              <a:gdLst/>
              <a:ahLst/>
              <a:cxnLst/>
              <a:rect l="l" t="t" r="r" b="b"/>
              <a:pathLst>
                <a:path w="2348" h="2007" extrusionOk="0">
                  <a:moveTo>
                    <a:pt x="1286" y="251"/>
                  </a:moveTo>
                  <a:cubicBezTo>
                    <a:pt x="1418" y="251"/>
                    <a:pt x="1523" y="270"/>
                    <a:pt x="1602" y="310"/>
                  </a:cubicBezTo>
                  <a:cubicBezTo>
                    <a:pt x="1681" y="348"/>
                    <a:pt x="1720" y="398"/>
                    <a:pt x="1720" y="459"/>
                  </a:cubicBezTo>
                  <a:cubicBezTo>
                    <a:pt x="1720" y="578"/>
                    <a:pt x="1602" y="637"/>
                    <a:pt x="1367" y="637"/>
                  </a:cubicBezTo>
                  <a:cubicBezTo>
                    <a:pt x="917" y="637"/>
                    <a:pt x="691" y="567"/>
                    <a:pt x="691" y="426"/>
                  </a:cubicBezTo>
                  <a:cubicBezTo>
                    <a:pt x="691" y="370"/>
                    <a:pt x="757" y="326"/>
                    <a:pt x="889" y="293"/>
                  </a:cubicBezTo>
                  <a:cubicBezTo>
                    <a:pt x="1001" y="265"/>
                    <a:pt x="1135" y="251"/>
                    <a:pt x="1286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0" y="270"/>
                    <a:pt x="0" y="810"/>
                  </a:cubicBezTo>
                  <a:cubicBezTo>
                    <a:pt x="0" y="1102"/>
                    <a:pt x="94" y="1364"/>
                    <a:pt x="283" y="1597"/>
                  </a:cubicBezTo>
                  <a:cubicBezTo>
                    <a:pt x="504" y="1869"/>
                    <a:pt x="799" y="2006"/>
                    <a:pt x="1167" y="2006"/>
                  </a:cubicBezTo>
                  <a:cubicBezTo>
                    <a:pt x="1487" y="2006"/>
                    <a:pt x="1726" y="1964"/>
                    <a:pt x="1884" y="1878"/>
                  </a:cubicBezTo>
                  <a:cubicBezTo>
                    <a:pt x="1990" y="1819"/>
                    <a:pt x="2081" y="1721"/>
                    <a:pt x="2154" y="1583"/>
                  </a:cubicBezTo>
                  <a:cubicBezTo>
                    <a:pt x="2180" y="1534"/>
                    <a:pt x="2194" y="1484"/>
                    <a:pt x="2194" y="1437"/>
                  </a:cubicBezTo>
                  <a:cubicBezTo>
                    <a:pt x="2194" y="1266"/>
                    <a:pt x="2053" y="1153"/>
                    <a:pt x="1771" y="1098"/>
                  </a:cubicBezTo>
                  <a:cubicBezTo>
                    <a:pt x="1666" y="1079"/>
                    <a:pt x="1567" y="1069"/>
                    <a:pt x="1472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2" y="1175"/>
                    <a:pt x="1031" y="1232"/>
                    <a:pt x="1031" y="1302"/>
                  </a:cubicBezTo>
                  <a:cubicBezTo>
                    <a:pt x="1031" y="1413"/>
                    <a:pt x="1077" y="1509"/>
                    <a:pt x="1167" y="1589"/>
                  </a:cubicBezTo>
                  <a:cubicBezTo>
                    <a:pt x="1258" y="1670"/>
                    <a:pt x="1373" y="1723"/>
                    <a:pt x="1517" y="1749"/>
                  </a:cubicBezTo>
                  <a:cubicBezTo>
                    <a:pt x="1529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8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7" y="1830"/>
                  </a:cubicBezTo>
                  <a:cubicBezTo>
                    <a:pt x="1152" y="1824"/>
                    <a:pt x="1043" y="1773"/>
                    <a:pt x="956" y="1675"/>
                  </a:cubicBezTo>
                  <a:cubicBezTo>
                    <a:pt x="842" y="1549"/>
                    <a:pt x="785" y="1355"/>
                    <a:pt x="785" y="1097"/>
                  </a:cubicBezTo>
                  <a:cubicBezTo>
                    <a:pt x="785" y="891"/>
                    <a:pt x="799" y="790"/>
                    <a:pt x="824" y="790"/>
                  </a:cubicBezTo>
                  <a:cubicBezTo>
                    <a:pt x="840" y="790"/>
                    <a:pt x="1036" y="821"/>
                    <a:pt x="1413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6" y="1046"/>
                    <a:pt x="2329" y="1047"/>
                    <a:pt x="2331" y="1047"/>
                  </a:cubicBezTo>
                  <a:cubicBezTo>
                    <a:pt x="2337" y="1047"/>
                    <a:pt x="2340" y="1041"/>
                    <a:pt x="2340" y="1031"/>
                  </a:cubicBezTo>
                  <a:cubicBezTo>
                    <a:pt x="2344" y="956"/>
                    <a:pt x="2348" y="890"/>
                    <a:pt x="2348" y="834"/>
                  </a:cubicBezTo>
                  <a:cubicBezTo>
                    <a:pt x="2348" y="654"/>
                    <a:pt x="2320" y="506"/>
                    <a:pt x="2268" y="385"/>
                  </a:cubicBezTo>
                  <a:cubicBezTo>
                    <a:pt x="2150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1"/>
            <p:cNvSpPr/>
            <p:nvPr/>
          </p:nvSpPr>
          <p:spPr>
            <a:xfrm rot="-711984">
              <a:off x="6964044" y="1738015"/>
              <a:ext cx="119609" cy="97815"/>
            </a:xfrm>
            <a:custGeom>
              <a:avLst/>
              <a:gdLst/>
              <a:ahLst/>
              <a:cxnLst/>
              <a:rect l="l" t="t" r="r" b="b"/>
              <a:pathLst>
                <a:path w="2755" h="2253" extrusionOk="0">
                  <a:moveTo>
                    <a:pt x="1289" y="1000"/>
                  </a:moveTo>
                  <a:cubicBezTo>
                    <a:pt x="1445" y="1000"/>
                    <a:pt x="1571" y="1017"/>
                    <a:pt x="1668" y="1049"/>
                  </a:cubicBezTo>
                  <a:cubicBezTo>
                    <a:pt x="1760" y="1080"/>
                    <a:pt x="1806" y="1118"/>
                    <a:pt x="1806" y="1164"/>
                  </a:cubicBezTo>
                  <a:cubicBezTo>
                    <a:pt x="1806" y="1241"/>
                    <a:pt x="1724" y="1323"/>
                    <a:pt x="1564" y="1408"/>
                  </a:cubicBezTo>
                  <a:cubicBezTo>
                    <a:pt x="1394" y="1494"/>
                    <a:pt x="1218" y="1539"/>
                    <a:pt x="1036" y="1539"/>
                  </a:cubicBezTo>
                  <a:cubicBezTo>
                    <a:pt x="876" y="1539"/>
                    <a:pt x="736" y="1521"/>
                    <a:pt x="620" y="1489"/>
                  </a:cubicBezTo>
                  <a:cubicBezTo>
                    <a:pt x="490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700" y="1115"/>
                  </a:cubicBezTo>
                  <a:cubicBezTo>
                    <a:pt x="888" y="1039"/>
                    <a:pt x="1085" y="1000"/>
                    <a:pt x="1289" y="1000"/>
                  </a:cubicBezTo>
                  <a:close/>
                  <a:moveTo>
                    <a:pt x="2661" y="0"/>
                  </a:moveTo>
                  <a:cubicBezTo>
                    <a:pt x="2458" y="75"/>
                    <a:pt x="2086" y="154"/>
                    <a:pt x="1550" y="235"/>
                  </a:cubicBezTo>
                  <a:cubicBezTo>
                    <a:pt x="1592" y="301"/>
                    <a:pt x="1631" y="388"/>
                    <a:pt x="1664" y="493"/>
                  </a:cubicBezTo>
                  <a:cubicBezTo>
                    <a:pt x="1694" y="592"/>
                    <a:pt x="1710" y="670"/>
                    <a:pt x="1710" y="725"/>
                  </a:cubicBezTo>
                  <a:cubicBezTo>
                    <a:pt x="1451" y="475"/>
                    <a:pt x="1186" y="349"/>
                    <a:pt x="913" y="349"/>
                  </a:cubicBezTo>
                  <a:cubicBezTo>
                    <a:pt x="661" y="349"/>
                    <a:pt x="454" y="443"/>
                    <a:pt x="293" y="632"/>
                  </a:cubicBezTo>
                  <a:cubicBezTo>
                    <a:pt x="159" y="792"/>
                    <a:pt x="71" y="993"/>
                    <a:pt x="31" y="1237"/>
                  </a:cubicBezTo>
                  <a:cubicBezTo>
                    <a:pt x="11" y="1360"/>
                    <a:pt x="1" y="1474"/>
                    <a:pt x="1" y="1576"/>
                  </a:cubicBezTo>
                  <a:cubicBezTo>
                    <a:pt x="1" y="1772"/>
                    <a:pt x="50" y="1918"/>
                    <a:pt x="146" y="2012"/>
                  </a:cubicBezTo>
                  <a:cubicBezTo>
                    <a:pt x="254" y="2119"/>
                    <a:pt x="433" y="2171"/>
                    <a:pt x="682" y="2171"/>
                  </a:cubicBezTo>
                  <a:cubicBezTo>
                    <a:pt x="765" y="2171"/>
                    <a:pt x="868" y="2163"/>
                    <a:pt x="990" y="2147"/>
                  </a:cubicBezTo>
                  <a:cubicBezTo>
                    <a:pt x="1244" y="2114"/>
                    <a:pt x="1462" y="2024"/>
                    <a:pt x="1646" y="1873"/>
                  </a:cubicBezTo>
                  <a:cubicBezTo>
                    <a:pt x="1654" y="1865"/>
                    <a:pt x="1662" y="1861"/>
                    <a:pt x="1666" y="1860"/>
                  </a:cubicBezTo>
                  <a:cubicBezTo>
                    <a:pt x="1667" y="1860"/>
                    <a:pt x="1667" y="1860"/>
                    <a:pt x="1668" y="1860"/>
                  </a:cubicBezTo>
                  <a:cubicBezTo>
                    <a:pt x="1673" y="1860"/>
                    <a:pt x="1677" y="1869"/>
                    <a:pt x="1677" y="1886"/>
                  </a:cubicBezTo>
                  <a:cubicBezTo>
                    <a:pt x="1677" y="1948"/>
                    <a:pt x="1658" y="2069"/>
                    <a:pt x="1620" y="2253"/>
                  </a:cubicBezTo>
                  <a:cubicBezTo>
                    <a:pt x="1719" y="2192"/>
                    <a:pt x="1855" y="2137"/>
                    <a:pt x="2031" y="2093"/>
                  </a:cubicBezTo>
                  <a:cubicBezTo>
                    <a:pt x="2207" y="2047"/>
                    <a:pt x="2365" y="2024"/>
                    <a:pt x="2504" y="2024"/>
                  </a:cubicBezTo>
                  <a:cubicBezTo>
                    <a:pt x="2620" y="2024"/>
                    <a:pt x="2703" y="2042"/>
                    <a:pt x="2754" y="2078"/>
                  </a:cubicBezTo>
                  <a:lnTo>
                    <a:pt x="2711" y="1630"/>
                  </a:lnTo>
                  <a:cubicBezTo>
                    <a:pt x="2665" y="1618"/>
                    <a:pt x="2618" y="1612"/>
                    <a:pt x="2565" y="1612"/>
                  </a:cubicBezTo>
                  <a:cubicBezTo>
                    <a:pt x="2465" y="1612"/>
                    <a:pt x="2380" y="1634"/>
                    <a:pt x="2308" y="1679"/>
                  </a:cubicBezTo>
                  <a:cubicBezTo>
                    <a:pt x="2397" y="1452"/>
                    <a:pt x="2442" y="1163"/>
                    <a:pt x="2442" y="813"/>
                  </a:cubicBezTo>
                  <a:cubicBezTo>
                    <a:pt x="2442" y="771"/>
                    <a:pt x="2441" y="712"/>
                    <a:pt x="2437" y="635"/>
                  </a:cubicBezTo>
                  <a:cubicBezTo>
                    <a:pt x="2433" y="557"/>
                    <a:pt x="2432" y="499"/>
                    <a:pt x="2432" y="463"/>
                  </a:cubicBezTo>
                  <a:lnTo>
                    <a:pt x="2432" y="460"/>
                  </a:lnTo>
                  <a:cubicBezTo>
                    <a:pt x="2432" y="416"/>
                    <a:pt x="2511" y="367"/>
                    <a:pt x="2672" y="312"/>
                  </a:cubicBezTo>
                  <a:cubicBezTo>
                    <a:pt x="2685" y="300"/>
                    <a:pt x="2691" y="265"/>
                    <a:pt x="2691" y="208"/>
                  </a:cubicBezTo>
                  <a:cubicBezTo>
                    <a:pt x="2691" y="139"/>
                    <a:pt x="2681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1"/>
            <p:cNvSpPr/>
            <p:nvPr/>
          </p:nvSpPr>
          <p:spPr>
            <a:xfrm rot="-711984">
              <a:off x="7081910" y="1718779"/>
              <a:ext cx="112923" cy="92996"/>
            </a:xfrm>
            <a:custGeom>
              <a:avLst/>
              <a:gdLst/>
              <a:ahLst/>
              <a:cxnLst/>
              <a:rect l="l" t="t" r="r" b="b"/>
              <a:pathLst>
                <a:path w="2601" h="2142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783" y="169"/>
                    <a:pt x="541" y="253"/>
                    <a:pt x="310" y="253"/>
                  </a:cubicBezTo>
                  <a:cubicBezTo>
                    <a:pt x="214" y="253"/>
                    <a:pt x="121" y="240"/>
                    <a:pt x="28" y="216"/>
                  </a:cubicBezTo>
                  <a:cubicBezTo>
                    <a:pt x="24" y="215"/>
                    <a:pt x="20" y="215"/>
                    <a:pt x="17" y="215"/>
                  </a:cubicBezTo>
                  <a:cubicBezTo>
                    <a:pt x="6" y="215"/>
                    <a:pt x="1" y="220"/>
                    <a:pt x="1" y="232"/>
                  </a:cubicBezTo>
                  <a:cubicBezTo>
                    <a:pt x="1" y="244"/>
                    <a:pt x="7" y="301"/>
                    <a:pt x="21" y="403"/>
                  </a:cubicBezTo>
                  <a:cubicBezTo>
                    <a:pt x="35" y="505"/>
                    <a:pt x="42" y="563"/>
                    <a:pt x="42" y="580"/>
                  </a:cubicBezTo>
                  <a:cubicBezTo>
                    <a:pt x="42" y="585"/>
                    <a:pt x="45" y="588"/>
                    <a:pt x="53" y="588"/>
                  </a:cubicBezTo>
                  <a:cubicBezTo>
                    <a:pt x="57" y="588"/>
                    <a:pt x="61" y="587"/>
                    <a:pt x="68" y="586"/>
                  </a:cubicBezTo>
                  <a:cubicBezTo>
                    <a:pt x="132" y="574"/>
                    <a:pt x="177" y="569"/>
                    <a:pt x="202" y="569"/>
                  </a:cubicBezTo>
                  <a:cubicBezTo>
                    <a:pt x="271" y="569"/>
                    <a:pt x="323" y="584"/>
                    <a:pt x="359" y="611"/>
                  </a:cubicBezTo>
                  <a:cubicBezTo>
                    <a:pt x="389" y="631"/>
                    <a:pt x="403" y="708"/>
                    <a:pt x="403" y="838"/>
                  </a:cubicBezTo>
                  <a:cubicBezTo>
                    <a:pt x="403" y="959"/>
                    <a:pt x="390" y="1129"/>
                    <a:pt x="365" y="1349"/>
                  </a:cubicBezTo>
                  <a:cubicBezTo>
                    <a:pt x="351" y="1463"/>
                    <a:pt x="337" y="1577"/>
                    <a:pt x="323" y="1692"/>
                  </a:cubicBezTo>
                  <a:cubicBezTo>
                    <a:pt x="319" y="1735"/>
                    <a:pt x="290" y="1771"/>
                    <a:pt x="231" y="1802"/>
                  </a:cubicBezTo>
                  <a:cubicBezTo>
                    <a:pt x="229" y="1802"/>
                    <a:pt x="162" y="1829"/>
                    <a:pt x="32" y="1883"/>
                  </a:cubicBezTo>
                  <a:cubicBezTo>
                    <a:pt x="17" y="1889"/>
                    <a:pt x="11" y="1897"/>
                    <a:pt x="13" y="1909"/>
                  </a:cubicBezTo>
                  <a:cubicBezTo>
                    <a:pt x="35" y="2015"/>
                    <a:pt x="63" y="2092"/>
                    <a:pt x="95" y="2142"/>
                  </a:cubicBezTo>
                  <a:cubicBezTo>
                    <a:pt x="584" y="2016"/>
                    <a:pt x="1079" y="1953"/>
                    <a:pt x="1581" y="1953"/>
                  </a:cubicBezTo>
                  <a:cubicBezTo>
                    <a:pt x="1665" y="1953"/>
                    <a:pt x="1727" y="1954"/>
                    <a:pt x="1769" y="1957"/>
                  </a:cubicBezTo>
                  <a:cubicBezTo>
                    <a:pt x="1791" y="1859"/>
                    <a:pt x="1810" y="1776"/>
                    <a:pt x="1825" y="1708"/>
                  </a:cubicBezTo>
                  <a:cubicBezTo>
                    <a:pt x="1649" y="1694"/>
                    <a:pt x="1504" y="1678"/>
                    <a:pt x="1387" y="1654"/>
                  </a:cubicBezTo>
                  <a:cubicBezTo>
                    <a:pt x="1283" y="1632"/>
                    <a:pt x="1226" y="1608"/>
                    <a:pt x="1217" y="1581"/>
                  </a:cubicBezTo>
                  <a:cubicBezTo>
                    <a:pt x="1118" y="1265"/>
                    <a:pt x="1070" y="1028"/>
                    <a:pt x="1070" y="873"/>
                  </a:cubicBezTo>
                  <a:cubicBezTo>
                    <a:pt x="1070" y="686"/>
                    <a:pt x="1139" y="539"/>
                    <a:pt x="1278" y="438"/>
                  </a:cubicBezTo>
                  <a:cubicBezTo>
                    <a:pt x="1390" y="355"/>
                    <a:pt x="1520" y="314"/>
                    <a:pt x="1669" y="314"/>
                  </a:cubicBezTo>
                  <a:cubicBezTo>
                    <a:pt x="1750" y="314"/>
                    <a:pt x="1822" y="331"/>
                    <a:pt x="1884" y="362"/>
                  </a:cubicBezTo>
                  <a:cubicBezTo>
                    <a:pt x="1939" y="391"/>
                    <a:pt x="1966" y="417"/>
                    <a:pt x="1966" y="442"/>
                  </a:cubicBezTo>
                  <a:cubicBezTo>
                    <a:pt x="1966" y="458"/>
                    <a:pt x="1959" y="466"/>
                    <a:pt x="1946" y="470"/>
                  </a:cubicBezTo>
                  <a:cubicBezTo>
                    <a:pt x="1798" y="506"/>
                    <a:pt x="1674" y="566"/>
                    <a:pt x="1577" y="646"/>
                  </a:cubicBezTo>
                  <a:cubicBezTo>
                    <a:pt x="1454" y="748"/>
                    <a:pt x="1393" y="872"/>
                    <a:pt x="1393" y="1018"/>
                  </a:cubicBezTo>
                  <a:cubicBezTo>
                    <a:pt x="1393" y="1146"/>
                    <a:pt x="1512" y="1210"/>
                    <a:pt x="1749" y="1210"/>
                  </a:cubicBezTo>
                  <a:cubicBezTo>
                    <a:pt x="1879" y="1210"/>
                    <a:pt x="2024" y="1189"/>
                    <a:pt x="2184" y="1147"/>
                  </a:cubicBezTo>
                  <a:cubicBezTo>
                    <a:pt x="2462" y="1074"/>
                    <a:pt x="2600" y="962"/>
                    <a:pt x="2600" y="810"/>
                  </a:cubicBezTo>
                  <a:cubicBezTo>
                    <a:pt x="2600" y="744"/>
                    <a:pt x="2580" y="664"/>
                    <a:pt x="2542" y="568"/>
                  </a:cubicBezTo>
                  <a:cubicBezTo>
                    <a:pt x="2408" y="250"/>
                    <a:pt x="2130" y="92"/>
                    <a:pt x="1707" y="92"/>
                  </a:cubicBezTo>
                  <a:cubicBezTo>
                    <a:pt x="1396" y="92"/>
                    <a:pt x="1154" y="173"/>
                    <a:pt x="979" y="337"/>
                  </a:cubicBezTo>
                  <a:cubicBezTo>
                    <a:pt x="1001" y="198"/>
                    <a:pt x="1019" y="88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 rot="-711984">
              <a:off x="7189815" y="1695870"/>
              <a:ext cx="115919" cy="100203"/>
            </a:xfrm>
            <a:custGeom>
              <a:avLst/>
              <a:gdLst/>
              <a:ahLst/>
              <a:cxnLst/>
              <a:rect l="l" t="t" r="r" b="b"/>
              <a:pathLst>
                <a:path w="2670" h="2308" extrusionOk="0">
                  <a:moveTo>
                    <a:pt x="2072" y="1"/>
                  </a:moveTo>
                  <a:cubicBezTo>
                    <a:pt x="1999" y="1"/>
                    <a:pt x="1913" y="32"/>
                    <a:pt x="1817" y="94"/>
                  </a:cubicBezTo>
                  <a:cubicBezTo>
                    <a:pt x="1467" y="321"/>
                    <a:pt x="1224" y="642"/>
                    <a:pt x="1091" y="1053"/>
                  </a:cubicBezTo>
                  <a:cubicBezTo>
                    <a:pt x="1091" y="690"/>
                    <a:pt x="1161" y="397"/>
                    <a:pt x="1301" y="175"/>
                  </a:cubicBezTo>
                  <a:cubicBezTo>
                    <a:pt x="459" y="119"/>
                    <a:pt x="27" y="86"/>
                    <a:pt x="7" y="75"/>
                  </a:cubicBezTo>
                  <a:cubicBezTo>
                    <a:pt x="4" y="93"/>
                    <a:pt x="1" y="115"/>
                    <a:pt x="1" y="143"/>
                  </a:cubicBezTo>
                  <a:cubicBezTo>
                    <a:pt x="1" y="228"/>
                    <a:pt x="15" y="277"/>
                    <a:pt x="45" y="285"/>
                  </a:cubicBezTo>
                  <a:cubicBezTo>
                    <a:pt x="108" y="299"/>
                    <a:pt x="156" y="305"/>
                    <a:pt x="188" y="309"/>
                  </a:cubicBezTo>
                  <a:cubicBezTo>
                    <a:pt x="288" y="324"/>
                    <a:pt x="341" y="376"/>
                    <a:pt x="346" y="464"/>
                  </a:cubicBezTo>
                  <a:cubicBezTo>
                    <a:pt x="357" y="625"/>
                    <a:pt x="377" y="812"/>
                    <a:pt x="407" y="1024"/>
                  </a:cubicBezTo>
                  <a:cubicBezTo>
                    <a:pt x="455" y="1367"/>
                    <a:pt x="511" y="1580"/>
                    <a:pt x="572" y="1667"/>
                  </a:cubicBezTo>
                  <a:cubicBezTo>
                    <a:pt x="485" y="1626"/>
                    <a:pt x="404" y="1606"/>
                    <a:pt x="326" y="1606"/>
                  </a:cubicBezTo>
                  <a:cubicBezTo>
                    <a:pt x="274" y="1606"/>
                    <a:pt x="231" y="1613"/>
                    <a:pt x="196" y="1628"/>
                  </a:cubicBezTo>
                  <a:lnTo>
                    <a:pt x="192" y="2015"/>
                  </a:lnTo>
                  <a:cubicBezTo>
                    <a:pt x="257" y="1957"/>
                    <a:pt x="372" y="1928"/>
                    <a:pt x="537" y="1928"/>
                  </a:cubicBezTo>
                  <a:cubicBezTo>
                    <a:pt x="786" y="1928"/>
                    <a:pt x="1035" y="1984"/>
                    <a:pt x="1285" y="2095"/>
                  </a:cubicBezTo>
                  <a:cubicBezTo>
                    <a:pt x="1187" y="1803"/>
                    <a:pt x="1136" y="1605"/>
                    <a:pt x="1133" y="1498"/>
                  </a:cubicBezTo>
                  <a:cubicBezTo>
                    <a:pt x="1209" y="1189"/>
                    <a:pt x="1339" y="991"/>
                    <a:pt x="1520" y="899"/>
                  </a:cubicBezTo>
                  <a:cubicBezTo>
                    <a:pt x="1566" y="875"/>
                    <a:pt x="1602" y="864"/>
                    <a:pt x="1629" y="864"/>
                  </a:cubicBezTo>
                  <a:cubicBezTo>
                    <a:pt x="1716" y="864"/>
                    <a:pt x="1762" y="955"/>
                    <a:pt x="1770" y="1132"/>
                  </a:cubicBezTo>
                  <a:lnTo>
                    <a:pt x="1770" y="1283"/>
                  </a:lnTo>
                  <a:cubicBezTo>
                    <a:pt x="1770" y="1661"/>
                    <a:pt x="1715" y="1940"/>
                    <a:pt x="1602" y="2118"/>
                  </a:cubicBezTo>
                  <a:lnTo>
                    <a:pt x="2608" y="2307"/>
                  </a:lnTo>
                  <a:cubicBezTo>
                    <a:pt x="2633" y="2242"/>
                    <a:pt x="2652" y="2189"/>
                    <a:pt x="2669" y="2147"/>
                  </a:cubicBezTo>
                  <a:cubicBezTo>
                    <a:pt x="2562" y="2113"/>
                    <a:pt x="2478" y="2085"/>
                    <a:pt x="2417" y="2061"/>
                  </a:cubicBezTo>
                  <a:cubicBezTo>
                    <a:pt x="2387" y="2003"/>
                    <a:pt x="2373" y="1899"/>
                    <a:pt x="2373" y="1747"/>
                  </a:cubicBezTo>
                  <a:cubicBezTo>
                    <a:pt x="2373" y="1586"/>
                    <a:pt x="2390" y="1354"/>
                    <a:pt x="2421" y="1057"/>
                  </a:cubicBezTo>
                  <a:cubicBezTo>
                    <a:pt x="2430" y="971"/>
                    <a:pt x="2434" y="886"/>
                    <a:pt x="2434" y="801"/>
                  </a:cubicBezTo>
                  <a:cubicBezTo>
                    <a:pt x="2434" y="580"/>
                    <a:pt x="2408" y="399"/>
                    <a:pt x="2356" y="259"/>
                  </a:cubicBezTo>
                  <a:cubicBezTo>
                    <a:pt x="2294" y="88"/>
                    <a:pt x="2200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 rot="-711984">
              <a:off x="6679568" y="1551477"/>
              <a:ext cx="153473" cy="126425"/>
            </a:xfrm>
            <a:custGeom>
              <a:avLst/>
              <a:gdLst/>
              <a:ahLst/>
              <a:cxnLst/>
              <a:rect l="l" t="t" r="r" b="b"/>
              <a:pathLst>
                <a:path w="3535" h="2912" extrusionOk="0">
                  <a:moveTo>
                    <a:pt x="1718" y="738"/>
                  </a:moveTo>
                  <a:cubicBezTo>
                    <a:pt x="1930" y="738"/>
                    <a:pt x="2132" y="780"/>
                    <a:pt x="2327" y="866"/>
                  </a:cubicBezTo>
                  <a:cubicBezTo>
                    <a:pt x="2522" y="951"/>
                    <a:pt x="2619" y="1041"/>
                    <a:pt x="2619" y="1132"/>
                  </a:cubicBezTo>
                  <a:cubicBezTo>
                    <a:pt x="2619" y="1193"/>
                    <a:pt x="2556" y="1240"/>
                    <a:pt x="2428" y="1278"/>
                  </a:cubicBezTo>
                  <a:cubicBezTo>
                    <a:pt x="2318" y="1307"/>
                    <a:pt x="2183" y="1322"/>
                    <a:pt x="2021" y="1322"/>
                  </a:cubicBezTo>
                  <a:cubicBezTo>
                    <a:pt x="1857" y="1322"/>
                    <a:pt x="1669" y="1291"/>
                    <a:pt x="1458" y="1230"/>
                  </a:cubicBezTo>
                  <a:cubicBezTo>
                    <a:pt x="1196" y="1152"/>
                    <a:pt x="1064" y="1062"/>
                    <a:pt x="1064" y="956"/>
                  </a:cubicBezTo>
                  <a:cubicBezTo>
                    <a:pt x="1064" y="894"/>
                    <a:pt x="1130" y="843"/>
                    <a:pt x="1259" y="801"/>
                  </a:cubicBezTo>
                  <a:cubicBezTo>
                    <a:pt x="1389" y="759"/>
                    <a:pt x="1542" y="738"/>
                    <a:pt x="1718" y="738"/>
                  </a:cubicBezTo>
                  <a:close/>
                  <a:moveTo>
                    <a:pt x="454" y="0"/>
                  </a:moveTo>
                  <a:lnTo>
                    <a:pt x="350" y="387"/>
                  </a:lnTo>
                  <a:cubicBezTo>
                    <a:pt x="418" y="449"/>
                    <a:pt x="508" y="480"/>
                    <a:pt x="625" y="480"/>
                  </a:cubicBezTo>
                  <a:cubicBezTo>
                    <a:pt x="667" y="480"/>
                    <a:pt x="699" y="477"/>
                    <a:pt x="723" y="474"/>
                  </a:cubicBezTo>
                  <a:lnTo>
                    <a:pt x="723" y="474"/>
                  </a:lnTo>
                  <a:cubicBezTo>
                    <a:pt x="594" y="789"/>
                    <a:pt x="501" y="1128"/>
                    <a:pt x="441" y="1496"/>
                  </a:cubicBezTo>
                  <a:cubicBezTo>
                    <a:pt x="409" y="1707"/>
                    <a:pt x="378" y="2017"/>
                    <a:pt x="350" y="2427"/>
                  </a:cubicBezTo>
                  <a:cubicBezTo>
                    <a:pt x="345" y="2504"/>
                    <a:pt x="311" y="2551"/>
                    <a:pt x="248" y="2571"/>
                  </a:cubicBezTo>
                  <a:cubicBezTo>
                    <a:pt x="185" y="2578"/>
                    <a:pt x="121" y="2588"/>
                    <a:pt x="58" y="2597"/>
                  </a:cubicBezTo>
                  <a:cubicBezTo>
                    <a:pt x="20" y="2603"/>
                    <a:pt x="1" y="2666"/>
                    <a:pt x="1" y="2788"/>
                  </a:cubicBezTo>
                  <a:cubicBezTo>
                    <a:pt x="2" y="2795"/>
                    <a:pt x="4" y="2802"/>
                    <a:pt x="5" y="2808"/>
                  </a:cubicBezTo>
                  <a:cubicBezTo>
                    <a:pt x="17" y="2802"/>
                    <a:pt x="202" y="2799"/>
                    <a:pt x="559" y="2795"/>
                  </a:cubicBezTo>
                  <a:lnTo>
                    <a:pt x="1331" y="2790"/>
                  </a:lnTo>
                  <a:cubicBezTo>
                    <a:pt x="1216" y="2400"/>
                    <a:pt x="1158" y="2046"/>
                    <a:pt x="1158" y="1729"/>
                  </a:cubicBezTo>
                  <a:cubicBezTo>
                    <a:pt x="1158" y="1603"/>
                    <a:pt x="1162" y="1527"/>
                    <a:pt x="1171" y="1502"/>
                  </a:cubicBezTo>
                  <a:cubicBezTo>
                    <a:pt x="1321" y="1572"/>
                    <a:pt x="1422" y="1660"/>
                    <a:pt x="1476" y="1763"/>
                  </a:cubicBezTo>
                  <a:cubicBezTo>
                    <a:pt x="1515" y="1837"/>
                    <a:pt x="1539" y="1948"/>
                    <a:pt x="1548" y="2099"/>
                  </a:cubicBezTo>
                  <a:cubicBezTo>
                    <a:pt x="1560" y="2311"/>
                    <a:pt x="1572" y="2457"/>
                    <a:pt x="1587" y="2536"/>
                  </a:cubicBezTo>
                  <a:cubicBezTo>
                    <a:pt x="1633" y="2786"/>
                    <a:pt x="1853" y="2912"/>
                    <a:pt x="2243" y="2912"/>
                  </a:cubicBezTo>
                  <a:cubicBezTo>
                    <a:pt x="2375" y="2912"/>
                    <a:pt x="2535" y="2894"/>
                    <a:pt x="2726" y="2861"/>
                  </a:cubicBezTo>
                  <a:cubicBezTo>
                    <a:pt x="3011" y="2811"/>
                    <a:pt x="3227" y="2680"/>
                    <a:pt x="3375" y="2470"/>
                  </a:cubicBezTo>
                  <a:cubicBezTo>
                    <a:pt x="3482" y="2320"/>
                    <a:pt x="3534" y="2174"/>
                    <a:pt x="3534" y="2034"/>
                  </a:cubicBezTo>
                  <a:cubicBezTo>
                    <a:pt x="3534" y="1963"/>
                    <a:pt x="3508" y="1900"/>
                    <a:pt x="3461" y="1849"/>
                  </a:cubicBezTo>
                  <a:cubicBezTo>
                    <a:pt x="3401" y="1781"/>
                    <a:pt x="3322" y="1746"/>
                    <a:pt x="3223" y="1746"/>
                  </a:cubicBezTo>
                  <a:cubicBezTo>
                    <a:pt x="3155" y="1746"/>
                    <a:pt x="3080" y="1763"/>
                    <a:pt x="2998" y="1794"/>
                  </a:cubicBezTo>
                  <a:cubicBezTo>
                    <a:pt x="2831" y="1859"/>
                    <a:pt x="2693" y="1939"/>
                    <a:pt x="2592" y="2035"/>
                  </a:cubicBezTo>
                  <a:cubicBezTo>
                    <a:pt x="2499" y="2122"/>
                    <a:pt x="2452" y="2200"/>
                    <a:pt x="2452" y="2273"/>
                  </a:cubicBezTo>
                  <a:cubicBezTo>
                    <a:pt x="2452" y="2290"/>
                    <a:pt x="2455" y="2305"/>
                    <a:pt x="2460" y="2318"/>
                  </a:cubicBezTo>
                  <a:cubicBezTo>
                    <a:pt x="2497" y="2412"/>
                    <a:pt x="2590" y="2459"/>
                    <a:pt x="2737" y="2459"/>
                  </a:cubicBezTo>
                  <a:cubicBezTo>
                    <a:pt x="2796" y="2459"/>
                    <a:pt x="2871" y="2449"/>
                    <a:pt x="2964" y="2427"/>
                  </a:cubicBezTo>
                  <a:cubicBezTo>
                    <a:pt x="3055" y="2406"/>
                    <a:pt x="3110" y="2395"/>
                    <a:pt x="3125" y="2395"/>
                  </a:cubicBezTo>
                  <a:cubicBezTo>
                    <a:pt x="3148" y="2395"/>
                    <a:pt x="3160" y="2402"/>
                    <a:pt x="3160" y="2416"/>
                  </a:cubicBezTo>
                  <a:cubicBezTo>
                    <a:pt x="3160" y="2455"/>
                    <a:pt x="3084" y="2505"/>
                    <a:pt x="2933" y="2564"/>
                  </a:cubicBezTo>
                  <a:cubicBezTo>
                    <a:pt x="2776" y="2625"/>
                    <a:pt x="2635" y="2656"/>
                    <a:pt x="2511" y="2656"/>
                  </a:cubicBezTo>
                  <a:cubicBezTo>
                    <a:pt x="2355" y="2656"/>
                    <a:pt x="2278" y="2589"/>
                    <a:pt x="2278" y="2454"/>
                  </a:cubicBezTo>
                  <a:cubicBezTo>
                    <a:pt x="2278" y="2403"/>
                    <a:pt x="2287" y="2333"/>
                    <a:pt x="2305" y="2242"/>
                  </a:cubicBezTo>
                  <a:cubicBezTo>
                    <a:pt x="2323" y="2153"/>
                    <a:pt x="2332" y="2088"/>
                    <a:pt x="2332" y="2051"/>
                  </a:cubicBezTo>
                  <a:cubicBezTo>
                    <a:pt x="2332" y="1961"/>
                    <a:pt x="2290" y="1885"/>
                    <a:pt x="2211" y="1825"/>
                  </a:cubicBezTo>
                  <a:cubicBezTo>
                    <a:pt x="2112" y="1753"/>
                    <a:pt x="1939" y="1693"/>
                    <a:pt x="1695" y="1641"/>
                  </a:cubicBezTo>
                  <a:lnTo>
                    <a:pt x="1695" y="1641"/>
                  </a:lnTo>
                  <a:cubicBezTo>
                    <a:pt x="1814" y="1653"/>
                    <a:pt x="1928" y="1660"/>
                    <a:pt x="2035" y="1660"/>
                  </a:cubicBezTo>
                  <a:cubicBezTo>
                    <a:pt x="2361" y="1660"/>
                    <a:pt x="2635" y="1598"/>
                    <a:pt x="2859" y="1476"/>
                  </a:cubicBezTo>
                  <a:cubicBezTo>
                    <a:pt x="3114" y="1336"/>
                    <a:pt x="3241" y="1146"/>
                    <a:pt x="3241" y="905"/>
                  </a:cubicBezTo>
                  <a:cubicBezTo>
                    <a:pt x="3241" y="745"/>
                    <a:pt x="3189" y="618"/>
                    <a:pt x="3086" y="521"/>
                  </a:cubicBezTo>
                  <a:cubicBezTo>
                    <a:pt x="2964" y="406"/>
                    <a:pt x="2783" y="350"/>
                    <a:pt x="2541" y="350"/>
                  </a:cubicBezTo>
                  <a:cubicBezTo>
                    <a:pt x="2492" y="350"/>
                    <a:pt x="2355" y="357"/>
                    <a:pt x="2132" y="371"/>
                  </a:cubicBezTo>
                  <a:cubicBezTo>
                    <a:pt x="1908" y="386"/>
                    <a:pt x="1748" y="393"/>
                    <a:pt x="1650" y="393"/>
                  </a:cubicBezTo>
                  <a:cubicBezTo>
                    <a:pt x="1421" y="393"/>
                    <a:pt x="1221" y="367"/>
                    <a:pt x="1049" y="315"/>
                  </a:cubicBezTo>
                  <a:cubicBezTo>
                    <a:pt x="844" y="255"/>
                    <a:pt x="646" y="15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 rot="-711984">
              <a:off x="6838933" y="1564593"/>
              <a:ext cx="101896" cy="87091"/>
            </a:xfrm>
            <a:custGeom>
              <a:avLst/>
              <a:gdLst/>
              <a:ahLst/>
              <a:cxnLst/>
              <a:rect l="l" t="t" r="r" b="b"/>
              <a:pathLst>
                <a:path w="2347" h="2006" extrusionOk="0">
                  <a:moveTo>
                    <a:pt x="1287" y="251"/>
                  </a:moveTo>
                  <a:cubicBezTo>
                    <a:pt x="1417" y="251"/>
                    <a:pt x="1523" y="270"/>
                    <a:pt x="1602" y="309"/>
                  </a:cubicBezTo>
                  <a:cubicBezTo>
                    <a:pt x="1681" y="348"/>
                    <a:pt x="1721" y="398"/>
                    <a:pt x="1721" y="459"/>
                  </a:cubicBezTo>
                  <a:cubicBezTo>
                    <a:pt x="1721" y="578"/>
                    <a:pt x="1602" y="637"/>
                    <a:pt x="1367" y="637"/>
                  </a:cubicBezTo>
                  <a:cubicBezTo>
                    <a:pt x="916" y="637"/>
                    <a:pt x="692" y="567"/>
                    <a:pt x="692" y="426"/>
                  </a:cubicBezTo>
                  <a:cubicBezTo>
                    <a:pt x="692" y="370"/>
                    <a:pt x="758" y="326"/>
                    <a:pt x="889" y="293"/>
                  </a:cubicBezTo>
                  <a:cubicBezTo>
                    <a:pt x="1002" y="265"/>
                    <a:pt x="1135" y="251"/>
                    <a:pt x="1287" y="251"/>
                  </a:cubicBezTo>
                  <a:close/>
                  <a:moveTo>
                    <a:pt x="1324" y="1"/>
                  </a:moveTo>
                  <a:cubicBezTo>
                    <a:pt x="442" y="1"/>
                    <a:pt x="1" y="270"/>
                    <a:pt x="1" y="810"/>
                  </a:cubicBezTo>
                  <a:cubicBezTo>
                    <a:pt x="1" y="1102"/>
                    <a:pt x="95" y="1364"/>
                    <a:pt x="284" y="1597"/>
                  </a:cubicBezTo>
                  <a:cubicBezTo>
                    <a:pt x="504" y="1870"/>
                    <a:pt x="798" y="2006"/>
                    <a:pt x="1167" y="2006"/>
                  </a:cubicBezTo>
                  <a:cubicBezTo>
                    <a:pt x="1487" y="2006"/>
                    <a:pt x="1726" y="1964"/>
                    <a:pt x="1883" y="1878"/>
                  </a:cubicBezTo>
                  <a:cubicBezTo>
                    <a:pt x="1990" y="1819"/>
                    <a:pt x="2081" y="1721"/>
                    <a:pt x="2155" y="1583"/>
                  </a:cubicBezTo>
                  <a:cubicBezTo>
                    <a:pt x="2181" y="1534"/>
                    <a:pt x="2193" y="1484"/>
                    <a:pt x="2193" y="1437"/>
                  </a:cubicBezTo>
                  <a:cubicBezTo>
                    <a:pt x="2193" y="1266"/>
                    <a:pt x="2052" y="1153"/>
                    <a:pt x="1771" y="1098"/>
                  </a:cubicBezTo>
                  <a:cubicBezTo>
                    <a:pt x="1665" y="1079"/>
                    <a:pt x="1567" y="1069"/>
                    <a:pt x="1473" y="1069"/>
                  </a:cubicBezTo>
                  <a:cubicBezTo>
                    <a:pt x="1337" y="1069"/>
                    <a:pt x="1229" y="1091"/>
                    <a:pt x="1150" y="1133"/>
                  </a:cubicBezTo>
                  <a:cubicBezTo>
                    <a:pt x="1071" y="1175"/>
                    <a:pt x="1032" y="1232"/>
                    <a:pt x="1032" y="1302"/>
                  </a:cubicBezTo>
                  <a:cubicBezTo>
                    <a:pt x="1032" y="1413"/>
                    <a:pt x="1076" y="1509"/>
                    <a:pt x="1167" y="1589"/>
                  </a:cubicBezTo>
                  <a:cubicBezTo>
                    <a:pt x="1257" y="1670"/>
                    <a:pt x="1374" y="1723"/>
                    <a:pt x="1517" y="1749"/>
                  </a:cubicBezTo>
                  <a:cubicBezTo>
                    <a:pt x="1530" y="1754"/>
                    <a:pt x="1536" y="1759"/>
                    <a:pt x="1536" y="1766"/>
                  </a:cubicBezTo>
                  <a:cubicBezTo>
                    <a:pt x="1536" y="1777"/>
                    <a:pt x="1523" y="1785"/>
                    <a:pt x="1499" y="1795"/>
                  </a:cubicBezTo>
                  <a:cubicBezTo>
                    <a:pt x="1444" y="1819"/>
                    <a:pt x="1383" y="1831"/>
                    <a:pt x="1318" y="1831"/>
                  </a:cubicBezTo>
                  <a:cubicBezTo>
                    <a:pt x="1308" y="1831"/>
                    <a:pt x="1298" y="1831"/>
                    <a:pt x="1288" y="1830"/>
                  </a:cubicBezTo>
                  <a:cubicBezTo>
                    <a:pt x="1153" y="1824"/>
                    <a:pt x="1043" y="1772"/>
                    <a:pt x="956" y="1675"/>
                  </a:cubicBezTo>
                  <a:cubicBezTo>
                    <a:pt x="843" y="1549"/>
                    <a:pt x="786" y="1355"/>
                    <a:pt x="786" y="1097"/>
                  </a:cubicBezTo>
                  <a:cubicBezTo>
                    <a:pt x="786" y="891"/>
                    <a:pt x="799" y="790"/>
                    <a:pt x="823" y="790"/>
                  </a:cubicBezTo>
                  <a:cubicBezTo>
                    <a:pt x="841" y="790"/>
                    <a:pt x="1037" y="821"/>
                    <a:pt x="1412" y="880"/>
                  </a:cubicBezTo>
                  <a:cubicBezTo>
                    <a:pt x="1834" y="948"/>
                    <a:pt x="2138" y="1004"/>
                    <a:pt x="2324" y="1045"/>
                  </a:cubicBezTo>
                  <a:cubicBezTo>
                    <a:pt x="2327" y="1046"/>
                    <a:pt x="2329" y="1046"/>
                    <a:pt x="2331" y="1046"/>
                  </a:cubicBezTo>
                  <a:cubicBezTo>
                    <a:pt x="2338" y="1046"/>
                    <a:pt x="2341" y="1041"/>
                    <a:pt x="2341" y="1031"/>
                  </a:cubicBezTo>
                  <a:cubicBezTo>
                    <a:pt x="2345" y="956"/>
                    <a:pt x="2347" y="890"/>
                    <a:pt x="2347" y="834"/>
                  </a:cubicBezTo>
                  <a:cubicBezTo>
                    <a:pt x="2347" y="653"/>
                    <a:pt x="2320" y="506"/>
                    <a:pt x="2268" y="385"/>
                  </a:cubicBezTo>
                  <a:cubicBezTo>
                    <a:pt x="2151" y="128"/>
                    <a:pt x="1835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 rot="-711984">
              <a:off x="6940600" y="1531643"/>
              <a:ext cx="119566" cy="97815"/>
            </a:xfrm>
            <a:custGeom>
              <a:avLst/>
              <a:gdLst/>
              <a:ahLst/>
              <a:cxnLst/>
              <a:rect l="l" t="t" r="r" b="b"/>
              <a:pathLst>
                <a:path w="2754" h="2253" extrusionOk="0">
                  <a:moveTo>
                    <a:pt x="1288" y="999"/>
                  </a:moveTo>
                  <a:cubicBezTo>
                    <a:pt x="1445" y="999"/>
                    <a:pt x="1571" y="1017"/>
                    <a:pt x="1668" y="1049"/>
                  </a:cubicBezTo>
                  <a:cubicBezTo>
                    <a:pt x="1760" y="1080"/>
                    <a:pt x="1804" y="1118"/>
                    <a:pt x="1804" y="1164"/>
                  </a:cubicBezTo>
                  <a:cubicBezTo>
                    <a:pt x="1804" y="1242"/>
                    <a:pt x="1724" y="1323"/>
                    <a:pt x="1563" y="1408"/>
                  </a:cubicBezTo>
                  <a:cubicBezTo>
                    <a:pt x="1392" y="1494"/>
                    <a:pt x="1216" y="1539"/>
                    <a:pt x="1034" y="1539"/>
                  </a:cubicBezTo>
                  <a:cubicBezTo>
                    <a:pt x="874" y="1539"/>
                    <a:pt x="735" y="1521"/>
                    <a:pt x="619" y="1489"/>
                  </a:cubicBezTo>
                  <a:cubicBezTo>
                    <a:pt x="489" y="1452"/>
                    <a:pt x="424" y="1402"/>
                    <a:pt x="424" y="1343"/>
                  </a:cubicBezTo>
                  <a:cubicBezTo>
                    <a:pt x="424" y="1266"/>
                    <a:pt x="516" y="1190"/>
                    <a:pt x="699" y="1115"/>
                  </a:cubicBezTo>
                  <a:cubicBezTo>
                    <a:pt x="888" y="1039"/>
                    <a:pt x="1084" y="999"/>
                    <a:pt x="1288" y="999"/>
                  </a:cubicBezTo>
                  <a:close/>
                  <a:moveTo>
                    <a:pt x="2661" y="0"/>
                  </a:moveTo>
                  <a:cubicBezTo>
                    <a:pt x="2456" y="75"/>
                    <a:pt x="2084" y="154"/>
                    <a:pt x="1549" y="235"/>
                  </a:cubicBezTo>
                  <a:cubicBezTo>
                    <a:pt x="1591" y="301"/>
                    <a:pt x="1630" y="388"/>
                    <a:pt x="1664" y="493"/>
                  </a:cubicBezTo>
                  <a:cubicBezTo>
                    <a:pt x="1694" y="592"/>
                    <a:pt x="1709" y="670"/>
                    <a:pt x="1709" y="725"/>
                  </a:cubicBezTo>
                  <a:cubicBezTo>
                    <a:pt x="1451" y="475"/>
                    <a:pt x="1184" y="349"/>
                    <a:pt x="911" y="349"/>
                  </a:cubicBezTo>
                  <a:cubicBezTo>
                    <a:pt x="660" y="349"/>
                    <a:pt x="454" y="443"/>
                    <a:pt x="292" y="632"/>
                  </a:cubicBezTo>
                  <a:cubicBezTo>
                    <a:pt x="157" y="792"/>
                    <a:pt x="69" y="993"/>
                    <a:pt x="30" y="1237"/>
                  </a:cubicBezTo>
                  <a:cubicBezTo>
                    <a:pt x="11" y="1360"/>
                    <a:pt x="0" y="1474"/>
                    <a:pt x="0" y="1576"/>
                  </a:cubicBezTo>
                  <a:cubicBezTo>
                    <a:pt x="0" y="1772"/>
                    <a:pt x="49" y="1918"/>
                    <a:pt x="146" y="2012"/>
                  </a:cubicBezTo>
                  <a:cubicBezTo>
                    <a:pt x="253" y="2118"/>
                    <a:pt x="431" y="2171"/>
                    <a:pt x="681" y="2171"/>
                  </a:cubicBezTo>
                  <a:cubicBezTo>
                    <a:pt x="765" y="2171"/>
                    <a:pt x="867" y="2164"/>
                    <a:pt x="988" y="2147"/>
                  </a:cubicBezTo>
                  <a:cubicBezTo>
                    <a:pt x="1243" y="2114"/>
                    <a:pt x="1461" y="2024"/>
                    <a:pt x="1644" y="1873"/>
                  </a:cubicBezTo>
                  <a:cubicBezTo>
                    <a:pt x="1653" y="1865"/>
                    <a:pt x="1661" y="1861"/>
                    <a:pt x="1665" y="1860"/>
                  </a:cubicBezTo>
                  <a:cubicBezTo>
                    <a:pt x="1665" y="1860"/>
                    <a:pt x="1665" y="1860"/>
                    <a:pt x="1666" y="1860"/>
                  </a:cubicBezTo>
                  <a:cubicBezTo>
                    <a:pt x="1672" y="1860"/>
                    <a:pt x="1675" y="1868"/>
                    <a:pt x="1675" y="1886"/>
                  </a:cubicBezTo>
                  <a:cubicBezTo>
                    <a:pt x="1675" y="1948"/>
                    <a:pt x="1657" y="2069"/>
                    <a:pt x="1618" y="2253"/>
                  </a:cubicBezTo>
                  <a:cubicBezTo>
                    <a:pt x="1718" y="2192"/>
                    <a:pt x="1855" y="2138"/>
                    <a:pt x="2030" y="2093"/>
                  </a:cubicBezTo>
                  <a:cubicBezTo>
                    <a:pt x="2206" y="2047"/>
                    <a:pt x="2364" y="2024"/>
                    <a:pt x="2504" y="2024"/>
                  </a:cubicBezTo>
                  <a:cubicBezTo>
                    <a:pt x="2619" y="2024"/>
                    <a:pt x="2702" y="2042"/>
                    <a:pt x="2754" y="2078"/>
                  </a:cubicBezTo>
                  <a:lnTo>
                    <a:pt x="2710" y="1630"/>
                  </a:lnTo>
                  <a:cubicBezTo>
                    <a:pt x="2665" y="1618"/>
                    <a:pt x="2616" y="1612"/>
                    <a:pt x="2564" y="1612"/>
                  </a:cubicBezTo>
                  <a:cubicBezTo>
                    <a:pt x="2464" y="1612"/>
                    <a:pt x="2379" y="1634"/>
                    <a:pt x="2306" y="1679"/>
                  </a:cubicBezTo>
                  <a:cubicBezTo>
                    <a:pt x="2396" y="1452"/>
                    <a:pt x="2442" y="1163"/>
                    <a:pt x="2442" y="812"/>
                  </a:cubicBezTo>
                  <a:cubicBezTo>
                    <a:pt x="2442" y="771"/>
                    <a:pt x="2440" y="712"/>
                    <a:pt x="2435" y="635"/>
                  </a:cubicBezTo>
                  <a:cubicBezTo>
                    <a:pt x="2432" y="557"/>
                    <a:pt x="2430" y="499"/>
                    <a:pt x="2430" y="463"/>
                  </a:cubicBezTo>
                  <a:lnTo>
                    <a:pt x="2430" y="460"/>
                  </a:lnTo>
                  <a:cubicBezTo>
                    <a:pt x="2430" y="416"/>
                    <a:pt x="2511" y="367"/>
                    <a:pt x="2671" y="312"/>
                  </a:cubicBezTo>
                  <a:cubicBezTo>
                    <a:pt x="2683" y="300"/>
                    <a:pt x="2691" y="265"/>
                    <a:pt x="2691" y="208"/>
                  </a:cubicBezTo>
                  <a:cubicBezTo>
                    <a:pt x="2691" y="139"/>
                    <a:pt x="2680" y="69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 rot="-711984">
              <a:off x="7056653" y="1481368"/>
              <a:ext cx="110969" cy="122388"/>
            </a:xfrm>
            <a:custGeom>
              <a:avLst/>
              <a:gdLst/>
              <a:ahLst/>
              <a:cxnLst/>
              <a:rect l="l" t="t" r="r" b="b"/>
              <a:pathLst>
                <a:path w="2556" h="2819" extrusionOk="0">
                  <a:moveTo>
                    <a:pt x="1250" y="1614"/>
                  </a:moveTo>
                  <a:cubicBezTo>
                    <a:pt x="1370" y="1614"/>
                    <a:pt x="1480" y="1628"/>
                    <a:pt x="1581" y="1655"/>
                  </a:cubicBezTo>
                  <a:cubicBezTo>
                    <a:pt x="1696" y="1686"/>
                    <a:pt x="1752" y="1726"/>
                    <a:pt x="1752" y="1774"/>
                  </a:cubicBezTo>
                  <a:cubicBezTo>
                    <a:pt x="1752" y="1845"/>
                    <a:pt x="1674" y="1919"/>
                    <a:pt x="1514" y="2001"/>
                  </a:cubicBezTo>
                  <a:cubicBezTo>
                    <a:pt x="1348" y="2087"/>
                    <a:pt x="1180" y="2129"/>
                    <a:pt x="1011" y="2129"/>
                  </a:cubicBezTo>
                  <a:cubicBezTo>
                    <a:pt x="829" y="2129"/>
                    <a:pt x="682" y="2111"/>
                    <a:pt x="570" y="2074"/>
                  </a:cubicBezTo>
                  <a:cubicBezTo>
                    <a:pt x="464" y="2039"/>
                    <a:pt x="411" y="1997"/>
                    <a:pt x="411" y="1944"/>
                  </a:cubicBezTo>
                  <a:cubicBezTo>
                    <a:pt x="411" y="1871"/>
                    <a:pt x="503" y="1796"/>
                    <a:pt x="687" y="1723"/>
                  </a:cubicBezTo>
                  <a:cubicBezTo>
                    <a:pt x="870" y="1650"/>
                    <a:pt x="1057" y="1614"/>
                    <a:pt x="1250" y="1614"/>
                  </a:cubicBezTo>
                  <a:close/>
                  <a:moveTo>
                    <a:pt x="2488" y="1"/>
                  </a:moveTo>
                  <a:cubicBezTo>
                    <a:pt x="2013" y="82"/>
                    <a:pt x="1583" y="150"/>
                    <a:pt x="1196" y="202"/>
                  </a:cubicBezTo>
                  <a:cubicBezTo>
                    <a:pt x="1507" y="554"/>
                    <a:pt x="1662" y="914"/>
                    <a:pt x="1662" y="1283"/>
                  </a:cubicBezTo>
                  <a:cubicBezTo>
                    <a:pt x="1662" y="1286"/>
                    <a:pt x="1660" y="1292"/>
                    <a:pt x="1659" y="1305"/>
                  </a:cubicBezTo>
                  <a:cubicBezTo>
                    <a:pt x="1658" y="1318"/>
                    <a:pt x="1656" y="1327"/>
                    <a:pt x="1656" y="1331"/>
                  </a:cubicBezTo>
                  <a:cubicBezTo>
                    <a:pt x="1555" y="1225"/>
                    <a:pt x="1437" y="1139"/>
                    <a:pt x="1302" y="1074"/>
                  </a:cubicBezTo>
                  <a:cubicBezTo>
                    <a:pt x="1157" y="1004"/>
                    <a:pt x="1018" y="969"/>
                    <a:pt x="884" y="969"/>
                  </a:cubicBezTo>
                  <a:cubicBezTo>
                    <a:pt x="630" y="969"/>
                    <a:pt x="426" y="1065"/>
                    <a:pt x="270" y="1257"/>
                  </a:cubicBezTo>
                  <a:cubicBezTo>
                    <a:pt x="148" y="1408"/>
                    <a:pt x="68" y="1598"/>
                    <a:pt x="29" y="1826"/>
                  </a:cubicBezTo>
                  <a:cubicBezTo>
                    <a:pt x="10" y="1949"/>
                    <a:pt x="0" y="2056"/>
                    <a:pt x="0" y="2145"/>
                  </a:cubicBezTo>
                  <a:cubicBezTo>
                    <a:pt x="0" y="2331"/>
                    <a:pt x="47" y="2469"/>
                    <a:pt x="140" y="2557"/>
                  </a:cubicBezTo>
                  <a:cubicBezTo>
                    <a:pt x="243" y="2655"/>
                    <a:pt x="414" y="2704"/>
                    <a:pt x="653" y="2704"/>
                  </a:cubicBezTo>
                  <a:cubicBezTo>
                    <a:pt x="847" y="2704"/>
                    <a:pt x="1029" y="2681"/>
                    <a:pt x="1200" y="2631"/>
                  </a:cubicBezTo>
                  <a:cubicBezTo>
                    <a:pt x="1370" y="2583"/>
                    <a:pt x="1501" y="2517"/>
                    <a:pt x="1596" y="2433"/>
                  </a:cubicBezTo>
                  <a:cubicBezTo>
                    <a:pt x="1599" y="2430"/>
                    <a:pt x="1601" y="2429"/>
                    <a:pt x="1603" y="2429"/>
                  </a:cubicBezTo>
                  <a:cubicBezTo>
                    <a:pt x="1607" y="2429"/>
                    <a:pt x="1609" y="2435"/>
                    <a:pt x="1609" y="2446"/>
                  </a:cubicBezTo>
                  <a:cubicBezTo>
                    <a:pt x="1609" y="2493"/>
                    <a:pt x="1581" y="2617"/>
                    <a:pt x="1525" y="2818"/>
                  </a:cubicBezTo>
                  <a:cubicBezTo>
                    <a:pt x="1796" y="2658"/>
                    <a:pt x="2059" y="2579"/>
                    <a:pt x="2316" y="2579"/>
                  </a:cubicBezTo>
                  <a:cubicBezTo>
                    <a:pt x="2423" y="2579"/>
                    <a:pt x="2503" y="2596"/>
                    <a:pt x="2555" y="2634"/>
                  </a:cubicBezTo>
                  <a:lnTo>
                    <a:pt x="2511" y="2198"/>
                  </a:lnTo>
                  <a:cubicBezTo>
                    <a:pt x="2487" y="2187"/>
                    <a:pt x="2454" y="2182"/>
                    <a:pt x="2409" y="2182"/>
                  </a:cubicBezTo>
                  <a:cubicBezTo>
                    <a:pt x="2325" y="2182"/>
                    <a:pt x="2237" y="2211"/>
                    <a:pt x="2144" y="2266"/>
                  </a:cubicBezTo>
                  <a:cubicBezTo>
                    <a:pt x="2278" y="1956"/>
                    <a:pt x="2345" y="1617"/>
                    <a:pt x="2345" y="1248"/>
                  </a:cubicBezTo>
                  <a:cubicBezTo>
                    <a:pt x="2345" y="1010"/>
                    <a:pt x="2317" y="754"/>
                    <a:pt x="2261" y="476"/>
                  </a:cubicBezTo>
                  <a:cubicBezTo>
                    <a:pt x="2260" y="470"/>
                    <a:pt x="2260" y="463"/>
                    <a:pt x="2260" y="456"/>
                  </a:cubicBezTo>
                  <a:cubicBezTo>
                    <a:pt x="2260" y="393"/>
                    <a:pt x="2337" y="337"/>
                    <a:pt x="2492" y="286"/>
                  </a:cubicBezTo>
                  <a:cubicBezTo>
                    <a:pt x="2507" y="269"/>
                    <a:pt x="2513" y="235"/>
                    <a:pt x="2513" y="184"/>
                  </a:cubicBezTo>
                  <a:cubicBezTo>
                    <a:pt x="2513" y="114"/>
                    <a:pt x="2506" y="53"/>
                    <a:pt x="2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 rot="-711984">
              <a:off x="7172443" y="1490391"/>
              <a:ext cx="126599" cy="109493"/>
            </a:xfrm>
            <a:custGeom>
              <a:avLst/>
              <a:gdLst/>
              <a:ahLst/>
              <a:cxnLst/>
              <a:rect l="l" t="t" r="r" b="b"/>
              <a:pathLst>
                <a:path w="2916" h="2522" extrusionOk="0">
                  <a:moveTo>
                    <a:pt x="1844" y="0"/>
                  </a:moveTo>
                  <a:cubicBezTo>
                    <a:pt x="1799" y="152"/>
                    <a:pt x="1769" y="264"/>
                    <a:pt x="1753" y="332"/>
                  </a:cubicBezTo>
                  <a:cubicBezTo>
                    <a:pt x="1834" y="336"/>
                    <a:pt x="1954" y="339"/>
                    <a:pt x="2113" y="339"/>
                  </a:cubicBezTo>
                  <a:cubicBezTo>
                    <a:pt x="2157" y="339"/>
                    <a:pt x="2203" y="339"/>
                    <a:pt x="2252" y="338"/>
                  </a:cubicBezTo>
                  <a:lnTo>
                    <a:pt x="2252" y="338"/>
                  </a:lnTo>
                  <a:cubicBezTo>
                    <a:pt x="2252" y="377"/>
                    <a:pt x="2205" y="497"/>
                    <a:pt x="2112" y="700"/>
                  </a:cubicBezTo>
                  <a:cubicBezTo>
                    <a:pt x="2016" y="908"/>
                    <a:pt x="1939" y="1056"/>
                    <a:pt x="1880" y="1146"/>
                  </a:cubicBezTo>
                  <a:cubicBezTo>
                    <a:pt x="1754" y="1082"/>
                    <a:pt x="1601" y="963"/>
                    <a:pt x="1421" y="791"/>
                  </a:cubicBezTo>
                  <a:cubicBezTo>
                    <a:pt x="1208" y="585"/>
                    <a:pt x="1102" y="423"/>
                    <a:pt x="1102" y="305"/>
                  </a:cubicBezTo>
                  <a:cubicBezTo>
                    <a:pt x="1231" y="286"/>
                    <a:pt x="1323" y="270"/>
                    <a:pt x="1377" y="255"/>
                  </a:cubicBezTo>
                  <a:cubicBezTo>
                    <a:pt x="1319" y="157"/>
                    <a:pt x="1276" y="84"/>
                    <a:pt x="1250" y="35"/>
                  </a:cubicBezTo>
                  <a:cubicBezTo>
                    <a:pt x="960" y="187"/>
                    <a:pt x="545" y="309"/>
                    <a:pt x="3" y="397"/>
                  </a:cubicBezTo>
                  <a:lnTo>
                    <a:pt x="3" y="490"/>
                  </a:lnTo>
                  <a:cubicBezTo>
                    <a:pt x="3" y="512"/>
                    <a:pt x="3" y="559"/>
                    <a:pt x="2" y="633"/>
                  </a:cubicBezTo>
                  <a:cubicBezTo>
                    <a:pt x="0" y="707"/>
                    <a:pt x="0" y="766"/>
                    <a:pt x="0" y="811"/>
                  </a:cubicBezTo>
                  <a:cubicBezTo>
                    <a:pt x="0" y="823"/>
                    <a:pt x="4" y="829"/>
                    <a:pt x="11" y="829"/>
                  </a:cubicBezTo>
                  <a:cubicBezTo>
                    <a:pt x="15" y="829"/>
                    <a:pt x="20" y="827"/>
                    <a:pt x="26" y="824"/>
                  </a:cubicBezTo>
                  <a:cubicBezTo>
                    <a:pt x="230" y="714"/>
                    <a:pt x="354" y="658"/>
                    <a:pt x="395" y="658"/>
                  </a:cubicBezTo>
                  <a:cubicBezTo>
                    <a:pt x="517" y="722"/>
                    <a:pt x="766" y="900"/>
                    <a:pt x="1143" y="1193"/>
                  </a:cubicBezTo>
                  <a:cubicBezTo>
                    <a:pt x="1511" y="1477"/>
                    <a:pt x="1697" y="1633"/>
                    <a:pt x="1701" y="1659"/>
                  </a:cubicBezTo>
                  <a:cubicBezTo>
                    <a:pt x="1701" y="1732"/>
                    <a:pt x="1675" y="1821"/>
                    <a:pt x="1624" y="1927"/>
                  </a:cubicBezTo>
                  <a:cubicBezTo>
                    <a:pt x="1552" y="2076"/>
                    <a:pt x="1453" y="2184"/>
                    <a:pt x="1325" y="2252"/>
                  </a:cubicBezTo>
                  <a:cubicBezTo>
                    <a:pt x="1250" y="2291"/>
                    <a:pt x="1120" y="2311"/>
                    <a:pt x="940" y="2311"/>
                  </a:cubicBezTo>
                  <a:cubicBezTo>
                    <a:pt x="698" y="2311"/>
                    <a:pt x="578" y="2289"/>
                    <a:pt x="578" y="2242"/>
                  </a:cubicBezTo>
                  <a:cubicBezTo>
                    <a:pt x="578" y="2222"/>
                    <a:pt x="616" y="2203"/>
                    <a:pt x="697" y="2186"/>
                  </a:cubicBezTo>
                  <a:cubicBezTo>
                    <a:pt x="844" y="2159"/>
                    <a:pt x="926" y="2141"/>
                    <a:pt x="946" y="2136"/>
                  </a:cubicBezTo>
                  <a:cubicBezTo>
                    <a:pt x="1178" y="2069"/>
                    <a:pt x="1294" y="1953"/>
                    <a:pt x="1294" y="1788"/>
                  </a:cubicBezTo>
                  <a:cubicBezTo>
                    <a:pt x="1294" y="1706"/>
                    <a:pt x="1235" y="1633"/>
                    <a:pt x="1115" y="1567"/>
                  </a:cubicBezTo>
                  <a:cubicBezTo>
                    <a:pt x="983" y="1494"/>
                    <a:pt x="819" y="1458"/>
                    <a:pt x="626" y="1458"/>
                  </a:cubicBezTo>
                  <a:cubicBezTo>
                    <a:pt x="435" y="1458"/>
                    <a:pt x="289" y="1487"/>
                    <a:pt x="180" y="1542"/>
                  </a:cubicBezTo>
                  <a:cubicBezTo>
                    <a:pt x="65" y="1602"/>
                    <a:pt x="8" y="1686"/>
                    <a:pt x="8" y="1798"/>
                  </a:cubicBezTo>
                  <a:cubicBezTo>
                    <a:pt x="8" y="1883"/>
                    <a:pt x="33" y="1975"/>
                    <a:pt x="82" y="2072"/>
                  </a:cubicBezTo>
                  <a:cubicBezTo>
                    <a:pt x="132" y="2171"/>
                    <a:pt x="193" y="2246"/>
                    <a:pt x="264" y="2294"/>
                  </a:cubicBezTo>
                  <a:cubicBezTo>
                    <a:pt x="488" y="2445"/>
                    <a:pt x="857" y="2521"/>
                    <a:pt x="1365" y="2521"/>
                  </a:cubicBezTo>
                  <a:cubicBezTo>
                    <a:pt x="1699" y="2521"/>
                    <a:pt x="1943" y="2461"/>
                    <a:pt x="2100" y="2341"/>
                  </a:cubicBezTo>
                  <a:cubicBezTo>
                    <a:pt x="2221" y="2248"/>
                    <a:pt x="2316" y="2088"/>
                    <a:pt x="2384" y="1862"/>
                  </a:cubicBezTo>
                  <a:cubicBezTo>
                    <a:pt x="2418" y="1754"/>
                    <a:pt x="2448" y="1551"/>
                    <a:pt x="2475" y="1252"/>
                  </a:cubicBezTo>
                  <a:cubicBezTo>
                    <a:pt x="2501" y="971"/>
                    <a:pt x="2524" y="780"/>
                    <a:pt x="2542" y="681"/>
                  </a:cubicBezTo>
                  <a:cubicBezTo>
                    <a:pt x="2567" y="547"/>
                    <a:pt x="2600" y="480"/>
                    <a:pt x="2640" y="477"/>
                  </a:cubicBezTo>
                  <a:cubicBezTo>
                    <a:pt x="2641" y="477"/>
                    <a:pt x="2641" y="476"/>
                    <a:pt x="2642" y="476"/>
                  </a:cubicBezTo>
                  <a:cubicBezTo>
                    <a:pt x="2670" y="476"/>
                    <a:pt x="2754" y="499"/>
                    <a:pt x="2898" y="547"/>
                  </a:cubicBezTo>
                  <a:lnTo>
                    <a:pt x="2915" y="356"/>
                  </a:lnTo>
                  <a:cubicBezTo>
                    <a:pt x="2517" y="132"/>
                    <a:pt x="2160" y="16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 rot="-711984">
              <a:off x="6035286" y="1326547"/>
              <a:ext cx="385137" cy="377887"/>
            </a:xfrm>
            <a:custGeom>
              <a:avLst/>
              <a:gdLst/>
              <a:ahLst/>
              <a:cxnLst/>
              <a:rect l="l" t="t" r="r" b="b"/>
              <a:pathLst>
                <a:path w="8871" h="8704" extrusionOk="0">
                  <a:moveTo>
                    <a:pt x="1792" y="0"/>
                  </a:moveTo>
                  <a:cubicBezTo>
                    <a:pt x="1340" y="0"/>
                    <a:pt x="889" y="189"/>
                    <a:pt x="570" y="568"/>
                  </a:cubicBezTo>
                  <a:cubicBezTo>
                    <a:pt x="0" y="1244"/>
                    <a:pt x="86" y="2251"/>
                    <a:pt x="761" y="2821"/>
                  </a:cubicBezTo>
                  <a:lnTo>
                    <a:pt x="7726" y="8704"/>
                  </a:lnTo>
                  <a:lnTo>
                    <a:pt x="8870" y="7703"/>
                  </a:lnTo>
                  <a:lnTo>
                    <a:pt x="3029" y="586"/>
                  </a:lnTo>
                  <a:cubicBezTo>
                    <a:pt x="2709" y="196"/>
                    <a:pt x="2250" y="0"/>
                    <a:pt x="1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 rot="-711984">
              <a:off x="6414693" y="1601146"/>
              <a:ext cx="230579" cy="194066"/>
            </a:xfrm>
            <a:custGeom>
              <a:avLst/>
              <a:gdLst/>
              <a:ahLst/>
              <a:cxnLst/>
              <a:rect l="l" t="t" r="r" b="b"/>
              <a:pathLst>
                <a:path w="5311" h="4470" extrusionOk="0">
                  <a:moveTo>
                    <a:pt x="1592" y="1"/>
                  </a:moveTo>
                  <a:cubicBezTo>
                    <a:pt x="1450" y="1"/>
                    <a:pt x="1302" y="12"/>
                    <a:pt x="1145" y="37"/>
                  </a:cubicBezTo>
                  <a:lnTo>
                    <a:pt x="1" y="1038"/>
                  </a:lnTo>
                  <a:cubicBezTo>
                    <a:pt x="168" y="3162"/>
                    <a:pt x="1707" y="4470"/>
                    <a:pt x="3814" y="4470"/>
                  </a:cubicBezTo>
                  <a:cubicBezTo>
                    <a:pt x="4287" y="4470"/>
                    <a:pt x="4789" y="4404"/>
                    <a:pt x="5310" y="4266"/>
                  </a:cubicBezTo>
                  <a:cubicBezTo>
                    <a:pt x="4216" y="2647"/>
                    <a:pt x="3727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 rot="-711984">
              <a:off x="6373509" y="1603423"/>
              <a:ext cx="63039" cy="53922"/>
            </a:xfrm>
            <a:custGeom>
              <a:avLst/>
              <a:gdLst/>
              <a:ahLst/>
              <a:cxnLst/>
              <a:rect l="l" t="t" r="r" b="b"/>
              <a:pathLst>
                <a:path w="1452" h="1242" extrusionOk="0">
                  <a:moveTo>
                    <a:pt x="1325" y="0"/>
                  </a:moveTo>
                  <a:cubicBezTo>
                    <a:pt x="1300" y="0"/>
                    <a:pt x="1274" y="9"/>
                    <a:pt x="1254" y="26"/>
                  </a:cubicBezTo>
                  <a:lnTo>
                    <a:pt x="53" y="1044"/>
                  </a:lnTo>
                  <a:cubicBezTo>
                    <a:pt x="7" y="1084"/>
                    <a:pt x="0" y="1155"/>
                    <a:pt x="40" y="1202"/>
                  </a:cubicBezTo>
                  <a:cubicBezTo>
                    <a:pt x="62" y="1229"/>
                    <a:pt x="93" y="1242"/>
                    <a:pt x="125" y="1242"/>
                  </a:cubicBezTo>
                  <a:cubicBezTo>
                    <a:pt x="151" y="1242"/>
                    <a:pt x="177" y="1233"/>
                    <a:pt x="198" y="1214"/>
                  </a:cubicBezTo>
                  <a:lnTo>
                    <a:pt x="1398" y="196"/>
                  </a:lnTo>
                  <a:cubicBezTo>
                    <a:pt x="1445" y="157"/>
                    <a:pt x="1452" y="86"/>
                    <a:pt x="1412" y="39"/>
                  </a:cubicBezTo>
                  <a:cubicBezTo>
                    <a:pt x="1389" y="13"/>
                    <a:pt x="1357" y="0"/>
                    <a:pt x="1325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 rot="-711984">
              <a:off x="6348169" y="1582859"/>
              <a:ext cx="63734" cy="62388"/>
            </a:xfrm>
            <a:custGeom>
              <a:avLst/>
              <a:gdLst/>
              <a:ahLst/>
              <a:cxnLst/>
              <a:rect l="l" t="t" r="r" b="b"/>
              <a:pathLst>
                <a:path w="1468" h="1437" extrusionOk="0">
                  <a:moveTo>
                    <a:pt x="1342" y="0"/>
                  </a:moveTo>
                  <a:cubicBezTo>
                    <a:pt x="1312" y="0"/>
                    <a:pt x="1282" y="13"/>
                    <a:pt x="1260" y="38"/>
                  </a:cubicBezTo>
                  <a:cubicBezTo>
                    <a:pt x="882" y="460"/>
                    <a:pt x="476" y="866"/>
                    <a:pt x="51" y="1242"/>
                  </a:cubicBezTo>
                  <a:cubicBezTo>
                    <a:pt x="6" y="1284"/>
                    <a:pt x="0" y="1353"/>
                    <a:pt x="42" y="1399"/>
                  </a:cubicBezTo>
                  <a:cubicBezTo>
                    <a:pt x="64" y="1424"/>
                    <a:pt x="95" y="1436"/>
                    <a:pt x="125" y="1436"/>
                  </a:cubicBezTo>
                  <a:cubicBezTo>
                    <a:pt x="151" y="1436"/>
                    <a:pt x="179" y="1428"/>
                    <a:pt x="199" y="1409"/>
                  </a:cubicBezTo>
                  <a:cubicBezTo>
                    <a:pt x="631" y="1027"/>
                    <a:pt x="1043" y="615"/>
                    <a:pt x="1426" y="186"/>
                  </a:cubicBezTo>
                  <a:cubicBezTo>
                    <a:pt x="1468" y="140"/>
                    <a:pt x="1463" y="71"/>
                    <a:pt x="1417" y="29"/>
                  </a:cubicBezTo>
                  <a:cubicBezTo>
                    <a:pt x="1395" y="10"/>
                    <a:pt x="1369" y="0"/>
                    <a:pt x="1342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 rot="-711984">
              <a:off x="6465689" y="1627582"/>
              <a:ext cx="78842" cy="68509"/>
            </a:xfrm>
            <a:custGeom>
              <a:avLst/>
              <a:gdLst/>
              <a:ahLst/>
              <a:cxnLst/>
              <a:rect l="l" t="t" r="r" b="b"/>
              <a:pathLst>
                <a:path w="1816" h="1578" extrusionOk="0">
                  <a:moveTo>
                    <a:pt x="125" y="1"/>
                  </a:moveTo>
                  <a:cubicBezTo>
                    <a:pt x="77" y="1"/>
                    <a:pt x="33" y="32"/>
                    <a:pt x="19" y="80"/>
                  </a:cubicBezTo>
                  <a:cubicBezTo>
                    <a:pt x="0" y="140"/>
                    <a:pt x="34" y="202"/>
                    <a:pt x="93" y="220"/>
                  </a:cubicBezTo>
                  <a:cubicBezTo>
                    <a:pt x="743" y="414"/>
                    <a:pt x="1301" y="897"/>
                    <a:pt x="1585" y="1512"/>
                  </a:cubicBezTo>
                  <a:cubicBezTo>
                    <a:pt x="1605" y="1553"/>
                    <a:pt x="1645" y="1577"/>
                    <a:pt x="1687" y="1577"/>
                  </a:cubicBezTo>
                  <a:cubicBezTo>
                    <a:pt x="1703" y="1577"/>
                    <a:pt x="1718" y="1573"/>
                    <a:pt x="1735" y="1568"/>
                  </a:cubicBezTo>
                  <a:cubicBezTo>
                    <a:pt x="1791" y="1542"/>
                    <a:pt x="1816" y="1475"/>
                    <a:pt x="1790" y="1420"/>
                  </a:cubicBezTo>
                  <a:cubicBezTo>
                    <a:pt x="1480" y="746"/>
                    <a:pt x="868" y="218"/>
                    <a:pt x="158" y="6"/>
                  </a:cubicBezTo>
                  <a:cubicBezTo>
                    <a:pt x="147" y="2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 rot="-711984">
              <a:off x="6478429" y="1720329"/>
              <a:ext cx="102677" cy="57959"/>
            </a:xfrm>
            <a:custGeom>
              <a:avLst/>
              <a:gdLst/>
              <a:ahLst/>
              <a:cxnLst/>
              <a:rect l="l" t="t" r="r" b="b"/>
              <a:pathLst>
                <a:path w="2365" h="1335" extrusionOk="0">
                  <a:moveTo>
                    <a:pt x="126" y="0"/>
                  </a:moveTo>
                  <a:cubicBezTo>
                    <a:pt x="105" y="0"/>
                    <a:pt x="83" y="6"/>
                    <a:pt x="64" y="19"/>
                  </a:cubicBezTo>
                  <a:cubicBezTo>
                    <a:pt x="13" y="54"/>
                    <a:pt x="1" y="125"/>
                    <a:pt x="35" y="174"/>
                  </a:cubicBezTo>
                  <a:cubicBezTo>
                    <a:pt x="529" y="890"/>
                    <a:pt x="1373" y="1335"/>
                    <a:pt x="2243" y="1335"/>
                  </a:cubicBezTo>
                  <a:cubicBezTo>
                    <a:pt x="2311" y="1335"/>
                    <a:pt x="2365" y="1287"/>
                    <a:pt x="2363" y="1222"/>
                  </a:cubicBezTo>
                  <a:cubicBezTo>
                    <a:pt x="2363" y="1161"/>
                    <a:pt x="2313" y="1111"/>
                    <a:pt x="2251" y="1111"/>
                  </a:cubicBezTo>
                  <a:cubicBezTo>
                    <a:pt x="1443" y="1111"/>
                    <a:pt x="671" y="706"/>
                    <a:pt x="219" y="48"/>
                  </a:cubicBezTo>
                  <a:cubicBezTo>
                    <a:pt x="197" y="17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 rot="-711984">
              <a:off x="5829196" y="1470222"/>
              <a:ext cx="608161" cy="510520"/>
            </a:xfrm>
            <a:custGeom>
              <a:avLst/>
              <a:gdLst/>
              <a:ahLst/>
              <a:cxnLst/>
              <a:rect l="l" t="t" r="r" b="b"/>
              <a:pathLst>
                <a:path w="14008" h="11759" extrusionOk="0">
                  <a:moveTo>
                    <a:pt x="9154" y="0"/>
                  </a:moveTo>
                  <a:cubicBezTo>
                    <a:pt x="6476" y="0"/>
                    <a:pt x="3782" y="1236"/>
                    <a:pt x="1719" y="2976"/>
                  </a:cubicBezTo>
                  <a:cubicBezTo>
                    <a:pt x="434" y="4060"/>
                    <a:pt x="0" y="5939"/>
                    <a:pt x="299" y="7593"/>
                  </a:cubicBezTo>
                  <a:cubicBezTo>
                    <a:pt x="598" y="9246"/>
                    <a:pt x="1750" y="10720"/>
                    <a:pt x="3281" y="11408"/>
                  </a:cubicBezTo>
                  <a:cubicBezTo>
                    <a:pt x="3749" y="11619"/>
                    <a:pt x="4260" y="11759"/>
                    <a:pt x="4769" y="11759"/>
                  </a:cubicBezTo>
                  <a:cubicBezTo>
                    <a:pt x="4920" y="11759"/>
                    <a:pt x="5071" y="11747"/>
                    <a:pt x="5220" y="11720"/>
                  </a:cubicBezTo>
                  <a:cubicBezTo>
                    <a:pt x="5964" y="11587"/>
                    <a:pt x="6607" y="11117"/>
                    <a:pt x="7134" y="10574"/>
                  </a:cubicBezTo>
                  <a:cubicBezTo>
                    <a:pt x="8351" y="9322"/>
                    <a:pt x="8973" y="7307"/>
                    <a:pt x="9027" y="5563"/>
                  </a:cubicBezTo>
                  <a:cubicBezTo>
                    <a:pt x="9222" y="5586"/>
                    <a:pt x="9421" y="5609"/>
                    <a:pt x="9618" y="5609"/>
                  </a:cubicBezTo>
                  <a:cubicBezTo>
                    <a:pt x="9821" y="5609"/>
                    <a:pt x="10022" y="5585"/>
                    <a:pt x="10211" y="5512"/>
                  </a:cubicBezTo>
                  <a:cubicBezTo>
                    <a:pt x="10584" y="5370"/>
                    <a:pt x="10863" y="4959"/>
                    <a:pt x="10768" y="4571"/>
                  </a:cubicBezTo>
                  <a:lnTo>
                    <a:pt x="10768" y="4571"/>
                  </a:lnTo>
                  <a:cubicBezTo>
                    <a:pt x="10962" y="4636"/>
                    <a:pt x="11169" y="4676"/>
                    <a:pt x="11374" y="4676"/>
                  </a:cubicBezTo>
                  <a:cubicBezTo>
                    <a:pt x="11505" y="4676"/>
                    <a:pt x="11635" y="4660"/>
                    <a:pt x="11761" y="4623"/>
                  </a:cubicBezTo>
                  <a:cubicBezTo>
                    <a:pt x="12086" y="4530"/>
                    <a:pt x="12376" y="4288"/>
                    <a:pt x="12477" y="3968"/>
                  </a:cubicBezTo>
                  <a:cubicBezTo>
                    <a:pt x="12577" y="3647"/>
                    <a:pt x="12577" y="3351"/>
                    <a:pt x="12284" y="3184"/>
                  </a:cubicBezTo>
                  <a:lnTo>
                    <a:pt x="12284" y="3184"/>
                  </a:lnTo>
                  <a:cubicBezTo>
                    <a:pt x="12548" y="3268"/>
                    <a:pt x="12818" y="3352"/>
                    <a:pt x="13092" y="3352"/>
                  </a:cubicBezTo>
                  <a:cubicBezTo>
                    <a:pt x="13133" y="3352"/>
                    <a:pt x="13174" y="3350"/>
                    <a:pt x="13215" y="3346"/>
                  </a:cubicBezTo>
                  <a:cubicBezTo>
                    <a:pt x="13530" y="3315"/>
                    <a:pt x="13853" y="3119"/>
                    <a:pt x="13931" y="2813"/>
                  </a:cubicBezTo>
                  <a:cubicBezTo>
                    <a:pt x="14007" y="2511"/>
                    <a:pt x="13838" y="2206"/>
                    <a:pt x="13652" y="1959"/>
                  </a:cubicBezTo>
                  <a:cubicBezTo>
                    <a:pt x="12968" y="1049"/>
                    <a:pt x="11947" y="402"/>
                    <a:pt x="10832" y="170"/>
                  </a:cubicBezTo>
                  <a:cubicBezTo>
                    <a:pt x="10278" y="55"/>
                    <a:pt x="9716" y="0"/>
                    <a:pt x="9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 rot="-711984">
              <a:off x="6274899" y="1535126"/>
              <a:ext cx="71071" cy="43676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129" y="1"/>
                  </a:moveTo>
                  <a:cubicBezTo>
                    <a:pt x="89" y="1"/>
                    <a:pt x="51" y="21"/>
                    <a:pt x="30" y="57"/>
                  </a:cubicBezTo>
                  <a:cubicBezTo>
                    <a:pt x="0" y="112"/>
                    <a:pt x="19" y="180"/>
                    <a:pt x="72" y="210"/>
                  </a:cubicBezTo>
                  <a:lnTo>
                    <a:pt x="1455" y="991"/>
                  </a:lnTo>
                  <a:cubicBezTo>
                    <a:pt x="1471" y="1000"/>
                    <a:pt x="1491" y="1006"/>
                    <a:pt x="1508" y="1006"/>
                  </a:cubicBezTo>
                  <a:cubicBezTo>
                    <a:pt x="1548" y="1006"/>
                    <a:pt x="1586" y="985"/>
                    <a:pt x="1607" y="949"/>
                  </a:cubicBezTo>
                  <a:cubicBezTo>
                    <a:pt x="1637" y="894"/>
                    <a:pt x="1619" y="826"/>
                    <a:pt x="1564" y="796"/>
                  </a:cubicBezTo>
                  <a:lnTo>
                    <a:pt x="183" y="15"/>
                  </a:lnTo>
                  <a:cubicBezTo>
                    <a:pt x="166" y="5"/>
                    <a:pt x="147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 rot="-711984">
              <a:off x="6225690" y="1606897"/>
              <a:ext cx="62605" cy="42373"/>
            </a:xfrm>
            <a:custGeom>
              <a:avLst/>
              <a:gdLst/>
              <a:ahLst/>
              <a:cxnLst/>
              <a:rect l="l" t="t" r="r" b="b"/>
              <a:pathLst>
                <a:path w="1442" h="976" extrusionOk="0">
                  <a:moveTo>
                    <a:pt x="127" y="0"/>
                  </a:moveTo>
                  <a:cubicBezTo>
                    <a:pt x="90" y="0"/>
                    <a:pt x="53" y="19"/>
                    <a:pt x="33" y="52"/>
                  </a:cubicBezTo>
                  <a:cubicBezTo>
                    <a:pt x="1" y="103"/>
                    <a:pt x="16" y="173"/>
                    <a:pt x="68" y="206"/>
                  </a:cubicBezTo>
                  <a:lnTo>
                    <a:pt x="1256" y="959"/>
                  </a:lnTo>
                  <a:cubicBezTo>
                    <a:pt x="1274" y="970"/>
                    <a:pt x="1294" y="976"/>
                    <a:pt x="1315" y="976"/>
                  </a:cubicBezTo>
                  <a:cubicBezTo>
                    <a:pt x="1351" y="976"/>
                    <a:pt x="1388" y="958"/>
                    <a:pt x="1410" y="924"/>
                  </a:cubicBezTo>
                  <a:cubicBezTo>
                    <a:pt x="1442" y="872"/>
                    <a:pt x="1426" y="803"/>
                    <a:pt x="1375" y="770"/>
                  </a:cubicBezTo>
                  <a:lnTo>
                    <a:pt x="187" y="18"/>
                  </a:lnTo>
                  <a:cubicBezTo>
                    <a:pt x="168" y="6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 rot="-711984">
              <a:off x="6138387" y="1697838"/>
              <a:ext cx="85485" cy="12287"/>
            </a:xfrm>
            <a:custGeom>
              <a:avLst/>
              <a:gdLst/>
              <a:ahLst/>
              <a:cxnLst/>
              <a:rect l="l" t="t" r="r" b="b"/>
              <a:pathLst>
                <a:path w="1969" h="283" extrusionOk="0">
                  <a:moveTo>
                    <a:pt x="118" y="0"/>
                  </a:moveTo>
                  <a:cubicBezTo>
                    <a:pt x="60" y="0"/>
                    <a:pt x="14" y="42"/>
                    <a:pt x="8" y="100"/>
                  </a:cubicBezTo>
                  <a:cubicBezTo>
                    <a:pt x="1" y="161"/>
                    <a:pt x="46" y="217"/>
                    <a:pt x="107" y="223"/>
                  </a:cubicBezTo>
                  <a:cubicBezTo>
                    <a:pt x="466" y="263"/>
                    <a:pt x="829" y="283"/>
                    <a:pt x="1192" y="283"/>
                  </a:cubicBezTo>
                  <a:cubicBezTo>
                    <a:pt x="1416" y="283"/>
                    <a:pt x="1640" y="275"/>
                    <a:pt x="1863" y="259"/>
                  </a:cubicBezTo>
                  <a:cubicBezTo>
                    <a:pt x="1922" y="255"/>
                    <a:pt x="1969" y="202"/>
                    <a:pt x="1966" y="140"/>
                  </a:cubicBezTo>
                  <a:cubicBezTo>
                    <a:pt x="1962" y="80"/>
                    <a:pt x="1910" y="37"/>
                    <a:pt x="1849" y="37"/>
                  </a:cubicBezTo>
                  <a:cubicBezTo>
                    <a:pt x="1848" y="37"/>
                    <a:pt x="1848" y="37"/>
                    <a:pt x="1847" y="37"/>
                  </a:cubicBezTo>
                  <a:cubicBezTo>
                    <a:pt x="1630" y="51"/>
                    <a:pt x="1412" y="58"/>
                    <a:pt x="1194" y="58"/>
                  </a:cubicBezTo>
                  <a:cubicBezTo>
                    <a:pt x="839" y="58"/>
                    <a:pt x="482" y="39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 rot="-711984">
              <a:off x="5861798" y="1629676"/>
              <a:ext cx="45282" cy="33864"/>
            </a:xfrm>
            <a:custGeom>
              <a:avLst/>
              <a:gdLst/>
              <a:ahLst/>
              <a:cxnLst/>
              <a:rect l="l" t="t" r="r" b="b"/>
              <a:pathLst>
                <a:path w="1043" h="780" extrusionOk="0">
                  <a:moveTo>
                    <a:pt x="914" y="1"/>
                  </a:moveTo>
                  <a:cubicBezTo>
                    <a:pt x="892" y="1"/>
                    <a:pt x="869" y="8"/>
                    <a:pt x="850" y="22"/>
                  </a:cubicBezTo>
                  <a:lnTo>
                    <a:pt x="63" y="576"/>
                  </a:lnTo>
                  <a:cubicBezTo>
                    <a:pt x="13" y="612"/>
                    <a:pt x="0" y="681"/>
                    <a:pt x="37" y="732"/>
                  </a:cubicBezTo>
                  <a:cubicBezTo>
                    <a:pt x="58" y="763"/>
                    <a:pt x="93" y="779"/>
                    <a:pt x="129" y="779"/>
                  </a:cubicBezTo>
                  <a:cubicBezTo>
                    <a:pt x="150" y="779"/>
                    <a:pt x="172" y="773"/>
                    <a:pt x="193" y="758"/>
                  </a:cubicBezTo>
                  <a:lnTo>
                    <a:pt x="979" y="205"/>
                  </a:lnTo>
                  <a:cubicBezTo>
                    <a:pt x="1029" y="168"/>
                    <a:pt x="1043" y="99"/>
                    <a:pt x="1007" y="49"/>
                  </a:cubicBezTo>
                  <a:cubicBezTo>
                    <a:pt x="985" y="18"/>
                    <a:pt x="950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 rot="-711984">
              <a:off x="5676941" y="517579"/>
              <a:ext cx="891837" cy="896569"/>
            </a:xfrm>
            <a:custGeom>
              <a:avLst/>
              <a:gdLst/>
              <a:ahLst/>
              <a:cxnLst/>
              <a:rect l="l" t="t" r="r" b="b"/>
              <a:pathLst>
                <a:path w="20542" h="20651" extrusionOk="0">
                  <a:moveTo>
                    <a:pt x="8959" y="1"/>
                  </a:moveTo>
                  <a:cubicBezTo>
                    <a:pt x="8772" y="891"/>
                    <a:pt x="8601" y="1712"/>
                    <a:pt x="8412" y="2602"/>
                  </a:cubicBezTo>
                  <a:cubicBezTo>
                    <a:pt x="7809" y="1882"/>
                    <a:pt x="7204" y="1161"/>
                    <a:pt x="6599" y="442"/>
                  </a:cubicBezTo>
                  <a:cubicBezTo>
                    <a:pt x="4982" y="1817"/>
                    <a:pt x="3892" y="3837"/>
                    <a:pt x="3618" y="5942"/>
                  </a:cubicBezTo>
                  <a:cubicBezTo>
                    <a:pt x="3251" y="5523"/>
                    <a:pt x="2930" y="5158"/>
                    <a:pt x="2562" y="4739"/>
                  </a:cubicBezTo>
                  <a:cubicBezTo>
                    <a:pt x="1679" y="6146"/>
                    <a:pt x="1421" y="7932"/>
                    <a:pt x="1869" y="9532"/>
                  </a:cubicBezTo>
                  <a:cubicBezTo>
                    <a:pt x="1533" y="9210"/>
                    <a:pt x="1216" y="8961"/>
                    <a:pt x="880" y="8640"/>
                  </a:cubicBezTo>
                  <a:cubicBezTo>
                    <a:pt x="135" y="10494"/>
                    <a:pt x="0" y="12428"/>
                    <a:pt x="537" y="14354"/>
                  </a:cubicBezTo>
                  <a:cubicBezTo>
                    <a:pt x="1071" y="16280"/>
                    <a:pt x="2256" y="18018"/>
                    <a:pt x="3852" y="19222"/>
                  </a:cubicBezTo>
                  <a:cubicBezTo>
                    <a:pt x="5915" y="20211"/>
                    <a:pt x="8060" y="20651"/>
                    <a:pt x="10121" y="20651"/>
                  </a:cubicBezTo>
                  <a:cubicBezTo>
                    <a:pt x="13380" y="20651"/>
                    <a:pt x="16427" y="19551"/>
                    <a:pt x="18598" y="17783"/>
                  </a:cubicBezTo>
                  <a:cubicBezTo>
                    <a:pt x="20541" y="14683"/>
                    <a:pt x="19827" y="10665"/>
                    <a:pt x="19266" y="7262"/>
                  </a:cubicBezTo>
                  <a:cubicBezTo>
                    <a:pt x="18957" y="5386"/>
                    <a:pt x="17881" y="3717"/>
                    <a:pt x="16449" y="2466"/>
                  </a:cubicBezTo>
                  <a:cubicBezTo>
                    <a:pt x="16414" y="2998"/>
                    <a:pt x="16378" y="3529"/>
                    <a:pt x="16343" y="4059"/>
                  </a:cubicBezTo>
                  <a:cubicBezTo>
                    <a:pt x="15922" y="2704"/>
                    <a:pt x="14966" y="1521"/>
                    <a:pt x="13727" y="824"/>
                  </a:cubicBezTo>
                  <a:cubicBezTo>
                    <a:pt x="13635" y="1331"/>
                    <a:pt x="13427" y="1749"/>
                    <a:pt x="13334" y="2255"/>
                  </a:cubicBezTo>
                  <a:cubicBezTo>
                    <a:pt x="12171" y="1057"/>
                    <a:pt x="10610" y="251"/>
                    <a:pt x="8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 rot="-711984">
              <a:off x="6319628" y="631686"/>
              <a:ext cx="18755" cy="53444"/>
            </a:xfrm>
            <a:custGeom>
              <a:avLst/>
              <a:gdLst/>
              <a:ahLst/>
              <a:cxnLst/>
              <a:rect l="l" t="t" r="r" b="b"/>
              <a:pathLst>
                <a:path w="432" h="1231" extrusionOk="0">
                  <a:moveTo>
                    <a:pt x="126" y="0"/>
                  </a:moveTo>
                  <a:cubicBezTo>
                    <a:pt x="114" y="0"/>
                    <a:pt x="102" y="2"/>
                    <a:pt x="89" y="7"/>
                  </a:cubicBezTo>
                  <a:cubicBezTo>
                    <a:pt x="32" y="28"/>
                    <a:pt x="1" y="91"/>
                    <a:pt x="21" y="148"/>
                  </a:cubicBezTo>
                  <a:cubicBezTo>
                    <a:pt x="130" y="462"/>
                    <a:pt x="193" y="791"/>
                    <a:pt x="206" y="1123"/>
                  </a:cubicBezTo>
                  <a:cubicBezTo>
                    <a:pt x="208" y="1183"/>
                    <a:pt x="258" y="1230"/>
                    <a:pt x="317" y="1230"/>
                  </a:cubicBezTo>
                  <a:lnTo>
                    <a:pt x="322" y="1230"/>
                  </a:lnTo>
                  <a:cubicBezTo>
                    <a:pt x="384" y="1227"/>
                    <a:pt x="431" y="1175"/>
                    <a:pt x="429" y="1113"/>
                  </a:cubicBezTo>
                  <a:cubicBezTo>
                    <a:pt x="415" y="760"/>
                    <a:pt x="348" y="410"/>
                    <a:pt x="232" y="75"/>
                  </a:cubicBezTo>
                  <a:cubicBezTo>
                    <a:pt x="216" y="29"/>
                    <a:pt x="17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 rot="-711984">
              <a:off x="6170944" y="579268"/>
              <a:ext cx="40376" cy="51100"/>
            </a:xfrm>
            <a:custGeom>
              <a:avLst/>
              <a:gdLst/>
              <a:ahLst/>
              <a:cxnLst/>
              <a:rect l="l" t="t" r="r" b="b"/>
              <a:pathLst>
                <a:path w="930" h="1177" extrusionOk="0">
                  <a:moveTo>
                    <a:pt x="126" y="1"/>
                  </a:moveTo>
                  <a:cubicBezTo>
                    <a:pt x="96" y="1"/>
                    <a:pt x="66" y="13"/>
                    <a:pt x="43" y="36"/>
                  </a:cubicBezTo>
                  <a:cubicBezTo>
                    <a:pt x="1" y="81"/>
                    <a:pt x="4" y="152"/>
                    <a:pt x="49" y="194"/>
                  </a:cubicBezTo>
                  <a:cubicBezTo>
                    <a:pt x="323" y="449"/>
                    <a:pt x="549" y="766"/>
                    <a:pt x="700" y="1109"/>
                  </a:cubicBezTo>
                  <a:cubicBezTo>
                    <a:pt x="718" y="1153"/>
                    <a:pt x="759" y="1176"/>
                    <a:pt x="802" y="1176"/>
                  </a:cubicBezTo>
                  <a:cubicBezTo>
                    <a:pt x="817" y="1176"/>
                    <a:pt x="833" y="1174"/>
                    <a:pt x="848" y="1167"/>
                  </a:cubicBezTo>
                  <a:cubicBezTo>
                    <a:pt x="904" y="1143"/>
                    <a:pt x="930" y="1077"/>
                    <a:pt x="905" y="1020"/>
                  </a:cubicBezTo>
                  <a:cubicBezTo>
                    <a:pt x="741" y="650"/>
                    <a:pt x="498" y="308"/>
                    <a:pt x="201" y="31"/>
                  </a:cubicBezTo>
                  <a:cubicBezTo>
                    <a:pt x="180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 rot="-711984">
              <a:off x="5794959" y="826193"/>
              <a:ext cx="21491" cy="44761"/>
            </a:xfrm>
            <a:custGeom>
              <a:avLst/>
              <a:gdLst/>
              <a:ahLst/>
              <a:cxnLst/>
              <a:rect l="l" t="t" r="r" b="b"/>
              <a:pathLst>
                <a:path w="495" h="1031" extrusionOk="0">
                  <a:moveTo>
                    <a:pt x="127" y="0"/>
                  </a:moveTo>
                  <a:cubicBezTo>
                    <a:pt x="116" y="0"/>
                    <a:pt x="105" y="2"/>
                    <a:pt x="94" y="5"/>
                  </a:cubicBezTo>
                  <a:cubicBezTo>
                    <a:pt x="35" y="23"/>
                    <a:pt x="1" y="85"/>
                    <a:pt x="19" y="145"/>
                  </a:cubicBezTo>
                  <a:lnTo>
                    <a:pt x="262" y="950"/>
                  </a:lnTo>
                  <a:cubicBezTo>
                    <a:pt x="275" y="999"/>
                    <a:pt x="321" y="1030"/>
                    <a:pt x="368" y="1030"/>
                  </a:cubicBezTo>
                  <a:cubicBezTo>
                    <a:pt x="379" y="1030"/>
                    <a:pt x="391" y="1029"/>
                    <a:pt x="402" y="1025"/>
                  </a:cubicBezTo>
                  <a:cubicBezTo>
                    <a:pt x="460" y="1007"/>
                    <a:pt x="495" y="945"/>
                    <a:pt x="476" y="885"/>
                  </a:cubicBezTo>
                  <a:lnTo>
                    <a:pt x="233" y="79"/>
                  </a:lnTo>
                  <a:cubicBezTo>
                    <a:pt x="219" y="32"/>
                    <a:pt x="175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 rot="-711984">
              <a:off x="5752551" y="992798"/>
              <a:ext cx="31389" cy="53010"/>
            </a:xfrm>
            <a:custGeom>
              <a:avLst/>
              <a:gdLst/>
              <a:ahLst/>
              <a:cxnLst/>
              <a:rect l="l" t="t" r="r" b="b"/>
              <a:pathLst>
                <a:path w="723" h="1221" extrusionOk="0">
                  <a:moveTo>
                    <a:pt x="129" y="1"/>
                  </a:moveTo>
                  <a:cubicBezTo>
                    <a:pt x="113" y="1"/>
                    <a:pt x="97" y="4"/>
                    <a:pt x="81" y="11"/>
                  </a:cubicBezTo>
                  <a:cubicBezTo>
                    <a:pt x="25" y="37"/>
                    <a:pt x="1" y="104"/>
                    <a:pt x="27" y="160"/>
                  </a:cubicBezTo>
                  <a:lnTo>
                    <a:pt x="493" y="1156"/>
                  </a:lnTo>
                  <a:cubicBezTo>
                    <a:pt x="511" y="1197"/>
                    <a:pt x="552" y="1220"/>
                    <a:pt x="594" y="1220"/>
                  </a:cubicBezTo>
                  <a:cubicBezTo>
                    <a:pt x="609" y="1220"/>
                    <a:pt x="626" y="1218"/>
                    <a:pt x="641" y="1210"/>
                  </a:cubicBezTo>
                  <a:cubicBezTo>
                    <a:pt x="698" y="1184"/>
                    <a:pt x="722" y="1117"/>
                    <a:pt x="696" y="1062"/>
                  </a:cubicBezTo>
                  <a:lnTo>
                    <a:pt x="229" y="66"/>
                  </a:lnTo>
                  <a:cubicBezTo>
                    <a:pt x="210" y="25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 rot="-711984">
              <a:off x="5971526" y="640145"/>
              <a:ext cx="20883" cy="53357"/>
            </a:xfrm>
            <a:custGeom>
              <a:avLst/>
              <a:gdLst/>
              <a:ahLst/>
              <a:cxnLst/>
              <a:rect l="l" t="t" r="r" b="b"/>
              <a:pathLst>
                <a:path w="481" h="1229" extrusionOk="0">
                  <a:moveTo>
                    <a:pt x="124" y="1"/>
                  </a:moveTo>
                  <a:cubicBezTo>
                    <a:pt x="115" y="1"/>
                    <a:pt x="106" y="2"/>
                    <a:pt x="97" y="4"/>
                  </a:cubicBezTo>
                  <a:cubicBezTo>
                    <a:pt x="37" y="19"/>
                    <a:pt x="0" y="77"/>
                    <a:pt x="15" y="138"/>
                  </a:cubicBezTo>
                  <a:lnTo>
                    <a:pt x="249" y="1142"/>
                  </a:lnTo>
                  <a:cubicBezTo>
                    <a:pt x="262" y="1193"/>
                    <a:pt x="307" y="1228"/>
                    <a:pt x="358" y="1228"/>
                  </a:cubicBezTo>
                  <a:cubicBezTo>
                    <a:pt x="366" y="1228"/>
                    <a:pt x="375" y="1227"/>
                    <a:pt x="382" y="1224"/>
                  </a:cubicBezTo>
                  <a:cubicBezTo>
                    <a:pt x="443" y="1210"/>
                    <a:pt x="481" y="1150"/>
                    <a:pt x="466" y="1090"/>
                  </a:cubicBezTo>
                  <a:lnTo>
                    <a:pt x="232" y="87"/>
                  </a:lnTo>
                  <a:cubicBezTo>
                    <a:pt x="219" y="36"/>
                    <a:pt x="17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 rot="-711984">
              <a:off x="6385840" y="975144"/>
              <a:ext cx="29088" cy="2904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20" y="669"/>
                    <a:pt x="670" y="519"/>
                    <a:pt x="670" y="335"/>
                  </a:cubicBezTo>
                  <a:cubicBezTo>
                    <a:pt x="670" y="15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 rot="-711984">
              <a:off x="6053767" y="1127706"/>
              <a:ext cx="29045" cy="29088"/>
            </a:xfrm>
            <a:custGeom>
              <a:avLst/>
              <a:gdLst/>
              <a:ahLst/>
              <a:cxnLst/>
              <a:rect l="l" t="t" r="r" b="b"/>
              <a:pathLst>
                <a:path w="669" h="670" extrusionOk="0">
                  <a:moveTo>
                    <a:pt x="334" y="0"/>
                  </a:moveTo>
                  <a:cubicBezTo>
                    <a:pt x="149" y="0"/>
                    <a:pt x="0" y="150"/>
                    <a:pt x="0" y="335"/>
                  </a:cubicBezTo>
                  <a:cubicBezTo>
                    <a:pt x="0" y="520"/>
                    <a:pt x="149" y="670"/>
                    <a:pt x="334" y="670"/>
                  </a:cubicBezTo>
                  <a:cubicBezTo>
                    <a:pt x="519" y="670"/>
                    <a:pt x="669" y="520"/>
                    <a:pt x="669" y="335"/>
                  </a:cubicBezTo>
                  <a:cubicBezTo>
                    <a:pt x="669" y="150"/>
                    <a:pt x="519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 rot="-711984">
              <a:off x="6159654" y="1010865"/>
              <a:ext cx="207916" cy="197236"/>
            </a:xfrm>
            <a:custGeom>
              <a:avLst/>
              <a:gdLst/>
              <a:ahLst/>
              <a:cxnLst/>
              <a:rect l="l" t="t" r="r" b="b"/>
              <a:pathLst>
                <a:path w="4789" h="4543" extrusionOk="0">
                  <a:moveTo>
                    <a:pt x="2711" y="0"/>
                  </a:moveTo>
                  <a:cubicBezTo>
                    <a:pt x="2600" y="0"/>
                    <a:pt x="2488" y="8"/>
                    <a:pt x="2377" y="25"/>
                  </a:cubicBezTo>
                  <a:cubicBezTo>
                    <a:pt x="1468" y="160"/>
                    <a:pt x="655" y="815"/>
                    <a:pt x="327" y="1676"/>
                  </a:cubicBezTo>
                  <a:cubicBezTo>
                    <a:pt x="1" y="2536"/>
                    <a:pt x="174" y="3567"/>
                    <a:pt x="764" y="4271"/>
                  </a:cubicBezTo>
                  <a:cubicBezTo>
                    <a:pt x="1266" y="4454"/>
                    <a:pt x="1839" y="4543"/>
                    <a:pt x="2417" y="4543"/>
                  </a:cubicBezTo>
                  <a:cubicBezTo>
                    <a:pt x="3160" y="4543"/>
                    <a:pt x="3912" y="4396"/>
                    <a:pt x="4536" y="4111"/>
                  </a:cubicBezTo>
                  <a:lnTo>
                    <a:pt x="4788" y="1051"/>
                  </a:lnTo>
                  <a:cubicBezTo>
                    <a:pt x="4293" y="413"/>
                    <a:pt x="3510" y="0"/>
                    <a:pt x="2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 rot="-711984">
              <a:off x="6242421" y="1127873"/>
              <a:ext cx="111404" cy="58828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25" y="1"/>
                  </a:moveTo>
                  <a:cubicBezTo>
                    <a:pt x="114" y="1"/>
                    <a:pt x="104" y="2"/>
                    <a:pt x="93" y="5"/>
                  </a:cubicBezTo>
                  <a:cubicBezTo>
                    <a:pt x="35" y="24"/>
                    <a:pt x="0" y="86"/>
                    <a:pt x="19" y="145"/>
                  </a:cubicBezTo>
                  <a:cubicBezTo>
                    <a:pt x="163" y="632"/>
                    <a:pt x="546" y="1052"/>
                    <a:pt x="1017" y="1239"/>
                  </a:cubicBezTo>
                  <a:cubicBezTo>
                    <a:pt x="1213" y="1317"/>
                    <a:pt x="1425" y="1355"/>
                    <a:pt x="1638" y="1355"/>
                  </a:cubicBezTo>
                  <a:cubicBezTo>
                    <a:pt x="1936" y="1355"/>
                    <a:pt x="2237" y="1278"/>
                    <a:pt x="2494" y="1128"/>
                  </a:cubicBezTo>
                  <a:cubicBezTo>
                    <a:pt x="2547" y="1097"/>
                    <a:pt x="2565" y="1028"/>
                    <a:pt x="2534" y="976"/>
                  </a:cubicBezTo>
                  <a:cubicBezTo>
                    <a:pt x="2514" y="940"/>
                    <a:pt x="2476" y="920"/>
                    <a:pt x="2437" y="920"/>
                  </a:cubicBezTo>
                  <a:cubicBezTo>
                    <a:pt x="2418" y="920"/>
                    <a:pt x="2399" y="925"/>
                    <a:pt x="2382" y="935"/>
                  </a:cubicBezTo>
                  <a:cubicBezTo>
                    <a:pt x="2159" y="1065"/>
                    <a:pt x="1898" y="1131"/>
                    <a:pt x="1638" y="1131"/>
                  </a:cubicBezTo>
                  <a:cubicBezTo>
                    <a:pt x="1454" y="1131"/>
                    <a:pt x="1269" y="1097"/>
                    <a:pt x="1099" y="1029"/>
                  </a:cubicBezTo>
                  <a:cubicBezTo>
                    <a:pt x="690" y="867"/>
                    <a:pt x="357" y="502"/>
                    <a:pt x="232" y="81"/>
                  </a:cubicBezTo>
                  <a:cubicBezTo>
                    <a:pt x="218" y="33"/>
                    <a:pt x="17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 rot="-711984">
              <a:off x="5961108" y="972171"/>
              <a:ext cx="137409" cy="48669"/>
            </a:xfrm>
            <a:custGeom>
              <a:avLst/>
              <a:gdLst/>
              <a:ahLst/>
              <a:cxnLst/>
              <a:rect l="l" t="t" r="r" b="b"/>
              <a:pathLst>
                <a:path w="3165" h="1121" extrusionOk="0">
                  <a:moveTo>
                    <a:pt x="1748" y="0"/>
                  </a:moveTo>
                  <a:cubicBezTo>
                    <a:pt x="1657" y="0"/>
                    <a:pt x="1565" y="7"/>
                    <a:pt x="1474" y="19"/>
                  </a:cubicBezTo>
                  <a:cubicBezTo>
                    <a:pt x="888" y="102"/>
                    <a:pt x="349" y="449"/>
                    <a:pt x="34" y="950"/>
                  </a:cubicBezTo>
                  <a:cubicBezTo>
                    <a:pt x="1" y="1002"/>
                    <a:pt x="17" y="1072"/>
                    <a:pt x="69" y="1104"/>
                  </a:cubicBezTo>
                  <a:cubicBezTo>
                    <a:pt x="87" y="1116"/>
                    <a:pt x="108" y="1121"/>
                    <a:pt x="129" y="1121"/>
                  </a:cubicBezTo>
                  <a:cubicBezTo>
                    <a:pt x="165" y="1121"/>
                    <a:pt x="201" y="1103"/>
                    <a:pt x="224" y="1069"/>
                  </a:cubicBezTo>
                  <a:cubicBezTo>
                    <a:pt x="504" y="624"/>
                    <a:pt x="983" y="315"/>
                    <a:pt x="1505" y="242"/>
                  </a:cubicBezTo>
                  <a:cubicBezTo>
                    <a:pt x="1586" y="230"/>
                    <a:pt x="1667" y="225"/>
                    <a:pt x="1749" y="225"/>
                  </a:cubicBezTo>
                  <a:cubicBezTo>
                    <a:pt x="2193" y="225"/>
                    <a:pt x="2634" y="389"/>
                    <a:pt x="2966" y="686"/>
                  </a:cubicBezTo>
                  <a:cubicBezTo>
                    <a:pt x="2986" y="705"/>
                    <a:pt x="3013" y="714"/>
                    <a:pt x="3039" y="714"/>
                  </a:cubicBezTo>
                  <a:cubicBezTo>
                    <a:pt x="3070" y="714"/>
                    <a:pt x="3101" y="702"/>
                    <a:pt x="3123" y="676"/>
                  </a:cubicBezTo>
                  <a:cubicBezTo>
                    <a:pt x="3164" y="631"/>
                    <a:pt x="3160" y="561"/>
                    <a:pt x="3114" y="519"/>
                  </a:cubicBezTo>
                  <a:cubicBezTo>
                    <a:pt x="2742" y="185"/>
                    <a:pt x="2247" y="0"/>
                    <a:pt x="1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 rot="-711984">
              <a:off x="6320589" y="857357"/>
              <a:ext cx="89696" cy="30781"/>
            </a:xfrm>
            <a:custGeom>
              <a:avLst/>
              <a:gdLst/>
              <a:ahLst/>
              <a:cxnLst/>
              <a:rect l="l" t="t" r="r" b="b"/>
              <a:pathLst>
                <a:path w="2066" h="709" extrusionOk="0">
                  <a:moveTo>
                    <a:pt x="1433" y="1"/>
                  </a:moveTo>
                  <a:cubicBezTo>
                    <a:pt x="932" y="1"/>
                    <a:pt x="433" y="180"/>
                    <a:pt x="51" y="512"/>
                  </a:cubicBezTo>
                  <a:cubicBezTo>
                    <a:pt x="4" y="553"/>
                    <a:pt x="0" y="623"/>
                    <a:pt x="40" y="669"/>
                  </a:cubicBezTo>
                  <a:cubicBezTo>
                    <a:pt x="62" y="695"/>
                    <a:pt x="93" y="709"/>
                    <a:pt x="124" y="709"/>
                  </a:cubicBezTo>
                  <a:cubicBezTo>
                    <a:pt x="151" y="709"/>
                    <a:pt x="177" y="699"/>
                    <a:pt x="196" y="682"/>
                  </a:cubicBezTo>
                  <a:cubicBezTo>
                    <a:pt x="536" y="387"/>
                    <a:pt x="992" y="226"/>
                    <a:pt x="1444" y="226"/>
                  </a:cubicBezTo>
                  <a:cubicBezTo>
                    <a:pt x="1602" y="226"/>
                    <a:pt x="1760" y="246"/>
                    <a:pt x="1913" y="287"/>
                  </a:cubicBezTo>
                  <a:cubicBezTo>
                    <a:pt x="1922" y="290"/>
                    <a:pt x="1932" y="291"/>
                    <a:pt x="1941" y="291"/>
                  </a:cubicBezTo>
                  <a:cubicBezTo>
                    <a:pt x="1990" y="291"/>
                    <a:pt x="2036" y="259"/>
                    <a:pt x="2050" y="209"/>
                  </a:cubicBezTo>
                  <a:cubicBezTo>
                    <a:pt x="2065" y="150"/>
                    <a:pt x="2030" y="88"/>
                    <a:pt x="1971" y="72"/>
                  </a:cubicBezTo>
                  <a:cubicBezTo>
                    <a:pt x="1795" y="24"/>
                    <a:pt x="1614" y="1"/>
                    <a:pt x="1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1"/>
          <p:cNvGrpSpPr/>
          <p:nvPr/>
        </p:nvGrpSpPr>
        <p:grpSpPr>
          <a:xfrm rot="665336">
            <a:off x="6544982" y="4036288"/>
            <a:ext cx="1687761" cy="1133386"/>
            <a:chOff x="4557825" y="2967275"/>
            <a:chExt cx="976275" cy="655600"/>
          </a:xfrm>
        </p:grpSpPr>
        <p:sp>
          <p:nvSpPr>
            <p:cNvPr id="1146" name="Google Shape;1146;p31"/>
            <p:cNvSpPr/>
            <p:nvPr/>
          </p:nvSpPr>
          <p:spPr>
            <a:xfrm>
              <a:off x="4644575" y="3098050"/>
              <a:ext cx="241775" cy="346025"/>
            </a:xfrm>
            <a:custGeom>
              <a:avLst/>
              <a:gdLst/>
              <a:ahLst/>
              <a:cxnLst/>
              <a:rect l="l" t="t" r="r" b="b"/>
              <a:pathLst>
                <a:path w="9671" h="13841" extrusionOk="0">
                  <a:moveTo>
                    <a:pt x="7954" y="0"/>
                  </a:moveTo>
                  <a:lnTo>
                    <a:pt x="431" y="11663"/>
                  </a:lnTo>
                  <a:cubicBezTo>
                    <a:pt x="0" y="12331"/>
                    <a:pt x="207" y="13225"/>
                    <a:pt x="888" y="13637"/>
                  </a:cubicBezTo>
                  <a:cubicBezTo>
                    <a:pt x="1117" y="13775"/>
                    <a:pt x="1369" y="13840"/>
                    <a:pt x="1617" y="13840"/>
                  </a:cubicBezTo>
                  <a:cubicBezTo>
                    <a:pt x="2109" y="13840"/>
                    <a:pt x="2588" y="13583"/>
                    <a:pt x="2848" y="13122"/>
                  </a:cubicBezTo>
                  <a:lnTo>
                    <a:pt x="9671" y="103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4844325" y="2967275"/>
              <a:ext cx="100475" cy="164675"/>
            </a:xfrm>
            <a:custGeom>
              <a:avLst/>
              <a:gdLst/>
              <a:ahLst/>
              <a:cxnLst/>
              <a:rect l="l" t="t" r="r" b="b"/>
              <a:pathLst>
                <a:path w="4019" h="6587" extrusionOk="0">
                  <a:moveTo>
                    <a:pt x="4018" y="0"/>
                  </a:moveTo>
                  <a:cubicBezTo>
                    <a:pt x="1336" y="1954"/>
                    <a:pt x="1" y="3426"/>
                    <a:pt x="401" y="6586"/>
                  </a:cubicBezTo>
                  <a:cubicBezTo>
                    <a:pt x="3383" y="5171"/>
                    <a:pt x="3859" y="3293"/>
                    <a:pt x="4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4867900" y="3043500"/>
              <a:ext cx="53725" cy="68350"/>
            </a:xfrm>
            <a:custGeom>
              <a:avLst/>
              <a:gdLst/>
              <a:ahLst/>
              <a:cxnLst/>
              <a:rect l="l" t="t" r="r" b="b"/>
              <a:pathLst>
                <a:path w="2149" h="2734" extrusionOk="0">
                  <a:moveTo>
                    <a:pt x="1894" y="1"/>
                  </a:moveTo>
                  <a:cubicBezTo>
                    <a:pt x="1797" y="1"/>
                    <a:pt x="1707" y="64"/>
                    <a:pt x="1677" y="162"/>
                  </a:cubicBezTo>
                  <a:cubicBezTo>
                    <a:pt x="1413" y="1027"/>
                    <a:pt x="863" y="1794"/>
                    <a:pt x="127" y="2320"/>
                  </a:cubicBezTo>
                  <a:cubicBezTo>
                    <a:pt x="25" y="2393"/>
                    <a:pt x="0" y="2536"/>
                    <a:pt x="74" y="2639"/>
                  </a:cubicBezTo>
                  <a:cubicBezTo>
                    <a:pt x="119" y="2702"/>
                    <a:pt x="189" y="2734"/>
                    <a:pt x="260" y="2734"/>
                  </a:cubicBezTo>
                  <a:cubicBezTo>
                    <a:pt x="307" y="2734"/>
                    <a:pt x="351" y="2720"/>
                    <a:pt x="392" y="2691"/>
                  </a:cubicBezTo>
                  <a:cubicBezTo>
                    <a:pt x="1208" y="2108"/>
                    <a:pt x="1818" y="1256"/>
                    <a:pt x="2111" y="295"/>
                  </a:cubicBezTo>
                  <a:cubicBezTo>
                    <a:pt x="2149" y="175"/>
                    <a:pt x="2080" y="47"/>
                    <a:pt x="1961" y="11"/>
                  </a:cubicBezTo>
                  <a:cubicBezTo>
                    <a:pt x="1938" y="4"/>
                    <a:pt x="1916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4788275" y="3098050"/>
              <a:ext cx="98075" cy="115500"/>
            </a:xfrm>
            <a:custGeom>
              <a:avLst/>
              <a:gdLst/>
              <a:ahLst/>
              <a:cxnLst/>
              <a:rect l="l" t="t" r="r" b="b"/>
              <a:pathLst>
                <a:path w="3923" h="4620" extrusionOk="0">
                  <a:moveTo>
                    <a:pt x="2206" y="0"/>
                  </a:moveTo>
                  <a:lnTo>
                    <a:pt x="0" y="3420"/>
                  </a:lnTo>
                  <a:lnTo>
                    <a:pt x="1901" y="4619"/>
                  </a:lnTo>
                  <a:lnTo>
                    <a:pt x="3923" y="1037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795000" y="3160375"/>
              <a:ext cx="56125" cy="37575"/>
            </a:xfrm>
            <a:custGeom>
              <a:avLst/>
              <a:gdLst/>
              <a:ahLst/>
              <a:cxnLst/>
              <a:rect l="l" t="t" r="r" b="b"/>
              <a:pathLst>
                <a:path w="2245" h="1503" extrusionOk="0">
                  <a:moveTo>
                    <a:pt x="260" y="0"/>
                  </a:moveTo>
                  <a:cubicBezTo>
                    <a:pt x="183" y="0"/>
                    <a:pt x="108" y="39"/>
                    <a:pt x="65" y="109"/>
                  </a:cubicBezTo>
                  <a:cubicBezTo>
                    <a:pt x="0" y="217"/>
                    <a:pt x="34" y="357"/>
                    <a:pt x="142" y="423"/>
                  </a:cubicBezTo>
                  <a:lnTo>
                    <a:pt x="1867" y="1470"/>
                  </a:lnTo>
                  <a:cubicBezTo>
                    <a:pt x="1903" y="1492"/>
                    <a:pt x="1944" y="1502"/>
                    <a:pt x="1984" y="1502"/>
                  </a:cubicBezTo>
                  <a:cubicBezTo>
                    <a:pt x="2061" y="1502"/>
                    <a:pt x="2136" y="1462"/>
                    <a:pt x="2180" y="1394"/>
                  </a:cubicBezTo>
                  <a:cubicBezTo>
                    <a:pt x="2245" y="1286"/>
                    <a:pt x="2211" y="1146"/>
                    <a:pt x="2103" y="1080"/>
                  </a:cubicBezTo>
                  <a:lnTo>
                    <a:pt x="378" y="34"/>
                  </a:lnTo>
                  <a:cubicBezTo>
                    <a:pt x="341" y="11"/>
                    <a:pt x="30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740550" y="3268675"/>
              <a:ext cx="793550" cy="354200"/>
            </a:xfrm>
            <a:custGeom>
              <a:avLst/>
              <a:gdLst/>
              <a:ahLst/>
              <a:cxnLst/>
              <a:rect l="l" t="t" r="r" b="b"/>
              <a:pathLst>
                <a:path w="31742" h="14168" extrusionOk="0">
                  <a:moveTo>
                    <a:pt x="46" y="1"/>
                  </a:moveTo>
                  <a:cubicBezTo>
                    <a:pt x="20" y="1"/>
                    <a:pt x="1" y="21"/>
                    <a:pt x="1" y="46"/>
                  </a:cubicBezTo>
                  <a:lnTo>
                    <a:pt x="1" y="14122"/>
                  </a:lnTo>
                  <a:cubicBezTo>
                    <a:pt x="1" y="14148"/>
                    <a:pt x="21" y="14168"/>
                    <a:pt x="46" y="14168"/>
                  </a:cubicBezTo>
                  <a:lnTo>
                    <a:pt x="31696" y="14168"/>
                  </a:lnTo>
                  <a:cubicBezTo>
                    <a:pt x="31722" y="14168"/>
                    <a:pt x="31741" y="14148"/>
                    <a:pt x="31741" y="14122"/>
                  </a:cubicBezTo>
                  <a:lnTo>
                    <a:pt x="31741" y="46"/>
                  </a:lnTo>
                  <a:cubicBezTo>
                    <a:pt x="31741" y="20"/>
                    <a:pt x="31721" y="1"/>
                    <a:pt x="31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47998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6" y="0"/>
                    <a:pt x="0" y="896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49364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073075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2000" y="0"/>
                  </a:moveTo>
                  <a:cubicBezTo>
                    <a:pt x="896" y="0"/>
                    <a:pt x="1" y="896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6"/>
                    <a:pt x="3104" y="0"/>
                    <a:pt x="2000" y="0"/>
                  </a:cubicBezTo>
                  <a:close/>
                </a:path>
              </a:pathLst>
            </a:custGeom>
            <a:solidFill>
              <a:srgbClr val="FC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5209750" y="3319975"/>
              <a:ext cx="99950" cy="99950"/>
            </a:xfrm>
            <a:custGeom>
              <a:avLst/>
              <a:gdLst/>
              <a:ahLst/>
              <a:cxnLst/>
              <a:rect l="l" t="t" r="r" b="b"/>
              <a:pathLst>
                <a:path w="3998" h="3998" extrusionOk="0">
                  <a:moveTo>
                    <a:pt x="1999" y="0"/>
                  </a:moveTo>
                  <a:cubicBezTo>
                    <a:pt x="895" y="0"/>
                    <a:pt x="0" y="896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6"/>
                    <a:pt x="3102" y="0"/>
                    <a:pt x="1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346350" y="3319975"/>
              <a:ext cx="99975" cy="99950"/>
            </a:xfrm>
            <a:custGeom>
              <a:avLst/>
              <a:gdLst/>
              <a:ahLst/>
              <a:cxnLst/>
              <a:rect l="l" t="t" r="r" b="b"/>
              <a:pathLst>
                <a:path w="3999" h="3998" extrusionOk="0">
                  <a:moveTo>
                    <a:pt x="1999" y="0"/>
                  </a:moveTo>
                  <a:cubicBezTo>
                    <a:pt x="895" y="0"/>
                    <a:pt x="1" y="896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6"/>
                    <a:pt x="3103" y="0"/>
                    <a:pt x="1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47998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6" y="1"/>
                    <a:pt x="0" y="895"/>
                    <a:pt x="0" y="1999"/>
                  </a:cubicBezTo>
                  <a:cubicBezTo>
                    <a:pt x="0" y="3103"/>
                    <a:pt x="896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49364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1999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5073075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2000" y="1"/>
                  </a:moveTo>
                  <a:cubicBezTo>
                    <a:pt x="896" y="1"/>
                    <a:pt x="1" y="895"/>
                    <a:pt x="1" y="1999"/>
                  </a:cubicBezTo>
                  <a:cubicBezTo>
                    <a:pt x="1" y="3103"/>
                    <a:pt x="896" y="3998"/>
                    <a:pt x="2000" y="3998"/>
                  </a:cubicBezTo>
                  <a:cubicBezTo>
                    <a:pt x="3104" y="3998"/>
                    <a:pt x="3998" y="3103"/>
                    <a:pt x="3998" y="1999"/>
                  </a:cubicBezTo>
                  <a:cubicBezTo>
                    <a:pt x="3998" y="895"/>
                    <a:pt x="3104" y="1"/>
                    <a:pt x="2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209750" y="3444775"/>
              <a:ext cx="99950" cy="99975"/>
            </a:xfrm>
            <a:custGeom>
              <a:avLst/>
              <a:gdLst/>
              <a:ahLst/>
              <a:cxnLst/>
              <a:rect l="l" t="t" r="r" b="b"/>
              <a:pathLst>
                <a:path w="3998" h="3999" extrusionOk="0">
                  <a:moveTo>
                    <a:pt x="1999" y="1"/>
                  </a:moveTo>
                  <a:cubicBezTo>
                    <a:pt x="895" y="1"/>
                    <a:pt x="0" y="895"/>
                    <a:pt x="0" y="1999"/>
                  </a:cubicBezTo>
                  <a:cubicBezTo>
                    <a:pt x="0" y="3103"/>
                    <a:pt x="895" y="3998"/>
                    <a:pt x="1999" y="3998"/>
                  </a:cubicBezTo>
                  <a:cubicBezTo>
                    <a:pt x="3102" y="3998"/>
                    <a:pt x="3998" y="3103"/>
                    <a:pt x="3998" y="1999"/>
                  </a:cubicBezTo>
                  <a:cubicBezTo>
                    <a:pt x="3998" y="895"/>
                    <a:pt x="3102" y="1"/>
                    <a:pt x="1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346350" y="3444775"/>
              <a:ext cx="99975" cy="99975"/>
            </a:xfrm>
            <a:custGeom>
              <a:avLst/>
              <a:gdLst/>
              <a:ahLst/>
              <a:cxnLst/>
              <a:rect l="l" t="t" r="r" b="b"/>
              <a:pathLst>
                <a:path w="3999" h="3999" extrusionOk="0">
                  <a:moveTo>
                    <a:pt x="1999" y="1"/>
                  </a:moveTo>
                  <a:cubicBezTo>
                    <a:pt x="895" y="1"/>
                    <a:pt x="1" y="895"/>
                    <a:pt x="1" y="1999"/>
                  </a:cubicBezTo>
                  <a:cubicBezTo>
                    <a:pt x="1" y="3103"/>
                    <a:pt x="895" y="3998"/>
                    <a:pt x="1999" y="3998"/>
                  </a:cubicBezTo>
                  <a:cubicBezTo>
                    <a:pt x="3103" y="3998"/>
                    <a:pt x="3998" y="3103"/>
                    <a:pt x="3998" y="1999"/>
                  </a:cubicBezTo>
                  <a:cubicBezTo>
                    <a:pt x="3998" y="895"/>
                    <a:pt x="3103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4768550" y="3295075"/>
              <a:ext cx="742750" cy="306625"/>
            </a:xfrm>
            <a:custGeom>
              <a:avLst/>
              <a:gdLst/>
              <a:ahLst/>
              <a:cxnLst/>
              <a:rect l="l" t="t" r="r" b="b"/>
              <a:pathLst>
                <a:path w="29710" h="12265" extrusionOk="0">
                  <a:moveTo>
                    <a:pt x="29481" y="0"/>
                  </a:moveTo>
                  <a:cubicBezTo>
                    <a:pt x="29356" y="0"/>
                    <a:pt x="29254" y="102"/>
                    <a:pt x="29254" y="228"/>
                  </a:cubicBezTo>
                  <a:lnTo>
                    <a:pt x="29254" y="10847"/>
                  </a:lnTo>
                  <a:cubicBezTo>
                    <a:pt x="29254" y="11377"/>
                    <a:pt x="28822" y="11810"/>
                    <a:pt x="28290" y="11810"/>
                  </a:cubicBezTo>
                  <a:lnTo>
                    <a:pt x="228" y="11810"/>
                  </a:lnTo>
                  <a:cubicBezTo>
                    <a:pt x="103" y="11810"/>
                    <a:pt x="0" y="11913"/>
                    <a:pt x="0" y="12038"/>
                  </a:cubicBezTo>
                  <a:cubicBezTo>
                    <a:pt x="0" y="12163"/>
                    <a:pt x="100" y="12265"/>
                    <a:pt x="228" y="12265"/>
                  </a:cubicBezTo>
                  <a:lnTo>
                    <a:pt x="28290" y="12265"/>
                  </a:lnTo>
                  <a:cubicBezTo>
                    <a:pt x="29073" y="12265"/>
                    <a:pt x="29709" y="11628"/>
                    <a:pt x="29708" y="10847"/>
                  </a:cubicBezTo>
                  <a:lnTo>
                    <a:pt x="29708" y="228"/>
                  </a:lnTo>
                  <a:cubicBezTo>
                    <a:pt x="29708" y="103"/>
                    <a:pt x="29607" y="0"/>
                    <a:pt x="29481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025100" y="3003875"/>
              <a:ext cx="201125" cy="172275"/>
            </a:xfrm>
            <a:custGeom>
              <a:avLst/>
              <a:gdLst/>
              <a:ahLst/>
              <a:cxnLst/>
              <a:rect l="l" t="t" r="r" b="b"/>
              <a:pathLst>
                <a:path w="8045" h="6891" extrusionOk="0">
                  <a:moveTo>
                    <a:pt x="8044" y="71"/>
                  </a:moveTo>
                  <a:cubicBezTo>
                    <a:pt x="5399" y="1041"/>
                    <a:pt x="669" y="1"/>
                    <a:pt x="1" y="6891"/>
                  </a:cubicBezTo>
                  <a:cubicBezTo>
                    <a:pt x="5496" y="5932"/>
                    <a:pt x="7619" y="4544"/>
                    <a:pt x="8044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069900" y="3072025"/>
              <a:ext cx="119350" cy="77575"/>
            </a:xfrm>
            <a:custGeom>
              <a:avLst/>
              <a:gdLst/>
              <a:ahLst/>
              <a:cxnLst/>
              <a:rect l="l" t="t" r="r" b="b"/>
              <a:pathLst>
                <a:path w="4774" h="3103" extrusionOk="0">
                  <a:moveTo>
                    <a:pt x="4517" y="0"/>
                  </a:moveTo>
                  <a:cubicBezTo>
                    <a:pt x="4453" y="0"/>
                    <a:pt x="4389" y="27"/>
                    <a:pt x="4344" y="79"/>
                  </a:cubicBezTo>
                  <a:cubicBezTo>
                    <a:pt x="3271" y="1334"/>
                    <a:pt x="1798" y="2249"/>
                    <a:pt x="197" y="2654"/>
                  </a:cubicBezTo>
                  <a:cubicBezTo>
                    <a:pt x="74" y="2684"/>
                    <a:pt x="1" y="2809"/>
                    <a:pt x="32" y="2930"/>
                  </a:cubicBezTo>
                  <a:cubicBezTo>
                    <a:pt x="58" y="3034"/>
                    <a:pt x="151" y="3103"/>
                    <a:pt x="253" y="3103"/>
                  </a:cubicBezTo>
                  <a:cubicBezTo>
                    <a:pt x="270" y="3103"/>
                    <a:pt x="290" y="3100"/>
                    <a:pt x="310" y="3098"/>
                  </a:cubicBezTo>
                  <a:cubicBezTo>
                    <a:pt x="2001" y="2669"/>
                    <a:pt x="3556" y="1703"/>
                    <a:pt x="4690" y="377"/>
                  </a:cubicBezTo>
                  <a:cubicBezTo>
                    <a:pt x="4773" y="281"/>
                    <a:pt x="4762" y="136"/>
                    <a:pt x="4666" y="56"/>
                  </a:cubicBezTo>
                  <a:cubicBezTo>
                    <a:pt x="4623" y="18"/>
                    <a:pt x="4570" y="0"/>
                    <a:pt x="4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4557825" y="3116025"/>
              <a:ext cx="522975" cy="494325"/>
            </a:xfrm>
            <a:custGeom>
              <a:avLst/>
              <a:gdLst/>
              <a:ahLst/>
              <a:cxnLst/>
              <a:rect l="l" t="t" r="r" b="b"/>
              <a:pathLst>
                <a:path w="20919" h="19773" extrusionOk="0">
                  <a:moveTo>
                    <a:pt x="18589" y="1"/>
                  </a:moveTo>
                  <a:lnTo>
                    <a:pt x="1072" y="15601"/>
                  </a:lnTo>
                  <a:cubicBezTo>
                    <a:pt x="68" y="16497"/>
                    <a:pt x="0" y="18046"/>
                    <a:pt x="925" y="19024"/>
                  </a:cubicBezTo>
                  <a:cubicBezTo>
                    <a:pt x="1395" y="19522"/>
                    <a:pt x="2028" y="19773"/>
                    <a:pt x="2661" y="19773"/>
                  </a:cubicBezTo>
                  <a:cubicBezTo>
                    <a:pt x="3272" y="19773"/>
                    <a:pt x="3883" y="19539"/>
                    <a:pt x="4350" y="19070"/>
                  </a:cubicBezTo>
                  <a:lnTo>
                    <a:pt x="20919" y="2466"/>
                  </a:lnTo>
                  <a:lnTo>
                    <a:pt x="18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4591400" y="3560750"/>
              <a:ext cx="75850" cy="30125"/>
            </a:xfrm>
            <a:custGeom>
              <a:avLst/>
              <a:gdLst/>
              <a:ahLst/>
              <a:cxnLst/>
              <a:rect l="l" t="t" r="r" b="b"/>
              <a:pathLst>
                <a:path w="3034" h="1205" extrusionOk="0">
                  <a:moveTo>
                    <a:pt x="2776" y="0"/>
                  </a:moveTo>
                  <a:cubicBezTo>
                    <a:pt x="2703" y="0"/>
                    <a:pt x="2631" y="35"/>
                    <a:pt x="2588" y="100"/>
                  </a:cubicBezTo>
                  <a:cubicBezTo>
                    <a:pt x="2355" y="443"/>
                    <a:pt x="1972" y="680"/>
                    <a:pt x="1562" y="737"/>
                  </a:cubicBezTo>
                  <a:cubicBezTo>
                    <a:pt x="1496" y="746"/>
                    <a:pt x="1430" y="751"/>
                    <a:pt x="1363" y="751"/>
                  </a:cubicBezTo>
                  <a:cubicBezTo>
                    <a:pt x="1016" y="751"/>
                    <a:pt x="668" y="628"/>
                    <a:pt x="402" y="407"/>
                  </a:cubicBezTo>
                  <a:cubicBezTo>
                    <a:pt x="359" y="371"/>
                    <a:pt x="307" y="353"/>
                    <a:pt x="255" y="353"/>
                  </a:cubicBezTo>
                  <a:cubicBezTo>
                    <a:pt x="190" y="353"/>
                    <a:pt x="125" y="381"/>
                    <a:pt x="80" y="434"/>
                  </a:cubicBezTo>
                  <a:cubicBezTo>
                    <a:pt x="0" y="530"/>
                    <a:pt x="13" y="675"/>
                    <a:pt x="110" y="755"/>
                  </a:cubicBezTo>
                  <a:cubicBezTo>
                    <a:pt x="457" y="1045"/>
                    <a:pt x="911" y="1205"/>
                    <a:pt x="1365" y="1205"/>
                  </a:cubicBezTo>
                  <a:cubicBezTo>
                    <a:pt x="1452" y="1205"/>
                    <a:pt x="1539" y="1200"/>
                    <a:pt x="1624" y="1187"/>
                  </a:cubicBezTo>
                  <a:cubicBezTo>
                    <a:pt x="2159" y="1112"/>
                    <a:pt x="2660" y="802"/>
                    <a:pt x="2964" y="356"/>
                  </a:cubicBezTo>
                  <a:cubicBezTo>
                    <a:pt x="3034" y="253"/>
                    <a:pt x="3007" y="110"/>
                    <a:pt x="2904" y="40"/>
                  </a:cubicBezTo>
                  <a:cubicBezTo>
                    <a:pt x="2865" y="13"/>
                    <a:pt x="2820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4894200" y="3116025"/>
              <a:ext cx="186625" cy="184700"/>
            </a:xfrm>
            <a:custGeom>
              <a:avLst/>
              <a:gdLst/>
              <a:ahLst/>
              <a:cxnLst/>
              <a:rect l="l" t="t" r="r" b="b"/>
              <a:pathLst>
                <a:path w="7465" h="7388" extrusionOk="0">
                  <a:moveTo>
                    <a:pt x="5135" y="1"/>
                  </a:moveTo>
                  <a:lnTo>
                    <a:pt x="1" y="4574"/>
                  </a:lnTo>
                  <a:lnTo>
                    <a:pt x="2553" y="7388"/>
                  </a:lnTo>
                  <a:lnTo>
                    <a:pt x="7465" y="2466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913400" y="3202650"/>
              <a:ext cx="73825" cy="79300"/>
            </a:xfrm>
            <a:custGeom>
              <a:avLst/>
              <a:gdLst/>
              <a:ahLst/>
              <a:cxnLst/>
              <a:rect l="l" t="t" r="r" b="b"/>
              <a:pathLst>
                <a:path w="2953" h="3172" extrusionOk="0">
                  <a:moveTo>
                    <a:pt x="250" y="0"/>
                  </a:moveTo>
                  <a:cubicBezTo>
                    <a:pt x="192" y="0"/>
                    <a:pt x="134" y="23"/>
                    <a:pt x="90" y="68"/>
                  </a:cubicBezTo>
                  <a:cubicBezTo>
                    <a:pt x="1" y="154"/>
                    <a:pt x="0" y="300"/>
                    <a:pt x="89" y="389"/>
                  </a:cubicBezTo>
                  <a:cubicBezTo>
                    <a:pt x="940" y="1244"/>
                    <a:pt x="1758" y="2152"/>
                    <a:pt x="2521" y="3087"/>
                  </a:cubicBezTo>
                  <a:cubicBezTo>
                    <a:pt x="2565" y="3143"/>
                    <a:pt x="2631" y="3172"/>
                    <a:pt x="2697" y="3172"/>
                  </a:cubicBezTo>
                  <a:cubicBezTo>
                    <a:pt x="2748" y="3172"/>
                    <a:pt x="2797" y="3154"/>
                    <a:pt x="2841" y="3121"/>
                  </a:cubicBezTo>
                  <a:cubicBezTo>
                    <a:pt x="2937" y="3043"/>
                    <a:pt x="2952" y="2899"/>
                    <a:pt x="2873" y="2801"/>
                  </a:cubicBezTo>
                  <a:cubicBezTo>
                    <a:pt x="2102" y="1855"/>
                    <a:pt x="1273" y="935"/>
                    <a:pt x="411" y="69"/>
                  </a:cubicBezTo>
                  <a:cubicBezTo>
                    <a:pt x="367" y="23"/>
                    <a:pt x="309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481843" y="2125864"/>
            <a:ext cx="5179976" cy="30982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36"/>
          <p:cNvGrpSpPr/>
          <p:nvPr/>
        </p:nvGrpSpPr>
        <p:grpSpPr>
          <a:xfrm rot="-2506229">
            <a:off x="8572511" y="2108070"/>
            <a:ext cx="658273" cy="687524"/>
            <a:chOff x="1331875" y="1818050"/>
            <a:chExt cx="720400" cy="752350"/>
          </a:xfrm>
        </p:grpSpPr>
        <p:sp>
          <p:nvSpPr>
            <p:cNvPr id="1528" name="Google Shape;1528;p36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2" name="Google Shape;1532;p36"/>
          <p:cNvGrpSpPr/>
          <p:nvPr/>
        </p:nvGrpSpPr>
        <p:grpSpPr>
          <a:xfrm rot="4277485">
            <a:off x="8572423" y="2663222"/>
            <a:ext cx="658289" cy="687555"/>
            <a:chOff x="1331875" y="1818050"/>
            <a:chExt cx="720400" cy="752350"/>
          </a:xfrm>
        </p:grpSpPr>
        <p:sp>
          <p:nvSpPr>
            <p:cNvPr id="1533" name="Google Shape;1533;p36"/>
            <p:cNvSpPr/>
            <p:nvPr/>
          </p:nvSpPr>
          <p:spPr>
            <a:xfrm>
              <a:off x="1331875" y="1818050"/>
              <a:ext cx="720400" cy="752350"/>
            </a:xfrm>
            <a:custGeom>
              <a:avLst/>
              <a:gdLst/>
              <a:ahLst/>
              <a:cxnLst/>
              <a:rect l="l" t="t" r="r" b="b"/>
              <a:pathLst>
                <a:path w="28816" h="30094" extrusionOk="0">
                  <a:moveTo>
                    <a:pt x="17026" y="0"/>
                  </a:moveTo>
                  <a:lnTo>
                    <a:pt x="15214" y="3587"/>
                  </a:lnTo>
                  <a:cubicBezTo>
                    <a:pt x="0" y="14395"/>
                    <a:pt x="8754" y="30093"/>
                    <a:pt x="21634" y="30093"/>
                  </a:cubicBezTo>
                  <a:cubicBezTo>
                    <a:pt x="23934" y="30093"/>
                    <a:pt x="26366" y="29593"/>
                    <a:pt x="28816" y="28474"/>
                  </a:cubicBezTo>
                  <a:lnTo>
                    <a:pt x="27912" y="26596"/>
                  </a:lnTo>
                  <a:cubicBezTo>
                    <a:pt x="18780" y="23329"/>
                    <a:pt x="12990" y="15458"/>
                    <a:pt x="17625" y="5517"/>
                  </a:cubicBezTo>
                  <a:lnTo>
                    <a:pt x="20192" y="10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1562575" y="1903325"/>
              <a:ext cx="425775" cy="641425"/>
            </a:xfrm>
            <a:custGeom>
              <a:avLst/>
              <a:gdLst/>
              <a:ahLst/>
              <a:cxnLst/>
              <a:rect l="l" t="t" r="r" b="b"/>
              <a:pathLst>
                <a:path w="17031" h="25657" extrusionOk="0">
                  <a:moveTo>
                    <a:pt x="6570" y="0"/>
                  </a:moveTo>
                  <a:cubicBezTo>
                    <a:pt x="6484" y="0"/>
                    <a:pt x="6399" y="38"/>
                    <a:pt x="6340" y="110"/>
                  </a:cubicBezTo>
                  <a:cubicBezTo>
                    <a:pt x="4569" y="2262"/>
                    <a:pt x="2737" y="4486"/>
                    <a:pt x="1710" y="7167"/>
                  </a:cubicBezTo>
                  <a:cubicBezTo>
                    <a:pt x="0" y="11628"/>
                    <a:pt x="887" y="16913"/>
                    <a:pt x="3970" y="20632"/>
                  </a:cubicBezTo>
                  <a:cubicBezTo>
                    <a:pt x="6590" y="23794"/>
                    <a:pt x="10710" y="25657"/>
                    <a:pt x="14851" y="25657"/>
                  </a:cubicBezTo>
                  <a:cubicBezTo>
                    <a:pt x="15487" y="25657"/>
                    <a:pt x="16123" y="25613"/>
                    <a:pt x="16754" y="25522"/>
                  </a:cubicBezTo>
                  <a:cubicBezTo>
                    <a:pt x="16917" y="25499"/>
                    <a:pt x="17030" y="25347"/>
                    <a:pt x="17007" y="25185"/>
                  </a:cubicBezTo>
                  <a:cubicBezTo>
                    <a:pt x="16986" y="25037"/>
                    <a:pt x="16859" y="24928"/>
                    <a:pt x="16715" y="24928"/>
                  </a:cubicBezTo>
                  <a:cubicBezTo>
                    <a:pt x="16700" y="24928"/>
                    <a:pt x="16685" y="24929"/>
                    <a:pt x="16670" y="24932"/>
                  </a:cubicBezTo>
                  <a:cubicBezTo>
                    <a:pt x="16065" y="25018"/>
                    <a:pt x="15456" y="25060"/>
                    <a:pt x="14848" y="25060"/>
                  </a:cubicBezTo>
                  <a:cubicBezTo>
                    <a:pt x="10881" y="25060"/>
                    <a:pt x="6937" y="23276"/>
                    <a:pt x="4428" y="20249"/>
                  </a:cubicBezTo>
                  <a:cubicBezTo>
                    <a:pt x="1481" y="16694"/>
                    <a:pt x="633" y="11643"/>
                    <a:pt x="2266" y="7379"/>
                  </a:cubicBezTo>
                  <a:cubicBezTo>
                    <a:pt x="3259" y="4790"/>
                    <a:pt x="5060" y="2603"/>
                    <a:pt x="6801" y="488"/>
                  </a:cubicBezTo>
                  <a:cubicBezTo>
                    <a:pt x="6905" y="361"/>
                    <a:pt x="6887" y="173"/>
                    <a:pt x="6760" y="68"/>
                  </a:cubicBezTo>
                  <a:cubicBezTo>
                    <a:pt x="6704" y="22"/>
                    <a:pt x="663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1707975" y="1897100"/>
              <a:ext cx="80550" cy="46075"/>
            </a:xfrm>
            <a:custGeom>
              <a:avLst/>
              <a:gdLst/>
              <a:ahLst/>
              <a:cxnLst/>
              <a:rect l="l" t="t" r="r" b="b"/>
              <a:pathLst>
                <a:path w="3222" h="1843" extrusionOk="0">
                  <a:moveTo>
                    <a:pt x="343" y="0"/>
                  </a:moveTo>
                  <a:cubicBezTo>
                    <a:pt x="232" y="0"/>
                    <a:pt x="126" y="62"/>
                    <a:pt x="74" y="168"/>
                  </a:cubicBezTo>
                  <a:cubicBezTo>
                    <a:pt x="1" y="314"/>
                    <a:pt x="62" y="494"/>
                    <a:pt x="210" y="566"/>
                  </a:cubicBezTo>
                  <a:lnTo>
                    <a:pt x="2750" y="1811"/>
                  </a:lnTo>
                  <a:cubicBezTo>
                    <a:pt x="2793" y="1833"/>
                    <a:pt x="2838" y="1842"/>
                    <a:pt x="2881" y="1842"/>
                  </a:cubicBezTo>
                  <a:cubicBezTo>
                    <a:pt x="2993" y="1842"/>
                    <a:pt x="3098" y="1781"/>
                    <a:pt x="3149" y="1675"/>
                  </a:cubicBezTo>
                  <a:cubicBezTo>
                    <a:pt x="3221" y="1527"/>
                    <a:pt x="3160" y="1347"/>
                    <a:pt x="3013" y="1275"/>
                  </a:cubicBezTo>
                  <a:lnTo>
                    <a:pt x="473" y="30"/>
                  </a:lnTo>
                  <a:cubicBezTo>
                    <a:pt x="431" y="10"/>
                    <a:pt x="386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1747400" y="1826125"/>
              <a:ext cx="71075" cy="104225"/>
            </a:xfrm>
            <a:custGeom>
              <a:avLst/>
              <a:gdLst/>
              <a:ahLst/>
              <a:cxnLst/>
              <a:rect l="l" t="t" r="r" b="b"/>
              <a:pathLst>
                <a:path w="2843" h="4169" extrusionOk="0">
                  <a:moveTo>
                    <a:pt x="2502" y="1"/>
                  </a:moveTo>
                  <a:cubicBezTo>
                    <a:pt x="2392" y="1"/>
                    <a:pt x="2286" y="62"/>
                    <a:pt x="2234" y="167"/>
                  </a:cubicBezTo>
                  <a:cubicBezTo>
                    <a:pt x="1628" y="1397"/>
                    <a:pt x="910" y="2584"/>
                    <a:pt x="99" y="3695"/>
                  </a:cubicBezTo>
                  <a:cubicBezTo>
                    <a:pt x="1" y="3828"/>
                    <a:pt x="31" y="4015"/>
                    <a:pt x="163" y="4112"/>
                  </a:cubicBezTo>
                  <a:cubicBezTo>
                    <a:pt x="217" y="4150"/>
                    <a:pt x="279" y="4169"/>
                    <a:pt x="339" y="4169"/>
                  </a:cubicBezTo>
                  <a:cubicBezTo>
                    <a:pt x="432" y="4169"/>
                    <a:pt x="523" y="4127"/>
                    <a:pt x="580" y="4046"/>
                  </a:cubicBezTo>
                  <a:cubicBezTo>
                    <a:pt x="1411" y="2909"/>
                    <a:pt x="2148" y="1692"/>
                    <a:pt x="2769" y="430"/>
                  </a:cubicBezTo>
                  <a:cubicBezTo>
                    <a:pt x="2843" y="284"/>
                    <a:pt x="2781" y="104"/>
                    <a:pt x="2634" y="32"/>
                  </a:cubicBezTo>
                  <a:cubicBezTo>
                    <a:pt x="2592" y="11"/>
                    <a:pt x="2547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550" name="Google Shape;1550;p36"/>
          <p:cNvCxnSpPr>
            <a:stCxn id="1537" idx="3"/>
            <a:endCxn id="1542" idx="1"/>
          </p:cNvCxnSpPr>
          <p:nvPr/>
        </p:nvCxnSpPr>
        <p:spPr>
          <a:xfrm>
            <a:off x="3111838" y="2658650"/>
            <a:ext cx="94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36"/>
          <p:cNvCxnSpPr>
            <a:stCxn id="1542" idx="3"/>
            <a:endCxn id="1546" idx="1"/>
          </p:cNvCxnSpPr>
          <p:nvPr/>
        </p:nvCxnSpPr>
        <p:spPr>
          <a:xfrm>
            <a:off x="5594625" y="2658650"/>
            <a:ext cx="104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36"/>
          <p:cNvCxnSpPr>
            <a:stCxn id="1539" idx="3"/>
            <a:endCxn id="1543" idx="1"/>
          </p:cNvCxnSpPr>
          <p:nvPr/>
        </p:nvCxnSpPr>
        <p:spPr>
          <a:xfrm>
            <a:off x="3111838" y="3435402"/>
            <a:ext cx="94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36"/>
          <p:cNvCxnSpPr>
            <a:stCxn id="1540" idx="3"/>
            <a:endCxn id="1544" idx="1"/>
          </p:cNvCxnSpPr>
          <p:nvPr/>
        </p:nvCxnSpPr>
        <p:spPr>
          <a:xfrm>
            <a:off x="3111838" y="4211429"/>
            <a:ext cx="94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4" name="Google Shape;1554;p36"/>
          <p:cNvCxnSpPr>
            <a:stCxn id="1541" idx="3"/>
            <a:endCxn id="1545" idx="1"/>
          </p:cNvCxnSpPr>
          <p:nvPr/>
        </p:nvCxnSpPr>
        <p:spPr>
          <a:xfrm>
            <a:off x="3111838" y="4975413"/>
            <a:ext cx="944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5" name="Google Shape;1555;p36"/>
          <p:cNvCxnSpPr>
            <a:stCxn id="1543" idx="3"/>
            <a:endCxn id="1547" idx="1"/>
          </p:cNvCxnSpPr>
          <p:nvPr/>
        </p:nvCxnSpPr>
        <p:spPr>
          <a:xfrm>
            <a:off x="5594625" y="3435402"/>
            <a:ext cx="104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6" name="Google Shape;1556;p36"/>
          <p:cNvCxnSpPr>
            <a:stCxn id="1544" idx="3"/>
            <a:endCxn id="1548" idx="1"/>
          </p:cNvCxnSpPr>
          <p:nvPr/>
        </p:nvCxnSpPr>
        <p:spPr>
          <a:xfrm>
            <a:off x="5594625" y="4211429"/>
            <a:ext cx="104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7" name="Google Shape;1557;p36"/>
          <p:cNvCxnSpPr>
            <a:stCxn id="1545" idx="3"/>
            <a:endCxn id="1549" idx="1"/>
          </p:cNvCxnSpPr>
          <p:nvPr/>
        </p:nvCxnSpPr>
        <p:spPr>
          <a:xfrm>
            <a:off x="5594625" y="4975413"/>
            <a:ext cx="104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58" name="Google Shape;1558;p36"/>
          <p:cNvGrpSpPr/>
          <p:nvPr/>
        </p:nvGrpSpPr>
        <p:grpSpPr>
          <a:xfrm rot="1076414" flipH="1">
            <a:off x="266431" y="543007"/>
            <a:ext cx="762847" cy="1850402"/>
            <a:chOff x="5598250" y="2829425"/>
            <a:chExt cx="401325" cy="973475"/>
          </a:xfrm>
        </p:grpSpPr>
        <p:sp>
          <p:nvSpPr>
            <p:cNvPr id="1559" name="Google Shape;1559;p36"/>
            <p:cNvSpPr/>
            <p:nvPr/>
          </p:nvSpPr>
          <p:spPr>
            <a:xfrm>
              <a:off x="5598250" y="2829425"/>
              <a:ext cx="401325" cy="973475"/>
            </a:xfrm>
            <a:custGeom>
              <a:avLst/>
              <a:gdLst/>
              <a:ahLst/>
              <a:cxnLst/>
              <a:rect l="l" t="t" r="r" b="b"/>
              <a:pathLst>
                <a:path w="16053" h="38939" extrusionOk="0">
                  <a:moveTo>
                    <a:pt x="4313" y="1498"/>
                  </a:moveTo>
                  <a:cubicBezTo>
                    <a:pt x="4723" y="1498"/>
                    <a:pt x="5092" y="1783"/>
                    <a:pt x="5182" y="2199"/>
                  </a:cubicBezTo>
                  <a:cubicBezTo>
                    <a:pt x="5287" y="2680"/>
                    <a:pt x="4982" y="3153"/>
                    <a:pt x="4502" y="3258"/>
                  </a:cubicBezTo>
                  <a:cubicBezTo>
                    <a:pt x="4438" y="3272"/>
                    <a:pt x="4374" y="3279"/>
                    <a:pt x="4312" y="3279"/>
                  </a:cubicBezTo>
                  <a:cubicBezTo>
                    <a:pt x="3902" y="3279"/>
                    <a:pt x="3534" y="2994"/>
                    <a:pt x="3443" y="2577"/>
                  </a:cubicBezTo>
                  <a:cubicBezTo>
                    <a:pt x="3339" y="2097"/>
                    <a:pt x="3643" y="1623"/>
                    <a:pt x="4124" y="1519"/>
                  </a:cubicBezTo>
                  <a:cubicBezTo>
                    <a:pt x="4187" y="1505"/>
                    <a:pt x="4251" y="1498"/>
                    <a:pt x="4313" y="1498"/>
                  </a:cubicBezTo>
                  <a:close/>
                  <a:moveTo>
                    <a:pt x="11681" y="35421"/>
                  </a:moveTo>
                  <a:cubicBezTo>
                    <a:pt x="12091" y="35421"/>
                    <a:pt x="12459" y="35705"/>
                    <a:pt x="12550" y="36122"/>
                  </a:cubicBezTo>
                  <a:cubicBezTo>
                    <a:pt x="12655" y="36602"/>
                    <a:pt x="12350" y="37076"/>
                    <a:pt x="11870" y="37180"/>
                  </a:cubicBezTo>
                  <a:cubicBezTo>
                    <a:pt x="11806" y="37194"/>
                    <a:pt x="11743" y="37201"/>
                    <a:pt x="11680" y="37201"/>
                  </a:cubicBezTo>
                  <a:cubicBezTo>
                    <a:pt x="11270" y="37201"/>
                    <a:pt x="10901" y="36916"/>
                    <a:pt x="10811" y="36500"/>
                  </a:cubicBezTo>
                  <a:cubicBezTo>
                    <a:pt x="10706" y="36019"/>
                    <a:pt x="11011" y="35544"/>
                    <a:pt x="11492" y="35441"/>
                  </a:cubicBezTo>
                  <a:cubicBezTo>
                    <a:pt x="11555" y="35427"/>
                    <a:pt x="11619" y="35421"/>
                    <a:pt x="11681" y="35421"/>
                  </a:cubicBezTo>
                  <a:close/>
                  <a:moveTo>
                    <a:pt x="4699" y="0"/>
                  </a:moveTo>
                  <a:cubicBezTo>
                    <a:pt x="3140" y="0"/>
                    <a:pt x="1384" y="690"/>
                    <a:pt x="0" y="3097"/>
                  </a:cubicBezTo>
                  <a:lnTo>
                    <a:pt x="7521" y="37725"/>
                  </a:lnTo>
                  <a:cubicBezTo>
                    <a:pt x="8893" y="38607"/>
                    <a:pt x="10109" y="38939"/>
                    <a:pt x="11161" y="38939"/>
                  </a:cubicBezTo>
                  <a:cubicBezTo>
                    <a:pt x="14360" y="38939"/>
                    <a:pt x="16052" y="35873"/>
                    <a:pt x="16052" y="35873"/>
                  </a:cubicBezTo>
                  <a:lnTo>
                    <a:pt x="8530" y="1244"/>
                  </a:lnTo>
                  <a:cubicBezTo>
                    <a:pt x="8530" y="1244"/>
                    <a:pt x="6793" y="0"/>
                    <a:pt x="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5743175" y="3472325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69" y="1"/>
                  </a:moveTo>
                  <a:cubicBezTo>
                    <a:pt x="2360" y="1"/>
                    <a:pt x="2350" y="2"/>
                    <a:pt x="2341" y="4"/>
                  </a:cubicBezTo>
                  <a:lnTo>
                    <a:pt x="118" y="486"/>
                  </a:lnTo>
                  <a:cubicBezTo>
                    <a:pt x="45" y="502"/>
                    <a:pt x="0" y="573"/>
                    <a:pt x="16" y="645"/>
                  </a:cubicBezTo>
                  <a:cubicBezTo>
                    <a:pt x="30" y="707"/>
                    <a:pt x="84" y="750"/>
                    <a:pt x="146" y="750"/>
                  </a:cubicBezTo>
                  <a:cubicBezTo>
                    <a:pt x="156" y="750"/>
                    <a:pt x="165" y="750"/>
                    <a:pt x="175" y="748"/>
                  </a:cubicBezTo>
                  <a:lnTo>
                    <a:pt x="2397" y="264"/>
                  </a:lnTo>
                  <a:cubicBezTo>
                    <a:pt x="2470" y="249"/>
                    <a:pt x="2515" y="178"/>
                    <a:pt x="2500" y="106"/>
                  </a:cubicBezTo>
                  <a:cubicBezTo>
                    <a:pt x="2486" y="43"/>
                    <a:pt x="2430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5756600" y="35402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4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6" y="508"/>
                    <a:pt x="165" y="506"/>
                    <a:pt x="175" y="504"/>
                  </a:cubicBezTo>
                  <a:lnTo>
                    <a:pt x="1279" y="265"/>
                  </a:lnTo>
                  <a:cubicBezTo>
                    <a:pt x="1351" y="249"/>
                    <a:pt x="1396" y="178"/>
                    <a:pt x="1380" y="106"/>
                  </a:cubicBezTo>
                  <a:cubicBezTo>
                    <a:pt x="1367" y="43"/>
                    <a:pt x="1312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5770025" y="3601975"/>
              <a:ext cx="34900" cy="12725"/>
            </a:xfrm>
            <a:custGeom>
              <a:avLst/>
              <a:gdLst/>
              <a:ahLst/>
              <a:cxnLst/>
              <a:rect l="l" t="t" r="r" b="b"/>
              <a:pathLst>
                <a:path w="1396" h="509" extrusionOk="0">
                  <a:moveTo>
                    <a:pt x="1250" y="1"/>
                  </a:moveTo>
                  <a:cubicBezTo>
                    <a:pt x="1241" y="1"/>
                    <a:pt x="1231" y="2"/>
                    <a:pt x="1221" y="4"/>
                  </a:cubicBezTo>
                  <a:lnTo>
                    <a:pt x="118" y="245"/>
                  </a:lnTo>
                  <a:cubicBezTo>
                    <a:pt x="46" y="260"/>
                    <a:pt x="0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6" y="506"/>
                    <a:pt x="175" y="505"/>
                  </a:cubicBezTo>
                  <a:lnTo>
                    <a:pt x="1278" y="266"/>
                  </a:lnTo>
                  <a:cubicBezTo>
                    <a:pt x="1350" y="250"/>
                    <a:pt x="1396" y="179"/>
                    <a:pt x="1380" y="107"/>
                  </a:cubicBezTo>
                  <a:cubicBezTo>
                    <a:pt x="1367" y="44"/>
                    <a:pt x="1311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5783450" y="3663800"/>
              <a:ext cx="34900" cy="12675"/>
            </a:xfrm>
            <a:custGeom>
              <a:avLst/>
              <a:gdLst/>
              <a:ahLst/>
              <a:cxnLst/>
              <a:rect l="l" t="t" r="r" b="b"/>
              <a:pathLst>
                <a:path w="1396" h="507" extrusionOk="0">
                  <a:moveTo>
                    <a:pt x="1251" y="0"/>
                  </a:moveTo>
                  <a:cubicBezTo>
                    <a:pt x="1241" y="0"/>
                    <a:pt x="1232" y="1"/>
                    <a:pt x="1222" y="3"/>
                  </a:cubicBezTo>
                  <a:lnTo>
                    <a:pt x="118" y="243"/>
                  </a:lnTo>
                  <a:cubicBezTo>
                    <a:pt x="46" y="258"/>
                    <a:pt x="0" y="330"/>
                    <a:pt x="16" y="402"/>
                  </a:cubicBezTo>
                  <a:cubicBezTo>
                    <a:pt x="30" y="464"/>
                    <a:pt x="84" y="506"/>
                    <a:pt x="146" y="506"/>
                  </a:cubicBezTo>
                  <a:cubicBezTo>
                    <a:pt x="155" y="506"/>
                    <a:pt x="165" y="505"/>
                    <a:pt x="175" y="504"/>
                  </a:cubicBezTo>
                  <a:lnTo>
                    <a:pt x="1278" y="263"/>
                  </a:lnTo>
                  <a:cubicBezTo>
                    <a:pt x="1352" y="248"/>
                    <a:pt x="1396" y="177"/>
                    <a:pt x="1380" y="104"/>
                  </a:cubicBezTo>
                  <a:cubicBezTo>
                    <a:pt x="1367" y="42"/>
                    <a:pt x="1311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5689300" y="3224250"/>
              <a:ext cx="62900" cy="18750"/>
            </a:xfrm>
            <a:custGeom>
              <a:avLst/>
              <a:gdLst/>
              <a:ahLst/>
              <a:cxnLst/>
              <a:rect l="l" t="t" r="r" b="b"/>
              <a:pathLst>
                <a:path w="2516" h="750" extrusionOk="0">
                  <a:moveTo>
                    <a:pt x="2371" y="1"/>
                  </a:moveTo>
                  <a:cubicBezTo>
                    <a:pt x="2361" y="1"/>
                    <a:pt x="2351" y="2"/>
                    <a:pt x="2341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6" y="646"/>
                  </a:cubicBezTo>
                  <a:cubicBezTo>
                    <a:pt x="30" y="708"/>
                    <a:pt x="84" y="750"/>
                    <a:pt x="146" y="750"/>
                  </a:cubicBezTo>
                  <a:cubicBezTo>
                    <a:pt x="155" y="750"/>
                    <a:pt x="166" y="749"/>
                    <a:pt x="175" y="747"/>
                  </a:cubicBezTo>
                  <a:lnTo>
                    <a:pt x="2398" y="265"/>
                  </a:lnTo>
                  <a:cubicBezTo>
                    <a:pt x="2470" y="249"/>
                    <a:pt x="2516" y="178"/>
                    <a:pt x="2500" y="105"/>
                  </a:cubicBezTo>
                  <a:cubicBezTo>
                    <a:pt x="2487" y="43"/>
                    <a:pt x="2432" y="1"/>
                    <a:pt x="2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5702725" y="3292100"/>
              <a:ext cx="34900" cy="12700"/>
            </a:xfrm>
            <a:custGeom>
              <a:avLst/>
              <a:gdLst/>
              <a:ahLst/>
              <a:cxnLst/>
              <a:rect l="l" t="t" r="r" b="b"/>
              <a:pathLst>
                <a:path w="1396" h="508" extrusionOk="0">
                  <a:moveTo>
                    <a:pt x="1249" y="1"/>
                  </a:moveTo>
                  <a:cubicBezTo>
                    <a:pt x="1240" y="1"/>
                    <a:pt x="1231" y="2"/>
                    <a:pt x="1221" y="4"/>
                  </a:cubicBezTo>
                  <a:lnTo>
                    <a:pt x="117" y="244"/>
                  </a:lnTo>
                  <a:cubicBezTo>
                    <a:pt x="45" y="260"/>
                    <a:pt x="0" y="330"/>
                    <a:pt x="16" y="403"/>
                  </a:cubicBezTo>
                  <a:cubicBezTo>
                    <a:pt x="30" y="464"/>
                    <a:pt x="84" y="508"/>
                    <a:pt x="146" y="508"/>
                  </a:cubicBezTo>
                  <a:cubicBezTo>
                    <a:pt x="155" y="508"/>
                    <a:pt x="166" y="506"/>
                    <a:pt x="174" y="505"/>
                  </a:cubicBezTo>
                  <a:lnTo>
                    <a:pt x="1278" y="265"/>
                  </a:lnTo>
                  <a:cubicBezTo>
                    <a:pt x="1350" y="250"/>
                    <a:pt x="1396" y="178"/>
                    <a:pt x="1380" y="106"/>
                  </a:cubicBezTo>
                  <a:cubicBezTo>
                    <a:pt x="1367" y="43"/>
                    <a:pt x="1311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5716150" y="33538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1397" h="508" extrusionOk="0">
                  <a:moveTo>
                    <a:pt x="1252" y="1"/>
                  </a:moveTo>
                  <a:cubicBezTo>
                    <a:pt x="1242" y="1"/>
                    <a:pt x="1232" y="2"/>
                    <a:pt x="1221" y="5"/>
                  </a:cubicBezTo>
                  <a:lnTo>
                    <a:pt x="118" y="244"/>
                  </a:lnTo>
                  <a:cubicBezTo>
                    <a:pt x="45" y="260"/>
                    <a:pt x="1" y="331"/>
                    <a:pt x="16" y="403"/>
                  </a:cubicBezTo>
                  <a:cubicBezTo>
                    <a:pt x="30" y="465"/>
                    <a:pt x="84" y="508"/>
                    <a:pt x="146" y="508"/>
                  </a:cubicBezTo>
                  <a:cubicBezTo>
                    <a:pt x="155" y="508"/>
                    <a:pt x="165" y="507"/>
                    <a:pt x="174" y="506"/>
                  </a:cubicBezTo>
                  <a:lnTo>
                    <a:pt x="1278" y="265"/>
                  </a:lnTo>
                  <a:cubicBezTo>
                    <a:pt x="1351" y="249"/>
                    <a:pt x="1396" y="178"/>
                    <a:pt x="1381" y="106"/>
                  </a:cubicBezTo>
                  <a:cubicBezTo>
                    <a:pt x="1367" y="44"/>
                    <a:pt x="1313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5729525" y="3415675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1" y="0"/>
                  </a:moveTo>
                  <a:cubicBezTo>
                    <a:pt x="1242" y="0"/>
                    <a:pt x="1232" y="1"/>
                    <a:pt x="1223" y="3"/>
                  </a:cubicBezTo>
                  <a:lnTo>
                    <a:pt x="118" y="244"/>
                  </a:lnTo>
                  <a:cubicBezTo>
                    <a:pt x="46" y="259"/>
                    <a:pt x="1" y="330"/>
                    <a:pt x="17" y="402"/>
                  </a:cubicBezTo>
                  <a:cubicBezTo>
                    <a:pt x="31" y="464"/>
                    <a:pt x="85" y="508"/>
                    <a:pt x="147" y="508"/>
                  </a:cubicBezTo>
                  <a:cubicBezTo>
                    <a:pt x="158" y="508"/>
                    <a:pt x="167" y="506"/>
                    <a:pt x="175" y="504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6"/>
                  </a:cubicBezTo>
                  <a:cubicBezTo>
                    <a:pt x="1368" y="43"/>
                    <a:pt x="1313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5635400" y="2976150"/>
              <a:ext cx="62925" cy="18775"/>
            </a:xfrm>
            <a:custGeom>
              <a:avLst/>
              <a:gdLst/>
              <a:ahLst/>
              <a:cxnLst/>
              <a:rect l="l" t="t" r="r" b="b"/>
              <a:pathLst>
                <a:path w="2517" h="751" extrusionOk="0">
                  <a:moveTo>
                    <a:pt x="2371" y="0"/>
                  </a:moveTo>
                  <a:cubicBezTo>
                    <a:pt x="2362" y="0"/>
                    <a:pt x="2352" y="1"/>
                    <a:pt x="2342" y="4"/>
                  </a:cubicBezTo>
                  <a:lnTo>
                    <a:pt x="118" y="487"/>
                  </a:lnTo>
                  <a:cubicBezTo>
                    <a:pt x="46" y="502"/>
                    <a:pt x="0" y="573"/>
                    <a:pt x="17" y="645"/>
                  </a:cubicBezTo>
                  <a:cubicBezTo>
                    <a:pt x="30" y="707"/>
                    <a:pt x="85" y="750"/>
                    <a:pt x="147" y="750"/>
                  </a:cubicBezTo>
                  <a:cubicBezTo>
                    <a:pt x="156" y="750"/>
                    <a:pt x="165" y="750"/>
                    <a:pt x="175" y="747"/>
                  </a:cubicBezTo>
                  <a:lnTo>
                    <a:pt x="2399" y="265"/>
                  </a:lnTo>
                  <a:cubicBezTo>
                    <a:pt x="2471" y="249"/>
                    <a:pt x="2517" y="178"/>
                    <a:pt x="2500" y="106"/>
                  </a:cubicBezTo>
                  <a:cubicBezTo>
                    <a:pt x="2488" y="43"/>
                    <a:pt x="2432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5648825" y="3044000"/>
              <a:ext cx="34950" cy="12700"/>
            </a:xfrm>
            <a:custGeom>
              <a:avLst/>
              <a:gdLst/>
              <a:ahLst/>
              <a:cxnLst/>
              <a:rect l="l" t="t" r="r" b="b"/>
              <a:pathLst>
                <a:path w="1398" h="508" extrusionOk="0">
                  <a:moveTo>
                    <a:pt x="1253" y="0"/>
                  </a:moveTo>
                  <a:cubicBezTo>
                    <a:pt x="1243" y="0"/>
                    <a:pt x="1233" y="2"/>
                    <a:pt x="1223" y="4"/>
                  </a:cubicBezTo>
                  <a:lnTo>
                    <a:pt x="118" y="244"/>
                  </a:lnTo>
                  <a:cubicBezTo>
                    <a:pt x="46" y="259"/>
                    <a:pt x="1" y="331"/>
                    <a:pt x="17" y="403"/>
                  </a:cubicBezTo>
                  <a:cubicBezTo>
                    <a:pt x="31" y="465"/>
                    <a:pt x="85" y="507"/>
                    <a:pt x="147" y="507"/>
                  </a:cubicBezTo>
                  <a:cubicBezTo>
                    <a:pt x="157" y="507"/>
                    <a:pt x="165" y="507"/>
                    <a:pt x="175" y="505"/>
                  </a:cubicBezTo>
                  <a:lnTo>
                    <a:pt x="1279" y="264"/>
                  </a:lnTo>
                  <a:cubicBezTo>
                    <a:pt x="1352" y="249"/>
                    <a:pt x="1397" y="178"/>
                    <a:pt x="1382" y="105"/>
                  </a:cubicBezTo>
                  <a:cubicBezTo>
                    <a:pt x="1368" y="43"/>
                    <a:pt x="1313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5662225" y="3105800"/>
              <a:ext cx="34950" cy="12725"/>
            </a:xfrm>
            <a:custGeom>
              <a:avLst/>
              <a:gdLst/>
              <a:ahLst/>
              <a:cxnLst/>
              <a:rect l="l" t="t" r="r" b="b"/>
              <a:pathLst>
                <a:path w="1398" h="509" extrusionOk="0">
                  <a:moveTo>
                    <a:pt x="1251" y="1"/>
                  </a:moveTo>
                  <a:cubicBezTo>
                    <a:pt x="1242" y="1"/>
                    <a:pt x="1232" y="2"/>
                    <a:pt x="1223" y="4"/>
                  </a:cubicBezTo>
                  <a:lnTo>
                    <a:pt x="118" y="245"/>
                  </a:lnTo>
                  <a:cubicBezTo>
                    <a:pt x="46" y="260"/>
                    <a:pt x="1" y="331"/>
                    <a:pt x="16" y="404"/>
                  </a:cubicBezTo>
                  <a:cubicBezTo>
                    <a:pt x="31" y="466"/>
                    <a:pt x="85" y="508"/>
                    <a:pt x="147" y="508"/>
                  </a:cubicBezTo>
                  <a:cubicBezTo>
                    <a:pt x="158" y="508"/>
                    <a:pt x="166" y="507"/>
                    <a:pt x="175" y="505"/>
                  </a:cubicBezTo>
                  <a:lnTo>
                    <a:pt x="1280" y="265"/>
                  </a:lnTo>
                  <a:cubicBezTo>
                    <a:pt x="1352" y="250"/>
                    <a:pt x="1397" y="179"/>
                    <a:pt x="1381" y="106"/>
                  </a:cubicBezTo>
                  <a:cubicBezTo>
                    <a:pt x="1368" y="44"/>
                    <a:pt x="1312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5675650" y="3167600"/>
              <a:ext cx="34950" cy="12675"/>
            </a:xfrm>
            <a:custGeom>
              <a:avLst/>
              <a:gdLst/>
              <a:ahLst/>
              <a:cxnLst/>
              <a:rect l="l" t="t" r="r" b="b"/>
              <a:pathLst>
                <a:path w="1398" h="507" extrusionOk="0">
                  <a:moveTo>
                    <a:pt x="1253" y="1"/>
                  </a:moveTo>
                  <a:cubicBezTo>
                    <a:pt x="1243" y="1"/>
                    <a:pt x="1233" y="2"/>
                    <a:pt x="1223" y="4"/>
                  </a:cubicBezTo>
                  <a:lnTo>
                    <a:pt x="119" y="244"/>
                  </a:lnTo>
                  <a:cubicBezTo>
                    <a:pt x="46" y="259"/>
                    <a:pt x="1" y="330"/>
                    <a:pt x="16" y="403"/>
                  </a:cubicBezTo>
                  <a:cubicBezTo>
                    <a:pt x="31" y="465"/>
                    <a:pt x="86" y="507"/>
                    <a:pt x="148" y="507"/>
                  </a:cubicBezTo>
                  <a:cubicBezTo>
                    <a:pt x="156" y="507"/>
                    <a:pt x="166" y="506"/>
                    <a:pt x="175" y="505"/>
                  </a:cubicBezTo>
                  <a:lnTo>
                    <a:pt x="1280" y="264"/>
                  </a:lnTo>
                  <a:cubicBezTo>
                    <a:pt x="1352" y="249"/>
                    <a:pt x="1397" y="178"/>
                    <a:pt x="1381" y="106"/>
                  </a:cubicBezTo>
                  <a:cubicBezTo>
                    <a:pt x="1368" y="43"/>
                    <a:pt x="1314" y="1"/>
                    <a:pt x="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247450" y="1240167"/>
            <a:ext cx="6779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u="sng" dirty="0"/>
              <a:t>B</a:t>
            </a:r>
            <a:r>
              <a:rPr lang="en-US" altLang="en-US" sz="2800" b="1" u="sng" dirty="0">
                <a:cs typeface="Arial" panose="020B0604020202020204" pitchFamily="34" charset="0"/>
              </a:rPr>
              <a:t>à</a:t>
            </a:r>
            <a:r>
              <a:rPr lang="en-US" altLang="en-US" sz="2800" b="1" u="sng" dirty="0"/>
              <a:t>i toán</a:t>
            </a:r>
            <a:r>
              <a:rPr lang="en-US" altLang="en-US" sz="2800" dirty="0"/>
              <a:t>: Cho hình thoi ABCD </a:t>
            </a:r>
            <a:r>
              <a:rPr lang="en-US" altLang="en-US" sz="2800" dirty="0" err="1" smtClean="0"/>
              <a:t>có</a:t>
            </a:r>
            <a:r>
              <a:rPr lang="vi-VN" altLang="en-US" sz="2800" dirty="0" smtClean="0"/>
              <a:t>:</a:t>
            </a:r>
            <a:r>
              <a:rPr lang="en-US" altLang="en-US" sz="2800" dirty="0" smtClean="0"/>
              <a:t> </a:t>
            </a:r>
            <a:endParaRPr lang="vi-VN" altLang="en-US" sz="2800" dirty="0" smtClean="0"/>
          </a:p>
          <a:p>
            <a:r>
              <a:rPr lang="en-US" altLang="en-US" sz="2800" dirty="0" smtClean="0"/>
              <a:t>AC </a:t>
            </a:r>
            <a:r>
              <a:rPr lang="en-US" altLang="en-US" sz="2800" dirty="0"/>
              <a:t>= m; BD </a:t>
            </a:r>
            <a:r>
              <a:rPr lang="en-US" altLang="en-US" sz="2800" dirty="0" smtClean="0"/>
              <a:t>= </a:t>
            </a:r>
            <a:r>
              <a:rPr lang="en-US" altLang="en-US" sz="2800" dirty="0"/>
              <a:t>n. </a:t>
            </a:r>
            <a:endParaRPr lang="en-US" altLang="en-US" sz="2800" dirty="0" smtClean="0"/>
          </a:p>
          <a:p>
            <a:r>
              <a:rPr lang="en-US" altLang="en-US" sz="2800" dirty="0" smtClean="0"/>
              <a:t>Tính diện tích hình thoi ABCD.</a:t>
            </a:r>
            <a:endParaRPr lang="en-US" altLang="en-US" sz="2400" dirty="0" smtClean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3504479" y="3593981"/>
            <a:ext cx="3886200" cy="1981200"/>
          </a:xfrm>
          <a:prstGeom prst="diamond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>
              <a:solidFill>
                <a:srgbClr val="0000FF"/>
              </a:solidFill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5104679" y="3044706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4952279" y="6108581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84" name="Group 30"/>
          <p:cNvGrpSpPr>
            <a:grpSpLocks/>
          </p:cNvGrpSpPr>
          <p:nvPr/>
        </p:nvGrpSpPr>
        <p:grpSpPr bwMode="auto">
          <a:xfrm>
            <a:off x="3034579" y="3563819"/>
            <a:ext cx="2422525" cy="1981200"/>
            <a:chOff x="768" y="1968"/>
            <a:chExt cx="1968" cy="1248"/>
          </a:xfrm>
        </p:grpSpPr>
        <p:grpSp>
          <p:nvGrpSpPr>
            <p:cNvPr id="85" name="Group 29"/>
            <p:cNvGrpSpPr>
              <a:grpSpLocks/>
            </p:cNvGrpSpPr>
            <p:nvPr/>
          </p:nvGrpSpPr>
          <p:grpSpPr bwMode="auto">
            <a:xfrm>
              <a:off x="768" y="1968"/>
              <a:ext cx="1968" cy="1248"/>
              <a:chOff x="768" y="1968"/>
              <a:chExt cx="1968" cy="1248"/>
            </a:xfrm>
          </p:grpSpPr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6" name="Line 26"/>
            <p:cNvSpPr>
              <a:spLocks noChangeShapeType="1"/>
            </p:cNvSpPr>
            <p:nvPr/>
          </p:nvSpPr>
          <p:spPr bwMode="auto">
            <a:xfrm>
              <a:off x="768" y="196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32"/>
          <p:cNvGrpSpPr>
            <a:grpSpLocks/>
          </p:cNvGrpSpPr>
          <p:nvPr/>
        </p:nvGrpSpPr>
        <p:grpSpPr bwMode="auto">
          <a:xfrm>
            <a:off x="3485429" y="4584581"/>
            <a:ext cx="3903663" cy="1600200"/>
            <a:chOff x="1380" y="2592"/>
            <a:chExt cx="2700" cy="1392"/>
          </a:xfrm>
        </p:grpSpPr>
        <p:sp>
          <p:nvSpPr>
            <p:cNvPr id="90" name="Line 12"/>
            <p:cNvSpPr>
              <a:spLocks noChangeShapeType="1"/>
            </p:cNvSpPr>
            <p:nvPr/>
          </p:nvSpPr>
          <p:spPr bwMode="auto">
            <a:xfrm>
              <a:off x="1392" y="2592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4080" y="2592"/>
              <a:ext cx="0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" name="Line 27"/>
            <p:cNvSpPr>
              <a:spLocks noChangeShapeType="1"/>
            </p:cNvSpPr>
            <p:nvPr/>
          </p:nvSpPr>
          <p:spPr bwMode="auto">
            <a:xfrm>
              <a:off x="1380" y="3936"/>
              <a:ext cx="26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5136790" y="3968803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98" name="Group 81"/>
          <p:cNvGrpSpPr>
            <a:grpSpLocks/>
          </p:cNvGrpSpPr>
          <p:nvPr/>
        </p:nvGrpSpPr>
        <p:grpSpPr bwMode="auto">
          <a:xfrm>
            <a:off x="6513003" y="2917979"/>
            <a:ext cx="409575" cy="838200"/>
            <a:chOff x="4800" y="2160"/>
            <a:chExt cx="258" cy="528"/>
          </a:xfrm>
        </p:grpSpPr>
        <p:sp>
          <p:nvSpPr>
            <p:cNvPr id="99" name="Text Box 82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100" name="Group 83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101" name="Text Box 84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02" name="Line 85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4" name="Line 5"/>
          <p:cNvSpPr>
            <a:spLocks noChangeShapeType="1"/>
          </p:cNvSpPr>
          <p:nvPr/>
        </p:nvSpPr>
        <p:spPr bwMode="auto">
          <a:xfrm>
            <a:off x="5451503" y="3563819"/>
            <a:ext cx="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Isosceles Triangle 104"/>
          <p:cNvSpPr/>
          <p:nvPr/>
        </p:nvSpPr>
        <p:spPr>
          <a:xfrm rot="10800000">
            <a:off x="3485429" y="4596837"/>
            <a:ext cx="3877992" cy="1029549"/>
          </a:xfrm>
          <a:prstGeom prst="triangl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 Box 33"/>
          <p:cNvSpPr txBox="1">
            <a:spLocks noChangeArrowheads="1"/>
          </p:cNvSpPr>
          <p:nvPr/>
        </p:nvSpPr>
        <p:spPr bwMode="auto">
          <a:xfrm>
            <a:off x="2284247" y="4247975"/>
            <a:ext cx="693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n</a:t>
            </a:r>
          </a:p>
        </p:txBody>
      </p:sp>
      <p:grpSp>
        <p:nvGrpSpPr>
          <p:cNvPr id="107" name="Group 86"/>
          <p:cNvGrpSpPr>
            <a:grpSpLocks/>
          </p:cNvGrpSpPr>
          <p:nvPr/>
        </p:nvGrpSpPr>
        <p:grpSpPr bwMode="auto">
          <a:xfrm>
            <a:off x="5808299" y="4516128"/>
            <a:ext cx="390525" cy="866775"/>
            <a:chOff x="3264" y="2208"/>
            <a:chExt cx="246" cy="546"/>
          </a:xfrm>
        </p:grpSpPr>
        <p:sp>
          <p:nvSpPr>
            <p:cNvPr id="108" name="Text Box 75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9" name="Text Box 77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10" name="Line 78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2972007" y="4356896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7382082" y="4404521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451503" y="4596838"/>
            <a:ext cx="0" cy="10295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61040" y="5621559"/>
            <a:ext cx="54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82" grpId="0"/>
      <p:bldP spid="83" grpId="0"/>
      <p:bldP spid="93" grpId="0"/>
      <p:bldP spid="104" grpId="0" animBg="1"/>
      <p:bldP spid="105" grpId="0" animBg="1"/>
      <p:bldP spid="106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925513" y="3154363"/>
            <a:ext cx="3333750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8788" y="2820988"/>
            <a:ext cx="48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97113" y="1630363"/>
            <a:ext cx="606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64025" y="2819400"/>
            <a:ext cx="423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65375" y="4144963"/>
            <a:ext cx="544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65350" y="4678363"/>
            <a:ext cx="969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63813" y="2697163"/>
            <a:ext cx="425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2773363"/>
            <a:ext cx="606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4876800" y="1630363"/>
            <a:ext cx="4267200" cy="2835275"/>
            <a:chOff x="3072" y="1507"/>
            <a:chExt cx="2688" cy="1786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344" y="1843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413" y="1849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359" y="2467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072" y="2256"/>
              <a:ext cx="3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224" y="1507"/>
              <a:ext cx="3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493" y="2287"/>
              <a:ext cx="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 rot="5400000">
              <a:off x="4631" y="2254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 rot="5400000" flipV="1">
              <a:off x="3582" y="2255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312" y="2466"/>
              <a:ext cx="220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272" y="2448"/>
              <a:ext cx="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3334" y="2467"/>
              <a:ext cx="2148" cy="509"/>
              <a:chOff x="1380" y="2592"/>
              <a:chExt cx="2700" cy="13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141" y="2928"/>
              <a:ext cx="6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809625" y="3171825"/>
            <a:ext cx="3505200" cy="101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884238" y="3154363"/>
            <a:ext cx="3409950" cy="1752600"/>
            <a:chOff x="1380" y="2592"/>
            <a:chExt cx="2700" cy="1392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1392" y="2592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080" y="2592"/>
              <a:ext cx="0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1380" y="3936"/>
              <a:ext cx="26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530225" y="2163763"/>
            <a:ext cx="2019300" cy="1981200"/>
            <a:chOff x="768" y="1968"/>
            <a:chExt cx="1968" cy="1248"/>
          </a:xfrm>
        </p:grpSpPr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768" y="1968"/>
              <a:ext cx="1968" cy="1248"/>
              <a:chOff x="768" y="1968"/>
              <a:chExt cx="1968" cy="1248"/>
            </a:xfrm>
          </p:grpSpPr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768" y="196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873125" y="2162175"/>
            <a:ext cx="3394075" cy="1981200"/>
          </a:xfrm>
          <a:prstGeom prst="diamond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>
              <a:solidFill>
                <a:srgbClr val="0000FF"/>
              </a:solidFill>
            </a:endParaRPr>
          </a:p>
        </p:txBody>
      </p: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914400" y="3152775"/>
            <a:ext cx="3354388" cy="990600"/>
            <a:chOff x="1632" y="3360"/>
            <a:chExt cx="2209" cy="624"/>
          </a:xfrm>
        </p:grpSpPr>
        <p:sp>
          <p:nvSpPr>
            <p:cNvPr id="39" name="AutoShape 42"/>
            <p:cNvSpPr>
              <a:spLocks noChangeArrowheads="1"/>
            </p:cNvSpPr>
            <p:nvPr/>
          </p:nvSpPr>
          <p:spPr bwMode="auto">
            <a:xfrm rot="5400000">
              <a:off x="2977" y="3119"/>
              <a:ext cx="624" cy="1105"/>
            </a:xfrm>
            <a:prstGeom prst="rtTriangle">
              <a:avLst/>
            </a:prstGeom>
            <a:solidFill>
              <a:srgbClr val="FFCCFF"/>
            </a:solidFill>
            <a:ln w="19050">
              <a:solidFill>
                <a:srgbClr val="0000FF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40" name="AutoShape 43"/>
            <p:cNvSpPr>
              <a:spLocks noChangeArrowheads="1"/>
            </p:cNvSpPr>
            <p:nvPr/>
          </p:nvSpPr>
          <p:spPr bwMode="auto">
            <a:xfrm rot="5400000" flipV="1">
              <a:off x="1872" y="3120"/>
              <a:ext cx="624" cy="1104"/>
            </a:xfrm>
            <a:prstGeom prst="rtTriangle">
              <a:avLst/>
            </a:prstGeom>
            <a:solidFill>
              <a:srgbClr val="FFCCFF"/>
            </a:solidFill>
            <a:ln w="19050">
              <a:solidFill>
                <a:srgbClr val="0000FF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41" name="AutoShape 44"/>
          <p:cNvSpPr>
            <a:spLocks noChangeArrowheads="1"/>
          </p:cNvSpPr>
          <p:nvPr/>
        </p:nvSpPr>
        <p:spPr bwMode="auto">
          <a:xfrm rot="5400000">
            <a:off x="2902743" y="2829067"/>
            <a:ext cx="990600" cy="1665288"/>
          </a:xfrm>
          <a:prstGeom prst="rtTriangle">
            <a:avLst/>
          </a:prstGeom>
          <a:solidFill>
            <a:srgbClr val="FF00FF"/>
          </a:solidFill>
          <a:ln w="1905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 rot="5400000" flipV="1">
            <a:off x="1254125" y="2813845"/>
            <a:ext cx="990600" cy="1695450"/>
          </a:xfrm>
          <a:prstGeom prst="rtTriangle">
            <a:avLst/>
          </a:prstGeom>
          <a:solidFill>
            <a:srgbClr val="FF00FF"/>
          </a:solidFill>
          <a:ln w="1905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2568575" y="2173288"/>
            <a:ext cx="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5791200" y="4343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Hình ghép</a:t>
            </a:r>
          </a:p>
        </p:txBody>
      </p:sp>
      <p:sp>
        <p:nvSpPr>
          <p:cNvPr id="45" name="Text Box 73"/>
          <p:cNvSpPr txBox="1">
            <a:spLocks noChangeArrowheads="1"/>
          </p:cNvSpPr>
          <p:nvPr/>
        </p:nvSpPr>
        <p:spPr bwMode="auto">
          <a:xfrm>
            <a:off x="4792662" y="1614487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8297863" y="1614487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2225675" y="2644914"/>
            <a:ext cx="441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8" name="Group 80"/>
          <p:cNvGrpSpPr>
            <a:grpSpLocks/>
          </p:cNvGrpSpPr>
          <p:nvPr/>
        </p:nvGrpSpPr>
        <p:grpSpPr bwMode="auto">
          <a:xfrm>
            <a:off x="7058025" y="2362200"/>
            <a:ext cx="409575" cy="838200"/>
            <a:chOff x="4800" y="2160"/>
            <a:chExt cx="258" cy="528"/>
          </a:xfrm>
        </p:grpSpPr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0" name="Group 6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1" name="Text Box 6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2" name="Line 64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3" name="Group 86"/>
          <p:cNvGrpSpPr>
            <a:grpSpLocks/>
          </p:cNvGrpSpPr>
          <p:nvPr/>
        </p:nvGrpSpPr>
        <p:grpSpPr bwMode="auto">
          <a:xfrm>
            <a:off x="2552700" y="3171825"/>
            <a:ext cx="390525" cy="866775"/>
            <a:chOff x="3264" y="2208"/>
            <a:chExt cx="246" cy="546"/>
          </a:xfrm>
        </p:grpSpPr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5" name="Text Box 77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7" name="Group 81"/>
          <p:cNvGrpSpPr>
            <a:grpSpLocks/>
          </p:cNvGrpSpPr>
          <p:nvPr/>
        </p:nvGrpSpPr>
        <p:grpSpPr bwMode="auto">
          <a:xfrm>
            <a:off x="2568688" y="2286000"/>
            <a:ext cx="444500" cy="884238"/>
            <a:chOff x="4800" y="2131"/>
            <a:chExt cx="280" cy="557"/>
          </a:xfrm>
        </p:grpSpPr>
        <p:sp>
          <p:nvSpPr>
            <p:cNvPr id="58" name="Text Box 82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4800" y="2131"/>
              <a:ext cx="280" cy="330"/>
              <a:chOff x="5040" y="2035"/>
              <a:chExt cx="280" cy="330"/>
            </a:xfrm>
          </p:grpSpPr>
          <p:sp>
            <p:nvSpPr>
              <p:cNvPr id="60" name="Text Box 84"/>
              <p:cNvSpPr txBox="1">
                <a:spLocks noChangeArrowheads="1"/>
              </p:cNvSpPr>
              <p:nvPr/>
            </p:nvSpPr>
            <p:spPr bwMode="auto">
              <a:xfrm>
                <a:off x="5040" y="2035"/>
                <a:ext cx="28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1" name="Line 85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1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7547 C 0.01771 -0.17755 0.01805 -0.27801 0.01979 -0.3794 C 0.02187 -0.49584 0.02118 -0.40857 0.02587 -0.47315 C 0.02812 -0.5044 0.02239 -0.55047 0.04739 -0.5625 C 0.39219 -0.55047 0.30486 -0.66297 0.30486 -0.14699 " pathEditMode="relative" rAng="0" ptsTypes="AAAAA">
                                      <p:cBhvr>
                                        <p:cTn id="1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9908 C 0.0099 -0.21273 -0.08073 -0.39097 0.01181 -0.43912 C 0.20781 -0.54074 0.59271 -0.65324 0.66111 -0.42616 C 0.66701 -0.3287 0.66701 -0.25671 0.66701 -0.14838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-44490" y="1219200"/>
            <a:ext cx="9144000" cy="3098731"/>
            <a:chOff x="0" y="768"/>
            <a:chExt cx="5760" cy="2185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8" name="AutoShape 51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9" name="AutoShape 52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3" name="AutoShape 55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4" name="AutoShape 56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00FF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34" name="Group 14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0" name="Group 61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32" name="AutoShape 58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33" name="AutoShape 59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CCFF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533686" y="535507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2.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AC.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35984" y="3882434"/>
            <a:ext cx="8610600" cy="2709863"/>
            <a:chOff x="192" y="2431"/>
            <a:chExt cx="5424" cy="1707"/>
          </a:xfrm>
        </p:grpSpPr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1344" y="2431"/>
              <a:ext cx="31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err="1"/>
                <a:t>Hãy</a:t>
              </a:r>
              <a:r>
                <a:rPr lang="en-US" sz="2800" b="1" dirty="0"/>
                <a:t> so </a:t>
              </a:r>
              <a:r>
                <a:rPr lang="en-US" sz="2800" b="1" dirty="0" err="1"/>
                <a:t>sánh</a:t>
              </a:r>
              <a:r>
                <a:rPr lang="en-US" sz="2800" b="1" dirty="0"/>
                <a:t>: </a:t>
              </a:r>
            </a:p>
          </p:txBody>
        </p:sp>
        <p:sp>
          <p:nvSpPr>
            <p:cNvPr id="47" name="Text Box 66"/>
            <p:cNvSpPr txBox="1">
              <a:spLocks noChangeArrowheads="1"/>
            </p:cNvSpPr>
            <p:nvPr/>
          </p:nvSpPr>
          <p:spPr bwMode="auto">
            <a:xfrm>
              <a:off x="234" y="2832"/>
              <a:ext cx="538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800" dirty="0" smtClean="0"/>
                <a:t>Diện tích </a:t>
              </a:r>
              <a:r>
                <a:rPr lang="en-US" sz="2800" dirty="0"/>
                <a:t>hình thoi ABCD với </a:t>
              </a:r>
              <a:r>
                <a:rPr lang="en-US" sz="2800" dirty="0" smtClean="0"/>
                <a:t>diện tích </a:t>
              </a:r>
              <a:r>
                <a:rPr lang="en-US" sz="2800" dirty="0"/>
                <a:t>hình chữ nhật MNCA.</a:t>
              </a:r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192" y="2746"/>
              <a:ext cx="5424" cy="13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2800"/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533686" y="5916429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3.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BD.</a:t>
            </a: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4887686" y="1185386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8461149" y="1247299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52" name="Text Box 89"/>
          <p:cNvSpPr txBox="1">
            <a:spLocks noChangeArrowheads="1"/>
          </p:cNvSpPr>
          <p:nvPr/>
        </p:nvSpPr>
        <p:spPr bwMode="auto">
          <a:xfrm>
            <a:off x="2144486" y="1987213"/>
            <a:ext cx="441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3" name="Group 80"/>
          <p:cNvGrpSpPr>
            <a:grpSpLocks/>
          </p:cNvGrpSpPr>
          <p:nvPr/>
        </p:nvGrpSpPr>
        <p:grpSpPr bwMode="auto">
          <a:xfrm>
            <a:off x="7030811" y="1704499"/>
            <a:ext cx="409575" cy="838200"/>
            <a:chOff x="4800" y="2160"/>
            <a:chExt cx="258" cy="528"/>
          </a:xfrm>
        </p:grpSpPr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5" name="Group 6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6" name="Text Box 6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7" name="Line 64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8" name="Group 86"/>
          <p:cNvGrpSpPr>
            <a:grpSpLocks/>
          </p:cNvGrpSpPr>
          <p:nvPr/>
        </p:nvGrpSpPr>
        <p:grpSpPr bwMode="auto">
          <a:xfrm>
            <a:off x="2601686" y="2437924"/>
            <a:ext cx="390525" cy="866775"/>
            <a:chOff x="3264" y="2208"/>
            <a:chExt cx="246" cy="546"/>
          </a:xfrm>
        </p:grpSpPr>
        <p:sp>
          <p:nvSpPr>
            <p:cNvPr id="59" name="Text Box 75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0" name="Text Box 77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61" name="Line 78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2" name="Group 81"/>
          <p:cNvGrpSpPr>
            <a:grpSpLocks/>
          </p:cNvGrpSpPr>
          <p:nvPr/>
        </p:nvGrpSpPr>
        <p:grpSpPr bwMode="auto">
          <a:xfrm>
            <a:off x="2617674" y="1704499"/>
            <a:ext cx="409575" cy="838200"/>
            <a:chOff x="4800" y="2160"/>
            <a:chExt cx="258" cy="528"/>
          </a:xfrm>
        </p:grpSpPr>
        <p:sp>
          <p:nvSpPr>
            <p:cNvPr id="63" name="Text Box 82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64" name="Group 83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65" name="Text Box 84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3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</p:bldLst>
  </p:timing>
</p:sld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laceholder Texts">
  <a:themeElements>
    <a:clrScheme name="Simple Light">
      <a:dk1>
        <a:srgbClr val="191919"/>
      </a:dk1>
      <a:lt1>
        <a:srgbClr val="FE6073"/>
      </a:lt1>
      <a:dk2>
        <a:srgbClr val="FFFFFF"/>
      </a:dk2>
      <a:lt2>
        <a:srgbClr val="EDEDED"/>
      </a:lt2>
      <a:accent1>
        <a:srgbClr val="FC77C8"/>
      </a:accent1>
      <a:accent2>
        <a:srgbClr val="4194E6"/>
      </a:accent2>
      <a:accent3>
        <a:srgbClr val="65DEE6"/>
      </a:accent3>
      <a:accent4>
        <a:srgbClr val="67F197"/>
      </a:accent4>
      <a:accent5>
        <a:srgbClr val="FBD23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3996</TotalTime>
  <Words>908</Words>
  <Application>Microsoft Office PowerPoint</Application>
  <PresentationFormat>On-screen Show (4:3)</PresentationFormat>
  <Paragraphs>256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SimSun</vt:lpstr>
      <vt:lpstr>.VnTime</vt:lpstr>
      <vt:lpstr>Anaheim</vt:lpstr>
      <vt:lpstr>Arial</vt:lpstr>
      <vt:lpstr>Barrio</vt:lpstr>
      <vt:lpstr>Cambria Math</vt:lpstr>
      <vt:lpstr>Nunito Light</vt:lpstr>
      <vt:lpstr>PT Sans</vt:lpstr>
      <vt:lpstr>Roboto Condensed Light</vt:lpstr>
      <vt:lpstr>Tahoma</vt:lpstr>
      <vt:lpstr>Times New Roman</vt:lpstr>
      <vt:lpstr>UTM Deutsch Gothic</vt:lpstr>
      <vt:lpstr>Thiết kế mặc định</vt:lpstr>
      <vt:lpstr>Placeholder Texts</vt:lpstr>
      <vt:lpstr>1_Placeholder Texts</vt:lpstr>
      <vt:lpstr>2_Placeholder Texts</vt:lpstr>
      <vt:lpstr>3_Placeholder Texts</vt:lpstr>
      <vt:lpstr>4_Placeholder Texts</vt:lpstr>
      <vt:lpstr>5_Placeholder Texts</vt:lpstr>
      <vt:lpstr>6_Placeholder Texts</vt:lpstr>
      <vt:lpstr>7_Placeholder Texts</vt:lpstr>
      <vt:lpstr>8_Placeholder Texts</vt:lpstr>
      <vt:lpstr>9_Placeholder Texts</vt:lpstr>
      <vt:lpstr>10_Placeholder Texts</vt:lpstr>
      <vt:lpstr>11_Placeholder Texts</vt:lpstr>
      <vt:lpstr>12_Placeholder Texts</vt:lpstr>
      <vt:lpstr>13_Placeholder Texts</vt:lpstr>
      <vt:lpstr>14_Placeholder Texts</vt:lpstr>
      <vt:lpstr>15_Placeholder Texts</vt:lpstr>
      <vt:lpstr>Toán 4</vt:lpstr>
      <vt:lpstr>01</vt:lpstr>
      <vt:lpstr>PowerPoint Presentation</vt:lpstr>
      <vt:lpstr>PowerPoint Presentation</vt:lpstr>
      <vt:lpstr>1. Nắm được công thức tính diện tích hình thoi.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công thức tính diện tích hình thoi?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học tập tiếp theo</vt:lpstr>
      <vt:lpstr>THANKS!</vt:lpstr>
    </vt:vector>
  </TitlesOfParts>
  <Company>For You And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n¨m, ngµy 14 th¸ng 2 n¨m 2008</dc:title>
  <dc:creator>HAI NA</dc:creator>
  <cp:lastModifiedBy>HP</cp:lastModifiedBy>
  <cp:revision>638</cp:revision>
  <dcterms:created xsi:type="dcterms:W3CDTF">2009-11-28T21:21:06Z</dcterms:created>
  <dcterms:modified xsi:type="dcterms:W3CDTF">2022-03-19T02:50:45Z</dcterms:modified>
</cp:coreProperties>
</file>