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0" r:id="rId3"/>
    <p:sldMasterId id="2147483764" r:id="rId4"/>
    <p:sldMasterId id="2147483778" r:id="rId5"/>
    <p:sldMasterId id="2147483792" r:id="rId6"/>
    <p:sldMasterId id="2147483806" r:id="rId7"/>
    <p:sldMasterId id="2147483846" r:id="rId8"/>
    <p:sldMasterId id="2147483859" r:id="rId9"/>
    <p:sldMasterId id="2147483872" r:id="rId10"/>
    <p:sldMasterId id="2147483885" r:id="rId11"/>
    <p:sldMasterId id="2147483898" r:id="rId12"/>
    <p:sldMasterId id="2147483911" r:id="rId13"/>
    <p:sldMasterId id="2147483924" r:id="rId14"/>
    <p:sldMasterId id="2147483937" r:id="rId15"/>
  </p:sldMasterIdLst>
  <p:sldIdLst>
    <p:sldId id="256" r:id="rId16"/>
    <p:sldId id="283" r:id="rId17"/>
    <p:sldId id="273" r:id="rId18"/>
    <p:sldId id="274" r:id="rId19"/>
    <p:sldId id="275" r:id="rId20"/>
    <p:sldId id="276" r:id="rId21"/>
    <p:sldId id="277" r:id="rId22"/>
    <p:sldId id="289" r:id="rId23"/>
    <p:sldId id="286" r:id="rId24"/>
    <p:sldId id="259" r:id="rId25"/>
    <p:sldId id="260" r:id="rId26"/>
    <p:sldId id="284" r:id="rId27"/>
    <p:sldId id="287" r:id="rId28"/>
    <p:sldId id="285" r:id="rId29"/>
    <p:sldId id="290" r:id="rId30"/>
    <p:sldId id="291" r:id="rId31"/>
    <p:sldId id="292" r:id="rId32"/>
    <p:sldId id="288" r:id="rId33"/>
    <p:sldId id="294" r:id="rId34"/>
    <p:sldId id="295" r:id="rId35"/>
    <p:sldId id="280" r:id="rId36"/>
    <p:sldId id="296" r:id="rId37"/>
    <p:sldId id="298" r:id="rId38"/>
    <p:sldId id="297" r:id="rId39"/>
    <p:sldId id="264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1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69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06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924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83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80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796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02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2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958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4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8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391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926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20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08B3-70F7-4B88-99D9-80F79306F2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984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A15B2-3896-4CB0-97A4-83D2ADAFF7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98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7F36-705B-482A-B344-2BA2FBBD72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138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E9D36-D5A2-4425-8E0E-7852E0CE75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22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750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621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07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39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41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69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227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7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3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3ABDA-7FB6-4DED-86AF-E5592B7888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903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87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296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89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42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43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75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426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65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3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F10CB-EA8B-4E83-85DA-431C725D29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2576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915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763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39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489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107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3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24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7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7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2FFC7-F839-478B-B21E-9EDF37BD12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04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28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19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808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612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84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1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673CC-1119-4250-BF3D-820B8808E93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8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60995-D2C0-4CAC-8556-C19FC7840F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7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AF6EC-1DC6-43CC-B2D7-BF194FB232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DF099-672F-48B5-8916-5C16086CD62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F15C3-8E82-4434-8D24-0C3DD93847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3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92BBA-1DDD-4AFE-A7AF-79A9706B21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5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46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46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3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87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56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5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3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7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58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50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4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96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80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41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3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64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61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6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83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73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1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45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7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06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2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36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73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12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43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3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2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7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08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79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67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79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43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02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28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378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0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5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44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35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0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48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802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76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00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76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48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4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410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68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90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692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770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23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9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30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36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90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8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7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9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6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159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23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7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F89E-BB7A-4FBE-B4AA-A47F8BA06F7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3D85F-E661-4909-A660-99AAE154C7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50"/>
            <a:ext cx="9144000" cy="9199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1" y="1434331"/>
            <a:ext cx="53010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550"/>
            <a:ext cx="8229600" cy="40802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giao thông sau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cho biết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chúng: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162" y="1856508"/>
            <a:ext cx="7934303" cy="1610591"/>
            <a:chOff x="527361" y="2881744"/>
            <a:chExt cx="7934303" cy="2147455"/>
          </a:xfrm>
        </p:grpSpPr>
        <p:pic>
          <p:nvPicPr>
            <p:cNvPr id="4" name="Picture 3" descr="cam di xe dap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7"/>
            <a:stretch>
              <a:fillRect/>
            </a:stretch>
          </p:blipFill>
          <p:spPr bwMode="auto">
            <a:xfrm>
              <a:off x="527361" y="3165763"/>
              <a:ext cx="1834840" cy="1828800"/>
            </a:xfrm>
            <a:prstGeom prst="rect">
              <a:avLst/>
            </a:prstGeom>
            <a:noFill/>
            <a:extLst/>
          </p:spPr>
        </p:pic>
        <p:pic>
          <p:nvPicPr>
            <p:cNvPr id="5" name="Picture 4" descr="bien cam di n-chieu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8"/>
            <a:stretch>
              <a:fillRect/>
            </a:stretch>
          </p:blipFill>
          <p:spPr bwMode="auto">
            <a:xfrm>
              <a:off x="3429298" y="3029987"/>
              <a:ext cx="2133600" cy="1850968"/>
            </a:xfrm>
            <a:prstGeom prst="rect">
              <a:avLst/>
            </a:prstGeom>
            <a:noFill/>
            <a:extLst/>
          </p:spPr>
        </p:pic>
        <p:pic>
          <p:nvPicPr>
            <p:cNvPr id="6" name="Picture 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3409" r="19231" b="13637"/>
            <a:stretch>
              <a:fillRect/>
            </a:stretch>
          </p:blipFill>
          <p:spPr bwMode="auto">
            <a:xfrm>
              <a:off x="6324600" y="2881744"/>
              <a:ext cx="2137064" cy="21474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7" name="Rectangle 6"/>
          <p:cNvSpPr/>
          <p:nvPr/>
        </p:nvSpPr>
        <p:spPr>
          <a:xfrm>
            <a:off x="76200" y="3695699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2746" y="3673140"/>
            <a:ext cx="268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662748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450"/>
            <a:ext cx="1905000" cy="14417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7957"/>
            <a:ext cx="2514600" cy="13144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4150"/>
            <a:ext cx="1905000" cy="12573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3352800" cy="1695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594220"/>
            <a:ext cx="365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592407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" y="4189268"/>
            <a:ext cx="385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331553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0728"/>
            <a:ext cx="8305800" cy="43660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cấm.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đường.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thông.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đường.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</a:t>
            </a:r>
            <a:r>
              <a:rPr lang="en-US" sz="5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ĐỘNG 2: </a:t>
            </a:r>
            <a:endParaRPr lang="en-US" sz="5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r>
              <a:rPr lang="en-US" sz="5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XỬ LÍ TÌNH HUỐNG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"/>
            <a:ext cx="7924800" cy="4080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Bài 3: 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0" y="447675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280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 suy nghĩ</a:t>
            </a:r>
            <a:r>
              <a:rPr kumimoji="0" lang="fr-LU" altLang="en-US" sz="2800" i="0" u="none" strike="noStrike" kern="1200" cap="none" spc="0" normalizeH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trình bày</a:t>
            </a:r>
            <a:endParaRPr kumimoji="0" lang="fr-LU" alt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8575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LU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em nói: “Luật giao thông chỉ cần ở thành phố, thị xã”.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0495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tán thành ý kiến của bạn và giải thích cho bạn hiểu: Luật giao thông cần thực hiện ở mọi lúc, mọi nơi.</a:t>
            </a:r>
            <a:endParaRPr kumimoji="0" lang="fr-LU" alt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321802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fr-LU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ngồi cạnh em trong ô tô thò đầu ra ngoài.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94335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không nên thò đầu ra ngoài rất nguy hiểm.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253" y="209550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Bạn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rủ em ném đất đá lên tàu hoả.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53" y="1047750"/>
            <a:ext cx="7646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Can ngăn bạn không nên ném đá lên tàu, gây nguy hiểm cho hành khách và làm hư hỏng tải sản công cộng.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789932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Bạn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đi xe đạp va vào một người đi đường.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" y="394335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Đề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nghị bạn dừng lại để nhận lỗi và giúp người bị nạn.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1776" y="28575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Các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em xúm xít lại xem một vụ tai nạn giao thông.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8836" y="142875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Khuyên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nên ra về, không nên cản trở giao thông.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2713732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nhóm bạn em khoác tay nhau đi bộ giữa lòng đường.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3943350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fr-LU" altLang="en-US" sz="3200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không được đi bộ dưới lòng đường rất nguy hiểm</a:t>
            </a:r>
            <a:endParaRPr kumimoji="0" lang="fr-LU" altLang="en-US" sz="320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ĐỘNG 3: </a:t>
            </a:r>
          </a:p>
          <a:p>
            <a:pPr algn="ctr"/>
            <a:r>
              <a:rPr lang="en-US" sz="5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TÌM HIỂU THỰC TẾ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8001000" cy="42517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thông.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Mỗi các nhân tự tìm hiểu về việc thực hiện luật giao thông ở nơi mình sinh sống =&gt; viết ra giấy thông tin thu thập được.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Chụp ảnh gửi tới giáo viên.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730" y="971550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KHỞI ĐỘNG </a:t>
            </a:r>
            <a:endParaRPr lang="en-US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3680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thông: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Thực hiện tốt luật giao thông.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Phê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Tuyên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và nhắc nhở mọi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quanh thực hiện.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43" name="Picture 3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381000" y="228600"/>
            <a:ext cx="1633538" cy="857250"/>
            <a:chOff x="2379" y="480"/>
            <a:chExt cx="1029" cy="720"/>
          </a:xfrm>
        </p:grpSpPr>
        <p:pic>
          <p:nvPicPr>
            <p:cNvPr id="20498" name="Picture 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8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7391400" y="171450"/>
            <a:ext cx="1633538" cy="857250"/>
            <a:chOff x="2379" y="480"/>
            <a:chExt cx="1029" cy="720"/>
          </a:xfrm>
        </p:grpSpPr>
        <p:pic>
          <p:nvPicPr>
            <p:cNvPr id="20495" name="Picture 10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1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2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304800" y="3486150"/>
            <a:ext cx="1633538" cy="857250"/>
            <a:chOff x="2379" y="480"/>
            <a:chExt cx="1029" cy="720"/>
          </a:xfrm>
        </p:grpSpPr>
        <p:pic>
          <p:nvPicPr>
            <p:cNvPr id="20492" name="Picture 14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Picture 1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57150"/>
            <a:ext cx="17811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6" y="3543300"/>
            <a:ext cx="1362075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GOLDST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00400"/>
            <a:ext cx="1147763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1738313" y="1913335"/>
            <a:ext cx="5402262" cy="1096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6600" b="1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856024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tham gia giao thông an </a:t>
            </a:r>
            <a:r>
              <a:rPr kumimoji="0" lang="fr-LU" altLang="en-US" sz="32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 ta cần chú ý gì?</a:t>
            </a:r>
            <a:endParaRPr kumimoji="0" lang="fr-LU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033647"/>
            <a:ext cx="807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fr-LU" altLang="en-US" sz="3200" b="1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hiện nghiêm túc an toàn luật giao thông và làm theo đúng mọi biển báo giao thông, nhắc nhở bạn bè, người thân cùng tôn trọng Luật Giao thông.</a:t>
            </a:r>
            <a:endParaRPr kumimoji="0" lang="fr-LU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7"/>
          <a:stretch>
            <a:fillRect/>
          </a:stretch>
        </p:blipFill>
        <p:spPr bwMode="auto">
          <a:xfrm>
            <a:off x="971550" y="571500"/>
            <a:ext cx="1085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r="11711"/>
          <a:stretch>
            <a:fillRect/>
          </a:stretch>
        </p:blipFill>
        <p:spPr bwMode="auto">
          <a:xfrm>
            <a:off x="2971800" y="524470"/>
            <a:ext cx="1143000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7" b="14240"/>
          <a:stretch>
            <a:fillRect/>
          </a:stretch>
        </p:blipFill>
        <p:spPr bwMode="auto">
          <a:xfrm>
            <a:off x="4991100" y="299904"/>
            <a:ext cx="1428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r="10695" b="19167"/>
          <a:stretch>
            <a:fillRect/>
          </a:stretch>
        </p:blipFill>
        <p:spPr bwMode="auto">
          <a:xfrm>
            <a:off x="7048500" y="420469"/>
            <a:ext cx="1200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383" r="6804"/>
          <a:stretch>
            <a:fillRect/>
          </a:stretch>
        </p:blipFill>
        <p:spPr bwMode="auto">
          <a:xfrm>
            <a:off x="857250" y="2914650"/>
            <a:ext cx="108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>
            <a:fillRect/>
          </a:stretch>
        </p:blipFill>
        <p:spPr bwMode="auto">
          <a:xfrm>
            <a:off x="3143250" y="2954119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409" r="19231" b="13637"/>
          <a:stretch>
            <a:fillRect/>
          </a:stretch>
        </p:blipFill>
        <p:spPr bwMode="auto">
          <a:xfrm>
            <a:off x="5117306" y="2914650"/>
            <a:ext cx="105489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362" r="25307" b="18375"/>
          <a:stretch>
            <a:fillRect/>
          </a:stretch>
        </p:blipFill>
        <p:spPr bwMode="auto">
          <a:xfrm>
            <a:off x="7048500" y="3087468"/>
            <a:ext cx="1257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162800" y="4287619"/>
            <a:ext cx="123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một</a:t>
            </a:r>
            <a:r>
              <a:rPr lang="en-US" altLang="vi-VN" sz="135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971550" y="1771651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971800" y="1724620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705350" y="1671504"/>
            <a:ext cx="200025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1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có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1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277100" y="1849219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685800" y="4114800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971800" y="4287619"/>
            <a:ext cx="1428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5060156" y="4457701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rẽ trái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0050" y="-1905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280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một số biển báo hay gặp trên đường</a:t>
            </a:r>
            <a:endParaRPr kumimoji="0" lang="fr-LU" alt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ib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195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3790950" y="717194"/>
            <a:ext cx="4000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smtClean="0">
                <a:solidFill>
                  <a:srgbClr val="000066"/>
                </a:solidFill>
                <a:cs typeface="Arial" charset="0"/>
              </a:rPr>
              <a:t>KẾT NỐI</a:t>
            </a:r>
            <a:endParaRPr lang="en-US" sz="4000" b="1" u="sng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12" name="Picture 3" descr="Pictur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78467"/>
            <a:ext cx="1943100" cy="1711128"/>
          </a:xfrm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1926447"/>
            <a:ext cx="6400800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Học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nhớ.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Tuân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thông.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Chuẩn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1; 2; 3 bài 14: Bảo vệ môi trường trang 43.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8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6150" name="Picture 5" descr="13 -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1247" y="709"/>
              <a:ext cx="4082" cy="2313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151064" y="1000125"/>
            <a:ext cx="6211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tỏ ý kiến trước các hành vi, việc làm tôn trọng giao thông bằng cách: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3800783" y="2221111"/>
            <a:ext cx="798513" cy="6000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7281863" y="2172891"/>
            <a:ext cx="795337" cy="642938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69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7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649412" y="3346668"/>
            <a:ext cx="7418388" cy="181588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 hàng ba, hàng bốn trên đường giao thông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không đồng ý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1" descr="at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37625" cy="3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347663" y="2470547"/>
            <a:ext cx="1333500" cy="1013222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7174" name="Picture 22" descr="xmas_kt0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287"/>
            <a:ext cx="18970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3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1981200" y="3333750"/>
            <a:ext cx="6705600" cy="181588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32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đi xe máy vừa nói chuyện điện thoại di động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9389" y="2107407"/>
            <a:ext cx="1406525" cy="1112044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197" name="Picture 17" descr="xmas_kt0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723"/>
            <a:ext cx="1606550" cy="16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62114" y="3587354"/>
            <a:ext cx="7286625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Ngồi đằng sau xe máy, đội mũ bảo hiểm và bám chặt tay vào người ngồi trước</a:t>
            </a: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.                     		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hay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7" descr="hd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75"/>
            <a:ext cx="1554163" cy="17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-News - Tôi muốn trở về khi mình còn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51462"/>
            <a:ext cx="4109111" cy="34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462"/>
            <a:ext cx="4621130" cy="348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5200" y="1119987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179389" y="2107407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5162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xmas_kt0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42098"/>
            <a:ext cx="1890713" cy="1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1731964" y="779860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85913" y="3562350"/>
            <a:ext cx="7488238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Sang đường theo tín hiệu đèn giao thông, và đi đúng phần đường quy định.  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87436"/>
            <a:ext cx="5303154" cy="13415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(tiết 2)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992823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78305" y="4212864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0423" y="3686537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1058" y="690880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229600" y="825425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4"/>
            <a:ext cx="90678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err="1"/>
              <a:t>Thứ</a:t>
            </a:r>
            <a:r>
              <a:rPr lang="en-US"/>
              <a:t> </a:t>
            </a:r>
            <a:r>
              <a:rPr lang="en-US" smtClean="0"/>
              <a:t>hai, </a:t>
            </a:r>
            <a:r>
              <a:rPr lang="en-US" err="1"/>
              <a:t>ngày</a:t>
            </a:r>
            <a:r>
              <a:rPr lang="en-US"/>
              <a:t> 4</a:t>
            </a:r>
            <a:r>
              <a:rPr lang="en-US" smtClean="0"/>
              <a:t> </a:t>
            </a:r>
            <a:r>
              <a:rPr lang="en-US" err="1"/>
              <a:t>tháng</a:t>
            </a:r>
            <a:r>
              <a:rPr lang="en-US"/>
              <a:t> </a:t>
            </a:r>
            <a:r>
              <a:rPr lang="en-US" smtClean="0"/>
              <a:t>4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</a:t>
            </a:r>
            <a:r>
              <a:rPr lang="en-US" sz="4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ĐỘNG 1: </a:t>
            </a:r>
            <a:endParaRPr lang="en-US" sz="4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r>
              <a:rPr lang="en-US" sz="4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TÌM HIỂU BIỂN BÁO GIAO THÔNG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951</Words>
  <Application>Microsoft Office PowerPoint</Application>
  <PresentationFormat>On-screen Show (16:9)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Office Theme</vt:lpstr>
      <vt:lpstr>Default Design</vt:lpstr>
      <vt:lpstr>7_Default Design</vt:lpstr>
      <vt:lpstr>8_Default Design</vt:lpstr>
      <vt:lpstr>9_Default Design</vt:lpstr>
      <vt:lpstr>10_Default Design</vt:lpstr>
      <vt:lpstr>11_Default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hai, ngày 4 tháng 4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44</cp:revision>
  <dcterms:created xsi:type="dcterms:W3CDTF">2018-03-28T13:34:42Z</dcterms:created>
  <dcterms:modified xsi:type="dcterms:W3CDTF">2022-04-02T16:11:05Z</dcterms:modified>
</cp:coreProperties>
</file>