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2" r:id="rId2"/>
    <p:sldId id="269" r:id="rId3"/>
    <p:sldId id="272" r:id="rId4"/>
    <p:sldId id="265" r:id="rId5"/>
    <p:sldId id="295" r:id="rId6"/>
    <p:sldId id="258" r:id="rId7"/>
    <p:sldId id="283" r:id="rId8"/>
    <p:sldId id="284" r:id="rId9"/>
    <p:sldId id="285" r:id="rId10"/>
    <p:sldId id="287" r:id="rId11"/>
    <p:sldId id="288" r:id="rId12"/>
    <p:sldId id="289" r:id="rId13"/>
    <p:sldId id="290" r:id="rId14"/>
    <p:sldId id="278" r:id="rId15"/>
    <p:sldId id="262" r:id="rId16"/>
    <p:sldId id="270" r:id="rId17"/>
    <p:sldId id="271" r:id="rId18"/>
    <p:sldId id="279" r:id="rId19"/>
    <p:sldId id="266" r:id="rId20"/>
    <p:sldId id="275" r:id="rId21"/>
    <p:sldId id="277" r:id="rId22"/>
    <p:sldId id="293" r:id="rId23"/>
    <p:sldId id="294" r:id="rId24"/>
    <p:sldId id="281" r:id="rId25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5C1D0"/>
    <a:srgbClr val="E1B5E1"/>
    <a:srgbClr val="ADDFE8"/>
    <a:srgbClr val="D1EAEF"/>
    <a:srgbClr val="2E75B6"/>
    <a:srgbClr val="EFC650"/>
    <a:srgbClr val="FFCEA1"/>
    <a:srgbClr val="A5C3A4"/>
    <a:srgbClr val="D4E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82" autoAdjust="0"/>
    <p:restoredTop sz="96318" autoAdjust="0"/>
  </p:normalViewPr>
  <p:slideViewPr>
    <p:cSldViewPr snapToGrid="0" showGuides="1">
      <p:cViewPr>
        <p:scale>
          <a:sx n="66" d="100"/>
          <a:sy n="66" d="100"/>
        </p:scale>
        <p:origin x="768" y="72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4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7A96E5A3-51B2-4D00-B7E0-79BBC3E44E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428D3F-786D-4877-84C5-28DD7520D4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C016D85-5EC4-404B-90D1-31028D9A1891}" type="datetimeFigureOut">
              <a:rPr lang="zh-CN" altLang="en-US"/>
              <a:pPr>
                <a:defRPr/>
              </a:pPr>
              <a:t>2022/1/5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62940EE-13FD-4DAD-8DC2-5683D0C1EC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4C2C9B7-3CDB-41DF-8BB6-8C0655AF0A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D7C4291-9E55-4D36-9A91-DFAAA3C624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131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31F5EFE2-4166-404E-B2FB-07F2891CA1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D624074-44D0-41F4-A9C1-CB0D1742436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1CE2E70-C924-4C7C-98EA-3B83FDFA4DEE}" type="datetimeFigureOut">
              <a:rPr lang="zh-CN" altLang="en-US"/>
              <a:pPr>
                <a:defRPr/>
              </a:pPr>
              <a:t>2022/1/5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A679A58C-3C86-4374-8D56-C5E10A30DA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F7BCA06B-1AEE-45AE-816B-106591C5F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D6D9745-992A-4B29-A125-4984F235CB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EB380A-D7F2-4EA8-9E9D-6042888A3F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189628C-5FB7-4DD4-A232-928A4CE82F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028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397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411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518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406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484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123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501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5500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8874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166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245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387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439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541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194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3891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323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084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703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BF6AAF-EBE8-4BA6-9CE0-0A4490A0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4005-491F-4ADB-8929-A6A576E06C24}" type="datetimeFigureOut">
              <a:rPr lang="zh-CN" altLang="en-US"/>
              <a:pPr>
                <a:defRPr/>
              </a:pPr>
              <a:t>2022/1/5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68E031-0CA0-464E-AE7D-DE5C9DC7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18DCEE-07B6-4F73-9ADF-4905301C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95B7-AF74-4F24-B7FF-E0826487F9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639235"/>
      </p:ext>
    </p:extLst>
  </p:cSld>
  <p:clrMapOvr>
    <a:masterClrMapping/>
  </p:clrMapOvr>
  <p:transition spd="slow" advClick="0" advTm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994D26-521E-40DA-9471-B6C1627E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B8C0-222C-463C-8E56-759B012FC676}" type="datetimeFigureOut">
              <a:rPr lang="zh-CN" altLang="en-US"/>
              <a:pPr>
                <a:defRPr/>
              </a:pPr>
              <a:t>2022/1/5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6B5E64-DA01-4B5E-9DB6-477D003F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06B5EF-D83E-4077-9386-576DBEE5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5514-7CD0-42C8-B21E-80E374F823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824411"/>
      </p:ext>
    </p:extLst>
  </p:cSld>
  <p:clrMapOvr>
    <a:masterClrMapping/>
  </p:clrMapOvr>
  <p:transition spd="slow" advClick="0" advTm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F7E16E-6075-4FBD-9CA5-A9282A28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6F99-27A4-4DD0-BF62-F88B30BA8608}" type="datetimeFigureOut">
              <a:rPr lang="zh-CN" altLang="en-US"/>
              <a:pPr>
                <a:defRPr/>
              </a:pPr>
              <a:t>2022/1/5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5D28AD-CFCA-4CBC-AF8F-2B5C2A97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E8E1AE-6CAE-4303-9883-411E19F0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3AC6-ECA8-49FB-9D1A-87E00A9C4D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044752"/>
      </p:ext>
    </p:extLst>
  </p:cSld>
  <p:clrMapOvr>
    <a:masterClrMapping/>
  </p:clrMapOvr>
  <p:transition spd="slow" advClick="0" advTm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E78C0C-F076-4EC8-AE3B-1B557D94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6DA7-3446-417F-9FB3-E9C34F1F8903}" type="datetimeFigureOut">
              <a:rPr lang="zh-CN" altLang="en-US"/>
              <a:pPr>
                <a:defRPr/>
              </a:pPr>
              <a:t>2022/1/5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0CED0E-B43E-40BE-A4B5-B041CCE8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F8C3D1-3446-4E32-9E1C-C534504D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FBD-68E2-4DC6-950B-B0540DB3CA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728961"/>
      </p:ext>
    </p:extLst>
  </p:cSld>
  <p:clrMapOvr>
    <a:masterClrMapping/>
  </p:clrMapOvr>
  <p:transition spd="slow" advClick="0" advTm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91F767-22F1-4785-9310-24E2C35B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1F85-F021-48E9-BB6B-2924F9D3CDEE}" type="datetimeFigureOut">
              <a:rPr lang="zh-CN" altLang="en-US"/>
              <a:pPr>
                <a:defRPr/>
              </a:pPr>
              <a:t>2022/1/5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CD57F8-C6F1-4E58-9C17-0DBF2F39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C575B4-C588-4EBA-B8A9-B2BC44DB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101A-360A-49B2-BDE2-11BDFECFC0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093979"/>
      </p:ext>
    </p:extLst>
  </p:cSld>
  <p:clrMapOvr>
    <a:masterClrMapping/>
  </p:clrMapOvr>
  <p:transition spd="slow" advClick="0" advTm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E74B609-0641-41FF-84FD-9616F5E6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2AB9-AB77-4044-9089-48A14947FD6F}" type="datetimeFigureOut">
              <a:rPr lang="zh-CN" altLang="en-US"/>
              <a:pPr>
                <a:defRPr/>
              </a:pPr>
              <a:t>2022/1/5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B5EE7F08-AA64-4726-BE71-EF35FE55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CBC846B-DF3E-4BA7-9114-C8AC598B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ECD6-8DA6-47E8-82EB-1538BF3695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389064"/>
      </p:ext>
    </p:extLst>
  </p:cSld>
  <p:clrMapOvr>
    <a:masterClrMapping/>
  </p:clrMapOvr>
  <p:transition spd="slow" advClick="0" advTm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08D50B94-4FCF-4A7B-A924-8E36A9F4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82A2-ED13-4A87-8D25-C0BB56A59C96}" type="datetimeFigureOut">
              <a:rPr lang="zh-CN" altLang="en-US"/>
              <a:pPr>
                <a:defRPr/>
              </a:pPr>
              <a:t>2022/1/5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DD7D702A-DA6E-4ECF-88B9-685667AB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394DCC49-3D0D-45BE-9E00-5C48EEF9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5F94-1EF7-46DE-ADB9-BDA483E0F1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524531"/>
      </p:ext>
    </p:extLst>
  </p:cSld>
  <p:clrMapOvr>
    <a:masterClrMapping/>
  </p:clrMapOvr>
  <p:transition spd="slow" advClick="0" advTm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B12A2EA3-96E5-44FE-B0F5-79F089B4E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7F85-66DD-4863-8375-C15B6176C033}" type="datetimeFigureOut">
              <a:rPr lang="zh-CN" altLang="en-US"/>
              <a:pPr>
                <a:defRPr/>
              </a:pPr>
              <a:t>2022/1/5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8517F8F8-15F6-4AA7-B02A-AA7C8446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E1419E46-EC10-495E-9F4D-24F1372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F447-CC35-4472-BADC-C2DCC72ACD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256875"/>
      </p:ext>
    </p:extLst>
  </p:cSld>
  <p:clrMapOvr>
    <a:masterClrMapping/>
  </p:clrMapOvr>
  <p:transition spd="slow" advClick="0" advTm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2022/1/5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692478"/>
      </p:ext>
    </p:extLst>
  </p:cSld>
  <p:clrMapOvr>
    <a:masterClrMapping/>
  </p:clrMapOvr>
  <p:transition spd="slow" advClick="0" advTm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E707A86-C416-4166-9BFD-A2FCB506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FCE4-8E40-4168-A56D-D54C8044A839}" type="datetimeFigureOut">
              <a:rPr lang="zh-CN" altLang="en-US"/>
              <a:pPr>
                <a:defRPr/>
              </a:pPr>
              <a:t>2022/1/5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DC690F22-CFF1-4432-89A3-C4908975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878F7FD3-0EF7-4D78-B831-CB7210FD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C4C0-CD2F-4D25-A923-E60FF14E11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477214"/>
      </p:ext>
    </p:extLst>
  </p:cSld>
  <p:clrMapOvr>
    <a:masterClrMapping/>
  </p:clrMapOvr>
  <p:transition spd="slow" advClick="0" advTm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DF2A4BB-9E82-4E3A-8C5C-E5C4CEE2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BEB4-153F-47CE-A3C9-54F2181F20DF}" type="datetimeFigureOut">
              <a:rPr lang="zh-CN" altLang="en-US"/>
              <a:pPr>
                <a:defRPr/>
              </a:pPr>
              <a:t>2022/1/5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34E54B6-2D46-4EAE-AF33-FEBC7106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03CC058-2996-48DB-AAB5-B5175FA5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A370-FBEC-42AB-AB07-05FBF86D75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545091"/>
      </p:ext>
    </p:extLst>
  </p:cSld>
  <p:clrMapOvr>
    <a:masterClrMapping/>
  </p:clrMapOvr>
  <p:transition spd="slow" advClick="0" advTm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E842336B-8235-4B3B-B901-4D3FAAAA259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AB91824E-5681-45C5-BFA7-7BC8998B6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AF5C96A9-61D2-4FD8-9813-C42DB9E1E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A93355-122E-4D1B-B4E7-EDC17930C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8F643B-9EE8-42D9-860B-940B840B1C2A}" type="datetimeFigureOut">
              <a:rPr lang="zh-CN" altLang="en-US"/>
              <a:pPr>
                <a:defRPr/>
              </a:pPr>
              <a:t>2022/1/5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9BD860-DF82-417F-A8E0-9F56E682C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A04289-3880-4389-BDCD-FE4B5CFA4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2FF246-BA5D-407A-8171-DFA8AC685D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1" r:id="rId7"/>
    <p:sldLayoutId id="2147483667" r:id="rId8"/>
    <p:sldLayoutId id="2147483668" r:id="rId9"/>
    <p:sldLayoutId id="2147483669" r:id="rId10"/>
    <p:sldLayoutId id="2147483670" r:id="rId11"/>
  </p:sldLayoutIdLst>
  <p:transition spd="slow" advClick="0" advTm="0">
    <p:randomBar dir="vert"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audio" Target="../media/audio4.wav"/><Relationship Id="rId11" Type="http://schemas.openxmlformats.org/officeDocument/2006/relationships/slide" Target="slide13.xml"/><Relationship Id="rId5" Type="http://schemas.openxmlformats.org/officeDocument/2006/relationships/audio" Target="../media/audio3.wav"/><Relationship Id="rId10" Type="http://schemas.openxmlformats.org/officeDocument/2006/relationships/image" Target="../media/image36.gif"/><Relationship Id="rId4" Type="http://schemas.openxmlformats.org/officeDocument/2006/relationships/audio" Target="../media/audio2.wav"/><Relationship Id="rId9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11" Type="http://schemas.openxmlformats.org/officeDocument/2006/relationships/slide" Target="slide13.xml"/><Relationship Id="rId5" Type="http://schemas.openxmlformats.org/officeDocument/2006/relationships/audio" Target="../media/audio3.wav"/><Relationship Id="rId10" Type="http://schemas.openxmlformats.org/officeDocument/2006/relationships/image" Target="../media/image36.gif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20.jpg"/><Relationship Id="rId5" Type="http://schemas.openxmlformats.org/officeDocument/2006/relationships/image" Target="../media/image37.png"/><Relationship Id="rId10" Type="http://schemas.openxmlformats.org/officeDocument/2006/relationships/image" Target="../media/image40.png"/><Relationship Id="rId4" Type="http://schemas.openxmlformats.org/officeDocument/2006/relationships/image" Target="../media/image26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4978" cy="685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:dissolve/>
      </p:transition>
    </mc:Choice>
    <mc:Fallback xmlns="">
      <p:transition spd="slow" advClick="0" advTm="0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10">
            <a:extLst>
              <a:ext uri="{FF2B5EF4-FFF2-40B4-BE49-F238E27FC236}">
                <a16:creationId xmlns:a16="http://schemas.microsoft.com/office/drawing/2014/main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788" y="5252331"/>
            <a:ext cx="8477891" cy="177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WordArt 81"/>
          <p:cNvSpPr>
            <a:spLocks noChangeArrowheads="1" noChangeShapeType="1" noTextEdit="1"/>
          </p:cNvSpPr>
          <p:nvPr/>
        </p:nvSpPr>
        <p:spPr bwMode="auto">
          <a:xfrm>
            <a:off x="3939098" y="482053"/>
            <a:ext cx="39243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pic>
        <p:nvPicPr>
          <p:cNvPr id="30" name="图片 4">
            <a:extLst>
              <a:ext uri="{FF2B5EF4-FFF2-40B4-BE49-F238E27FC236}">
                <a16:creationId xmlns:a16="http://schemas.microsoft.com/office/drawing/2014/main" id="{3BA68F9B-4890-4774-BD9B-5C4BE9EB8E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82807" r="9238"/>
          <a:stretch/>
        </p:blipFill>
        <p:spPr>
          <a:xfrm>
            <a:off x="-714383" y="-316761"/>
            <a:ext cx="3574944" cy="1163316"/>
          </a:xfrm>
          <a:prstGeom prst="rect">
            <a:avLst/>
          </a:prstGeom>
        </p:spPr>
      </p:pic>
      <p:pic>
        <p:nvPicPr>
          <p:cNvPr id="35" name="图片 8">
            <a:extLst>
              <a:ext uri="{FF2B5EF4-FFF2-40B4-BE49-F238E27FC236}">
                <a16:creationId xmlns:a16="http://schemas.microsoft.com/office/drawing/2014/main" id="{C83854B3-1847-4C08-85EF-EBB6A5DE4F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82807" r="9238"/>
          <a:stretch/>
        </p:blipFill>
        <p:spPr>
          <a:xfrm>
            <a:off x="9717505" y="-316761"/>
            <a:ext cx="3623434" cy="1179095"/>
          </a:xfrm>
          <a:prstGeom prst="rect">
            <a:avLst/>
          </a:prstGeom>
        </p:spPr>
      </p:pic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1939181" y="608958"/>
            <a:ext cx="1617663" cy="1617663"/>
            <a:chOff x="192" y="960"/>
            <a:chExt cx="1044" cy="1045"/>
          </a:xfrm>
        </p:grpSpPr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200" y="960"/>
              <a:ext cx="1036" cy="1036"/>
            </a:xfrm>
            <a:prstGeom prst="ellipse">
              <a:avLst/>
            </a:prstGeom>
            <a:solidFill>
              <a:srgbClr val="CC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192" y="960"/>
              <a:ext cx="1036" cy="1036"/>
            </a:xfrm>
            <a:prstGeom prst="ellips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>
              <a:off x="667" y="1936"/>
              <a:ext cx="0" cy="6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538" y="1675"/>
              <a:ext cx="240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Arial" charset="0"/>
                </a:rPr>
                <a:t>A</a:t>
              </a:r>
            </a:p>
          </p:txBody>
        </p:sp>
      </p:grpSp>
      <p:pic>
        <p:nvPicPr>
          <p:cNvPr id="22" name="Picture 4" descr="thuoc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371" y="2367506"/>
            <a:ext cx="8458200" cy="1006475"/>
          </a:xfrm>
          <a:prstGeom prst="rect">
            <a:avLst/>
          </a:prstGeom>
          <a:noFill/>
        </p:spPr>
      </p:pic>
      <p:grpSp>
        <p:nvGrpSpPr>
          <p:cNvPr id="23" name="Group 31"/>
          <p:cNvGrpSpPr>
            <a:grpSpLocks/>
          </p:cNvGrpSpPr>
          <p:nvPr/>
        </p:nvGrpSpPr>
        <p:grpSpPr bwMode="auto">
          <a:xfrm>
            <a:off x="7048549" y="608958"/>
            <a:ext cx="1617663" cy="1617663"/>
            <a:chOff x="192" y="960"/>
            <a:chExt cx="1044" cy="1045"/>
          </a:xfrm>
        </p:grpSpPr>
        <p:sp>
          <p:nvSpPr>
            <p:cNvPr id="24" name="Oval 32"/>
            <p:cNvSpPr>
              <a:spLocks noChangeArrowheads="1"/>
            </p:cNvSpPr>
            <p:nvPr/>
          </p:nvSpPr>
          <p:spPr bwMode="auto">
            <a:xfrm>
              <a:off x="200" y="960"/>
              <a:ext cx="1036" cy="1036"/>
            </a:xfrm>
            <a:prstGeom prst="ellipse">
              <a:avLst/>
            </a:prstGeom>
            <a:solidFill>
              <a:srgbClr val="CC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" name="Oval 33"/>
            <p:cNvSpPr>
              <a:spLocks noChangeArrowheads="1"/>
            </p:cNvSpPr>
            <p:nvPr/>
          </p:nvSpPr>
          <p:spPr bwMode="auto">
            <a:xfrm>
              <a:off x="192" y="960"/>
              <a:ext cx="1036" cy="1036"/>
            </a:xfrm>
            <a:prstGeom prst="ellips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" name="Line 34"/>
            <p:cNvSpPr>
              <a:spLocks noChangeShapeType="1"/>
            </p:cNvSpPr>
            <p:nvPr/>
          </p:nvSpPr>
          <p:spPr bwMode="auto">
            <a:xfrm>
              <a:off x="720" y="1936"/>
              <a:ext cx="0" cy="6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 Box 35"/>
            <p:cNvSpPr txBox="1">
              <a:spLocks noChangeArrowheads="1"/>
            </p:cNvSpPr>
            <p:nvPr/>
          </p:nvSpPr>
          <p:spPr bwMode="auto">
            <a:xfrm>
              <a:off x="600" y="1680"/>
              <a:ext cx="240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Arial" charset="0"/>
                </a:rPr>
                <a:t>B</a:t>
              </a:r>
            </a:p>
          </p:txBody>
        </p:sp>
      </p:grpSp>
      <p:grpSp>
        <p:nvGrpSpPr>
          <p:cNvPr id="31" name="Group 36"/>
          <p:cNvGrpSpPr>
            <a:grpSpLocks/>
          </p:cNvGrpSpPr>
          <p:nvPr/>
        </p:nvGrpSpPr>
        <p:grpSpPr bwMode="auto">
          <a:xfrm>
            <a:off x="1837581" y="608958"/>
            <a:ext cx="1617663" cy="1617663"/>
            <a:chOff x="2248" y="1248"/>
            <a:chExt cx="1044" cy="1045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2" name="Oval 37"/>
            <p:cNvSpPr>
              <a:spLocks noChangeArrowheads="1"/>
            </p:cNvSpPr>
            <p:nvPr/>
          </p:nvSpPr>
          <p:spPr bwMode="auto">
            <a:xfrm>
              <a:off x="2256" y="1248"/>
              <a:ext cx="1036" cy="1036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3" name="Oval 38"/>
            <p:cNvSpPr>
              <a:spLocks noChangeArrowheads="1"/>
            </p:cNvSpPr>
            <p:nvPr/>
          </p:nvSpPr>
          <p:spPr bwMode="auto">
            <a:xfrm>
              <a:off x="2248" y="1248"/>
              <a:ext cx="1036" cy="1036"/>
            </a:xfrm>
            <a:prstGeom prst="ellipse">
              <a:avLst/>
            </a:prstGeom>
            <a:grp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4" name="Line 39"/>
            <p:cNvSpPr>
              <a:spLocks noChangeShapeType="1"/>
            </p:cNvSpPr>
            <p:nvPr/>
          </p:nvSpPr>
          <p:spPr bwMode="auto">
            <a:xfrm>
              <a:off x="2776" y="2224"/>
              <a:ext cx="0" cy="69"/>
            </a:xfrm>
            <a:prstGeom prst="line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40"/>
            <p:cNvSpPr txBox="1">
              <a:spLocks noChangeArrowheads="1"/>
            </p:cNvSpPr>
            <p:nvPr/>
          </p:nvSpPr>
          <p:spPr bwMode="auto">
            <a:xfrm>
              <a:off x="2656" y="1952"/>
              <a:ext cx="240" cy="29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2"/>
                  </a:solidFill>
                  <a:latin typeface="Arial" charset="0"/>
                </a:rPr>
                <a:t>A</a:t>
              </a:r>
            </a:p>
          </p:txBody>
        </p:sp>
      </p:grpSp>
      <p:sp>
        <p:nvSpPr>
          <p:cNvPr id="37" name="Line 42"/>
          <p:cNvSpPr>
            <a:spLocks noChangeShapeType="1"/>
          </p:cNvSpPr>
          <p:nvPr/>
        </p:nvSpPr>
        <p:spPr bwMode="auto">
          <a:xfrm>
            <a:off x="7857381" y="2259958"/>
            <a:ext cx="0" cy="1676400"/>
          </a:xfrm>
          <a:prstGeom prst="line">
            <a:avLst/>
          </a:prstGeom>
          <a:noFill/>
          <a:ln w="22225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43"/>
          <p:cNvSpPr>
            <a:spLocks noChangeShapeType="1"/>
          </p:cNvSpPr>
          <p:nvPr/>
        </p:nvSpPr>
        <p:spPr bwMode="auto">
          <a:xfrm>
            <a:off x="2675781" y="2259958"/>
            <a:ext cx="0" cy="1676400"/>
          </a:xfrm>
          <a:prstGeom prst="line">
            <a:avLst/>
          </a:prstGeom>
          <a:noFill/>
          <a:ln w="22225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Line 44"/>
          <p:cNvSpPr>
            <a:spLocks noChangeShapeType="1"/>
          </p:cNvSpPr>
          <p:nvPr/>
        </p:nvSpPr>
        <p:spPr bwMode="auto">
          <a:xfrm>
            <a:off x="2675781" y="3860158"/>
            <a:ext cx="518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lg"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Text Box 45"/>
          <p:cNvSpPr txBox="1">
            <a:spLocks noChangeArrowheads="1"/>
          </p:cNvSpPr>
          <p:nvPr/>
        </p:nvSpPr>
        <p:spPr bwMode="auto">
          <a:xfrm>
            <a:off x="3959652" y="4041837"/>
            <a:ext cx="38831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图片 10">
            <a:extLst>
              <a:ext uri="{FF2B5EF4-FFF2-40B4-BE49-F238E27FC236}">
                <a16:creationId xmlns:a16="http://schemas.microsoft.com/office/drawing/2014/main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6" t="3652" r="-379" b="-1809"/>
          <a:stretch/>
        </p:blipFill>
        <p:spPr bwMode="auto">
          <a:xfrm flipH="1">
            <a:off x="7754456" y="5293894"/>
            <a:ext cx="4421502" cy="174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25747" y="3398493"/>
            <a:ext cx="3281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9898" y="4743755"/>
            <a:ext cx="1056411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33316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4289 0.00092 " pathEditMode="fixed" rAng="0" ptsTypes="AA">
                                      <p:cBhvr>
                                        <p:cTn id="8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4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/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10">
            <a:extLst>
              <a:ext uri="{FF2B5EF4-FFF2-40B4-BE49-F238E27FC236}">
                <a16:creationId xmlns:a16="http://schemas.microsoft.com/office/drawing/2014/main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450" y="5648360"/>
            <a:ext cx="6509282" cy="136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4">
            <a:extLst>
              <a:ext uri="{FF2B5EF4-FFF2-40B4-BE49-F238E27FC236}">
                <a16:creationId xmlns:a16="http://schemas.microsoft.com/office/drawing/2014/main" id="{3BA68F9B-4890-4774-BD9B-5C4BE9EB8E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82807" r="9238"/>
          <a:stretch/>
        </p:blipFill>
        <p:spPr>
          <a:xfrm>
            <a:off x="-2107091" y="-316761"/>
            <a:ext cx="3574944" cy="1163316"/>
          </a:xfrm>
          <a:prstGeom prst="rect">
            <a:avLst/>
          </a:prstGeom>
        </p:spPr>
      </p:pic>
      <p:pic>
        <p:nvPicPr>
          <p:cNvPr id="35" name="图片 8">
            <a:extLst>
              <a:ext uri="{FF2B5EF4-FFF2-40B4-BE49-F238E27FC236}">
                <a16:creationId xmlns:a16="http://schemas.microsoft.com/office/drawing/2014/main" id="{C83854B3-1847-4C08-85EF-EBB6A5DE4F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82807" r="9238"/>
          <a:stretch/>
        </p:blipFill>
        <p:spPr>
          <a:xfrm>
            <a:off x="10972800" y="-316761"/>
            <a:ext cx="3623434" cy="1179095"/>
          </a:xfrm>
          <a:prstGeom prst="rect">
            <a:avLst/>
          </a:prstGeom>
        </p:spPr>
      </p:pic>
      <p:pic>
        <p:nvPicPr>
          <p:cNvPr id="29" name="图片 10">
            <a:extLst>
              <a:ext uri="{FF2B5EF4-FFF2-40B4-BE49-F238E27FC236}">
                <a16:creationId xmlns:a16="http://schemas.microsoft.com/office/drawing/2014/main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40034" y="5648360"/>
            <a:ext cx="6509282" cy="136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 descr="thuoc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23368" y="1762466"/>
            <a:ext cx="8331200" cy="1006475"/>
          </a:xfrm>
          <a:prstGeom prst="rect">
            <a:avLst/>
          </a:prstGeom>
          <a:noFill/>
        </p:spPr>
      </p:pic>
      <p:sp>
        <p:nvSpPr>
          <p:cNvPr id="43" name="Oval 5"/>
          <p:cNvSpPr>
            <a:spLocks noChangeArrowheads="1"/>
          </p:cNvSpPr>
          <p:nvPr/>
        </p:nvSpPr>
        <p:spPr bwMode="auto">
          <a:xfrm>
            <a:off x="2099164" y="127341"/>
            <a:ext cx="1605267" cy="1603731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2086768" y="127341"/>
            <a:ext cx="1605267" cy="1603731"/>
          </a:xfrm>
          <a:prstGeom prst="ellipse">
            <a:avLst/>
          </a:prstGeom>
          <a:solidFill>
            <a:srgbClr val="00CCFF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6" name="Line 7"/>
          <p:cNvSpPr>
            <a:spLocks noChangeShapeType="1"/>
          </p:cNvSpPr>
          <p:nvPr/>
        </p:nvSpPr>
        <p:spPr bwMode="auto">
          <a:xfrm>
            <a:off x="2904896" y="1638192"/>
            <a:ext cx="0" cy="106812"/>
          </a:xfrm>
          <a:prstGeom prst="line">
            <a:avLst/>
          </a:prstGeom>
          <a:solidFill>
            <a:srgbClr val="00CCFF"/>
          </a:solidFill>
          <a:ln w="317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2718958" y="1241903"/>
            <a:ext cx="3718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9" name="Oval 10"/>
          <p:cNvSpPr>
            <a:spLocks noChangeArrowheads="1"/>
          </p:cNvSpPr>
          <p:nvPr/>
        </p:nvSpPr>
        <p:spPr bwMode="auto">
          <a:xfrm>
            <a:off x="7255972" y="38027"/>
            <a:ext cx="1605267" cy="1603731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0" name="Oval 11"/>
          <p:cNvSpPr>
            <a:spLocks noChangeArrowheads="1"/>
          </p:cNvSpPr>
          <p:nvPr/>
        </p:nvSpPr>
        <p:spPr bwMode="auto">
          <a:xfrm>
            <a:off x="7268368" y="47464"/>
            <a:ext cx="1605267" cy="1603731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" name="Line 12"/>
          <p:cNvSpPr>
            <a:spLocks noChangeShapeType="1"/>
          </p:cNvSpPr>
          <p:nvPr/>
        </p:nvSpPr>
        <p:spPr bwMode="auto">
          <a:xfrm>
            <a:off x="8086496" y="1638192"/>
            <a:ext cx="0" cy="106812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7900558" y="1241903"/>
            <a:ext cx="3718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3" name="Line 19"/>
          <p:cNvSpPr>
            <a:spLocks noChangeShapeType="1"/>
          </p:cNvSpPr>
          <p:nvPr/>
        </p:nvSpPr>
        <p:spPr bwMode="auto">
          <a:xfrm>
            <a:off x="8093868" y="1778341"/>
            <a:ext cx="0" cy="1676400"/>
          </a:xfrm>
          <a:prstGeom prst="line">
            <a:avLst/>
          </a:prstGeom>
          <a:noFill/>
          <a:ln w="12700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Line 20"/>
          <p:cNvSpPr>
            <a:spLocks noChangeShapeType="1"/>
          </p:cNvSpPr>
          <p:nvPr/>
        </p:nvSpPr>
        <p:spPr bwMode="auto">
          <a:xfrm>
            <a:off x="2899568" y="1778341"/>
            <a:ext cx="0" cy="1676400"/>
          </a:xfrm>
          <a:prstGeom prst="line">
            <a:avLst/>
          </a:prstGeom>
          <a:noFill/>
          <a:ln w="12700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Line 21"/>
          <p:cNvSpPr>
            <a:spLocks noChangeShapeType="1"/>
          </p:cNvSpPr>
          <p:nvPr/>
        </p:nvSpPr>
        <p:spPr bwMode="auto">
          <a:xfrm>
            <a:off x="3001168" y="3238841"/>
            <a:ext cx="518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lg"/>
            <a:tailEnd type="triangle" w="med" len="lg"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 Box 22"/>
          <p:cNvSpPr txBox="1">
            <a:spLocks noChangeArrowheads="1"/>
          </p:cNvSpPr>
          <p:nvPr/>
        </p:nvSpPr>
        <p:spPr bwMode="auto">
          <a:xfrm>
            <a:off x="3167035" y="3321083"/>
            <a:ext cx="5105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cm</a:t>
            </a:r>
          </a:p>
        </p:txBody>
      </p:sp>
      <p:sp>
        <p:nvSpPr>
          <p:cNvPr id="57" name="Text Box 24"/>
          <p:cNvSpPr txBox="1">
            <a:spLocks noChangeArrowheads="1"/>
          </p:cNvSpPr>
          <p:nvPr/>
        </p:nvSpPr>
        <p:spPr bwMode="auto">
          <a:xfrm>
            <a:off x="2934973" y="2707838"/>
            <a:ext cx="53139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cm</a:t>
            </a:r>
          </a:p>
        </p:txBody>
      </p:sp>
      <p:sp>
        <p:nvSpPr>
          <p:cNvPr id="58" name="Text Box 25"/>
          <p:cNvSpPr txBox="1">
            <a:spLocks noChangeArrowheads="1"/>
          </p:cNvSpPr>
          <p:nvPr/>
        </p:nvSpPr>
        <p:spPr bwMode="auto">
          <a:xfrm>
            <a:off x="1362868" y="4077908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 </a:t>
            </a:r>
          </a:p>
        </p:txBody>
      </p:sp>
      <p:sp>
        <p:nvSpPr>
          <p:cNvPr id="59" name="Text Box 26"/>
          <p:cNvSpPr txBox="1">
            <a:spLocks noChangeArrowheads="1"/>
          </p:cNvSpPr>
          <p:nvPr/>
        </p:nvSpPr>
        <p:spPr bwMode="auto">
          <a:xfrm>
            <a:off x="106980" y="4952864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0" name="Text Box 27"/>
          <p:cNvSpPr txBox="1">
            <a:spLocks noChangeArrowheads="1"/>
          </p:cNvSpPr>
          <p:nvPr/>
        </p:nvSpPr>
        <p:spPr bwMode="auto">
          <a:xfrm>
            <a:off x="5483107" y="4936842"/>
            <a:ext cx="861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12,5 cm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12,6 cm.</a:t>
            </a:r>
          </a:p>
        </p:txBody>
      </p:sp>
      <p:sp>
        <p:nvSpPr>
          <p:cNvPr id="61" name="Text Box 28"/>
          <p:cNvSpPr txBox="1">
            <a:spLocks noChangeArrowheads="1"/>
          </p:cNvSpPr>
          <p:nvPr/>
        </p:nvSpPr>
        <p:spPr bwMode="auto">
          <a:xfrm>
            <a:off x="6924230" y="3713049"/>
            <a:ext cx="52677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12,5 cm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12,6 cm.</a:t>
            </a:r>
          </a:p>
        </p:txBody>
      </p:sp>
      <p:sp>
        <p:nvSpPr>
          <p:cNvPr id="62" name="Text Box 29"/>
          <p:cNvSpPr txBox="1">
            <a:spLocks noChangeArrowheads="1"/>
          </p:cNvSpPr>
          <p:nvPr/>
        </p:nvSpPr>
        <p:spPr bwMode="auto">
          <a:xfrm>
            <a:off x="6925468" y="411320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63" name="Text Box 30"/>
          <p:cNvSpPr txBox="1">
            <a:spLocks noChangeArrowheads="1"/>
          </p:cNvSpPr>
          <p:nvPr/>
        </p:nvSpPr>
        <p:spPr bwMode="auto">
          <a:xfrm>
            <a:off x="4772543" y="5027212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4759207" y="4954491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</a:p>
        </p:txBody>
      </p:sp>
    </p:spTree>
    <p:extLst>
      <p:ext uri="{BB962C8B-B14F-4D97-AF65-F5344CB8AC3E}">
        <p14:creationId xmlns:p14="http://schemas.microsoft.com/office/powerpoint/2010/main" val="109004820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62" grpId="1"/>
      <p:bldP spid="63" grpId="0"/>
      <p:bldP spid="63" grpId="1"/>
      <p:bldP spid="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B2193578-2D06-4CFF-AEF8-D40A6C716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56622" y="4937165"/>
            <a:ext cx="12854292" cy="2688530"/>
          </a:xfrm>
          <a:prstGeom prst="rect">
            <a:avLst/>
          </a:prstGeom>
        </p:spPr>
      </p:pic>
      <p:sp>
        <p:nvSpPr>
          <p:cNvPr id="16" name="Oval 3"/>
          <p:cNvSpPr>
            <a:spLocks noChangeArrowheads="1"/>
          </p:cNvSpPr>
          <p:nvPr/>
        </p:nvSpPr>
        <p:spPr bwMode="auto">
          <a:xfrm>
            <a:off x="1282236" y="698873"/>
            <a:ext cx="3143122" cy="31431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" name="Oval 4"/>
          <p:cNvSpPr>
            <a:spLocks noChangeArrowheads="1"/>
          </p:cNvSpPr>
          <p:nvPr/>
        </p:nvSpPr>
        <p:spPr bwMode="auto">
          <a:xfrm>
            <a:off x="1288586" y="711573"/>
            <a:ext cx="3143122" cy="3143122"/>
          </a:xfrm>
          <a:prstGeom prst="ellips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1290827" y="2292428"/>
            <a:ext cx="3133867" cy="2467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2470707" y="1778840"/>
            <a:ext cx="14805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 cm</a:t>
            </a:r>
          </a:p>
        </p:txBody>
      </p:sp>
      <p:sp>
        <p:nvSpPr>
          <p:cNvPr id="20" name="Oval 11"/>
          <p:cNvSpPr>
            <a:spLocks noChangeArrowheads="1"/>
          </p:cNvSpPr>
          <p:nvPr/>
        </p:nvSpPr>
        <p:spPr bwMode="auto">
          <a:xfrm>
            <a:off x="2793705" y="2246855"/>
            <a:ext cx="107957" cy="10795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" name="AutoShape 12"/>
          <p:cNvSpPr>
            <a:spLocks/>
          </p:cNvSpPr>
          <p:nvPr/>
        </p:nvSpPr>
        <p:spPr bwMode="auto">
          <a:xfrm rot="5400000" flipV="1">
            <a:off x="2621100" y="997290"/>
            <a:ext cx="444172" cy="3109200"/>
          </a:xfrm>
          <a:prstGeom prst="rightBrace">
            <a:avLst>
              <a:gd name="adj1" fmla="val 58333"/>
              <a:gd name="adj2" fmla="val 50000"/>
            </a:avLst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5391539" y="636615"/>
            <a:ext cx="59537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 cm. 	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6531559" y="3512571"/>
            <a:ext cx="228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3,14 =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8267989" y="3516591"/>
            <a:ext cx="251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12,56 (cm)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4595571" y="2885656"/>
            <a:ext cx="75964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	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73542" y="4193285"/>
            <a:ext cx="338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GB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12,56 cm 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组合 3">
            <a:extLst>
              <a:ext uri="{FF2B5EF4-FFF2-40B4-BE49-F238E27FC236}">
                <a16:creationId xmlns:a16="http://schemas.microsoft.com/office/drawing/2014/main" id="{DDC3F285-672F-499C-AB3B-F92267B91ED0}"/>
              </a:ext>
            </a:extLst>
          </p:cNvPr>
          <p:cNvGrpSpPr/>
          <p:nvPr/>
        </p:nvGrpSpPr>
        <p:grpSpPr>
          <a:xfrm>
            <a:off x="164609" y="4177412"/>
            <a:ext cx="4686300" cy="3174433"/>
            <a:chOff x="5974725" y="2222205"/>
            <a:chExt cx="5877033" cy="3981019"/>
          </a:xfrm>
        </p:grpSpPr>
        <p:pic>
          <p:nvPicPr>
            <p:cNvPr id="27" name="图片 2">
              <a:extLst>
                <a:ext uri="{FF2B5EF4-FFF2-40B4-BE49-F238E27FC236}">
                  <a16:creationId xmlns:a16="http://schemas.microsoft.com/office/drawing/2014/main" id="{CB4E05B7-22F4-4460-A708-1C4D467C8B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058" b="21287"/>
            <a:stretch/>
          </p:blipFill>
          <p:spPr>
            <a:xfrm>
              <a:off x="6858578" y="2908005"/>
              <a:ext cx="4993180" cy="3295219"/>
            </a:xfrm>
            <a:prstGeom prst="rect">
              <a:avLst/>
            </a:prstGeom>
          </p:spPr>
        </p:pic>
        <p:pic>
          <p:nvPicPr>
            <p:cNvPr id="28" name="图片 1">
              <a:extLst>
                <a:ext uri="{FF2B5EF4-FFF2-40B4-BE49-F238E27FC236}">
                  <a16:creationId xmlns:a16="http://schemas.microsoft.com/office/drawing/2014/main" id="{4E67BB98-1575-4CBA-AC11-7C1F8322E1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5234" t="14238" r="13827" b="10650"/>
            <a:stretch/>
          </p:blipFill>
          <p:spPr>
            <a:xfrm>
              <a:off x="5974725" y="2222205"/>
              <a:ext cx="4452270" cy="33897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24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2692400" y="5055146"/>
            <a:ext cx="3600450" cy="7214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673859" y="1670858"/>
            <a:ext cx="2975211" cy="8618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445168" y="663993"/>
            <a:ext cx="116064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3,14.</a:t>
            </a:r>
          </a:p>
        </p:txBody>
      </p:sp>
      <p:sp>
        <p:nvSpPr>
          <p:cNvPr id="4" name="AutoShape 9"/>
          <p:cNvSpPr>
            <a:spLocks/>
          </p:cNvSpPr>
          <p:nvPr/>
        </p:nvSpPr>
        <p:spPr bwMode="auto">
          <a:xfrm rot="5400000" flipV="1">
            <a:off x="2690553" y="747726"/>
            <a:ext cx="75347" cy="971645"/>
          </a:xfrm>
          <a:prstGeom prst="rightBrace">
            <a:avLst>
              <a:gd name="adj1" fmla="val 66667"/>
              <a:gd name="adj2" fmla="val 50000"/>
            </a:avLst>
          </a:prstGeom>
          <a:noFill/>
          <a:ln w="19050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2238675" y="655331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6324250" y="655331"/>
            <a:ext cx="23774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6"/>
          <p:cNvSpPr>
            <a:spLocks/>
          </p:cNvSpPr>
          <p:nvPr/>
        </p:nvSpPr>
        <p:spPr bwMode="auto">
          <a:xfrm rot="5400000" flipV="1">
            <a:off x="7176803" y="304115"/>
            <a:ext cx="182562" cy="1884717"/>
          </a:xfrm>
          <a:prstGeom prst="rightBrace">
            <a:avLst>
              <a:gd name="adj1" fmla="val 91667"/>
              <a:gd name="adj2" fmla="val 50000"/>
            </a:avLst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2537726" y="127586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7077584" y="127586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3769936" y="1822617"/>
            <a:ext cx="114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 = </a:t>
            </a: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4667870" y="1815086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 x 3,14 </a:t>
            </a: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618785" y="2821855"/>
            <a:ext cx="22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4594443" y="2934472"/>
            <a:ext cx="411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1296349" y="2933891"/>
            <a:ext cx="383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6" name="Oval 27"/>
          <p:cNvSpPr>
            <a:spLocks noChangeArrowheads="1"/>
          </p:cNvSpPr>
          <p:nvPr/>
        </p:nvSpPr>
        <p:spPr bwMode="auto">
          <a:xfrm>
            <a:off x="9555422" y="2821855"/>
            <a:ext cx="2220591" cy="222059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7" name="Oval 28"/>
          <p:cNvSpPr>
            <a:spLocks noChangeArrowheads="1"/>
          </p:cNvSpPr>
          <p:nvPr/>
        </p:nvSpPr>
        <p:spPr bwMode="auto">
          <a:xfrm>
            <a:off x="9561772" y="2834555"/>
            <a:ext cx="2220591" cy="2220591"/>
          </a:xfrm>
          <a:prstGeom prst="ellips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10466290" y="4213043"/>
            <a:ext cx="4968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9" name="Oval 31"/>
          <p:cNvSpPr>
            <a:spLocks noChangeArrowheads="1"/>
          </p:cNvSpPr>
          <p:nvPr/>
        </p:nvSpPr>
        <p:spPr bwMode="auto">
          <a:xfrm>
            <a:off x="10638446" y="3926121"/>
            <a:ext cx="76271" cy="7627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0" name="AutoShape 32"/>
          <p:cNvSpPr>
            <a:spLocks/>
          </p:cNvSpPr>
          <p:nvPr/>
        </p:nvSpPr>
        <p:spPr bwMode="auto">
          <a:xfrm rot="5400000" flipV="1">
            <a:off x="10490480" y="3067539"/>
            <a:ext cx="313803" cy="2196619"/>
          </a:xfrm>
          <a:prstGeom prst="rightBrace">
            <a:avLst>
              <a:gd name="adj1" fmla="val 58333"/>
              <a:gd name="adj2" fmla="val 50000"/>
            </a:avLst>
          </a:prstGeom>
          <a:noFill/>
          <a:ln w="12700">
            <a:solidFill>
              <a:srgbClr val="C0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1" name="Text Box 34"/>
          <p:cNvSpPr txBox="1">
            <a:spLocks noChangeArrowheads="1"/>
          </p:cNvSpPr>
          <p:nvPr/>
        </p:nvSpPr>
        <p:spPr bwMode="auto">
          <a:xfrm>
            <a:off x="500306" y="3713009"/>
            <a:ext cx="685848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3,14.</a:t>
            </a:r>
          </a:p>
        </p:txBody>
      </p:sp>
      <p:sp>
        <p:nvSpPr>
          <p:cNvPr id="22" name="AutoShape 35"/>
          <p:cNvSpPr>
            <a:spLocks/>
          </p:cNvSpPr>
          <p:nvPr/>
        </p:nvSpPr>
        <p:spPr bwMode="auto">
          <a:xfrm rot="5400000">
            <a:off x="9989074" y="3306228"/>
            <a:ext cx="244069" cy="1046009"/>
          </a:xfrm>
          <a:prstGeom prst="leftBrace">
            <a:avLst>
              <a:gd name="adj1" fmla="val 35714"/>
              <a:gd name="adj2" fmla="val 50000"/>
            </a:avLst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3" name="Text Box 38"/>
          <p:cNvSpPr txBox="1">
            <a:spLocks noChangeArrowheads="1"/>
          </p:cNvSpPr>
          <p:nvPr/>
        </p:nvSpPr>
        <p:spPr bwMode="auto">
          <a:xfrm>
            <a:off x="2895600" y="5135563"/>
            <a:ext cx="114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 = </a:t>
            </a:r>
          </a:p>
        </p:txBody>
      </p:sp>
      <p:sp>
        <p:nvSpPr>
          <p:cNvPr id="24" name="Text Box 39"/>
          <p:cNvSpPr txBox="1">
            <a:spLocks noChangeArrowheads="1"/>
          </p:cNvSpPr>
          <p:nvPr/>
        </p:nvSpPr>
        <p:spPr bwMode="auto">
          <a:xfrm>
            <a:off x="3657600" y="5135563"/>
            <a:ext cx="259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x 2 x 3,14 </a:t>
            </a:r>
          </a:p>
        </p:txBody>
      </p:sp>
      <p:sp>
        <p:nvSpPr>
          <p:cNvPr id="26" name="Text Box 41"/>
          <p:cNvSpPr txBox="1">
            <a:spLocks noChangeArrowheads="1"/>
          </p:cNvSpPr>
          <p:nvPr/>
        </p:nvSpPr>
        <p:spPr bwMode="auto">
          <a:xfrm>
            <a:off x="10552228" y="3498484"/>
            <a:ext cx="5230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6033713" y="6065565"/>
            <a:ext cx="45185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28" name="Text Box 44"/>
          <p:cNvSpPr txBox="1">
            <a:spLocks noChangeArrowheads="1"/>
          </p:cNvSpPr>
          <p:nvPr/>
        </p:nvSpPr>
        <p:spPr bwMode="auto">
          <a:xfrm>
            <a:off x="2314115" y="6065565"/>
            <a:ext cx="40546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9" name="Text Box 45"/>
          <p:cNvSpPr txBox="1">
            <a:spLocks noChangeArrowheads="1"/>
          </p:cNvSpPr>
          <p:nvPr/>
        </p:nvSpPr>
        <p:spPr bwMode="auto">
          <a:xfrm>
            <a:off x="1378952" y="6065565"/>
            <a:ext cx="15039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" name="Text Box 46"/>
          <p:cNvSpPr txBox="1">
            <a:spLocks noChangeArrowheads="1"/>
          </p:cNvSpPr>
          <p:nvPr/>
        </p:nvSpPr>
        <p:spPr bwMode="auto">
          <a:xfrm>
            <a:off x="5384800" y="6065565"/>
            <a:ext cx="86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Line 49"/>
          <p:cNvSpPr>
            <a:spLocks noChangeShapeType="1"/>
          </p:cNvSpPr>
          <p:nvPr/>
        </p:nvSpPr>
        <p:spPr bwMode="auto">
          <a:xfrm flipV="1">
            <a:off x="9549944" y="4002392"/>
            <a:ext cx="2220591" cy="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2" name="Line 50"/>
          <p:cNvSpPr>
            <a:spLocks noChangeShapeType="1"/>
          </p:cNvSpPr>
          <p:nvPr/>
        </p:nvSpPr>
        <p:spPr bwMode="auto">
          <a:xfrm flipV="1">
            <a:off x="9561772" y="3996246"/>
            <a:ext cx="1046009" cy="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3" name="Text Box 51"/>
          <p:cNvSpPr txBox="1">
            <a:spLocks noChangeArrowheads="1"/>
          </p:cNvSpPr>
          <p:nvPr/>
        </p:nvSpPr>
        <p:spPr bwMode="auto">
          <a:xfrm>
            <a:off x="10066738" y="3357823"/>
            <a:ext cx="418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17507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54167E-6 4.44444E-6 L -0.13151 0.23842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1192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29167E-6 2.59259E-6 L -0.22903 0.22546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58" y="1127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280"/>
                            </p:stCondLst>
                            <p:childTnLst>
                              <p:par>
                                <p:cTn id="1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" grpId="0"/>
      <p:bldP spid="4" grpId="0" animBg="1"/>
      <p:bldP spid="4" grpId="1" animBg="1"/>
      <p:bldP spid="5" grpId="0"/>
      <p:bldP spid="6" grpId="0"/>
      <p:bldP spid="7" grpId="0" animBg="1"/>
      <p:bldP spid="7" grpId="1" animBg="1"/>
      <p:bldP spid="8" grpId="0"/>
      <p:bldP spid="8" grpId="1"/>
      <p:bldP spid="9" grpId="0"/>
      <p:bldP spid="9" grpId="1"/>
      <p:bldP spid="10" grpId="0"/>
      <p:bldP spid="11" grpId="0"/>
      <p:bldP spid="13" grpId="0"/>
      <p:bldP spid="14" grpId="0"/>
      <p:bldP spid="15" grpId="0"/>
      <p:bldP spid="18" grpId="0"/>
      <p:bldP spid="18" grpId="1"/>
      <p:bldP spid="20" grpId="0" animBg="1"/>
      <p:bldP spid="20" grpId="1" animBg="1"/>
      <p:bldP spid="21" grpId="0"/>
      <p:bldP spid="22" grpId="0" animBg="1"/>
      <p:bldP spid="23" grpId="0"/>
      <p:bldP spid="24" grpId="0"/>
      <p:bldP spid="27" grpId="0"/>
      <p:bldP spid="28" grpId="0"/>
      <p:bldP spid="29" grpId="0"/>
      <p:bldP spid="30" grpId="0"/>
      <p:bldP spid="31" grpId="0" animBg="1"/>
      <p:bldP spid="31" grpId="1" animBg="1"/>
      <p:bldP spid="32" grpId="0" animBg="1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7A5DDBF-B022-46AA-8D19-6D031287F2FD}"/>
              </a:ext>
            </a:extLst>
          </p:cNvPr>
          <p:cNvSpPr/>
          <p:nvPr/>
        </p:nvSpPr>
        <p:spPr>
          <a:xfrm>
            <a:off x="1299412" y="1203158"/>
            <a:ext cx="8373978" cy="4505826"/>
          </a:xfrm>
          <a:prstGeom prst="rect">
            <a:avLst/>
          </a:prstGeom>
          <a:noFill/>
          <a:ln w="76200">
            <a:solidFill>
              <a:srgbClr val="C07A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Cloud 2"/>
          <p:cNvSpPr/>
          <p:nvPr/>
        </p:nvSpPr>
        <p:spPr>
          <a:xfrm>
            <a:off x="1326444" y="1277587"/>
            <a:ext cx="1989220" cy="1042737"/>
          </a:xfrm>
          <a:prstGeom prst="cloud">
            <a:avLst/>
          </a:prstGeom>
          <a:solidFill>
            <a:srgbClr val="ADDF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图片 31">
            <a:extLst>
              <a:ext uri="{FF2B5EF4-FFF2-40B4-BE49-F238E27FC236}">
                <a16:creationId xmlns:a16="http://schemas.microsoft.com/office/drawing/2014/main" id="{F551D5D5-1435-45F0-8EB5-FC3C7DA49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6">
            <a:extLst>
              <a:ext uri="{FF2B5EF4-FFF2-40B4-BE49-F238E27FC236}">
                <a16:creationId xmlns:a16="http://schemas.microsoft.com/office/drawing/2014/main" id="{A9CEFE64-8930-4972-BC2E-1BD0C56F3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2779" y="-803409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1964DA2-048F-4096-BDED-0CA5C5B28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225" y="0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93000" y="1360214"/>
            <a:ext cx="17780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: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9918" y="1394985"/>
            <a:ext cx="61951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 cm.</a:t>
            </a:r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3273357" y="4008687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x 3,14 = 18,84 (cm)</a:t>
            </a:r>
          </a:p>
        </p:txBody>
      </p:sp>
      <p:sp>
        <p:nvSpPr>
          <p:cNvPr id="17" name="Text Box 41"/>
          <p:cNvSpPr txBox="1">
            <a:spLocks noChangeArrowheads="1"/>
          </p:cNvSpPr>
          <p:nvPr/>
        </p:nvSpPr>
        <p:spPr bwMode="auto">
          <a:xfrm>
            <a:off x="2699214" y="3302702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8" name="Text Box 40"/>
          <p:cNvSpPr txBox="1">
            <a:spLocks noChangeArrowheads="1"/>
          </p:cNvSpPr>
          <p:nvPr/>
        </p:nvSpPr>
        <p:spPr bwMode="auto">
          <a:xfrm>
            <a:off x="3431229" y="4714671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GB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GB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18,84 cm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31708" y="2512714"/>
            <a:ext cx="2261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623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">
            <a:extLst>
              <a:ext uri="{FF2B5EF4-FFF2-40B4-BE49-F238E27FC236}">
                <a16:creationId xmlns:a16="http://schemas.microsoft.com/office/drawing/2014/main" id="{07A5DDBF-B022-46AA-8D19-6D031287F2FD}"/>
              </a:ext>
            </a:extLst>
          </p:cNvPr>
          <p:cNvSpPr/>
          <p:nvPr/>
        </p:nvSpPr>
        <p:spPr>
          <a:xfrm>
            <a:off x="336383" y="401713"/>
            <a:ext cx="11036967" cy="5356058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242" name="图片 2">
            <a:extLst>
              <a:ext uri="{FF2B5EF4-FFF2-40B4-BE49-F238E27FC236}">
                <a16:creationId xmlns:a16="http://schemas.microsoft.com/office/drawing/2014/main" id="{214AD91C-54DE-4B20-86A1-1EB2F12F2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4" b="-2"/>
          <a:stretch>
            <a:fillRect/>
          </a:stretch>
        </p:blipFill>
        <p:spPr bwMode="auto">
          <a:xfrm>
            <a:off x="6562049" y="4444291"/>
            <a:ext cx="5629951" cy="236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380062" y="778760"/>
            <a:ext cx="86453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 cm.</a:t>
            </a:r>
          </a:p>
        </p:txBody>
      </p:sp>
      <p:sp>
        <p:nvSpPr>
          <p:cNvPr id="9" name="Rectangle 8"/>
          <p:cNvSpPr/>
          <p:nvPr/>
        </p:nvSpPr>
        <p:spPr>
          <a:xfrm>
            <a:off x="1098372" y="766163"/>
            <a:ext cx="17780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: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00112" y="1643126"/>
            <a:ext cx="2261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3450566" y="3085873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x 2 x 3,14 = 31,4 (cm)</a:t>
            </a:r>
          </a:p>
        </p:txBody>
      </p:sp>
      <p:sp>
        <p:nvSpPr>
          <p:cNvPr id="12" name="Text Box 41"/>
          <p:cNvSpPr txBox="1">
            <a:spLocks noChangeArrowheads="1"/>
          </p:cNvSpPr>
          <p:nvPr/>
        </p:nvSpPr>
        <p:spPr bwMode="auto">
          <a:xfrm>
            <a:off x="2876423" y="2416770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3" name="Text Box 40"/>
          <p:cNvSpPr txBox="1">
            <a:spLocks noChangeArrowheads="1"/>
          </p:cNvSpPr>
          <p:nvPr/>
        </p:nvSpPr>
        <p:spPr bwMode="auto">
          <a:xfrm>
            <a:off x="3608438" y="3828739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GB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GB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31,4</a:t>
            </a:r>
            <a:r>
              <a:rPr lang="en-GB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2">
            <a:extLst>
              <a:ext uri="{FF2B5EF4-FFF2-40B4-BE49-F238E27FC236}">
                <a16:creationId xmlns:a16="http://schemas.microsoft.com/office/drawing/2014/main" id="{214AD91C-54DE-4B20-86A1-1EB2F12F2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3" t="33909" r="-1006" b="31300"/>
          <a:stretch/>
        </p:blipFill>
        <p:spPr bwMode="auto">
          <a:xfrm flipH="1">
            <a:off x="-181135" y="1058551"/>
            <a:ext cx="2282865" cy="128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2">
            <a:extLst>
              <a:ext uri="{FF2B5EF4-FFF2-40B4-BE49-F238E27FC236}">
                <a16:creationId xmlns:a16="http://schemas.microsoft.com/office/drawing/2014/main" id="{4299085A-7706-4702-9C62-6F65E3F5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6450" y="1636649"/>
            <a:ext cx="9080500" cy="680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3D235BB-ABED-41CB-AB07-3FA2D189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92" b="58246"/>
          <a:stretch>
            <a:fillRect/>
          </a:stretch>
        </p:blipFill>
        <p:spPr bwMode="auto">
          <a:xfrm>
            <a:off x="1430338" y="874713"/>
            <a:ext cx="6846887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3CCB1B3-6749-4FD7-B987-5FA5A65D2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6419" y="2333625"/>
            <a:ext cx="46148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7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Luyện</a:t>
            </a:r>
            <a:r>
              <a:rPr lang="en-US" altLang="zh-CN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7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tập</a:t>
            </a:r>
            <a:endParaRPr lang="zh-CN" altLang="en-US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45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215" y="230138"/>
            <a:ext cx="9136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d: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组合 22">
            <a:extLst>
              <a:ext uri="{FF2B5EF4-FFF2-40B4-BE49-F238E27FC236}">
                <a16:creationId xmlns:a16="http://schemas.microsoft.com/office/drawing/2014/main" id="{3B043420-F416-4B2A-B99B-456A0269716F}"/>
              </a:ext>
            </a:extLst>
          </p:cNvPr>
          <p:cNvGrpSpPr/>
          <p:nvPr/>
        </p:nvGrpSpPr>
        <p:grpSpPr>
          <a:xfrm>
            <a:off x="229424" y="200531"/>
            <a:ext cx="852416" cy="852416"/>
            <a:chOff x="4775095" y="366988"/>
            <a:chExt cx="1233859" cy="1233859"/>
          </a:xfrm>
        </p:grpSpPr>
        <p:sp>
          <p:nvSpPr>
            <p:cNvPr id="18" name="椭圆 21">
              <a:extLst>
                <a:ext uri="{FF2B5EF4-FFF2-40B4-BE49-F238E27FC236}">
                  <a16:creationId xmlns:a16="http://schemas.microsoft.com/office/drawing/2014/main" id="{CF92F0FB-9193-4508-AE82-1CDF40AA4450}"/>
                </a:ext>
              </a:extLst>
            </p:cNvPr>
            <p:cNvSpPr/>
            <p:nvPr/>
          </p:nvSpPr>
          <p:spPr>
            <a:xfrm>
              <a:off x="4775095" y="366988"/>
              <a:ext cx="1233859" cy="1233859"/>
            </a:xfrm>
            <a:prstGeom prst="ellipse">
              <a:avLst/>
            </a:prstGeom>
            <a:solidFill>
              <a:srgbClr val="F07264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椭圆 20">
              <a:extLst>
                <a:ext uri="{FF2B5EF4-FFF2-40B4-BE49-F238E27FC236}">
                  <a16:creationId xmlns:a16="http://schemas.microsoft.com/office/drawing/2014/main" id="{092C7FCA-830B-4197-A312-E63DBA0201A2}"/>
                </a:ext>
              </a:extLst>
            </p:cNvPr>
            <p:cNvSpPr/>
            <p:nvPr/>
          </p:nvSpPr>
          <p:spPr>
            <a:xfrm>
              <a:off x="4872787" y="471879"/>
              <a:ext cx="1068186" cy="1068186"/>
            </a:xfrm>
            <a:prstGeom prst="ellipse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椭圆 19">
              <a:extLst>
                <a:ext uri="{FF2B5EF4-FFF2-40B4-BE49-F238E27FC236}">
                  <a16:creationId xmlns:a16="http://schemas.microsoft.com/office/drawing/2014/main" id="{E8CB1A03-E19B-4E08-B221-A89241F1DAB3}"/>
                </a:ext>
              </a:extLst>
            </p:cNvPr>
            <p:cNvSpPr/>
            <p:nvPr/>
          </p:nvSpPr>
          <p:spPr>
            <a:xfrm>
              <a:off x="4945516" y="537409"/>
              <a:ext cx="893019" cy="893019"/>
            </a:xfrm>
            <a:prstGeom prst="ellipse">
              <a:avLst/>
            </a:prstGeom>
            <a:solidFill>
              <a:srgbClr val="F07264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13025" y="146855"/>
            <a:ext cx="938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760650" y="1333334"/>
            <a:ext cx="32513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d = 0,6 cm </a:t>
            </a:r>
          </a:p>
        </p:txBody>
      </p:sp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760650" y="2782669"/>
            <a:ext cx="30458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d = 2,5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 Box 37">
                <a:extLst>
                  <a:ext uri="{FF2B5EF4-FFF2-40B4-BE49-F238E27FC236}">
                    <a16:creationId xmlns:a16="http://schemas.microsoft.com/office/drawing/2014/main" id="{DDA39203-458A-4E41-94A0-917091F711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0649" y="4074299"/>
                <a:ext cx="3251389" cy="1068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</mc:Choice>
        <mc:Fallback>
          <p:sp>
            <p:nvSpPr>
              <p:cNvPr id="24" name="Text Box 37">
                <a:extLst>
                  <a:ext uri="{FF2B5EF4-FFF2-40B4-BE49-F238E27FC236}">
                    <a16:creationId xmlns:a16="http://schemas.microsoft.com/office/drawing/2014/main" id="{DDA39203-458A-4E41-94A0-917091F71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0649" y="4074299"/>
                <a:ext cx="3251389" cy="1068562"/>
              </a:xfrm>
              <a:prstGeom prst="rect">
                <a:avLst/>
              </a:prstGeom>
              <a:blipFill>
                <a:blip r:embed="rId3"/>
                <a:stretch>
                  <a:fillRect l="-6754" b="-1022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 Box 23">
            <a:extLst>
              <a:ext uri="{FF2B5EF4-FFF2-40B4-BE49-F238E27FC236}">
                <a16:creationId xmlns:a16="http://schemas.microsoft.com/office/drawing/2014/main" id="{45F4EF55-6557-4C4F-9004-C6BDB2756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2817" y="1381892"/>
            <a:ext cx="51093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0,6 x 3,14 = 1,884 cm</a:t>
            </a:r>
          </a:p>
        </p:txBody>
      </p:sp>
      <p:sp>
        <p:nvSpPr>
          <p:cNvPr id="37" name="Text Box 38">
            <a:extLst>
              <a:ext uri="{FF2B5EF4-FFF2-40B4-BE49-F238E27FC236}">
                <a16:creationId xmlns:a16="http://schemas.microsoft.com/office/drawing/2014/main" id="{F0A2BEFE-47D0-4B43-A140-36A87FD44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2817" y="2844225"/>
            <a:ext cx="478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2,5 x 3,14 = 7,85 dm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B6F8769-D6C7-4CB8-B3A2-3DAF9C0AB4E1}"/>
                  </a:ext>
                </a:extLst>
              </p:cNvPr>
              <p:cNvSpPr txBox="1"/>
              <p:nvPr/>
            </p:nvSpPr>
            <p:spPr>
              <a:xfrm>
                <a:off x="4592817" y="4220877"/>
                <a:ext cx="3822008" cy="9233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𝟓𝟏𝟐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𝐦</m:t>
                      </m:r>
                    </m:oMath>
                  </m:oMathPara>
                </a14:m>
                <a:endParaRPr lang="vi-VN" sz="16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B6F8769-D6C7-4CB8-B3A2-3DAF9C0AB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817" y="4220877"/>
                <a:ext cx="3822008" cy="9233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83713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636DC9C-A2F2-44E5-B8CA-94B01CCDA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404435" y="-549158"/>
            <a:ext cx="1950370" cy="2131199"/>
          </a:xfrm>
          <a:prstGeom prst="rect">
            <a:avLst/>
          </a:prstGeom>
        </p:spPr>
      </p:pic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1DC2D9EB-A02A-4D2E-907B-B559EED09F84}"/>
              </a:ext>
            </a:extLst>
          </p:cNvPr>
          <p:cNvCxnSpPr>
            <a:cxnSpLocks/>
          </p:cNvCxnSpPr>
          <p:nvPr/>
        </p:nvCxnSpPr>
        <p:spPr>
          <a:xfrm>
            <a:off x="0" y="6215808"/>
            <a:ext cx="12192000" cy="0"/>
          </a:xfrm>
          <a:prstGeom prst="line">
            <a:avLst/>
          </a:prstGeom>
          <a:ln w="120650">
            <a:solidFill>
              <a:srgbClr val="F19C1D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21">
            <a:extLst>
              <a:ext uri="{FF2B5EF4-FFF2-40B4-BE49-F238E27FC236}">
                <a16:creationId xmlns:a16="http://schemas.microsoft.com/office/drawing/2014/main" id="{CF92F0FB-9193-4508-AE82-1CDF40AA4450}"/>
              </a:ext>
            </a:extLst>
          </p:cNvPr>
          <p:cNvSpPr/>
          <p:nvPr/>
        </p:nvSpPr>
        <p:spPr>
          <a:xfrm>
            <a:off x="707072" y="247252"/>
            <a:ext cx="1115877" cy="1115877"/>
          </a:xfrm>
          <a:prstGeom prst="ellipse">
            <a:avLst/>
          </a:prstGeom>
          <a:solidFill>
            <a:schemeClr val="accent4">
              <a:lumMod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椭圆 20">
            <a:extLst>
              <a:ext uri="{FF2B5EF4-FFF2-40B4-BE49-F238E27FC236}">
                <a16:creationId xmlns:a16="http://schemas.microsoft.com/office/drawing/2014/main" id="{092C7FCA-830B-4197-A312-E63DBA0201A2}"/>
              </a:ext>
            </a:extLst>
          </p:cNvPr>
          <p:cNvSpPr/>
          <p:nvPr/>
        </p:nvSpPr>
        <p:spPr>
          <a:xfrm>
            <a:off x="795423" y="342113"/>
            <a:ext cx="966045" cy="966045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椭圆 19">
            <a:extLst>
              <a:ext uri="{FF2B5EF4-FFF2-40B4-BE49-F238E27FC236}">
                <a16:creationId xmlns:a16="http://schemas.microsoft.com/office/drawing/2014/main" id="{E8CB1A03-E19B-4E08-B221-A89241F1DAB3}"/>
              </a:ext>
            </a:extLst>
          </p:cNvPr>
          <p:cNvSpPr/>
          <p:nvPr/>
        </p:nvSpPr>
        <p:spPr>
          <a:xfrm>
            <a:off x="861197" y="401377"/>
            <a:ext cx="807628" cy="807628"/>
          </a:xfrm>
          <a:prstGeom prst="ellipse">
            <a:avLst/>
          </a:prstGeom>
          <a:solidFill>
            <a:schemeClr val="accent2">
              <a:lumMod val="75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6329" y="272718"/>
            <a:ext cx="662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87565" y="456813"/>
            <a:ext cx="7528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r: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9625" y="1522707"/>
            <a:ext cx="3757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2,75 cm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9625" y="2839378"/>
            <a:ext cx="3757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6,5 </a:t>
            </a:r>
            <a:r>
              <a:rPr lang="en-GB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FF811B4-756E-45EB-A166-695F542EFC40}"/>
                  </a:ext>
                </a:extLst>
              </p:cNvPr>
              <p:cNvSpPr txBox="1"/>
              <p:nvPr/>
            </p:nvSpPr>
            <p:spPr>
              <a:xfrm>
                <a:off x="874740" y="4067762"/>
                <a:ext cx="1896417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vi-VN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FF811B4-756E-45EB-A166-695F542EF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740" y="4067762"/>
                <a:ext cx="1896417" cy="9219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11">
            <a:extLst>
              <a:ext uri="{FF2B5EF4-FFF2-40B4-BE49-F238E27FC236}">
                <a16:creationId xmlns:a16="http://schemas.microsoft.com/office/drawing/2014/main" id="{1C38EC12-521C-43A7-8A37-3205937D6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5428" y="1562733"/>
            <a:ext cx="56150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2,75 x 2 x 3,14 = 17,27 cm</a:t>
            </a:r>
          </a:p>
        </p:txBody>
      </p:sp>
      <p:sp>
        <p:nvSpPr>
          <p:cNvPr id="34" name="Text Box 11">
            <a:extLst>
              <a:ext uri="{FF2B5EF4-FFF2-40B4-BE49-F238E27FC236}">
                <a16:creationId xmlns:a16="http://schemas.microsoft.com/office/drawing/2014/main" id="{53EED76D-E730-42D9-BC23-DCA558425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9020" y="2844225"/>
            <a:ext cx="56150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6,5 x 2 x 3,14 = 40,82 dm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132EC41-FAEB-4983-9B23-5F25DECED917}"/>
                  </a:ext>
                </a:extLst>
              </p:cNvPr>
              <p:cNvSpPr txBox="1"/>
              <p:nvPr/>
            </p:nvSpPr>
            <p:spPr>
              <a:xfrm>
                <a:off x="4399020" y="4067762"/>
                <a:ext cx="4217950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𝐦</m:t>
                      </m:r>
                    </m:oMath>
                  </m:oMathPara>
                </a14:m>
                <a:endParaRPr lang="vi-VN" sz="1600" b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132EC41-FAEB-4983-9B23-5F25DECED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020" y="4067762"/>
                <a:ext cx="4217950" cy="9219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742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4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643269" y="1320140"/>
            <a:ext cx="4759842" cy="4282133"/>
            <a:chOff x="1024269" y="1167740"/>
            <a:chExt cx="4759842" cy="4282133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1F2A3E1-F16A-43A7-B33B-6350E10F59B7}"/>
                </a:ext>
              </a:extLst>
            </p:cNvPr>
            <p:cNvSpPr/>
            <p:nvPr/>
          </p:nvSpPr>
          <p:spPr>
            <a:xfrm>
              <a:off x="1162493" y="1292092"/>
              <a:ext cx="4483395" cy="403343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A4C2929A-F308-41C4-A7FA-78A556DB1492}"/>
                </a:ext>
              </a:extLst>
            </p:cNvPr>
            <p:cNvSpPr/>
            <p:nvPr/>
          </p:nvSpPr>
          <p:spPr>
            <a:xfrm>
              <a:off x="1024269" y="1167740"/>
              <a:ext cx="4759842" cy="4282133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9698" y="1433918"/>
              <a:ext cx="4048984" cy="3749776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1544750" y="133192"/>
            <a:ext cx="103232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0,75m.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88129" y="1488401"/>
            <a:ext cx="2114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6279657" y="2378501"/>
            <a:ext cx="5694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788891" y="3167985"/>
            <a:ext cx="5867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0,75 x 3,14 = 2,355 (m)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7782847" y="3957469"/>
            <a:ext cx="419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số: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2,355 m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08245" y="133192"/>
            <a:ext cx="1115877" cy="1115877"/>
            <a:chOff x="572490" y="467724"/>
            <a:chExt cx="852416" cy="852416"/>
          </a:xfrm>
        </p:grpSpPr>
        <p:sp>
          <p:nvSpPr>
            <p:cNvPr id="25" name="椭圆 21">
              <a:extLst>
                <a:ext uri="{FF2B5EF4-FFF2-40B4-BE49-F238E27FC236}">
                  <a16:creationId xmlns:a16="http://schemas.microsoft.com/office/drawing/2014/main" id="{CF92F0FB-9193-4508-AE82-1CDF40AA4450}"/>
                </a:ext>
              </a:extLst>
            </p:cNvPr>
            <p:cNvSpPr/>
            <p:nvPr/>
          </p:nvSpPr>
          <p:spPr>
            <a:xfrm>
              <a:off x="572490" y="467724"/>
              <a:ext cx="852416" cy="852416"/>
            </a:xfrm>
            <a:prstGeom prst="ellipse">
              <a:avLst/>
            </a:prstGeom>
            <a:solidFill>
              <a:schemeClr val="accent4">
                <a:lumMod val="75000"/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椭圆 20">
              <a:extLst>
                <a:ext uri="{FF2B5EF4-FFF2-40B4-BE49-F238E27FC236}">
                  <a16:creationId xmlns:a16="http://schemas.microsoft.com/office/drawing/2014/main" id="{092C7FCA-830B-4197-A312-E63DBA0201A2}"/>
                </a:ext>
              </a:extLst>
            </p:cNvPr>
            <p:cNvSpPr/>
            <p:nvPr/>
          </p:nvSpPr>
          <p:spPr>
            <a:xfrm>
              <a:off x="639981" y="540188"/>
              <a:ext cx="737960" cy="737960"/>
            </a:xfrm>
            <a:prstGeom prst="ellipse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椭圆 19">
              <a:extLst>
                <a:ext uri="{FF2B5EF4-FFF2-40B4-BE49-F238E27FC236}">
                  <a16:creationId xmlns:a16="http://schemas.microsoft.com/office/drawing/2014/main" id="{E8CB1A03-E19B-4E08-B221-A89241F1DAB3}"/>
                </a:ext>
              </a:extLst>
            </p:cNvPr>
            <p:cNvSpPr/>
            <p:nvPr/>
          </p:nvSpPr>
          <p:spPr>
            <a:xfrm>
              <a:off x="690226" y="585460"/>
              <a:ext cx="616945" cy="61694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48370" y="205754"/>
            <a:ext cx="662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34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779A780-7E42-4011-AAC4-97C7A8F83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337" y="1300502"/>
            <a:ext cx="1842836" cy="193373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69BD888-7C43-4EE9-A550-AA14297545C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3890211" y="1300502"/>
            <a:ext cx="1842836" cy="193373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3EED355-3015-4B4C-84E1-76E41A078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085" y="1300502"/>
            <a:ext cx="1842836" cy="193373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C0F622F-4A11-4896-A4C6-C70D2B1DFF3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9127959" y="1300502"/>
            <a:ext cx="1842836" cy="19337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E1E7792-D85D-4705-926B-2A4F63364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52549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836946" y="3234240"/>
            <a:ext cx="7344277" cy="18859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239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818665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2">
            <a:extLst>
              <a:ext uri="{FF2B5EF4-FFF2-40B4-BE49-F238E27FC236}">
                <a16:creationId xmlns:a16="http://schemas.microsoft.com/office/drawing/2014/main" id="{4299085A-7706-4702-9C62-6F65E3F5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6450" y="1636649"/>
            <a:ext cx="9080500" cy="680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3D235BB-ABED-41CB-AB07-3FA2D189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92" b="58246"/>
          <a:stretch>
            <a:fillRect/>
          </a:stretch>
        </p:blipFill>
        <p:spPr bwMode="auto">
          <a:xfrm>
            <a:off x="1430338" y="874713"/>
            <a:ext cx="6846887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3CCB1B3-6749-4FD7-B987-5FA5A65D2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761" y="2133075"/>
            <a:ext cx="528326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8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Vận</a:t>
            </a:r>
            <a:r>
              <a:rPr lang="en-US" altLang="zh-CN" sz="8000" b="1" dirty="0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8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dụng</a:t>
            </a:r>
            <a:endParaRPr lang="zh-CN" altLang="en-US" sz="8000" b="1" dirty="0"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82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46A2A97-BE39-45EE-8CA4-011D2D358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99885" y="2308769"/>
            <a:ext cx="4335379" cy="454923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4EBC255-6556-429F-A0DC-B4A84AFB079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8899357" y="2320880"/>
            <a:ext cx="4335379" cy="4549231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24377628-DF1B-4E0E-921D-1472A9A491F7}"/>
              </a:ext>
            </a:extLst>
          </p:cNvPr>
          <p:cNvGrpSpPr/>
          <p:nvPr/>
        </p:nvGrpSpPr>
        <p:grpSpPr>
          <a:xfrm>
            <a:off x="2832434" y="-228001"/>
            <a:ext cx="6603331" cy="1913424"/>
            <a:chOff x="2794334" y="781649"/>
            <a:chExt cx="6603331" cy="191342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86DCA44-D27D-4D52-8E32-607A6A7A07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60" t="92398" r="28166"/>
            <a:stretch/>
          </p:blipFill>
          <p:spPr>
            <a:xfrm flipV="1">
              <a:off x="2794334" y="1261266"/>
              <a:ext cx="6603331" cy="143380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10C7C32-33D8-494D-B605-220206E2AB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423" t="82807" r="9238" b="5858"/>
            <a:stretch/>
          </p:blipFill>
          <p:spPr>
            <a:xfrm rot="19895565">
              <a:off x="5276494" y="781649"/>
              <a:ext cx="1652714" cy="1261232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590799" y="1643193"/>
            <a:ext cx="7486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/>
              <a:t>Trò</a:t>
            </a:r>
            <a:r>
              <a:rPr lang="en-GB" sz="4000" b="1" dirty="0"/>
              <a:t> </a:t>
            </a:r>
            <a:r>
              <a:rPr lang="en-GB" sz="4000" b="1" dirty="0" err="1"/>
              <a:t>chơi</a:t>
            </a:r>
            <a:r>
              <a:rPr lang="en-GB" sz="4000" b="1" dirty="0"/>
              <a:t>: </a:t>
            </a:r>
            <a:r>
              <a:rPr lang="en-GB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Vượt</a:t>
            </a:r>
            <a:r>
              <a:rPr lang="en-GB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qua </a:t>
            </a:r>
            <a:r>
              <a:rPr lang="en-GB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thử</a:t>
            </a:r>
            <a:r>
              <a:rPr lang="en-GB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thách</a:t>
            </a:r>
            <a:r>
              <a:rPr lang="en-GB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32434" y="2967557"/>
            <a:ext cx="684496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giơ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160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357563" y="590550"/>
            <a:ext cx="7239000" cy="146685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Arial" panose="020B0604020202020204" pitchFamily="34" charset="0"/>
              </a:rPr>
              <a:t>Quy tắc tính chu vi hình tròn là:</a:t>
            </a:r>
            <a:endParaRPr lang="vi-VN" altLang="en-US" sz="3600" b="1">
              <a:latin typeface="Arial" panose="020B0604020202020204" pitchFamily="34" charset="0"/>
            </a:endParaRPr>
          </a:p>
        </p:txBody>
      </p:sp>
      <p:grpSp>
        <p:nvGrpSpPr>
          <p:cNvPr id="14339" name="Group 51"/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1436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4087811" y="2405856"/>
            <a:ext cx="6200775" cy="1357313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4000" b="1">
              <a:latin typeface="Arial" panose="020B0604020202020204" pitchFamily="34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92100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51138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7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0" y="2814638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819401" y="28908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4038601" y="4376739"/>
            <a:ext cx="6200775" cy="1195387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3,14.</a:t>
            </a:r>
            <a:endParaRPr lang="vi-VN" altLang="en-US" sz="2800" b="1" dirty="0">
              <a:latin typeface="Arial" panose="020B0604020202020204" pitchFamily="34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63550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41325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7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1" y="4529138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892426" y="45989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024063" y="785813"/>
            <a:ext cx="1295400" cy="13716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381250" y="1295400"/>
            <a:ext cx="53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</a:p>
        </p:txBody>
      </p:sp>
      <p:pic>
        <p:nvPicPr>
          <p:cNvPr id="14352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853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6400800" y="5486400"/>
            <a:ext cx="1371600" cy="1371600"/>
            <a:chOff x="4320" y="2928"/>
            <a:chExt cx="1104" cy="1104"/>
          </a:xfrm>
        </p:grpSpPr>
        <p:sp>
          <p:nvSpPr>
            <p:cNvPr id="14362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4363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6724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34" name="Action Button: Return 33">
            <a:hlinkClick r:id="rId11" action="ppaction://hlinksldjump" highlightClick="1"/>
          </p:cNvPr>
          <p:cNvSpPr/>
          <p:nvPr/>
        </p:nvSpPr>
        <p:spPr>
          <a:xfrm>
            <a:off x="9310688" y="6143626"/>
            <a:ext cx="571500" cy="428625"/>
          </a:xfrm>
          <a:prstGeom prst="actionButtonRetur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4024313" y="2684464"/>
            <a:ext cx="60007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3,14.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122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4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171" grpId="0" animBg="1"/>
      <p:bldP spid="6171" grpId="1" animBg="1"/>
      <p:bldP spid="35" grpId="0" build="allAtOnce"/>
      <p:bldP spid="35" grpId="1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581400" y="457200"/>
            <a:ext cx="7010400" cy="1042988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400" dirty="0">
                <a:latin typeface="Arial" panose="020B0604020202020204" pitchFamily="34" charset="0"/>
              </a:rPr>
              <a:t>Công thức tính chu vi hình tròn</a:t>
            </a:r>
            <a:r>
              <a:rPr lang="en-US" altLang="en-US" sz="3400" dirty="0">
                <a:latin typeface="Arial" panose="020B0604020202020204" pitchFamily="34" charset="0"/>
              </a:rPr>
              <a:t> </a:t>
            </a:r>
            <a:r>
              <a:rPr lang="en-US" altLang="en-US" sz="3400" dirty="0" err="1">
                <a:latin typeface="Arial" panose="020B0604020202020204" pitchFamily="34" charset="0"/>
              </a:rPr>
              <a:t>là</a:t>
            </a:r>
            <a:r>
              <a:rPr lang="en-US" altLang="en-US" sz="3400" dirty="0">
                <a:latin typeface="Arial" panose="020B0604020202020204" pitchFamily="34" charset="0"/>
              </a:rPr>
              <a:t>:</a:t>
            </a:r>
            <a:endParaRPr lang="vi-VN" altLang="en-US" sz="3400" dirty="0">
              <a:latin typeface="Arial" panose="020B0604020202020204" pitchFamily="34" charset="0"/>
            </a:endParaRPr>
          </a:p>
        </p:txBody>
      </p:sp>
      <p:grpSp>
        <p:nvGrpSpPr>
          <p:cNvPr id="15363" name="Group 51"/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1539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10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30400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0" y="1993900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971801" y="2070100"/>
            <a:ext cx="3841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00831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8606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1" y="2901950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892426" y="29718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04495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227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1" y="386238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819401" y="40084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209800" y="428625"/>
            <a:ext cx="1295400" cy="13716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590800" y="885825"/>
            <a:ext cx="53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</a:p>
        </p:txBody>
      </p:sp>
      <p:pic>
        <p:nvPicPr>
          <p:cNvPr id="15378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853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6400800" y="5486400"/>
            <a:ext cx="1371600" cy="1371600"/>
            <a:chOff x="4320" y="2928"/>
            <a:chExt cx="1104" cy="1104"/>
          </a:xfrm>
        </p:grpSpPr>
        <p:sp>
          <p:nvSpPr>
            <p:cNvPr id="15395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5396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6724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4343400" y="1928814"/>
            <a:ext cx="5867400" cy="522287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marL="342900" indent="-342900">
              <a:defRPr/>
            </a:pPr>
            <a: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   C = d x 3,14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304" name="Text Box 40"/>
          <p:cNvSpPr txBox="1">
            <a:spLocks noChangeArrowheads="1"/>
          </p:cNvSpPr>
          <p:nvPr/>
        </p:nvSpPr>
        <p:spPr bwMode="auto">
          <a:xfrm>
            <a:off x="4267200" y="2825751"/>
            <a:ext cx="5943600" cy="523875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marL="342900" indent="-342900">
              <a:defRPr/>
            </a:pPr>
            <a: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    C = d x 2 x 3,14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305" name="Text Box 41"/>
          <p:cNvSpPr txBox="1">
            <a:spLocks noChangeArrowheads="1"/>
          </p:cNvSpPr>
          <p:nvPr/>
        </p:nvSpPr>
        <p:spPr bwMode="auto">
          <a:xfrm>
            <a:off x="4267200" y="3786189"/>
            <a:ext cx="5867400" cy="523875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marL="342900" indent="-342900">
              <a:defRPr/>
            </a:pPr>
            <a: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    C = r x 3,14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4" name="Action Button: Return 33">
            <a:hlinkClick r:id="rId11" action="ppaction://hlinksldjump" highlightClick="1"/>
          </p:cNvPr>
          <p:cNvSpPr/>
          <p:nvPr/>
        </p:nvSpPr>
        <p:spPr>
          <a:xfrm>
            <a:off x="9310689" y="6072189"/>
            <a:ext cx="428625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pic>
        <p:nvPicPr>
          <p:cNvPr id="3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6" y="49736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4751389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6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1" y="4857751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2790826" y="493712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4238625" y="4714876"/>
            <a:ext cx="5867400" cy="523875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marL="342900" indent="-342900">
              <a:defRPr/>
            </a:pPr>
            <a: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    C = r x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</a:t>
            </a:r>
            <a: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x 3,14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041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2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 animBg="1"/>
      <p:bldP spid="6171" grpId="1" animBg="1"/>
      <p:bldP spid="11303" grpId="0" animBg="1"/>
      <p:bldP spid="11303" grpId="1" animBg="1"/>
      <p:bldP spid="11304" grpId="0" animBg="1"/>
      <p:bldP spid="11305" grpId="0" animBg="1"/>
      <p:bldP spid="16416" grpId="0" animBg="1"/>
      <p:bldP spid="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图片 10">
            <a:extLst>
              <a:ext uri="{FF2B5EF4-FFF2-40B4-BE49-F238E27FC236}">
                <a16:creationId xmlns:a16="http://schemas.microsoft.com/office/drawing/2014/main" id="{43E0C609-3C12-48BF-9449-77725402B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7" y="4585877"/>
            <a:ext cx="6372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图片 20">
            <a:extLst>
              <a:ext uri="{FF2B5EF4-FFF2-40B4-BE49-F238E27FC236}">
                <a16:creationId xmlns:a16="http://schemas.microsoft.com/office/drawing/2014/main" id="{970C4595-600F-4F83-BDAE-9FFC90B3F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8" y="93663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EC5179DE-99F7-4829-AC9E-D70EC65E6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10" y="2597422"/>
            <a:ext cx="677135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GB" altLang="zh-CN" sz="6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Cảm</a:t>
            </a:r>
            <a:r>
              <a:rPr lang="en-GB" altLang="zh-CN" sz="6000" b="1" dirty="0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GB" altLang="zh-CN" sz="6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ơn</a:t>
            </a:r>
            <a:r>
              <a:rPr lang="en-GB" altLang="zh-CN" sz="6000" b="1" dirty="0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GB" altLang="zh-CN" sz="6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các</a:t>
            </a:r>
            <a:r>
              <a:rPr lang="en-GB" altLang="zh-CN" sz="6000" b="1" dirty="0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GB" altLang="zh-CN" sz="6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em</a:t>
            </a:r>
            <a:r>
              <a:rPr lang="en-GB" altLang="zh-CN" sz="6000" b="1" dirty="0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GB" altLang="zh-CN" sz="6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đã</a:t>
            </a:r>
            <a:r>
              <a:rPr lang="en-GB" altLang="zh-CN" sz="6000" b="1" dirty="0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GB" altLang="zh-CN" sz="6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lắng</a:t>
            </a:r>
            <a:r>
              <a:rPr lang="en-GB" altLang="zh-CN" sz="6000" b="1" dirty="0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GB" altLang="zh-CN" sz="6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nghe</a:t>
            </a:r>
            <a:endParaRPr lang="zh-CN" altLang="en-US" sz="6000" b="1" dirty="0"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5122" name="图片 12">
            <a:extLst>
              <a:ext uri="{FF2B5EF4-FFF2-40B4-BE49-F238E27FC236}">
                <a16:creationId xmlns:a16="http://schemas.microsoft.com/office/drawing/2014/main" id="{FFA6DAC2-488F-485C-824A-8AE60B8C5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8845" y="1209014"/>
            <a:ext cx="5178681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4">
            <a:extLst>
              <a:ext uri="{FF2B5EF4-FFF2-40B4-BE49-F238E27FC236}">
                <a16:creationId xmlns:a16="http://schemas.microsoft.com/office/drawing/2014/main" id="{96A466EC-B468-4B7A-AC6A-2BE9667C7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823" y="2833026"/>
            <a:ext cx="58039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" name="组合 16">
            <a:extLst>
              <a:ext uri="{FF2B5EF4-FFF2-40B4-BE49-F238E27FC236}">
                <a16:creationId xmlns:a16="http://schemas.microsoft.com/office/drawing/2014/main" id="{9A5A4A07-8E07-4037-9694-8A058172EA5B}"/>
              </a:ext>
            </a:extLst>
          </p:cNvPr>
          <p:cNvGrpSpPr>
            <a:grpSpLocks/>
          </p:cNvGrpSpPr>
          <p:nvPr/>
        </p:nvGrpSpPr>
        <p:grpSpPr bwMode="auto">
          <a:xfrm>
            <a:off x="9020573" y="3425164"/>
            <a:ext cx="3479800" cy="2455862"/>
            <a:chOff x="3393422" y="3429000"/>
            <a:chExt cx="3117731" cy="2201738"/>
          </a:xfrm>
        </p:grpSpPr>
        <p:pic>
          <p:nvPicPr>
            <p:cNvPr id="5136" name="图片 6">
              <a:extLst>
                <a:ext uri="{FF2B5EF4-FFF2-40B4-BE49-F238E27FC236}">
                  <a16:creationId xmlns:a16="http://schemas.microsoft.com/office/drawing/2014/main" id="{010DA046-D232-4D5E-80CD-A3BB0DC45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图片 13">
              <a:extLst>
                <a:ext uri="{FF2B5EF4-FFF2-40B4-BE49-F238E27FC236}">
                  <a16:creationId xmlns:a16="http://schemas.microsoft.com/office/drawing/2014/main" id="{FFDCCABB-D48C-4610-8200-34760B10A3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8" name="图片 14">
            <a:extLst>
              <a:ext uri="{FF2B5EF4-FFF2-40B4-BE49-F238E27FC236}">
                <a16:creationId xmlns:a16="http://schemas.microsoft.com/office/drawing/2014/main" id="{1A0E351E-F9AF-497B-A41B-BF6B028EC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773" y="5360326"/>
            <a:ext cx="10842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图片 15">
            <a:extLst>
              <a:ext uri="{FF2B5EF4-FFF2-40B4-BE49-F238E27FC236}">
                <a16:creationId xmlns:a16="http://schemas.microsoft.com/office/drawing/2014/main" id="{6EAABDAE-1785-45B6-A9D7-81A2E024F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7542611" y="5842926"/>
            <a:ext cx="6667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图片 9">
            <a:extLst>
              <a:ext uri="{FF2B5EF4-FFF2-40B4-BE49-F238E27FC236}">
                <a16:creationId xmlns:a16="http://schemas.microsoft.com/office/drawing/2014/main" id="{6210AC2F-AAD4-4D39-811C-EF251631E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936" y="5326989"/>
            <a:ext cx="161607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30E0A23-1D3A-4F07-B97E-CDF8CB5FFC7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4157914" y="2128484"/>
            <a:ext cx="790072" cy="7326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46D84EF-BF73-4157-9A10-D3D007A9674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5803935" y="671511"/>
            <a:ext cx="1186412" cy="110011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354DC66-BACA-4CB6-ABD7-8F5AC42CC28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10071570" y="214723"/>
            <a:ext cx="790072" cy="73260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5DE621F-23C1-406A-B04E-5237073F975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454171" y="4017503"/>
            <a:ext cx="877117" cy="81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503051E-475C-4E2D-8FAC-E975C99509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788" y="1794270"/>
            <a:ext cx="4138864" cy="31044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BA68F9B-4890-4774-BD9B-5C4BE9EB8E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82807" r="9238"/>
          <a:stretch/>
        </p:blipFill>
        <p:spPr>
          <a:xfrm>
            <a:off x="-464141" y="0"/>
            <a:ext cx="3623434" cy="117909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AF946E7-7BB5-4D77-B51A-6B6D59F8C43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t="28145" b="18237"/>
          <a:stretch/>
        </p:blipFill>
        <p:spPr>
          <a:xfrm>
            <a:off x="783640" y="5593492"/>
            <a:ext cx="1127872" cy="101686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A9F00CE-F536-47A5-B73D-F5060A1B75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t="28145" b="18237"/>
          <a:stretch/>
        </p:blipFill>
        <p:spPr>
          <a:xfrm>
            <a:off x="9632153" y="5085060"/>
            <a:ext cx="1127872" cy="1016863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347576" y="1179095"/>
            <a:ext cx="7809280" cy="838200"/>
          </a:xfrm>
          <a:prstGeom prst="roundRect">
            <a:avLst>
              <a:gd name="adj" fmla="val 34849"/>
            </a:avLst>
          </a:prstGeom>
          <a:solidFill>
            <a:srgbClr val="EFC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39720" y="1339085"/>
            <a:ext cx="6977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48793" y="1923860"/>
            <a:ext cx="82054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259408" y="4119753"/>
            <a:ext cx="818147" cy="81814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00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3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758482" y="1176184"/>
            <a:ext cx="8542421" cy="919907"/>
          </a:xfrm>
          <a:prstGeom prst="roundRect">
            <a:avLst/>
          </a:prstGeom>
          <a:solidFill>
            <a:srgbClr val="EFC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FCC46BA-739C-471A-828F-083BE0E7A4C8}"/>
              </a:ext>
            </a:extLst>
          </p:cNvPr>
          <p:cNvGrpSpPr/>
          <p:nvPr/>
        </p:nvGrpSpPr>
        <p:grpSpPr>
          <a:xfrm>
            <a:off x="246227" y="0"/>
            <a:ext cx="10707424" cy="1541243"/>
            <a:chOff x="-223283" y="519324"/>
            <a:chExt cx="10707424" cy="15412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3EC0978-287F-43B6-97D9-D9B9E922A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10" t="52248" r="36735" b="36434"/>
            <a:stretch/>
          </p:blipFill>
          <p:spPr>
            <a:xfrm>
              <a:off x="-223283" y="574158"/>
              <a:ext cx="5603357" cy="1486409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6A18DB4-E1B4-4F02-B9E4-3C75907668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45" t="52248" r="38754" b="36434"/>
            <a:stretch/>
          </p:blipFill>
          <p:spPr>
            <a:xfrm>
              <a:off x="5380074" y="519324"/>
              <a:ext cx="2234223" cy="148640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91F277DC-0D62-4996-AF01-75EBEF407C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24" t="52248" r="16969" b="36434"/>
            <a:stretch/>
          </p:blipFill>
          <p:spPr>
            <a:xfrm>
              <a:off x="7614297" y="546741"/>
              <a:ext cx="2869844" cy="1486409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1806608" y="1268486"/>
            <a:ext cx="8494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84776" y="2272772"/>
            <a:ext cx="5317958" cy="331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784776" y="2485409"/>
            <a:ext cx="642649" cy="64264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图片 1">
            <a:extLst>
              <a:ext uri="{FF2B5EF4-FFF2-40B4-BE49-F238E27FC236}">
                <a16:creationId xmlns:a16="http://schemas.microsoft.com/office/drawing/2014/main" id="{A779A780-7E42-4011-AAC4-97C7A8F83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764" y="4903593"/>
            <a:ext cx="1842836" cy="1933738"/>
          </a:xfrm>
          <a:prstGeom prst="rect">
            <a:avLst/>
          </a:prstGeom>
        </p:spPr>
      </p:pic>
      <p:pic>
        <p:nvPicPr>
          <p:cNvPr id="19" name="图片 3">
            <a:extLst>
              <a:ext uri="{FF2B5EF4-FFF2-40B4-BE49-F238E27FC236}">
                <a16:creationId xmlns:a16="http://schemas.microsoft.com/office/drawing/2014/main" id="{F69BD888-7C43-4EE9-A550-AA14297545C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10203782" y="2341341"/>
            <a:ext cx="1842836" cy="1933738"/>
          </a:xfrm>
          <a:prstGeom prst="rect">
            <a:avLst/>
          </a:prstGeom>
        </p:spPr>
      </p:pic>
      <p:pic>
        <p:nvPicPr>
          <p:cNvPr id="21" name="图片 2">
            <a:extLst>
              <a:ext uri="{FF2B5EF4-FFF2-40B4-BE49-F238E27FC236}">
                <a16:creationId xmlns:a16="http://schemas.microsoft.com/office/drawing/2014/main" id="{214AD91C-54DE-4B20-86A1-1EB2F12F2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3" t="33909" r="-1006" b="31300"/>
          <a:stretch/>
        </p:blipFill>
        <p:spPr bwMode="auto">
          <a:xfrm flipH="1">
            <a:off x="7180922" y="4763605"/>
            <a:ext cx="2282865" cy="128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">
            <a:extLst>
              <a:ext uri="{FF2B5EF4-FFF2-40B4-BE49-F238E27FC236}">
                <a16:creationId xmlns:a16="http://schemas.microsoft.com/office/drawing/2014/main" id="{214AD91C-54DE-4B20-86A1-1EB2F12F2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3" t="33909" r="-1006" b="31300"/>
          <a:stretch/>
        </p:blipFill>
        <p:spPr bwMode="auto">
          <a:xfrm flipH="1">
            <a:off x="250522" y="3065099"/>
            <a:ext cx="2282865" cy="128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61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  <p:bldP spid="17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42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0" y="0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/>
          <p:cNvSpPr/>
          <p:nvPr/>
        </p:nvSpPr>
        <p:spPr>
          <a:xfrm>
            <a:off x="665018" y="387927"/>
            <a:ext cx="10446327" cy="1925782"/>
          </a:xfrm>
          <a:prstGeom prst="cloud">
            <a:avLst/>
          </a:prstGeom>
          <a:solidFill>
            <a:srgbClr val="D5C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94708" y="689098"/>
            <a:ext cx="6386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" b="99750" l="750" r="99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8" y="2444625"/>
            <a:ext cx="2183823" cy="2183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3" l="23444" r="7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1146" r="22202"/>
          <a:stretch/>
        </p:blipFill>
        <p:spPr>
          <a:xfrm>
            <a:off x="2758466" y="2654468"/>
            <a:ext cx="1861270" cy="1726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500" r="99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505" y="2496017"/>
            <a:ext cx="2043545" cy="20435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0" y="1905000"/>
            <a:ext cx="3048000" cy="304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0984" y="4885459"/>
            <a:ext cx="181277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Phao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36347" y="4885459"/>
            <a:ext cx="181277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67287" y="4885459"/>
            <a:ext cx="181277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33505" y="4873324"/>
            <a:ext cx="2250339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45514" y="4885459"/>
            <a:ext cx="181277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Pizza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TOP Mẫu bánh sinh nhật ™【NGON - CHẤT LƯỢNG】Hương vị Organic -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62" b="100000" l="58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429" y="2406144"/>
            <a:ext cx="2435829" cy="205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">
            <a:extLst>
              <a:ext uri="{FF2B5EF4-FFF2-40B4-BE49-F238E27FC236}">
                <a16:creationId xmlns:a16="http://schemas.microsoft.com/office/drawing/2014/main" id="{A636DC9C-A2F2-44E5-B8CA-94B01CCDA37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462254" y="-130916"/>
            <a:ext cx="1950370" cy="213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76350" y="2736850"/>
            <a:ext cx="9717881" cy="2673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B6E02075-5CCF-4AC3-AC6E-EBE59748D060}"/>
              </a:ext>
            </a:extLst>
          </p:cNvPr>
          <p:cNvGrpSpPr>
            <a:grpSpLocks/>
          </p:cNvGrpSpPr>
          <p:nvPr/>
        </p:nvGrpSpPr>
        <p:grpSpPr bwMode="auto">
          <a:xfrm>
            <a:off x="2811463" y="-127493"/>
            <a:ext cx="8800814" cy="2771775"/>
            <a:chOff x="2812029" y="-127637"/>
            <a:chExt cx="8800185" cy="2771775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DD05D831-968F-4672-A5F7-9CEEFF8BB4AA}"/>
                </a:ext>
              </a:extLst>
            </p:cNvPr>
            <p:cNvSpPr/>
            <p:nvPr/>
          </p:nvSpPr>
          <p:spPr>
            <a:xfrm>
              <a:off x="3720014" y="812656"/>
              <a:ext cx="5300283" cy="1050925"/>
            </a:xfrm>
            <a:prstGeom prst="roundRect">
              <a:avLst/>
            </a:prstGeom>
            <a:solidFill>
              <a:srgbClr val="FFBF8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6155" name="组合 10">
              <a:extLst>
                <a:ext uri="{FF2B5EF4-FFF2-40B4-BE49-F238E27FC236}">
                  <a16:creationId xmlns:a16="http://schemas.microsoft.com/office/drawing/2014/main" id="{55BFDE17-8454-41EF-B176-85A4F03E5F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42589" y="-127637"/>
              <a:ext cx="3669625" cy="2771775"/>
              <a:chOff x="4138983" y="3355469"/>
              <a:chExt cx="3117731" cy="2201738"/>
            </a:xfrm>
          </p:grpSpPr>
          <p:pic>
            <p:nvPicPr>
              <p:cNvPr id="6158" name="图片 11">
                <a:extLst>
                  <a:ext uri="{FF2B5EF4-FFF2-40B4-BE49-F238E27FC236}">
                    <a16:creationId xmlns:a16="http://schemas.microsoft.com/office/drawing/2014/main" id="{9573762D-1087-49E4-93F6-9AC74C56A4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8983" y="3355469"/>
                <a:ext cx="3117731" cy="220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9" name="图片 12">
                <a:extLst>
                  <a:ext uri="{FF2B5EF4-FFF2-40B4-BE49-F238E27FC236}">
                    <a16:creationId xmlns:a16="http://schemas.microsoft.com/office/drawing/2014/main" id="{FDC4EFAD-FEBB-45AF-9950-1D18D274B7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1879" y="4702701"/>
                <a:ext cx="331014" cy="376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56" name="文本框 15">
              <a:extLst>
                <a:ext uri="{FF2B5EF4-FFF2-40B4-BE49-F238E27FC236}">
                  <a16:creationId xmlns:a16="http://schemas.microsoft.com/office/drawing/2014/main" id="{9921A916-85D0-41A7-85F2-88A1FC899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1074" y="774399"/>
              <a:ext cx="506922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5400" b="1" dirty="0" err="1">
                  <a:latin typeface="+mj-lt"/>
                  <a:ea typeface="字魂7号-温暖童稚体" panose="00000500000000000000" pitchFamily="2" charset="-122"/>
                  <a:cs typeface="Arial" panose="020B0604020202020204" pitchFamily="34" charset="0"/>
                </a:rPr>
                <a:t>Yêu</a:t>
              </a:r>
              <a:r>
                <a:rPr lang="en-US" altLang="zh-CN" sz="5400" b="1" dirty="0">
                  <a:latin typeface="+mj-lt"/>
                  <a:ea typeface="字魂7号-温暖童稚体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5400" b="1" dirty="0" err="1">
                  <a:latin typeface="+mj-lt"/>
                  <a:ea typeface="字魂7号-温暖童稚体" panose="00000500000000000000" pitchFamily="2" charset="-122"/>
                  <a:cs typeface="Arial" panose="020B0604020202020204" pitchFamily="34" charset="0"/>
                </a:rPr>
                <a:t>cầu</a:t>
              </a:r>
              <a:r>
                <a:rPr lang="en-US" altLang="zh-CN" sz="5400" b="1" dirty="0">
                  <a:latin typeface="+mj-lt"/>
                  <a:ea typeface="字魂7号-温暖童稚体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5400" b="1" dirty="0" err="1">
                  <a:latin typeface="+mj-lt"/>
                  <a:ea typeface="字魂7号-温暖童稚体" panose="00000500000000000000" pitchFamily="2" charset="-122"/>
                  <a:cs typeface="Arial" panose="020B0604020202020204" pitchFamily="34" charset="0"/>
                </a:rPr>
                <a:t>cần</a:t>
              </a:r>
              <a:r>
                <a:rPr lang="en-US" altLang="zh-CN" sz="5400" b="1" dirty="0">
                  <a:latin typeface="+mj-lt"/>
                  <a:ea typeface="字魂7号-温暖童稚体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5400" b="1" dirty="0" err="1">
                  <a:latin typeface="+mj-lt"/>
                  <a:ea typeface="字魂7号-温暖童稚体" panose="00000500000000000000" pitchFamily="2" charset="-122"/>
                  <a:cs typeface="Arial" panose="020B0604020202020204" pitchFamily="34" charset="0"/>
                </a:rPr>
                <a:t>đạt</a:t>
              </a:r>
              <a:endParaRPr lang="zh-CN" altLang="en-US" sz="5400" b="1" dirty="0">
                <a:latin typeface="+mj-lt"/>
                <a:ea typeface="字魂7号-温暖童稚体" panose="00000500000000000000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6157" name="图片 28">
              <a:extLst>
                <a:ext uri="{FF2B5EF4-FFF2-40B4-BE49-F238E27FC236}">
                  <a16:creationId xmlns:a16="http://schemas.microsoft.com/office/drawing/2014/main" id="{7EB7B2DB-71F5-4F16-B770-C55DAD16CF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029" y="859812"/>
              <a:ext cx="1084162" cy="1232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4927C82B-7511-42D3-8800-82F8CB9C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3543300" y="1341438"/>
            <a:ext cx="6667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0262509D-CE4F-4811-9E53-3D2DFDAE1C3A}"/>
              </a:ext>
            </a:extLst>
          </p:cNvPr>
          <p:cNvSpPr/>
          <p:nvPr/>
        </p:nvSpPr>
        <p:spPr>
          <a:xfrm>
            <a:off x="836613" y="2278063"/>
            <a:ext cx="10547350" cy="34956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153" name="图片 31">
            <a:extLst>
              <a:ext uri="{FF2B5EF4-FFF2-40B4-BE49-F238E27FC236}">
                <a16:creationId xmlns:a16="http://schemas.microsoft.com/office/drawing/2014/main" id="{3E669F7F-AC18-4375-96C8-42C542C82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45456" y="2798192"/>
            <a:ext cx="9248775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C528A021-8A48-4CFA-9413-BFFC15831944}"/>
              </a:ext>
            </a:extLst>
          </p:cNvPr>
          <p:cNvSpPr/>
          <p:nvPr/>
        </p:nvSpPr>
        <p:spPr>
          <a:xfrm>
            <a:off x="1980606" y="1236329"/>
            <a:ext cx="9076415" cy="458695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B1FFCFE-B600-48CF-9C12-7475B44824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0EEE1"/>
              </a:clrFrom>
              <a:clrTo>
                <a:srgbClr val="F0EE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3" t="21579" r="48641" b="20300"/>
          <a:stretch/>
        </p:blipFill>
        <p:spPr>
          <a:xfrm>
            <a:off x="867620" y="1920835"/>
            <a:ext cx="1874235" cy="405830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6238C86-8D81-4ACE-ADF2-DDA86FCD51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2234651" y="1987843"/>
            <a:ext cx="790072" cy="73260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57FF7B6-909D-42EE-86DC-ABA8B20E4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6622" y="4937165"/>
            <a:ext cx="12854292" cy="268853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0C48AC3-E64F-46DE-B375-CC083D6CEC0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E5EA"/>
              </a:clrFrom>
              <a:clrTo>
                <a:srgbClr val="FEE5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270" y="552587"/>
            <a:ext cx="6764552" cy="1055776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>
            <a:off x="3154220" y="2001589"/>
            <a:ext cx="6729186" cy="3097504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66097" y="2705725"/>
            <a:ext cx="5622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GB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44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10">
            <a:extLst>
              <a:ext uri="{FF2B5EF4-FFF2-40B4-BE49-F238E27FC236}">
                <a16:creationId xmlns:a16="http://schemas.microsoft.com/office/drawing/2014/main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6641" y="4872070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WordArt 81"/>
          <p:cNvSpPr>
            <a:spLocks noChangeArrowheads="1" noChangeShapeType="1" noTextEdit="1"/>
          </p:cNvSpPr>
          <p:nvPr/>
        </p:nvSpPr>
        <p:spPr bwMode="auto">
          <a:xfrm>
            <a:off x="3870158" y="822325"/>
            <a:ext cx="39243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4115803" y="1408509"/>
            <a:ext cx="2114216" cy="211421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4122153" y="1421209"/>
            <a:ext cx="2114216" cy="2114216"/>
          </a:xfrm>
          <a:prstGeom prst="ellips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2" name="Picture 258" descr="thuoc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8441" y="4225340"/>
            <a:ext cx="8458200" cy="1006475"/>
          </a:xfrm>
          <a:prstGeom prst="rect">
            <a:avLst/>
          </a:prstGeom>
          <a:noFill/>
        </p:spPr>
      </p:pic>
      <p:sp>
        <p:nvSpPr>
          <p:cNvPr id="23" name="Line 259"/>
          <p:cNvSpPr>
            <a:spLocks noChangeShapeType="1"/>
          </p:cNvSpPr>
          <p:nvPr/>
        </p:nvSpPr>
        <p:spPr bwMode="auto">
          <a:xfrm>
            <a:off x="5200986" y="3427152"/>
            <a:ext cx="1" cy="11207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Text Box 260"/>
          <p:cNvSpPr txBox="1">
            <a:spLocks noChangeArrowheads="1"/>
          </p:cNvSpPr>
          <p:nvPr/>
        </p:nvSpPr>
        <p:spPr bwMode="auto">
          <a:xfrm>
            <a:off x="4995635" y="2914064"/>
            <a:ext cx="4979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A</a:t>
            </a:r>
          </a:p>
        </p:txBody>
      </p:sp>
      <p:sp>
        <p:nvSpPr>
          <p:cNvPr id="25" name="Line 261"/>
          <p:cNvSpPr>
            <a:spLocks noChangeShapeType="1"/>
          </p:cNvSpPr>
          <p:nvPr/>
        </p:nvSpPr>
        <p:spPr bwMode="auto">
          <a:xfrm>
            <a:off x="4085719" y="2512799"/>
            <a:ext cx="1087192" cy="1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262"/>
          <p:cNvSpPr txBox="1">
            <a:spLocks noChangeArrowheads="1"/>
          </p:cNvSpPr>
          <p:nvPr/>
        </p:nvSpPr>
        <p:spPr bwMode="auto">
          <a:xfrm>
            <a:off x="4248709" y="1957683"/>
            <a:ext cx="9959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+mj-lt"/>
                <a:cs typeface="Times New Roman" pitchFamily="18" charset="0"/>
              </a:rPr>
              <a:t>2 cm</a:t>
            </a:r>
          </a:p>
        </p:txBody>
      </p:sp>
      <p:sp>
        <p:nvSpPr>
          <p:cNvPr id="27" name="Oval 264"/>
          <p:cNvSpPr>
            <a:spLocks noChangeArrowheads="1"/>
          </p:cNvSpPr>
          <p:nvPr/>
        </p:nvSpPr>
        <p:spPr bwMode="auto">
          <a:xfrm>
            <a:off x="5144762" y="2461943"/>
            <a:ext cx="72617" cy="7261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58978" y="1923986"/>
            <a:ext cx="3416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cm.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组合 14">
            <a:extLst>
              <a:ext uri="{FF2B5EF4-FFF2-40B4-BE49-F238E27FC236}">
                <a16:creationId xmlns:a16="http://schemas.microsoft.com/office/drawing/2014/main" id="{AFCC46BA-739C-471A-828F-083BE0E7A4C8}"/>
              </a:ext>
            </a:extLst>
          </p:cNvPr>
          <p:cNvGrpSpPr/>
          <p:nvPr/>
        </p:nvGrpSpPr>
        <p:grpSpPr>
          <a:xfrm>
            <a:off x="742288" y="-102051"/>
            <a:ext cx="10707424" cy="1541243"/>
            <a:chOff x="-223283" y="519324"/>
            <a:chExt cx="10707424" cy="1541243"/>
          </a:xfrm>
        </p:grpSpPr>
        <p:pic>
          <p:nvPicPr>
            <p:cNvPr id="40" name="图片 5">
              <a:extLst>
                <a:ext uri="{FF2B5EF4-FFF2-40B4-BE49-F238E27FC236}">
                  <a16:creationId xmlns:a16="http://schemas.microsoft.com/office/drawing/2014/main" id="{E3EC0978-287F-43B6-97D9-D9B9E922A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10" t="52248" r="36735" b="36434"/>
            <a:stretch/>
          </p:blipFill>
          <p:spPr>
            <a:xfrm>
              <a:off x="-223283" y="574158"/>
              <a:ext cx="5603357" cy="1486409"/>
            </a:xfrm>
            <a:prstGeom prst="rect">
              <a:avLst/>
            </a:prstGeom>
          </p:spPr>
        </p:pic>
        <p:pic>
          <p:nvPicPr>
            <p:cNvPr id="41" name="图片 12">
              <a:extLst>
                <a:ext uri="{FF2B5EF4-FFF2-40B4-BE49-F238E27FC236}">
                  <a16:creationId xmlns:a16="http://schemas.microsoft.com/office/drawing/2014/main" id="{76A18DB4-E1B4-4F02-B9E4-3C75907668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45" t="52248" r="38754" b="36434"/>
            <a:stretch/>
          </p:blipFill>
          <p:spPr>
            <a:xfrm>
              <a:off x="5380074" y="519324"/>
              <a:ext cx="2234223" cy="1486409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1F277DC-0D62-4996-AF01-75EBEF407C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24" t="52248" r="16969" b="36434"/>
            <a:stretch/>
          </p:blipFill>
          <p:spPr>
            <a:xfrm>
              <a:off x="7614297" y="546741"/>
              <a:ext cx="2869844" cy="1486409"/>
            </a:xfrm>
            <a:prstGeom prst="rect">
              <a:avLst/>
            </a:prstGeom>
          </p:spPr>
        </p:pic>
      </p:grpSp>
      <p:grpSp>
        <p:nvGrpSpPr>
          <p:cNvPr id="43" name="组合 10">
            <a:extLst>
              <a:ext uri="{FF2B5EF4-FFF2-40B4-BE49-F238E27FC236}">
                <a16:creationId xmlns:a16="http://schemas.microsoft.com/office/drawing/2014/main" id="{55BFDE17-8454-41EF-B176-85A4F03E5F48}"/>
              </a:ext>
            </a:extLst>
          </p:cNvPr>
          <p:cNvGrpSpPr>
            <a:grpSpLocks/>
          </p:cNvGrpSpPr>
          <p:nvPr/>
        </p:nvGrpSpPr>
        <p:grpSpPr bwMode="auto">
          <a:xfrm>
            <a:off x="9407938" y="4997450"/>
            <a:ext cx="3669887" cy="2771775"/>
            <a:chOff x="3393422" y="3429000"/>
            <a:chExt cx="3117731" cy="2201738"/>
          </a:xfrm>
        </p:grpSpPr>
        <p:pic>
          <p:nvPicPr>
            <p:cNvPr id="44" name="图片 11">
              <a:extLst>
                <a:ext uri="{FF2B5EF4-FFF2-40B4-BE49-F238E27FC236}">
                  <a16:creationId xmlns:a16="http://schemas.microsoft.com/office/drawing/2014/main" id="{9573762D-1087-49E4-93F6-9AC74C56A4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图片 12">
              <a:extLst>
                <a:ext uri="{FF2B5EF4-FFF2-40B4-BE49-F238E27FC236}">
                  <a16:creationId xmlns:a16="http://schemas.microsoft.com/office/drawing/2014/main" id="{FDC4EFAD-FEBB-45AF-9950-1D18D274B7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" name="组合 10">
            <a:extLst>
              <a:ext uri="{FF2B5EF4-FFF2-40B4-BE49-F238E27FC236}">
                <a16:creationId xmlns:a16="http://schemas.microsoft.com/office/drawing/2014/main" id="{55BFDE17-8454-41EF-B176-85A4F03E5F4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-839462" y="4789520"/>
            <a:ext cx="3669887" cy="2771775"/>
            <a:chOff x="3393422" y="3429000"/>
            <a:chExt cx="3117731" cy="2201738"/>
          </a:xfrm>
        </p:grpSpPr>
        <p:pic>
          <p:nvPicPr>
            <p:cNvPr id="47" name="图片 11">
              <a:extLst>
                <a:ext uri="{FF2B5EF4-FFF2-40B4-BE49-F238E27FC236}">
                  <a16:creationId xmlns:a16="http://schemas.microsoft.com/office/drawing/2014/main" id="{9573762D-1087-49E4-93F6-9AC74C56A4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图片 12">
              <a:extLst>
                <a:ext uri="{FF2B5EF4-FFF2-40B4-BE49-F238E27FC236}">
                  <a16:creationId xmlns:a16="http://schemas.microsoft.com/office/drawing/2014/main" id="{FDC4EFAD-FEBB-45AF-9950-1D18D274B7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384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1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3" grpId="0" animBg="1"/>
      <p:bldP spid="23" grpId="1" animBg="1"/>
      <p:bldP spid="24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10">
            <a:extLst>
              <a:ext uri="{FF2B5EF4-FFF2-40B4-BE49-F238E27FC236}">
                <a16:creationId xmlns:a16="http://schemas.microsoft.com/office/drawing/2014/main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WordArt 81"/>
          <p:cNvSpPr>
            <a:spLocks noChangeArrowheads="1" noChangeShapeType="1" noTextEdit="1"/>
          </p:cNvSpPr>
          <p:nvPr/>
        </p:nvSpPr>
        <p:spPr bwMode="auto">
          <a:xfrm>
            <a:off x="3870158" y="822325"/>
            <a:ext cx="39243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pic>
        <p:nvPicPr>
          <p:cNvPr id="30" name="图片 4">
            <a:extLst>
              <a:ext uri="{FF2B5EF4-FFF2-40B4-BE49-F238E27FC236}">
                <a16:creationId xmlns:a16="http://schemas.microsoft.com/office/drawing/2014/main" id="{3BA68F9B-4890-4774-BD9B-5C4BE9EB8E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82807" r="9238"/>
          <a:stretch/>
        </p:blipFill>
        <p:spPr>
          <a:xfrm>
            <a:off x="246724" y="232777"/>
            <a:ext cx="3623434" cy="1179095"/>
          </a:xfrm>
          <a:prstGeom prst="rect">
            <a:avLst/>
          </a:prstGeom>
        </p:spPr>
      </p:pic>
      <p:pic>
        <p:nvPicPr>
          <p:cNvPr id="15" name="Picture 6" descr="thuoc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7544" y="3390900"/>
            <a:ext cx="9146089" cy="1006475"/>
          </a:xfrm>
          <a:prstGeom prst="rect">
            <a:avLst/>
          </a:prstGeom>
          <a:noFill/>
        </p:spPr>
      </p:pic>
      <p:grpSp>
        <p:nvGrpSpPr>
          <p:cNvPr id="16" name="Group 11"/>
          <p:cNvGrpSpPr>
            <a:grpSpLocks/>
          </p:cNvGrpSpPr>
          <p:nvPr/>
        </p:nvGrpSpPr>
        <p:grpSpPr bwMode="auto">
          <a:xfrm>
            <a:off x="5133808" y="50633"/>
            <a:ext cx="1924384" cy="1924384"/>
            <a:chOff x="2264" y="1256"/>
            <a:chExt cx="1019" cy="1019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7" name="Oval 4"/>
            <p:cNvSpPr>
              <a:spLocks noChangeArrowheads="1"/>
            </p:cNvSpPr>
            <p:nvPr/>
          </p:nvSpPr>
          <p:spPr bwMode="auto">
            <a:xfrm>
              <a:off x="2272" y="1256"/>
              <a:ext cx="1011" cy="101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" name="Oval 5"/>
            <p:cNvSpPr>
              <a:spLocks noChangeArrowheads="1"/>
            </p:cNvSpPr>
            <p:nvPr/>
          </p:nvSpPr>
          <p:spPr bwMode="auto">
            <a:xfrm>
              <a:off x="2264" y="1256"/>
              <a:ext cx="1011" cy="1010"/>
            </a:xfrm>
            <a:prstGeom prst="ellipse">
              <a:avLst/>
            </a:prstGeom>
            <a:grp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" name="Line 7"/>
            <p:cNvSpPr>
              <a:spLocks noChangeShapeType="1"/>
            </p:cNvSpPr>
            <p:nvPr/>
          </p:nvSpPr>
          <p:spPr bwMode="auto">
            <a:xfrm>
              <a:off x="2779" y="2208"/>
              <a:ext cx="0" cy="67"/>
            </a:xfrm>
            <a:prstGeom prst="line">
              <a:avLst/>
            </a:prstGeom>
            <a:grp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2656" y="1898"/>
              <a:ext cx="234" cy="3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pic>
        <p:nvPicPr>
          <p:cNvPr id="31" name="图片 10">
            <a:extLst>
              <a:ext uri="{FF2B5EF4-FFF2-40B4-BE49-F238E27FC236}">
                <a16:creationId xmlns:a16="http://schemas.microsoft.com/office/drawing/2014/main" id="{E2A91F7C-560F-4B59-A45F-9D7FE9B4FA3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0EEE1"/>
              </a:clrFrom>
              <a:clrTo>
                <a:srgbClr val="F0EE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26"/>
          <a:stretch/>
        </p:blipFill>
        <p:spPr>
          <a:xfrm>
            <a:off x="10049374" y="2209530"/>
            <a:ext cx="2143259" cy="491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356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04083E-17 L -0.42187 0.2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46" y="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514</TotalTime>
  <Words>778</Words>
  <Application>Microsoft Office PowerPoint</Application>
  <PresentationFormat>Widescreen</PresentationFormat>
  <Paragraphs>160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等线</vt:lpstr>
      <vt:lpstr>.VnHelvetInsH</vt:lpstr>
      <vt:lpstr>.VnTime</vt:lpstr>
      <vt:lpstr>Arial</vt:lpstr>
      <vt:lpstr>Calibri</vt:lpstr>
      <vt:lpstr>Cambria Math</vt:lpstr>
      <vt:lpstr>Times New Roman</vt:lpstr>
      <vt:lpstr>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subject>9Slide.vn</dc:subject>
  <dc:creator>Admin</dc:creator>
  <dc:description>9Slide.vn</dc:description>
  <cp:lastModifiedBy>noi ha</cp:lastModifiedBy>
  <cp:revision>84</cp:revision>
  <dcterms:created xsi:type="dcterms:W3CDTF">2019-10-17T09:10:34Z</dcterms:created>
  <dcterms:modified xsi:type="dcterms:W3CDTF">2022-01-05T16:33:07Z</dcterms:modified>
  <cp:category>9Slide.vn</cp:category>
</cp:coreProperties>
</file>