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304" r:id="rId4"/>
    <p:sldId id="305" r:id="rId5"/>
    <p:sldId id="309" r:id="rId6"/>
    <p:sldId id="310" r:id="rId7"/>
    <p:sldId id="274" r:id="rId8"/>
    <p:sldId id="329" r:id="rId9"/>
    <p:sldId id="314" r:id="rId10"/>
    <p:sldId id="313" r:id="rId11"/>
    <p:sldId id="315" r:id="rId12"/>
    <p:sldId id="318" r:id="rId13"/>
    <p:sldId id="317" r:id="rId14"/>
    <p:sldId id="319" r:id="rId15"/>
    <p:sldId id="325" r:id="rId16"/>
    <p:sldId id="316" r:id="rId17"/>
    <p:sldId id="307" r:id="rId18"/>
    <p:sldId id="320" r:id="rId19"/>
    <p:sldId id="321" r:id="rId20"/>
    <p:sldId id="322" r:id="rId21"/>
    <p:sldId id="330" r:id="rId22"/>
    <p:sldId id="308" r:id="rId23"/>
    <p:sldId id="276" r:id="rId24"/>
    <p:sldId id="331" r:id="rId25"/>
    <p:sldId id="326" r:id="rId26"/>
    <p:sldId id="333" r:id="rId27"/>
    <p:sldId id="334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3114</TotalTime>
  <Words>1236</Words>
  <Application>Microsoft Office PowerPoint</Application>
  <PresentationFormat>Widescreen</PresentationFormat>
  <Paragraphs>156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#9Slide07 Itim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LNTH-marlon regular</vt:lpstr>
      <vt:lpstr>LNTH-TraiTimBongBongLNTH</vt:lpstr>
      <vt:lpstr>Montserrat</vt:lpstr>
      <vt:lpstr>Open Sans</vt:lpstr>
      <vt:lpstr>Roboto</vt:lpstr>
      <vt:lpstr>Times New Roman</vt:lpstr>
      <vt:lpstr>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46</cp:revision>
  <dcterms:created xsi:type="dcterms:W3CDTF">2021-11-30T15:16:18Z</dcterms:created>
  <dcterms:modified xsi:type="dcterms:W3CDTF">2022-01-13T17:11:05Z</dcterms:modified>
  <cp:category>9Slide.vn</cp:category>
</cp:coreProperties>
</file>