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258" r:id="rId3"/>
    <p:sldId id="260" r:id="rId4"/>
    <p:sldId id="311" r:id="rId5"/>
    <p:sldId id="274" r:id="rId6"/>
    <p:sldId id="263" r:id="rId7"/>
    <p:sldId id="261" r:id="rId8"/>
    <p:sldId id="262" r:id="rId9"/>
    <p:sldId id="282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Exo 2" panose="020B0604020202020204" charset="0"/>
      <p:regular r:id="rId16"/>
      <p:bold r:id="rId17"/>
      <p:italic r:id="rId18"/>
      <p:boldItalic r:id="rId19"/>
    </p:embeddedFont>
    <p:embeddedFont>
      <p:font typeface="Fredoka One" panose="020B0604020202020204" charset="0"/>
      <p:regular r:id="rId20"/>
    </p:embeddedFont>
    <p:embeddedFont>
      <p:font typeface="Roboto Condensed Light" panose="020B0604020202020204" charset="0"/>
      <p:regular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3B8FAE-9461-4391-84C9-7EC12E68C9F6}">
  <a:tblStyle styleId="{343B8FAE-9461-4391-84C9-7EC12E68C9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8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1" name="Google Shape;2801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f1f4fd536a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f1f4fd536a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" name="Google Shape;3189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0" name="Google Shape;3190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2" name="Google Shape;4512;gf80a20933f_0_4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3" name="Google Shape;4513;gf80a20933f_0_4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7664899" y="1459525"/>
            <a:ext cx="894076" cy="666865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513430" y="1075376"/>
            <a:ext cx="860090" cy="986678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1_1"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8" name="Google Shape;2408;p36"/>
          <p:cNvGrpSpPr/>
          <p:nvPr/>
        </p:nvGrpSpPr>
        <p:grpSpPr>
          <a:xfrm flipH="1">
            <a:off x="1286181" y="700497"/>
            <a:ext cx="7011015" cy="4319112"/>
            <a:chOff x="1569550" y="629994"/>
            <a:chExt cx="5900038" cy="3634698"/>
          </a:xfrm>
        </p:grpSpPr>
        <p:grpSp>
          <p:nvGrpSpPr>
            <p:cNvPr id="2409" name="Google Shape;2409;p36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2410" name="Google Shape;2410;p36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6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6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6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6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5" name="Google Shape;2415;p36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36"/>
          <p:cNvGrpSpPr/>
          <p:nvPr/>
        </p:nvGrpSpPr>
        <p:grpSpPr>
          <a:xfrm rot="10800000">
            <a:off x="-281232" y="3449289"/>
            <a:ext cx="2862466" cy="1695774"/>
            <a:chOff x="238125" y="3383650"/>
            <a:chExt cx="1287775" cy="762900"/>
          </a:xfrm>
        </p:grpSpPr>
        <p:sp>
          <p:nvSpPr>
            <p:cNvPr id="2417" name="Google Shape;2417;p36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0" name="Google Shape;2420;p36"/>
          <p:cNvGrpSpPr/>
          <p:nvPr/>
        </p:nvGrpSpPr>
        <p:grpSpPr>
          <a:xfrm rot="5400000">
            <a:off x="7522822" y="-584584"/>
            <a:ext cx="1175451" cy="2324553"/>
            <a:chOff x="961675" y="1958725"/>
            <a:chExt cx="563225" cy="1113825"/>
          </a:xfrm>
        </p:grpSpPr>
        <p:sp>
          <p:nvSpPr>
            <p:cNvPr id="2421" name="Google Shape;2421;p36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6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4" name="Google Shape;2424;p37"/>
          <p:cNvGrpSpPr/>
          <p:nvPr/>
        </p:nvGrpSpPr>
        <p:grpSpPr>
          <a:xfrm rot="10800000" flipH="1">
            <a:off x="6691758" y="3468233"/>
            <a:ext cx="2862466" cy="1695774"/>
            <a:chOff x="238125" y="3383650"/>
            <a:chExt cx="1287775" cy="762900"/>
          </a:xfrm>
        </p:grpSpPr>
        <p:sp>
          <p:nvSpPr>
            <p:cNvPr id="2425" name="Google Shape;2425;p3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37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429" name="Google Shape;2429;p3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37"/>
          <p:cNvSpPr/>
          <p:nvPr/>
        </p:nvSpPr>
        <p:spPr>
          <a:xfrm>
            <a:off x="-152687" y="44629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2" name="Google Shape;2432;p37"/>
          <p:cNvGrpSpPr/>
          <p:nvPr/>
        </p:nvGrpSpPr>
        <p:grpSpPr>
          <a:xfrm>
            <a:off x="-198288" y="1445825"/>
            <a:ext cx="475779" cy="475800"/>
            <a:chOff x="1460350" y="2402425"/>
            <a:chExt cx="208950" cy="208950"/>
          </a:xfrm>
        </p:grpSpPr>
        <p:sp>
          <p:nvSpPr>
            <p:cNvPr id="2433" name="Google Shape;243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37"/>
          <p:cNvGrpSpPr/>
          <p:nvPr/>
        </p:nvGrpSpPr>
        <p:grpSpPr>
          <a:xfrm rot="3427705">
            <a:off x="3096928" y="4999029"/>
            <a:ext cx="340783" cy="340829"/>
            <a:chOff x="1460350" y="2402425"/>
            <a:chExt cx="208950" cy="208950"/>
          </a:xfrm>
        </p:grpSpPr>
        <p:sp>
          <p:nvSpPr>
            <p:cNvPr id="2462" name="Google Shape;2462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0" name="Google Shape;2490;p37"/>
          <p:cNvSpPr/>
          <p:nvPr/>
        </p:nvSpPr>
        <p:spPr>
          <a:xfrm>
            <a:off x="8850715" y="9340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37"/>
          <p:cNvSpPr/>
          <p:nvPr/>
        </p:nvSpPr>
        <p:spPr>
          <a:xfrm>
            <a:off x="5433965" y="-189818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5"/>
          <p:cNvGrpSpPr/>
          <p:nvPr/>
        </p:nvGrpSpPr>
        <p:grpSpPr>
          <a:xfrm>
            <a:off x="144203" y="-100304"/>
            <a:ext cx="8674825" cy="5344097"/>
            <a:chOff x="1569550" y="629994"/>
            <a:chExt cx="5900038" cy="3634698"/>
          </a:xfrm>
        </p:grpSpPr>
        <p:grpSp>
          <p:nvGrpSpPr>
            <p:cNvPr id="145" name="Google Shape;145;p5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146" name="Google Shape;146;p5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5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2"/>
          </p:nvPr>
        </p:nvSpPr>
        <p:spPr>
          <a:xfrm>
            <a:off x="1581275" y="2781650"/>
            <a:ext cx="2773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title" idx="3"/>
          </p:nvPr>
        </p:nvSpPr>
        <p:spPr>
          <a:xfrm>
            <a:off x="4788887" y="2781650"/>
            <a:ext cx="27738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1"/>
          </p:nvPr>
        </p:nvSpPr>
        <p:spPr>
          <a:xfrm>
            <a:off x="4788891" y="3269275"/>
            <a:ext cx="27738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4"/>
          </p:nvPr>
        </p:nvSpPr>
        <p:spPr>
          <a:xfrm>
            <a:off x="1581300" y="3269275"/>
            <a:ext cx="27732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57" name="Google Shape;157;p5"/>
          <p:cNvGrpSpPr/>
          <p:nvPr/>
        </p:nvGrpSpPr>
        <p:grpSpPr>
          <a:xfrm rot="10800000" flipH="1">
            <a:off x="6754858" y="3449289"/>
            <a:ext cx="2862466" cy="1695774"/>
            <a:chOff x="238125" y="3383650"/>
            <a:chExt cx="1287775" cy="762900"/>
          </a:xfrm>
        </p:grpSpPr>
        <p:sp>
          <p:nvSpPr>
            <p:cNvPr id="158" name="Google Shape;158;p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5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62" name="Google Shape;162;p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656890" y="13774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7483663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5"/>
          <p:cNvGrpSpPr/>
          <p:nvPr/>
        </p:nvGrpSpPr>
        <p:grpSpPr>
          <a:xfrm>
            <a:off x="8322862" y="1935700"/>
            <a:ext cx="475779" cy="475800"/>
            <a:chOff x="1460350" y="2402425"/>
            <a:chExt cx="208950" cy="208950"/>
          </a:xfrm>
        </p:grpSpPr>
        <p:sp>
          <p:nvSpPr>
            <p:cNvPr id="167" name="Google Shape;167;p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5"/>
          <p:cNvGrpSpPr/>
          <p:nvPr/>
        </p:nvGrpSpPr>
        <p:grpSpPr>
          <a:xfrm rot="3427705">
            <a:off x="501003" y="4190629"/>
            <a:ext cx="340783" cy="340829"/>
            <a:chOff x="1460350" y="2402425"/>
            <a:chExt cx="208950" cy="208950"/>
          </a:xfrm>
        </p:grpSpPr>
        <p:sp>
          <p:nvSpPr>
            <p:cNvPr id="196" name="Google Shape;196;p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7"/>
          <p:cNvGrpSpPr/>
          <p:nvPr/>
        </p:nvGrpSpPr>
        <p:grpSpPr>
          <a:xfrm rot="10800000">
            <a:off x="5492155" y="1598830"/>
            <a:ext cx="6168489" cy="4515598"/>
            <a:chOff x="6012925" y="2964625"/>
            <a:chExt cx="1368950" cy="1009975"/>
          </a:xfrm>
        </p:grpSpPr>
        <p:sp>
          <p:nvSpPr>
            <p:cNvPr id="275" name="Google Shape;275;p7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7"/>
          <p:cNvSpPr txBox="1">
            <a:spLocks noGrp="1"/>
          </p:cNvSpPr>
          <p:nvPr>
            <p:ph type="title"/>
          </p:nvPr>
        </p:nvSpPr>
        <p:spPr>
          <a:xfrm>
            <a:off x="720000" y="826025"/>
            <a:ext cx="3729300" cy="11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7"/>
          <p:cNvSpPr txBox="1">
            <a:spLocks noGrp="1"/>
          </p:cNvSpPr>
          <p:nvPr>
            <p:ph type="body" idx="1"/>
          </p:nvPr>
        </p:nvSpPr>
        <p:spPr>
          <a:xfrm>
            <a:off x="720000" y="2130150"/>
            <a:ext cx="4413900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63462" y="-1195958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7"/>
          <p:cNvGrpSpPr/>
          <p:nvPr/>
        </p:nvGrpSpPr>
        <p:grpSpPr>
          <a:xfrm rot="5400000">
            <a:off x="7685526" y="-484217"/>
            <a:ext cx="970042" cy="1918341"/>
            <a:chOff x="961675" y="1958725"/>
            <a:chExt cx="563225" cy="1113825"/>
          </a:xfrm>
        </p:grpSpPr>
        <p:sp>
          <p:nvSpPr>
            <p:cNvPr id="284" name="Google Shape;284;p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10800000">
            <a:off x="-529609" y="3449289"/>
            <a:ext cx="2862466" cy="1695774"/>
            <a:chOff x="238125" y="3383650"/>
            <a:chExt cx="1287775" cy="762900"/>
          </a:xfrm>
        </p:grpSpPr>
        <p:sp>
          <p:nvSpPr>
            <p:cNvPr id="287" name="Google Shape;287;p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7"/>
          <p:cNvSpPr/>
          <p:nvPr/>
        </p:nvSpPr>
        <p:spPr>
          <a:xfrm>
            <a:off x="7439090" y="4292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/>
          <p:nvPr/>
        </p:nvSpPr>
        <p:spPr>
          <a:xfrm>
            <a:off x="484388" y="332325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7"/>
          <p:cNvGrpSpPr/>
          <p:nvPr/>
        </p:nvGrpSpPr>
        <p:grpSpPr>
          <a:xfrm rot="3427705">
            <a:off x="4401603" y="4357579"/>
            <a:ext cx="340783" cy="340829"/>
            <a:chOff x="1460350" y="2402425"/>
            <a:chExt cx="208950" cy="208950"/>
          </a:xfrm>
        </p:grpSpPr>
        <p:sp>
          <p:nvSpPr>
            <p:cNvPr id="293" name="Google Shape;293;p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7"/>
          <p:cNvGrpSpPr/>
          <p:nvPr/>
        </p:nvGrpSpPr>
        <p:grpSpPr>
          <a:xfrm>
            <a:off x="7794899" y="696125"/>
            <a:ext cx="475779" cy="475800"/>
            <a:chOff x="1460350" y="2402425"/>
            <a:chExt cx="208950" cy="208950"/>
          </a:xfrm>
        </p:grpSpPr>
        <p:sp>
          <p:nvSpPr>
            <p:cNvPr id="322" name="Google Shape;322;p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9"/>
          <p:cNvGrpSpPr/>
          <p:nvPr/>
        </p:nvGrpSpPr>
        <p:grpSpPr>
          <a:xfrm>
            <a:off x="2662658" y="810379"/>
            <a:ext cx="6367911" cy="3922930"/>
            <a:chOff x="1569550" y="629994"/>
            <a:chExt cx="5900038" cy="3634698"/>
          </a:xfrm>
        </p:grpSpPr>
        <p:grpSp>
          <p:nvGrpSpPr>
            <p:cNvPr id="486" name="Google Shape;486;p9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487" name="Google Shape;487;p9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2" name="Google Shape;492;p9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9"/>
          <p:cNvSpPr txBox="1">
            <a:spLocks noGrp="1"/>
          </p:cNvSpPr>
          <p:nvPr>
            <p:ph type="subTitle" idx="1"/>
          </p:nvPr>
        </p:nvSpPr>
        <p:spPr>
          <a:xfrm>
            <a:off x="3890575" y="2470449"/>
            <a:ext cx="4533300" cy="14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94" name="Google Shape;494;p9"/>
          <p:cNvSpPr txBox="1">
            <a:spLocks noGrp="1"/>
          </p:cNvSpPr>
          <p:nvPr>
            <p:ph type="title"/>
          </p:nvPr>
        </p:nvSpPr>
        <p:spPr>
          <a:xfrm>
            <a:off x="3890600" y="1707885"/>
            <a:ext cx="453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495" name="Google Shape;495;p9"/>
          <p:cNvSpPr/>
          <p:nvPr/>
        </p:nvSpPr>
        <p:spPr>
          <a:xfrm rot="-10459115">
            <a:off x="-1615191" y="4422128"/>
            <a:ext cx="6161576" cy="3441099"/>
          </a:xfrm>
          <a:custGeom>
            <a:avLst/>
            <a:gdLst/>
            <a:ahLst/>
            <a:cxnLst/>
            <a:rect l="l" t="t" r="r" b="b"/>
            <a:pathLst>
              <a:path w="52984" h="35437" extrusionOk="0">
                <a:moveTo>
                  <a:pt x="38866" y="0"/>
                </a:moveTo>
                <a:lnTo>
                  <a:pt x="38261" y="20"/>
                </a:lnTo>
                <a:lnTo>
                  <a:pt x="37656" y="81"/>
                </a:lnTo>
                <a:lnTo>
                  <a:pt x="37071" y="182"/>
                </a:lnTo>
                <a:lnTo>
                  <a:pt x="36466" y="323"/>
                </a:lnTo>
                <a:lnTo>
                  <a:pt x="35861" y="525"/>
                </a:lnTo>
                <a:lnTo>
                  <a:pt x="35276" y="767"/>
                </a:lnTo>
                <a:lnTo>
                  <a:pt x="34691" y="1089"/>
                </a:lnTo>
                <a:lnTo>
                  <a:pt x="34146" y="1412"/>
                </a:lnTo>
                <a:lnTo>
                  <a:pt x="33602" y="1694"/>
                </a:lnTo>
                <a:lnTo>
                  <a:pt x="33057" y="1936"/>
                </a:lnTo>
                <a:lnTo>
                  <a:pt x="32553" y="2158"/>
                </a:lnTo>
                <a:lnTo>
                  <a:pt x="32029" y="2360"/>
                </a:lnTo>
                <a:lnTo>
                  <a:pt x="31525" y="2541"/>
                </a:lnTo>
                <a:lnTo>
                  <a:pt x="31040" y="2683"/>
                </a:lnTo>
                <a:lnTo>
                  <a:pt x="30536" y="2804"/>
                </a:lnTo>
                <a:lnTo>
                  <a:pt x="30052" y="2904"/>
                </a:lnTo>
                <a:lnTo>
                  <a:pt x="29568" y="2985"/>
                </a:lnTo>
                <a:lnTo>
                  <a:pt x="29084" y="3046"/>
                </a:lnTo>
                <a:lnTo>
                  <a:pt x="28600" y="3086"/>
                </a:lnTo>
                <a:lnTo>
                  <a:pt x="28116" y="3126"/>
                </a:lnTo>
                <a:lnTo>
                  <a:pt x="27148" y="3126"/>
                </a:lnTo>
                <a:lnTo>
                  <a:pt x="26644" y="3106"/>
                </a:lnTo>
                <a:lnTo>
                  <a:pt x="26139" y="3066"/>
                </a:lnTo>
                <a:lnTo>
                  <a:pt x="25091" y="2945"/>
                </a:lnTo>
                <a:lnTo>
                  <a:pt x="24022" y="2804"/>
                </a:lnTo>
                <a:lnTo>
                  <a:pt x="22872" y="2622"/>
                </a:lnTo>
                <a:lnTo>
                  <a:pt x="20371" y="2199"/>
                </a:lnTo>
                <a:lnTo>
                  <a:pt x="19000" y="1957"/>
                </a:lnTo>
                <a:lnTo>
                  <a:pt x="17507" y="1735"/>
                </a:lnTo>
                <a:lnTo>
                  <a:pt x="16741" y="1654"/>
                </a:lnTo>
                <a:lnTo>
                  <a:pt x="15974" y="1594"/>
                </a:lnTo>
                <a:lnTo>
                  <a:pt x="15208" y="1594"/>
                </a:lnTo>
                <a:lnTo>
                  <a:pt x="14442" y="1634"/>
                </a:lnTo>
                <a:lnTo>
                  <a:pt x="13675" y="1694"/>
                </a:lnTo>
                <a:lnTo>
                  <a:pt x="12929" y="1815"/>
                </a:lnTo>
                <a:lnTo>
                  <a:pt x="12183" y="1957"/>
                </a:lnTo>
                <a:lnTo>
                  <a:pt x="11437" y="2158"/>
                </a:lnTo>
                <a:lnTo>
                  <a:pt x="10710" y="2380"/>
                </a:lnTo>
                <a:lnTo>
                  <a:pt x="10005" y="2642"/>
                </a:lnTo>
                <a:lnTo>
                  <a:pt x="9299" y="2945"/>
                </a:lnTo>
                <a:lnTo>
                  <a:pt x="8613" y="3288"/>
                </a:lnTo>
                <a:lnTo>
                  <a:pt x="7947" y="3651"/>
                </a:lnTo>
                <a:lnTo>
                  <a:pt x="7302" y="4054"/>
                </a:lnTo>
                <a:lnTo>
                  <a:pt x="6657" y="4498"/>
                </a:lnTo>
                <a:lnTo>
                  <a:pt x="6051" y="4962"/>
                </a:lnTo>
                <a:lnTo>
                  <a:pt x="5446" y="5466"/>
                </a:lnTo>
                <a:lnTo>
                  <a:pt x="4882" y="6010"/>
                </a:lnTo>
                <a:lnTo>
                  <a:pt x="4337" y="6575"/>
                </a:lnTo>
                <a:lnTo>
                  <a:pt x="3813" y="7180"/>
                </a:lnTo>
                <a:lnTo>
                  <a:pt x="3329" y="7805"/>
                </a:lnTo>
                <a:lnTo>
                  <a:pt x="2865" y="8471"/>
                </a:lnTo>
                <a:lnTo>
                  <a:pt x="2441" y="9157"/>
                </a:lnTo>
                <a:lnTo>
                  <a:pt x="2038" y="9883"/>
                </a:lnTo>
                <a:lnTo>
                  <a:pt x="1675" y="10629"/>
                </a:lnTo>
                <a:lnTo>
                  <a:pt x="1332" y="11416"/>
                </a:lnTo>
                <a:lnTo>
                  <a:pt x="1050" y="12202"/>
                </a:lnTo>
                <a:lnTo>
                  <a:pt x="787" y="13049"/>
                </a:lnTo>
                <a:lnTo>
                  <a:pt x="566" y="13896"/>
                </a:lnTo>
                <a:lnTo>
                  <a:pt x="384" y="14784"/>
                </a:lnTo>
                <a:lnTo>
                  <a:pt x="243" y="15691"/>
                </a:lnTo>
                <a:lnTo>
                  <a:pt x="142" y="16619"/>
                </a:lnTo>
                <a:lnTo>
                  <a:pt x="82" y="17547"/>
                </a:lnTo>
                <a:lnTo>
                  <a:pt x="41" y="18434"/>
                </a:lnTo>
                <a:lnTo>
                  <a:pt x="21" y="19302"/>
                </a:lnTo>
                <a:lnTo>
                  <a:pt x="1" y="20129"/>
                </a:lnTo>
                <a:lnTo>
                  <a:pt x="21" y="20915"/>
                </a:lnTo>
                <a:lnTo>
                  <a:pt x="61" y="21682"/>
                </a:lnTo>
                <a:lnTo>
                  <a:pt x="122" y="22408"/>
                </a:lnTo>
                <a:lnTo>
                  <a:pt x="203" y="23113"/>
                </a:lnTo>
                <a:lnTo>
                  <a:pt x="324" y="23799"/>
                </a:lnTo>
                <a:lnTo>
                  <a:pt x="465" y="24465"/>
                </a:lnTo>
                <a:lnTo>
                  <a:pt x="646" y="25090"/>
                </a:lnTo>
                <a:lnTo>
                  <a:pt x="848" y="25675"/>
                </a:lnTo>
                <a:lnTo>
                  <a:pt x="1070" y="26260"/>
                </a:lnTo>
                <a:lnTo>
                  <a:pt x="1332" y="26804"/>
                </a:lnTo>
                <a:lnTo>
                  <a:pt x="1635" y="27349"/>
                </a:lnTo>
                <a:lnTo>
                  <a:pt x="1977" y="27853"/>
                </a:lnTo>
                <a:lnTo>
                  <a:pt x="2340" y="28337"/>
                </a:lnTo>
                <a:lnTo>
                  <a:pt x="2744" y="28801"/>
                </a:lnTo>
                <a:lnTo>
                  <a:pt x="3208" y="29265"/>
                </a:lnTo>
                <a:lnTo>
                  <a:pt x="3692" y="29688"/>
                </a:lnTo>
                <a:lnTo>
                  <a:pt x="4216" y="30092"/>
                </a:lnTo>
                <a:lnTo>
                  <a:pt x="4781" y="30495"/>
                </a:lnTo>
                <a:lnTo>
                  <a:pt x="5406" y="30878"/>
                </a:lnTo>
                <a:lnTo>
                  <a:pt x="6072" y="31241"/>
                </a:lnTo>
                <a:lnTo>
                  <a:pt x="6757" y="31584"/>
                </a:lnTo>
                <a:lnTo>
                  <a:pt x="7524" y="31927"/>
                </a:lnTo>
                <a:lnTo>
                  <a:pt x="8331" y="32250"/>
                </a:lnTo>
                <a:lnTo>
                  <a:pt x="9178" y="32552"/>
                </a:lnTo>
                <a:lnTo>
                  <a:pt x="10085" y="32855"/>
                </a:lnTo>
                <a:lnTo>
                  <a:pt x="11033" y="33157"/>
                </a:lnTo>
                <a:lnTo>
                  <a:pt x="12042" y="33440"/>
                </a:lnTo>
                <a:lnTo>
                  <a:pt x="13111" y="33702"/>
                </a:lnTo>
                <a:lnTo>
                  <a:pt x="14200" y="33964"/>
                </a:lnTo>
                <a:lnTo>
                  <a:pt x="15309" y="34206"/>
                </a:lnTo>
                <a:lnTo>
                  <a:pt x="16438" y="34408"/>
                </a:lnTo>
                <a:lnTo>
                  <a:pt x="17568" y="34610"/>
                </a:lnTo>
                <a:lnTo>
                  <a:pt x="18697" y="34771"/>
                </a:lnTo>
                <a:lnTo>
                  <a:pt x="19847" y="34932"/>
                </a:lnTo>
                <a:lnTo>
                  <a:pt x="21017" y="35053"/>
                </a:lnTo>
                <a:lnTo>
                  <a:pt x="22166" y="35174"/>
                </a:lnTo>
                <a:lnTo>
                  <a:pt x="23316" y="35255"/>
                </a:lnTo>
                <a:lnTo>
                  <a:pt x="24486" y="35336"/>
                </a:lnTo>
                <a:lnTo>
                  <a:pt x="25635" y="35396"/>
                </a:lnTo>
                <a:lnTo>
                  <a:pt x="26785" y="35416"/>
                </a:lnTo>
                <a:lnTo>
                  <a:pt x="27935" y="35437"/>
                </a:lnTo>
                <a:lnTo>
                  <a:pt x="29064" y="35437"/>
                </a:lnTo>
                <a:lnTo>
                  <a:pt x="30193" y="35416"/>
                </a:lnTo>
                <a:lnTo>
                  <a:pt x="31323" y="35376"/>
                </a:lnTo>
                <a:lnTo>
                  <a:pt x="32432" y="35316"/>
                </a:lnTo>
                <a:lnTo>
                  <a:pt x="33521" y="35255"/>
                </a:lnTo>
                <a:lnTo>
                  <a:pt x="34610" y="35154"/>
                </a:lnTo>
                <a:lnTo>
                  <a:pt x="35659" y="35053"/>
                </a:lnTo>
                <a:lnTo>
                  <a:pt x="36708" y="34932"/>
                </a:lnTo>
                <a:lnTo>
                  <a:pt x="37716" y="34811"/>
                </a:lnTo>
                <a:lnTo>
                  <a:pt x="38725" y="34650"/>
                </a:lnTo>
                <a:lnTo>
                  <a:pt x="39693" y="34489"/>
                </a:lnTo>
                <a:lnTo>
                  <a:pt x="40641" y="34307"/>
                </a:lnTo>
                <a:lnTo>
                  <a:pt x="41569" y="34105"/>
                </a:lnTo>
                <a:lnTo>
                  <a:pt x="42456" y="33904"/>
                </a:lnTo>
                <a:lnTo>
                  <a:pt x="43303" y="33682"/>
                </a:lnTo>
                <a:lnTo>
                  <a:pt x="44130" y="33460"/>
                </a:lnTo>
                <a:lnTo>
                  <a:pt x="44917" y="33198"/>
                </a:lnTo>
                <a:lnTo>
                  <a:pt x="45683" y="32936"/>
                </a:lnTo>
                <a:lnTo>
                  <a:pt x="46389" y="32673"/>
                </a:lnTo>
                <a:lnTo>
                  <a:pt x="46732" y="32532"/>
                </a:lnTo>
                <a:lnTo>
                  <a:pt x="47075" y="32371"/>
                </a:lnTo>
                <a:lnTo>
                  <a:pt x="47397" y="32210"/>
                </a:lnTo>
                <a:lnTo>
                  <a:pt x="47700" y="32048"/>
                </a:lnTo>
                <a:lnTo>
                  <a:pt x="48002" y="31867"/>
                </a:lnTo>
                <a:lnTo>
                  <a:pt x="48305" y="31685"/>
                </a:lnTo>
                <a:lnTo>
                  <a:pt x="48849" y="31282"/>
                </a:lnTo>
                <a:lnTo>
                  <a:pt x="49374" y="30858"/>
                </a:lnTo>
                <a:lnTo>
                  <a:pt x="49858" y="30415"/>
                </a:lnTo>
                <a:lnTo>
                  <a:pt x="50281" y="29930"/>
                </a:lnTo>
                <a:lnTo>
                  <a:pt x="50705" y="29406"/>
                </a:lnTo>
                <a:lnTo>
                  <a:pt x="51068" y="28882"/>
                </a:lnTo>
                <a:lnTo>
                  <a:pt x="51391" y="28317"/>
                </a:lnTo>
                <a:lnTo>
                  <a:pt x="51693" y="27732"/>
                </a:lnTo>
                <a:lnTo>
                  <a:pt x="51976" y="27107"/>
                </a:lnTo>
                <a:lnTo>
                  <a:pt x="52197" y="26482"/>
                </a:lnTo>
                <a:lnTo>
                  <a:pt x="52399" y="25836"/>
                </a:lnTo>
                <a:lnTo>
                  <a:pt x="52581" y="25171"/>
                </a:lnTo>
                <a:lnTo>
                  <a:pt x="52722" y="24485"/>
                </a:lnTo>
                <a:lnTo>
                  <a:pt x="52823" y="23779"/>
                </a:lnTo>
                <a:lnTo>
                  <a:pt x="52903" y="23053"/>
                </a:lnTo>
                <a:lnTo>
                  <a:pt x="52964" y="22327"/>
                </a:lnTo>
                <a:lnTo>
                  <a:pt x="52984" y="21581"/>
                </a:lnTo>
                <a:lnTo>
                  <a:pt x="52984" y="20814"/>
                </a:lnTo>
                <a:lnTo>
                  <a:pt x="52964" y="20048"/>
                </a:lnTo>
                <a:lnTo>
                  <a:pt x="52903" y="19261"/>
                </a:lnTo>
                <a:lnTo>
                  <a:pt x="52823" y="18475"/>
                </a:lnTo>
                <a:lnTo>
                  <a:pt x="52722" y="17688"/>
                </a:lnTo>
                <a:lnTo>
                  <a:pt x="52601" y="16881"/>
                </a:lnTo>
                <a:lnTo>
                  <a:pt x="52460" y="16075"/>
                </a:lnTo>
                <a:lnTo>
                  <a:pt x="52278" y="15268"/>
                </a:lnTo>
                <a:lnTo>
                  <a:pt x="52097" y="14461"/>
                </a:lnTo>
                <a:lnTo>
                  <a:pt x="51895" y="13634"/>
                </a:lnTo>
                <a:lnTo>
                  <a:pt x="51653" y="12827"/>
                </a:lnTo>
                <a:lnTo>
                  <a:pt x="51411" y="12001"/>
                </a:lnTo>
                <a:lnTo>
                  <a:pt x="51149" y="11214"/>
                </a:lnTo>
                <a:lnTo>
                  <a:pt x="50846" y="10427"/>
                </a:lnTo>
                <a:lnTo>
                  <a:pt x="50523" y="9661"/>
                </a:lnTo>
                <a:lnTo>
                  <a:pt x="50181" y="8915"/>
                </a:lnTo>
                <a:lnTo>
                  <a:pt x="49818" y="8209"/>
                </a:lnTo>
                <a:lnTo>
                  <a:pt x="49434" y="7503"/>
                </a:lnTo>
                <a:lnTo>
                  <a:pt x="49031" y="6837"/>
                </a:lnTo>
                <a:lnTo>
                  <a:pt x="48607" y="6192"/>
                </a:lnTo>
                <a:lnTo>
                  <a:pt x="48184" y="5567"/>
                </a:lnTo>
                <a:lnTo>
                  <a:pt x="47720" y="4982"/>
                </a:lnTo>
                <a:lnTo>
                  <a:pt x="47256" y="4417"/>
                </a:lnTo>
                <a:lnTo>
                  <a:pt x="46752" y="3893"/>
                </a:lnTo>
                <a:lnTo>
                  <a:pt x="46268" y="3389"/>
                </a:lnTo>
                <a:lnTo>
                  <a:pt x="45743" y="2925"/>
                </a:lnTo>
                <a:lnTo>
                  <a:pt x="45219" y="2481"/>
                </a:lnTo>
                <a:lnTo>
                  <a:pt x="44675" y="2078"/>
                </a:lnTo>
                <a:lnTo>
                  <a:pt x="44130" y="1694"/>
                </a:lnTo>
                <a:lnTo>
                  <a:pt x="43565" y="1351"/>
                </a:lnTo>
                <a:lnTo>
                  <a:pt x="43001" y="1049"/>
                </a:lnTo>
                <a:lnTo>
                  <a:pt x="42436" y="787"/>
                </a:lnTo>
                <a:lnTo>
                  <a:pt x="41851" y="565"/>
                </a:lnTo>
                <a:lnTo>
                  <a:pt x="41266" y="363"/>
                </a:lnTo>
                <a:lnTo>
                  <a:pt x="40661" y="222"/>
                </a:lnTo>
                <a:lnTo>
                  <a:pt x="40076" y="101"/>
                </a:lnTo>
                <a:lnTo>
                  <a:pt x="39471" y="41"/>
                </a:lnTo>
                <a:lnTo>
                  <a:pt x="388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9"/>
          <p:cNvGrpSpPr/>
          <p:nvPr/>
        </p:nvGrpSpPr>
        <p:grpSpPr>
          <a:xfrm flipH="1">
            <a:off x="-6539" y="-10007"/>
            <a:ext cx="3109462" cy="1842098"/>
            <a:chOff x="238125" y="3383650"/>
            <a:chExt cx="1287775" cy="762900"/>
          </a:xfrm>
        </p:grpSpPr>
        <p:sp>
          <p:nvSpPr>
            <p:cNvPr id="497" name="Google Shape;497;p9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9"/>
          <p:cNvGrpSpPr/>
          <p:nvPr/>
        </p:nvGrpSpPr>
        <p:grpSpPr>
          <a:xfrm rot="5400000" flipH="1">
            <a:off x="7418010" y="3221735"/>
            <a:ext cx="1296319" cy="2563468"/>
            <a:chOff x="961675" y="1958725"/>
            <a:chExt cx="563225" cy="1113825"/>
          </a:xfrm>
        </p:grpSpPr>
        <p:sp>
          <p:nvSpPr>
            <p:cNvPr id="501" name="Google Shape;501;p9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9"/>
          <p:cNvSpPr/>
          <p:nvPr/>
        </p:nvSpPr>
        <p:spPr>
          <a:xfrm>
            <a:off x="1914965" y="123018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9"/>
          <p:cNvGrpSpPr/>
          <p:nvPr/>
        </p:nvGrpSpPr>
        <p:grpSpPr>
          <a:xfrm>
            <a:off x="5344099" y="1011675"/>
            <a:ext cx="475779" cy="475800"/>
            <a:chOff x="1460350" y="2402425"/>
            <a:chExt cx="208950" cy="208950"/>
          </a:xfrm>
        </p:grpSpPr>
        <p:sp>
          <p:nvSpPr>
            <p:cNvPr id="505" name="Google Shape;50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9"/>
          <p:cNvGrpSpPr/>
          <p:nvPr/>
        </p:nvGrpSpPr>
        <p:grpSpPr>
          <a:xfrm rot="3427705">
            <a:off x="5076528" y="4180104"/>
            <a:ext cx="340783" cy="340829"/>
            <a:chOff x="1460350" y="2402425"/>
            <a:chExt cx="208950" cy="208950"/>
          </a:xfrm>
        </p:grpSpPr>
        <p:sp>
          <p:nvSpPr>
            <p:cNvPr id="534" name="Google Shape;534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9"/>
          <p:cNvSpPr/>
          <p:nvPr/>
        </p:nvSpPr>
        <p:spPr>
          <a:xfrm>
            <a:off x="8188388" y="866375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069613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069613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5922982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5922983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069613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069613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5922982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5922983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 hasCustomPrompt="1"/>
          </p:nvPr>
        </p:nvSpPr>
        <p:spPr>
          <a:xfrm>
            <a:off x="874125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 hasCustomPrompt="1"/>
          </p:nvPr>
        </p:nvSpPr>
        <p:spPr>
          <a:xfrm>
            <a:off x="874125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4300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4300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3"/>
          <p:cNvSpPr/>
          <p:nvPr/>
        </p:nvSpPr>
        <p:spPr>
          <a:xfrm rot="10800000" flipH="1">
            <a:off x="-517827" y="-1339308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" name="Google Shape;662;p13"/>
          <p:cNvGrpSpPr/>
          <p:nvPr/>
        </p:nvGrpSpPr>
        <p:grpSpPr>
          <a:xfrm rot="10800000">
            <a:off x="-408312" y="3449289"/>
            <a:ext cx="2862466" cy="1695774"/>
            <a:chOff x="238125" y="3383650"/>
            <a:chExt cx="1287775" cy="762900"/>
          </a:xfrm>
        </p:grpSpPr>
        <p:sp>
          <p:nvSpPr>
            <p:cNvPr id="663" name="Google Shape;663;p1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13"/>
          <p:cNvGrpSpPr/>
          <p:nvPr/>
        </p:nvGrpSpPr>
        <p:grpSpPr>
          <a:xfrm rot="5400000">
            <a:off x="7701648" y="-484217"/>
            <a:ext cx="970042" cy="1918341"/>
            <a:chOff x="961675" y="1958725"/>
            <a:chExt cx="563225" cy="1113825"/>
          </a:xfrm>
        </p:grpSpPr>
        <p:sp>
          <p:nvSpPr>
            <p:cNvPr id="667" name="Google Shape;667;p1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13"/>
          <p:cNvSpPr/>
          <p:nvPr/>
        </p:nvSpPr>
        <p:spPr>
          <a:xfrm rot="5737592">
            <a:off x="7386584" y="2356154"/>
            <a:ext cx="3536688" cy="3525078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>
            <a:off x="289955" y="534601"/>
            <a:ext cx="860090" cy="986678"/>
            <a:chOff x="289955" y="534601"/>
            <a:chExt cx="860090" cy="986678"/>
          </a:xfrm>
        </p:grpSpPr>
        <p:sp>
          <p:nvSpPr>
            <p:cNvPr id="671" name="Google Shape;671;p13"/>
            <p:cNvSpPr/>
            <p:nvPr/>
          </p:nvSpPr>
          <p:spPr>
            <a:xfrm flipH="1">
              <a:off x="289955" y="918754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13"/>
            <p:cNvGrpSpPr/>
            <p:nvPr/>
          </p:nvGrpSpPr>
          <p:grpSpPr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673" name="Google Shape;673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1" name="Google Shape;701;p13"/>
            <p:cNvSpPr/>
            <p:nvPr/>
          </p:nvSpPr>
          <p:spPr>
            <a:xfrm rot="-690935" flipH="1">
              <a:off x="429539" y="1214294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3"/>
          <p:cNvGrpSpPr/>
          <p:nvPr/>
        </p:nvGrpSpPr>
        <p:grpSpPr>
          <a:xfrm>
            <a:off x="7976962" y="1017725"/>
            <a:ext cx="894076" cy="666865"/>
            <a:chOff x="7976962" y="1017725"/>
            <a:chExt cx="894076" cy="666865"/>
          </a:xfrm>
        </p:grpSpPr>
        <p:sp>
          <p:nvSpPr>
            <p:cNvPr id="703" name="Google Shape;703;p13"/>
            <p:cNvSpPr/>
            <p:nvPr/>
          </p:nvSpPr>
          <p:spPr>
            <a:xfrm rot="-1305975">
              <a:off x="8384412" y="10773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 rot="-615088">
              <a:off x="8488660" y="13797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5" name="Google Shape;705;p13"/>
            <p:cNvGrpSpPr/>
            <p:nvPr/>
          </p:nvGrpSpPr>
          <p:grpSpPr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706" name="Google Shape;706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4" name="Google Shape;734;p13"/>
          <p:cNvSpPr/>
          <p:nvPr/>
        </p:nvSpPr>
        <p:spPr>
          <a:xfrm>
            <a:off x="7227502" y="45135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3"/>
          <p:cNvSpPr/>
          <p:nvPr/>
        </p:nvSpPr>
        <p:spPr>
          <a:xfrm>
            <a:off x="3174365" y="449609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3"/>
          <p:cNvSpPr/>
          <p:nvPr/>
        </p:nvSpPr>
        <p:spPr>
          <a:xfrm rot="5062382" flipH="1">
            <a:off x="6228113" y="-916395"/>
            <a:ext cx="5086533" cy="50698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3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3" name="Google Shape;1413;p23"/>
          <p:cNvSpPr txBox="1">
            <a:spLocks noGrp="1"/>
          </p:cNvSpPr>
          <p:nvPr>
            <p:ph type="title" idx="2" hasCustomPrompt="1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4" name="Google Shape;1414;p23"/>
          <p:cNvSpPr txBox="1">
            <a:spLocks noGrp="1"/>
          </p:cNvSpPr>
          <p:nvPr>
            <p:ph type="subTitle" idx="1"/>
          </p:nvPr>
        </p:nvSpPr>
        <p:spPr>
          <a:xfrm>
            <a:off x="5667250" y="3636502"/>
            <a:ext cx="25566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3"/>
          <p:cNvSpPr/>
          <p:nvPr/>
        </p:nvSpPr>
        <p:spPr>
          <a:xfrm>
            <a:off x="5488900" y="4561775"/>
            <a:ext cx="2556600" cy="14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3"/>
          <p:cNvSpPr/>
          <p:nvPr/>
        </p:nvSpPr>
        <p:spPr>
          <a:xfrm rot="-275769">
            <a:off x="-589887" y="2863602"/>
            <a:ext cx="2475700" cy="3341850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" name="Google Shape;1417;p23"/>
          <p:cNvGrpSpPr/>
          <p:nvPr/>
        </p:nvGrpSpPr>
        <p:grpSpPr>
          <a:xfrm rot="5400000" flipH="1">
            <a:off x="7699816" y="3721896"/>
            <a:ext cx="970042" cy="1918341"/>
            <a:chOff x="961675" y="1958725"/>
            <a:chExt cx="563225" cy="1113825"/>
          </a:xfrm>
        </p:grpSpPr>
        <p:sp>
          <p:nvSpPr>
            <p:cNvPr id="1418" name="Google Shape;1418;p2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23"/>
          <p:cNvSpPr/>
          <p:nvPr/>
        </p:nvSpPr>
        <p:spPr>
          <a:xfrm>
            <a:off x="5438040" y="6300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3"/>
          <p:cNvSpPr/>
          <p:nvPr/>
        </p:nvSpPr>
        <p:spPr>
          <a:xfrm>
            <a:off x="5337565" y="4576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3"/>
          <p:cNvSpPr/>
          <p:nvPr/>
        </p:nvSpPr>
        <p:spPr>
          <a:xfrm>
            <a:off x="322788" y="41762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3" name="Google Shape;1423;p23"/>
          <p:cNvGrpSpPr/>
          <p:nvPr/>
        </p:nvGrpSpPr>
        <p:grpSpPr>
          <a:xfrm flipH="1">
            <a:off x="-103632" y="-73189"/>
            <a:ext cx="4260475" cy="2523978"/>
            <a:chOff x="238125" y="3383650"/>
            <a:chExt cx="1287775" cy="762900"/>
          </a:xfrm>
        </p:grpSpPr>
        <p:sp>
          <p:nvSpPr>
            <p:cNvPr id="1424" name="Google Shape;1424;p2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4_1"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" name="Google Shape;2201;p34"/>
          <p:cNvGrpSpPr/>
          <p:nvPr/>
        </p:nvGrpSpPr>
        <p:grpSpPr>
          <a:xfrm rot="10800000">
            <a:off x="1454139" y="496722"/>
            <a:ext cx="6545634" cy="4032426"/>
            <a:chOff x="6012925" y="2964625"/>
            <a:chExt cx="1368950" cy="1009975"/>
          </a:xfrm>
        </p:grpSpPr>
        <p:sp>
          <p:nvSpPr>
            <p:cNvPr id="2202" name="Google Shape;2202;p34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4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7" name="Google Shape;2207;p34"/>
          <p:cNvSpPr txBox="1">
            <a:spLocks noGrp="1"/>
          </p:cNvSpPr>
          <p:nvPr>
            <p:ph type="title"/>
          </p:nvPr>
        </p:nvSpPr>
        <p:spPr>
          <a:xfrm>
            <a:off x="1398900" y="1327900"/>
            <a:ext cx="6346200" cy="23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08" name="Google Shape;2208;p34"/>
          <p:cNvSpPr/>
          <p:nvPr/>
        </p:nvSpPr>
        <p:spPr>
          <a:xfrm rot="-5062406">
            <a:off x="-1192597" y="-566581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34"/>
          <p:cNvSpPr/>
          <p:nvPr/>
        </p:nvSpPr>
        <p:spPr>
          <a:xfrm flipH="1">
            <a:off x="7606890" y="244290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0" name="Google Shape;2210;p34"/>
          <p:cNvGrpSpPr/>
          <p:nvPr/>
        </p:nvGrpSpPr>
        <p:grpSpPr>
          <a:xfrm>
            <a:off x="6299902" y="-10068"/>
            <a:ext cx="2862466" cy="1695774"/>
            <a:chOff x="238125" y="3383650"/>
            <a:chExt cx="1287775" cy="762900"/>
          </a:xfrm>
        </p:grpSpPr>
        <p:sp>
          <p:nvSpPr>
            <p:cNvPr id="2211" name="Google Shape;2211;p3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4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4" name="Google Shape;2214;p34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2215" name="Google Shape;2215;p3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7" name="Google Shape;2217;p34"/>
          <p:cNvGrpSpPr/>
          <p:nvPr/>
        </p:nvGrpSpPr>
        <p:grpSpPr>
          <a:xfrm>
            <a:off x="1068237" y="3339825"/>
            <a:ext cx="475779" cy="475800"/>
            <a:chOff x="1460350" y="2402425"/>
            <a:chExt cx="208950" cy="208950"/>
          </a:xfrm>
        </p:grpSpPr>
        <p:sp>
          <p:nvSpPr>
            <p:cNvPr id="2218" name="Google Shape;2218;p3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34"/>
          <p:cNvGrpSpPr/>
          <p:nvPr/>
        </p:nvGrpSpPr>
        <p:grpSpPr>
          <a:xfrm rot="3427758">
            <a:off x="6826768" y="684872"/>
            <a:ext cx="475768" cy="475796"/>
            <a:chOff x="1460350" y="2402425"/>
            <a:chExt cx="208950" cy="208950"/>
          </a:xfrm>
        </p:grpSpPr>
        <p:sp>
          <p:nvSpPr>
            <p:cNvPr id="2247" name="Google Shape;2247;p3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5" name="Google Shape;2275;p34"/>
          <p:cNvSpPr/>
          <p:nvPr/>
        </p:nvSpPr>
        <p:spPr>
          <a:xfrm>
            <a:off x="923540" y="1197970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34"/>
          <p:cNvSpPr/>
          <p:nvPr/>
        </p:nvSpPr>
        <p:spPr>
          <a:xfrm>
            <a:off x="5199683" y="451349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7" name="Google Shape;2277;p34"/>
          <p:cNvGrpSpPr/>
          <p:nvPr/>
        </p:nvGrpSpPr>
        <p:grpSpPr>
          <a:xfrm>
            <a:off x="7124248" y="3029256"/>
            <a:ext cx="853142" cy="526018"/>
            <a:chOff x="4908575" y="2482875"/>
            <a:chExt cx="654350" cy="403450"/>
          </a:xfrm>
        </p:grpSpPr>
        <p:sp>
          <p:nvSpPr>
            <p:cNvPr id="2278" name="Google Shape;2278;p34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4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4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4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4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4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4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4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4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4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4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4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4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4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4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4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4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4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4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4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4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4" name="Google Shape;2334;p34"/>
          <p:cNvSpPr txBox="1">
            <a:spLocks noGrp="1"/>
          </p:cNvSpPr>
          <p:nvPr>
            <p:ph type="subTitle" idx="1"/>
          </p:nvPr>
        </p:nvSpPr>
        <p:spPr>
          <a:xfrm>
            <a:off x="3246150" y="3204064"/>
            <a:ext cx="26517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9" r:id="rId8"/>
    <p:sldLayoutId id="2147483680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41"/>
          <p:cNvSpPr txBox="1">
            <a:spLocks noGrp="1"/>
          </p:cNvSpPr>
          <p:nvPr>
            <p:ph type="ctrTitle"/>
          </p:nvPr>
        </p:nvSpPr>
        <p:spPr>
          <a:xfrm>
            <a:off x="899487" y="1517221"/>
            <a:ext cx="6925372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KĨ THUẬT</a:t>
            </a:r>
            <a:br>
              <a:rPr lang="en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 máy bay trực thăng (T3)</a:t>
            </a:r>
            <a:endParaRPr sz="66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05" name="Google Shape;2505;p41"/>
          <p:cNvGrpSpPr/>
          <p:nvPr/>
        </p:nvGrpSpPr>
        <p:grpSpPr>
          <a:xfrm>
            <a:off x="7524617" y="2528629"/>
            <a:ext cx="1918307" cy="2376248"/>
            <a:chOff x="1652450" y="2386825"/>
            <a:chExt cx="1066200" cy="1320725"/>
          </a:xfrm>
        </p:grpSpPr>
        <p:sp>
          <p:nvSpPr>
            <p:cNvPr id="2506" name="Google Shape;2506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7" name="Google Shape;2647;p41"/>
          <p:cNvGrpSpPr/>
          <p:nvPr/>
        </p:nvGrpSpPr>
        <p:grpSpPr>
          <a:xfrm flipH="1">
            <a:off x="-326813" y="2805121"/>
            <a:ext cx="2086802" cy="2520949"/>
            <a:chOff x="1856550" y="593100"/>
            <a:chExt cx="1159850" cy="1401150"/>
          </a:xfrm>
        </p:grpSpPr>
        <p:sp>
          <p:nvSpPr>
            <p:cNvPr id="2648" name="Google Shape;2648;p4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43"/>
          <p:cNvSpPr/>
          <p:nvPr/>
        </p:nvSpPr>
        <p:spPr>
          <a:xfrm>
            <a:off x="305385" y="1500525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43"/>
          <p:cNvSpPr/>
          <p:nvPr/>
        </p:nvSpPr>
        <p:spPr>
          <a:xfrm>
            <a:off x="780398" y="29171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43"/>
          <p:cNvSpPr/>
          <p:nvPr/>
        </p:nvSpPr>
        <p:spPr>
          <a:xfrm>
            <a:off x="865102" y="27792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6" name="Google Shape;2806;p43"/>
          <p:cNvSpPr/>
          <p:nvPr/>
        </p:nvSpPr>
        <p:spPr>
          <a:xfrm>
            <a:off x="4630598" y="29171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43"/>
          <p:cNvSpPr txBox="1">
            <a:spLocks noGrp="1"/>
          </p:cNvSpPr>
          <p:nvPr>
            <p:ph type="title" idx="8"/>
          </p:nvPr>
        </p:nvSpPr>
        <p:spPr>
          <a:xfrm>
            <a:off x="399112" y="1763501"/>
            <a:ext cx="10482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809" name="Google Shape;2809;p43"/>
          <p:cNvSpPr txBox="1">
            <a:spLocks noGrp="1"/>
          </p:cNvSpPr>
          <p:nvPr>
            <p:ph type="title" idx="13"/>
          </p:nvPr>
        </p:nvSpPr>
        <p:spPr>
          <a:xfrm>
            <a:off x="958804" y="3042250"/>
            <a:ext cx="10482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811" name="Google Shape;2811;p4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13" name="Google Shape;2813;p43"/>
          <p:cNvSpPr txBox="1">
            <a:spLocks noGrp="1"/>
          </p:cNvSpPr>
          <p:nvPr>
            <p:ph type="subTitle" idx="1"/>
          </p:nvPr>
        </p:nvSpPr>
        <p:spPr>
          <a:xfrm>
            <a:off x="1447312" y="1780692"/>
            <a:ext cx="7399805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thăng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15" name="Google Shape;2815;p43"/>
          <p:cNvSpPr txBox="1">
            <a:spLocks noGrp="1"/>
          </p:cNvSpPr>
          <p:nvPr>
            <p:ph type="subTitle" idx="3"/>
          </p:nvPr>
        </p:nvSpPr>
        <p:spPr>
          <a:xfrm>
            <a:off x="1955592" y="3127450"/>
            <a:ext cx="6891525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Lắp được máy bay trực thăng đúng kĩ thuật, đúng quy trình.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20" name="Google Shape;2820;p43"/>
          <p:cNvSpPr/>
          <p:nvPr/>
        </p:nvSpPr>
        <p:spPr>
          <a:xfrm>
            <a:off x="7061458" y="5639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516008" y="9151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07716" y="1981251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605360" y="992300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57">
            <a:extLst>
              <a:ext uri="{FF2B5EF4-FFF2-40B4-BE49-F238E27FC236}">
                <a16:creationId xmlns:a16="http://schemas.microsoft.com/office/drawing/2014/main" id="{6E12EF13-ED7D-427D-903F-FCEF0ECBE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99123"/>
              </p:ext>
            </p:extLst>
          </p:nvPr>
        </p:nvGraphicFramePr>
        <p:xfrm>
          <a:off x="241300" y="139700"/>
          <a:ext cx="4152900" cy="4660900"/>
        </p:xfrm>
        <a:graphic>
          <a:graphicData uri="http://schemas.openxmlformats.org/drawingml/2006/table">
            <a:tbl>
              <a:tblPr/>
              <a:tblGrid>
                <a:gridCol w="283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T="45695" marB="456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bên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ca bin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ca 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tam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11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161">
            <a:extLst>
              <a:ext uri="{FF2B5EF4-FFF2-40B4-BE49-F238E27FC236}">
                <a16:creationId xmlns:a16="http://schemas.microsoft.com/office/drawing/2014/main" id="{05ED4D3D-C0D8-47D4-A75F-B197DA351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9296"/>
              </p:ext>
            </p:extLst>
          </p:nvPr>
        </p:nvGraphicFramePr>
        <p:xfrm>
          <a:off x="4927600" y="139701"/>
          <a:ext cx="4064000" cy="4660900"/>
        </p:xfrm>
        <a:graphic>
          <a:graphicData uri="http://schemas.openxmlformats.org/drawingml/2006/table">
            <a:tbl>
              <a:tblPr/>
              <a:tblGrid>
                <a:gridCol w="267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ngắn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đai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ngăn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Vòng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hãm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vít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Cờ-lê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vít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8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0" name="Google Shape;3710;p59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3869918" y="2086191"/>
            <a:ext cx="4489252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Các bước lắp </a:t>
            </a:r>
            <a:b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máy bay trực thăng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12" name="Google Shape;3712;p59"/>
          <p:cNvSpPr txBox="1">
            <a:spLocks noGrp="1"/>
          </p:cNvSpPr>
          <p:nvPr>
            <p:ph type="title" idx="2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4510;p66">
            <a:extLst>
              <a:ext uri="{FF2B5EF4-FFF2-40B4-BE49-F238E27FC236}">
                <a16:creationId xmlns:a16="http://schemas.microsoft.com/office/drawing/2014/main" id="{DC7B8702-F9B5-487D-ACA7-6F2F40C13167}"/>
              </a:ext>
            </a:extLst>
          </p:cNvPr>
          <p:cNvSpPr/>
          <p:nvPr/>
        </p:nvSpPr>
        <p:spPr>
          <a:xfrm>
            <a:off x="1366327" y="703199"/>
            <a:ext cx="469634" cy="46199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1700" dirty="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374D9A-B297-42F8-924A-62C78D4EDBF7}"/>
              </a:ext>
            </a:extLst>
          </p:cNvPr>
          <p:cNvSpPr txBox="1"/>
          <p:nvPr/>
        </p:nvSpPr>
        <p:spPr>
          <a:xfrm>
            <a:off x="1971674" y="717768"/>
            <a:ext cx="5805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Lắp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máy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bay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sàn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ca bin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đỡ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9EB29C-7BB2-4E65-8338-E69FDD5FAB7B}"/>
              </a:ext>
            </a:extLst>
          </p:cNvPr>
          <p:cNvGrpSpPr/>
          <p:nvPr/>
        </p:nvGrpSpPr>
        <p:grpSpPr>
          <a:xfrm>
            <a:off x="1601144" y="1538509"/>
            <a:ext cx="6411346" cy="476234"/>
            <a:chOff x="1366327" y="1642999"/>
            <a:chExt cx="6411346" cy="476234"/>
          </a:xfrm>
        </p:grpSpPr>
        <p:sp>
          <p:nvSpPr>
            <p:cNvPr id="34" name="Google Shape;4510;p66">
              <a:extLst>
                <a:ext uri="{FF2B5EF4-FFF2-40B4-BE49-F238E27FC236}">
                  <a16:creationId xmlns:a16="http://schemas.microsoft.com/office/drawing/2014/main" id="{23ACAB8D-C316-456A-A831-C43F171E0582}"/>
                </a:ext>
              </a:extLst>
            </p:cNvPr>
            <p:cNvSpPr/>
            <p:nvPr/>
          </p:nvSpPr>
          <p:spPr>
            <a:xfrm>
              <a:off x="1366327" y="1642999"/>
              <a:ext cx="469634" cy="461993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2</a:t>
              </a:r>
              <a:endParaRPr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BC7488-F056-4F7F-9BF3-7E9EE4EDEAAA}"/>
                </a:ext>
              </a:extLst>
            </p:cNvPr>
            <p:cNvSpPr txBox="1"/>
            <p:nvPr/>
          </p:nvSpPr>
          <p:spPr>
            <a:xfrm>
              <a:off x="1971674" y="1657568"/>
              <a:ext cx="5805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quạt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trần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</a:t>
              </a:r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5E22E5-FA45-4CEF-861D-725C6ED007C5}"/>
              </a:ext>
            </a:extLst>
          </p:cNvPr>
          <p:cNvGrpSpPr/>
          <p:nvPr/>
        </p:nvGrpSpPr>
        <p:grpSpPr>
          <a:xfrm>
            <a:off x="760980" y="2290476"/>
            <a:ext cx="6411346" cy="476234"/>
            <a:chOff x="1366327" y="1642999"/>
            <a:chExt cx="6411346" cy="476234"/>
          </a:xfrm>
        </p:grpSpPr>
        <p:sp>
          <p:nvSpPr>
            <p:cNvPr id="38" name="Google Shape;4510;p66">
              <a:extLst>
                <a:ext uri="{FF2B5EF4-FFF2-40B4-BE49-F238E27FC236}">
                  <a16:creationId xmlns:a16="http://schemas.microsoft.com/office/drawing/2014/main" id="{44496CCC-680B-416F-9E54-2055E0EDFAB3}"/>
                </a:ext>
              </a:extLst>
            </p:cNvPr>
            <p:cNvSpPr/>
            <p:nvPr/>
          </p:nvSpPr>
          <p:spPr>
            <a:xfrm>
              <a:off x="1366327" y="1642999"/>
              <a:ext cx="469634" cy="461993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3</a:t>
              </a:r>
              <a:endParaRPr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CAB3AA-19D5-4024-90BF-F20D57A56715}"/>
                </a:ext>
              </a:extLst>
            </p:cNvPr>
            <p:cNvSpPr txBox="1"/>
            <p:nvPr/>
          </p:nvSpPr>
          <p:spPr>
            <a:xfrm>
              <a:off x="1971674" y="1657568"/>
              <a:ext cx="5805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</a:t>
              </a:r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2E1741-4ECD-47A2-A3CB-140C8A6F9216}"/>
              </a:ext>
            </a:extLst>
          </p:cNvPr>
          <p:cNvGrpSpPr/>
          <p:nvPr/>
        </p:nvGrpSpPr>
        <p:grpSpPr>
          <a:xfrm>
            <a:off x="1835961" y="3071253"/>
            <a:ext cx="6411346" cy="476234"/>
            <a:chOff x="1366327" y="1642999"/>
            <a:chExt cx="6411346" cy="476234"/>
          </a:xfrm>
        </p:grpSpPr>
        <p:sp>
          <p:nvSpPr>
            <p:cNvPr id="41" name="Google Shape;4510;p66">
              <a:extLst>
                <a:ext uri="{FF2B5EF4-FFF2-40B4-BE49-F238E27FC236}">
                  <a16:creationId xmlns:a16="http://schemas.microsoft.com/office/drawing/2014/main" id="{52AB0370-DA40-4AA0-8DDC-8A1F5B5097BD}"/>
                </a:ext>
              </a:extLst>
            </p:cNvPr>
            <p:cNvSpPr/>
            <p:nvPr/>
          </p:nvSpPr>
          <p:spPr>
            <a:xfrm>
              <a:off x="1366327" y="1642999"/>
              <a:ext cx="469634" cy="461993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4</a:t>
              </a:r>
              <a:endParaRPr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2432B0-FEE9-4E66-9A40-6ED62B5B371E}"/>
                </a:ext>
              </a:extLst>
            </p:cNvPr>
            <p:cNvSpPr txBox="1"/>
            <p:nvPr/>
          </p:nvSpPr>
          <p:spPr>
            <a:xfrm>
              <a:off x="1971674" y="1657568"/>
              <a:ext cx="5805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bay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B7724F-91D1-4123-B116-18809A60B361}"/>
              </a:ext>
            </a:extLst>
          </p:cNvPr>
          <p:cNvGrpSpPr/>
          <p:nvPr/>
        </p:nvGrpSpPr>
        <p:grpSpPr>
          <a:xfrm>
            <a:off x="1230614" y="3949498"/>
            <a:ext cx="6411346" cy="476234"/>
            <a:chOff x="1366327" y="1642999"/>
            <a:chExt cx="6411346" cy="476234"/>
          </a:xfrm>
        </p:grpSpPr>
        <p:sp>
          <p:nvSpPr>
            <p:cNvPr id="44" name="Google Shape;4510;p66">
              <a:extLst>
                <a:ext uri="{FF2B5EF4-FFF2-40B4-BE49-F238E27FC236}">
                  <a16:creationId xmlns:a16="http://schemas.microsoft.com/office/drawing/2014/main" id="{69770F3D-8277-4110-9BA5-177F02C07D32}"/>
                </a:ext>
              </a:extLst>
            </p:cNvPr>
            <p:cNvSpPr/>
            <p:nvPr/>
          </p:nvSpPr>
          <p:spPr>
            <a:xfrm>
              <a:off x="1366327" y="1642999"/>
              <a:ext cx="469634" cy="461993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5</a:t>
              </a:r>
              <a:endParaRPr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33B588-C86C-47C8-9040-1F3962B37938}"/>
                </a:ext>
              </a:extLst>
            </p:cNvPr>
            <p:cNvSpPr txBox="1"/>
            <p:nvPr/>
          </p:nvSpPr>
          <p:spPr>
            <a:xfrm>
              <a:off x="1971674" y="1657568"/>
              <a:ext cx="5805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càng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bay.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p46"/>
          <p:cNvSpPr/>
          <p:nvPr/>
        </p:nvSpPr>
        <p:spPr>
          <a:xfrm>
            <a:off x="6448380" y="2232107"/>
            <a:ext cx="2315562" cy="2277635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46"/>
          <p:cNvSpPr txBox="1">
            <a:spLocks noGrp="1"/>
          </p:cNvSpPr>
          <p:nvPr>
            <p:ph type="title"/>
          </p:nvPr>
        </p:nvSpPr>
        <p:spPr>
          <a:xfrm>
            <a:off x="615878" y="1053729"/>
            <a:ext cx="3729300" cy="633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58" name="Google Shape;3058;p46"/>
          <p:cNvSpPr txBox="1">
            <a:spLocks noGrp="1"/>
          </p:cNvSpPr>
          <p:nvPr>
            <p:ph type="body" idx="1"/>
          </p:nvPr>
        </p:nvSpPr>
        <p:spPr>
          <a:xfrm>
            <a:off x="-42384" y="1433090"/>
            <a:ext cx="5682303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vi-VN" sz="24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lắp thân máy bay vào sàn ca bin và giá đỡ phải lắp đúng vị trí.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vi-VN" sz="24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lắp giá đỡ sàn ca bin và càng máy bay phải được lắp thật chặt.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59" name="Google Shape;3059;p46"/>
          <p:cNvGrpSpPr/>
          <p:nvPr/>
        </p:nvGrpSpPr>
        <p:grpSpPr>
          <a:xfrm>
            <a:off x="6298181" y="1330894"/>
            <a:ext cx="3042190" cy="3498572"/>
            <a:chOff x="6352925" y="3496200"/>
            <a:chExt cx="1008550" cy="1159850"/>
          </a:xfrm>
        </p:grpSpPr>
        <p:sp>
          <p:nvSpPr>
            <p:cNvPr id="3060" name="Google Shape;3060;p46"/>
            <p:cNvSpPr/>
            <p:nvPr/>
          </p:nvSpPr>
          <p:spPr>
            <a:xfrm>
              <a:off x="6944825" y="3872000"/>
              <a:ext cx="416650" cy="290575"/>
            </a:xfrm>
            <a:custGeom>
              <a:avLst/>
              <a:gdLst/>
              <a:ahLst/>
              <a:cxnLst/>
              <a:rect l="l" t="t" r="r" b="b"/>
              <a:pathLst>
                <a:path w="16666" h="11623" extrusionOk="0">
                  <a:moveTo>
                    <a:pt x="4995" y="1"/>
                  </a:moveTo>
                  <a:lnTo>
                    <a:pt x="1" y="4947"/>
                  </a:lnTo>
                  <a:lnTo>
                    <a:pt x="97" y="5332"/>
                  </a:lnTo>
                  <a:lnTo>
                    <a:pt x="193" y="5716"/>
                  </a:lnTo>
                  <a:lnTo>
                    <a:pt x="385" y="6196"/>
                  </a:lnTo>
                  <a:lnTo>
                    <a:pt x="577" y="6676"/>
                  </a:lnTo>
                  <a:lnTo>
                    <a:pt x="865" y="7157"/>
                  </a:lnTo>
                  <a:lnTo>
                    <a:pt x="1057" y="7397"/>
                  </a:lnTo>
                  <a:lnTo>
                    <a:pt x="1249" y="7589"/>
                  </a:lnTo>
                  <a:lnTo>
                    <a:pt x="1442" y="7781"/>
                  </a:lnTo>
                  <a:lnTo>
                    <a:pt x="1682" y="7925"/>
                  </a:lnTo>
                  <a:lnTo>
                    <a:pt x="1970" y="8069"/>
                  </a:lnTo>
                  <a:lnTo>
                    <a:pt x="2258" y="8165"/>
                  </a:lnTo>
                  <a:lnTo>
                    <a:pt x="2882" y="8261"/>
                  </a:lnTo>
                  <a:lnTo>
                    <a:pt x="3555" y="8309"/>
                  </a:lnTo>
                  <a:lnTo>
                    <a:pt x="4227" y="8309"/>
                  </a:lnTo>
                  <a:lnTo>
                    <a:pt x="5284" y="8213"/>
                  </a:lnTo>
                  <a:lnTo>
                    <a:pt x="5764" y="8117"/>
                  </a:lnTo>
                  <a:lnTo>
                    <a:pt x="5812" y="8501"/>
                  </a:lnTo>
                  <a:lnTo>
                    <a:pt x="5908" y="8885"/>
                  </a:lnTo>
                  <a:lnTo>
                    <a:pt x="6052" y="9366"/>
                  </a:lnTo>
                  <a:lnTo>
                    <a:pt x="6292" y="9846"/>
                  </a:lnTo>
                  <a:lnTo>
                    <a:pt x="6580" y="10278"/>
                  </a:lnTo>
                  <a:lnTo>
                    <a:pt x="6724" y="10518"/>
                  </a:lnTo>
                  <a:lnTo>
                    <a:pt x="6916" y="10710"/>
                  </a:lnTo>
                  <a:lnTo>
                    <a:pt x="7157" y="10854"/>
                  </a:lnTo>
                  <a:lnTo>
                    <a:pt x="7397" y="10951"/>
                  </a:lnTo>
                  <a:lnTo>
                    <a:pt x="7637" y="11047"/>
                  </a:lnTo>
                  <a:lnTo>
                    <a:pt x="7877" y="11095"/>
                  </a:lnTo>
                  <a:lnTo>
                    <a:pt x="8309" y="11095"/>
                  </a:lnTo>
                  <a:lnTo>
                    <a:pt x="8741" y="10999"/>
                  </a:lnTo>
                  <a:lnTo>
                    <a:pt x="9078" y="10903"/>
                  </a:lnTo>
                  <a:lnTo>
                    <a:pt x="9366" y="10758"/>
                  </a:lnTo>
                  <a:lnTo>
                    <a:pt x="9558" y="10614"/>
                  </a:lnTo>
                  <a:lnTo>
                    <a:pt x="9750" y="10422"/>
                  </a:lnTo>
                  <a:lnTo>
                    <a:pt x="9798" y="10614"/>
                  </a:lnTo>
                  <a:lnTo>
                    <a:pt x="9942" y="10806"/>
                  </a:lnTo>
                  <a:lnTo>
                    <a:pt x="10086" y="11047"/>
                  </a:lnTo>
                  <a:lnTo>
                    <a:pt x="10326" y="11239"/>
                  </a:lnTo>
                  <a:lnTo>
                    <a:pt x="10614" y="11431"/>
                  </a:lnTo>
                  <a:lnTo>
                    <a:pt x="10951" y="11575"/>
                  </a:lnTo>
                  <a:lnTo>
                    <a:pt x="11431" y="11623"/>
                  </a:lnTo>
                  <a:lnTo>
                    <a:pt x="11623" y="11623"/>
                  </a:lnTo>
                  <a:lnTo>
                    <a:pt x="11863" y="11575"/>
                  </a:lnTo>
                  <a:lnTo>
                    <a:pt x="12247" y="11383"/>
                  </a:lnTo>
                  <a:lnTo>
                    <a:pt x="12583" y="11143"/>
                  </a:lnTo>
                  <a:lnTo>
                    <a:pt x="12872" y="10903"/>
                  </a:lnTo>
                  <a:lnTo>
                    <a:pt x="13064" y="10614"/>
                  </a:lnTo>
                  <a:lnTo>
                    <a:pt x="13208" y="10374"/>
                  </a:lnTo>
                  <a:lnTo>
                    <a:pt x="13352" y="10134"/>
                  </a:lnTo>
                  <a:lnTo>
                    <a:pt x="13928" y="10182"/>
                  </a:lnTo>
                  <a:lnTo>
                    <a:pt x="14504" y="10182"/>
                  </a:lnTo>
                  <a:lnTo>
                    <a:pt x="15033" y="10134"/>
                  </a:lnTo>
                  <a:lnTo>
                    <a:pt x="15561" y="10038"/>
                  </a:lnTo>
                  <a:lnTo>
                    <a:pt x="16377" y="9846"/>
                  </a:lnTo>
                  <a:lnTo>
                    <a:pt x="16666" y="9750"/>
                  </a:lnTo>
                  <a:lnTo>
                    <a:pt x="16233" y="8693"/>
                  </a:lnTo>
                  <a:lnTo>
                    <a:pt x="14649" y="9318"/>
                  </a:lnTo>
                  <a:lnTo>
                    <a:pt x="16089" y="8357"/>
                  </a:lnTo>
                  <a:lnTo>
                    <a:pt x="15945" y="7973"/>
                  </a:lnTo>
                  <a:lnTo>
                    <a:pt x="14408" y="9126"/>
                  </a:lnTo>
                  <a:lnTo>
                    <a:pt x="14408" y="9126"/>
                  </a:lnTo>
                  <a:lnTo>
                    <a:pt x="15609" y="7733"/>
                  </a:lnTo>
                  <a:lnTo>
                    <a:pt x="14408" y="6868"/>
                  </a:lnTo>
                  <a:lnTo>
                    <a:pt x="14168" y="7109"/>
                  </a:lnTo>
                  <a:lnTo>
                    <a:pt x="13928" y="7541"/>
                  </a:lnTo>
                  <a:lnTo>
                    <a:pt x="13688" y="7973"/>
                  </a:lnTo>
                  <a:lnTo>
                    <a:pt x="13448" y="8453"/>
                  </a:lnTo>
                  <a:lnTo>
                    <a:pt x="13160" y="9318"/>
                  </a:lnTo>
                  <a:lnTo>
                    <a:pt x="13016" y="9654"/>
                  </a:lnTo>
                  <a:lnTo>
                    <a:pt x="12872" y="9510"/>
                  </a:lnTo>
                  <a:lnTo>
                    <a:pt x="12535" y="9126"/>
                  </a:lnTo>
                  <a:lnTo>
                    <a:pt x="12295" y="8933"/>
                  </a:lnTo>
                  <a:lnTo>
                    <a:pt x="12007" y="8789"/>
                  </a:lnTo>
                  <a:lnTo>
                    <a:pt x="11719" y="8645"/>
                  </a:lnTo>
                  <a:lnTo>
                    <a:pt x="11431" y="8597"/>
                  </a:lnTo>
                  <a:lnTo>
                    <a:pt x="11143" y="8597"/>
                  </a:lnTo>
                  <a:lnTo>
                    <a:pt x="10807" y="8741"/>
                  </a:lnTo>
                  <a:lnTo>
                    <a:pt x="10518" y="8885"/>
                  </a:lnTo>
                  <a:lnTo>
                    <a:pt x="10230" y="9078"/>
                  </a:lnTo>
                  <a:lnTo>
                    <a:pt x="9798" y="9462"/>
                  </a:lnTo>
                  <a:lnTo>
                    <a:pt x="9606" y="9654"/>
                  </a:lnTo>
                  <a:lnTo>
                    <a:pt x="9654" y="9318"/>
                  </a:lnTo>
                  <a:lnTo>
                    <a:pt x="9702" y="9030"/>
                  </a:lnTo>
                  <a:lnTo>
                    <a:pt x="9702" y="8645"/>
                  </a:lnTo>
                  <a:lnTo>
                    <a:pt x="9654" y="8213"/>
                  </a:lnTo>
                  <a:lnTo>
                    <a:pt x="9510" y="7781"/>
                  </a:lnTo>
                  <a:lnTo>
                    <a:pt x="9318" y="7397"/>
                  </a:lnTo>
                  <a:lnTo>
                    <a:pt x="9174" y="7205"/>
                  </a:lnTo>
                  <a:lnTo>
                    <a:pt x="9030" y="7060"/>
                  </a:lnTo>
                  <a:lnTo>
                    <a:pt x="8837" y="6916"/>
                  </a:lnTo>
                  <a:lnTo>
                    <a:pt x="8645" y="6820"/>
                  </a:lnTo>
                  <a:lnTo>
                    <a:pt x="8261" y="6676"/>
                  </a:lnTo>
                  <a:lnTo>
                    <a:pt x="7877" y="6628"/>
                  </a:lnTo>
                  <a:lnTo>
                    <a:pt x="7493" y="6676"/>
                  </a:lnTo>
                  <a:lnTo>
                    <a:pt x="7157" y="6724"/>
                  </a:lnTo>
                  <a:lnTo>
                    <a:pt x="6916" y="6772"/>
                  </a:lnTo>
                  <a:lnTo>
                    <a:pt x="6676" y="6868"/>
                  </a:lnTo>
                  <a:lnTo>
                    <a:pt x="6676" y="6868"/>
                  </a:lnTo>
                  <a:lnTo>
                    <a:pt x="6964" y="6580"/>
                  </a:lnTo>
                  <a:lnTo>
                    <a:pt x="7253" y="6244"/>
                  </a:lnTo>
                  <a:lnTo>
                    <a:pt x="7541" y="5764"/>
                  </a:lnTo>
                  <a:lnTo>
                    <a:pt x="7829" y="5236"/>
                  </a:lnTo>
                  <a:lnTo>
                    <a:pt x="7973" y="4947"/>
                  </a:lnTo>
                  <a:lnTo>
                    <a:pt x="8069" y="4611"/>
                  </a:lnTo>
                  <a:lnTo>
                    <a:pt x="8117" y="4275"/>
                  </a:lnTo>
                  <a:lnTo>
                    <a:pt x="8165" y="3939"/>
                  </a:lnTo>
                  <a:lnTo>
                    <a:pt x="8117" y="3555"/>
                  </a:lnTo>
                  <a:lnTo>
                    <a:pt x="8069" y="3170"/>
                  </a:lnTo>
                  <a:lnTo>
                    <a:pt x="7973" y="2834"/>
                  </a:lnTo>
                  <a:lnTo>
                    <a:pt x="7781" y="2450"/>
                  </a:lnTo>
                  <a:lnTo>
                    <a:pt x="7589" y="2162"/>
                  </a:lnTo>
                  <a:lnTo>
                    <a:pt x="7397" y="1826"/>
                  </a:lnTo>
                  <a:lnTo>
                    <a:pt x="6868" y="1297"/>
                  </a:lnTo>
                  <a:lnTo>
                    <a:pt x="6340" y="817"/>
                  </a:lnTo>
                  <a:lnTo>
                    <a:pt x="5860" y="481"/>
                  </a:lnTo>
                  <a:lnTo>
                    <a:pt x="5428" y="241"/>
                  </a:lnTo>
                  <a:lnTo>
                    <a:pt x="4995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6"/>
            <p:cNvSpPr/>
            <p:nvPr/>
          </p:nvSpPr>
          <p:spPr>
            <a:xfrm>
              <a:off x="6944825" y="3872000"/>
              <a:ext cx="416650" cy="290575"/>
            </a:xfrm>
            <a:custGeom>
              <a:avLst/>
              <a:gdLst/>
              <a:ahLst/>
              <a:cxnLst/>
              <a:rect l="l" t="t" r="r" b="b"/>
              <a:pathLst>
                <a:path w="16666" h="11623" fill="none" extrusionOk="0">
                  <a:moveTo>
                    <a:pt x="4995" y="1"/>
                  </a:moveTo>
                  <a:lnTo>
                    <a:pt x="4995" y="1"/>
                  </a:lnTo>
                  <a:lnTo>
                    <a:pt x="5428" y="241"/>
                  </a:lnTo>
                  <a:lnTo>
                    <a:pt x="5860" y="481"/>
                  </a:lnTo>
                  <a:lnTo>
                    <a:pt x="6340" y="817"/>
                  </a:lnTo>
                  <a:lnTo>
                    <a:pt x="6868" y="1297"/>
                  </a:lnTo>
                  <a:lnTo>
                    <a:pt x="7397" y="1826"/>
                  </a:lnTo>
                  <a:lnTo>
                    <a:pt x="7589" y="2162"/>
                  </a:lnTo>
                  <a:lnTo>
                    <a:pt x="7781" y="2450"/>
                  </a:lnTo>
                  <a:lnTo>
                    <a:pt x="7973" y="2834"/>
                  </a:lnTo>
                  <a:lnTo>
                    <a:pt x="8069" y="3170"/>
                  </a:lnTo>
                  <a:lnTo>
                    <a:pt x="8069" y="3170"/>
                  </a:lnTo>
                  <a:lnTo>
                    <a:pt x="8117" y="3555"/>
                  </a:lnTo>
                  <a:lnTo>
                    <a:pt x="8165" y="3939"/>
                  </a:lnTo>
                  <a:lnTo>
                    <a:pt x="8117" y="4275"/>
                  </a:lnTo>
                  <a:lnTo>
                    <a:pt x="8069" y="4611"/>
                  </a:lnTo>
                  <a:lnTo>
                    <a:pt x="7973" y="4947"/>
                  </a:lnTo>
                  <a:lnTo>
                    <a:pt x="7829" y="5236"/>
                  </a:lnTo>
                  <a:lnTo>
                    <a:pt x="7541" y="5764"/>
                  </a:lnTo>
                  <a:lnTo>
                    <a:pt x="7253" y="6244"/>
                  </a:lnTo>
                  <a:lnTo>
                    <a:pt x="6964" y="6580"/>
                  </a:lnTo>
                  <a:lnTo>
                    <a:pt x="6676" y="6868"/>
                  </a:lnTo>
                  <a:lnTo>
                    <a:pt x="6676" y="6868"/>
                  </a:lnTo>
                  <a:lnTo>
                    <a:pt x="6916" y="6772"/>
                  </a:lnTo>
                  <a:lnTo>
                    <a:pt x="7157" y="6724"/>
                  </a:lnTo>
                  <a:lnTo>
                    <a:pt x="7493" y="6676"/>
                  </a:lnTo>
                  <a:lnTo>
                    <a:pt x="7877" y="6628"/>
                  </a:lnTo>
                  <a:lnTo>
                    <a:pt x="8261" y="6676"/>
                  </a:lnTo>
                  <a:lnTo>
                    <a:pt x="8645" y="6820"/>
                  </a:lnTo>
                  <a:lnTo>
                    <a:pt x="8837" y="6916"/>
                  </a:lnTo>
                  <a:lnTo>
                    <a:pt x="9030" y="7060"/>
                  </a:lnTo>
                  <a:lnTo>
                    <a:pt x="9030" y="7060"/>
                  </a:lnTo>
                  <a:lnTo>
                    <a:pt x="9174" y="7205"/>
                  </a:lnTo>
                  <a:lnTo>
                    <a:pt x="9318" y="7397"/>
                  </a:lnTo>
                  <a:lnTo>
                    <a:pt x="9510" y="7781"/>
                  </a:lnTo>
                  <a:lnTo>
                    <a:pt x="9654" y="8213"/>
                  </a:lnTo>
                  <a:lnTo>
                    <a:pt x="9702" y="8645"/>
                  </a:lnTo>
                  <a:lnTo>
                    <a:pt x="9702" y="9030"/>
                  </a:lnTo>
                  <a:lnTo>
                    <a:pt x="9654" y="9318"/>
                  </a:lnTo>
                  <a:lnTo>
                    <a:pt x="9606" y="9654"/>
                  </a:lnTo>
                  <a:lnTo>
                    <a:pt x="9606" y="9654"/>
                  </a:lnTo>
                  <a:lnTo>
                    <a:pt x="9798" y="9462"/>
                  </a:lnTo>
                  <a:lnTo>
                    <a:pt x="10230" y="9078"/>
                  </a:lnTo>
                  <a:lnTo>
                    <a:pt x="10518" y="8885"/>
                  </a:lnTo>
                  <a:lnTo>
                    <a:pt x="10807" y="8741"/>
                  </a:lnTo>
                  <a:lnTo>
                    <a:pt x="11143" y="8597"/>
                  </a:lnTo>
                  <a:lnTo>
                    <a:pt x="11431" y="8597"/>
                  </a:lnTo>
                  <a:lnTo>
                    <a:pt x="11431" y="8597"/>
                  </a:lnTo>
                  <a:lnTo>
                    <a:pt x="11719" y="8645"/>
                  </a:lnTo>
                  <a:lnTo>
                    <a:pt x="12007" y="8789"/>
                  </a:lnTo>
                  <a:lnTo>
                    <a:pt x="12295" y="8933"/>
                  </a:lnTo>
                  <a:lnTo>
                    <a:pt x="12535" y="9126"/>
                  </a:lnTo>
                  <a:lnTo>
                    <a:pt x="12872" y="9510"/>
                  </a:lnTo>
                  <a:lnTo>
                    <a:pt x="13016" y="9654"/>
                  </a:lnTo>
                  <a:lnTo>
                    <a:pt x="13016" y="9654"/>
                  </a:lnTo>
                  <a:lnTo>
                    <a:pt x="13160" y="9318"/>
                  </a:lnTo>
                  <a:lnTo>
                    <a:pt x="13448" y="8453"/>
                  </a:lnTo>
                  <a:lnTo>
                    <a:pt x="13688" y="7973"/>
                  </a:lnTo>
                  <a:lnTo>
                    <a:pt x="13928" y="7541"/>
                  </a:lnTo>
                  <a:lnTo>
                    <a:pt x="14168" y="7109"/>
                  </a:lnTo>
                  <a:lnTo>
                    <a:pt x="14408" y="6868"/>
                  </a:lnTo>
                  <a:lnTo>
                    <a:pt x="15609" y="7733"/>
                  </a:lnTo>
                  <a:lnTo>
                    <a:pt x="14408" y="9126"/>
                  </a:lnTo>
                  <a:lnTo>
                    <a:pt x="15945" y="7973"/>
                  </a:lnTo>
                  <a:lnTo>
                    <a:pt x="16089" y="8357"/>
                  </a:lnTo>
                  <a:lnTo>
                    <a:pt x="14649" y="9318"/>
                  </a:lnTo>
                  <a:lnTo>
                    <a:pt x="16233" y="8693"/>
                  </a:lnTo>
                  <a:lnTo>
                    <a:pt x="16666" y="9750"/>
                  </a:lnTo>
                  <a:lnTo>
                    <a:pt x="16666" y="9750"/>
                  </a:lnTo>
                  <a:lnTo>
                    <a:pt x="16377" y="9846"/>
                  </a:lnTo>
                  <a:lnTo>
                    <a:pt x="15561" y="10038"/>
                  </a:lnTo>
                  <a:lnTo>
                    <a:pt x="15033" y="10134"/>
                  </a:lnTo>
                  <a:lnTo>
                    <a:pt x="14504" y="10182"/>
                  </a:lnTo>
                  <a:lnTo>
                    <a:pt x="13928" y="10182"/>
                  </a:lnTo>
                  <a:lnTo>
                    <a:pt x="13352" y="10134"/>
                  </a:lnTo>
                  <a:lnTo>
                    <a:pt x="13352" y="10134"/>
                  </a:lnTo>
                  <a:lnTo>
                    <a:pt x="13208" y="10374"/>
                  </a:lnTo>
                  <a:lnTo>
                    <a:pt x="13064" y="10614"/>
                  </a:lnTo>
                  <a:lnTo>
                    <a:pt x="12872" y="10903"/>
                  </a:lnTo>
                  <a:lnTo>
                    <a:pt x="12583" y="11143"/>
                  </a:lnTo>
                  <a:lnTo>
                    <a:pt x="12247" y="11383"/>
                  </a:lnTo>
                  <a:lnTo>
                    <a:pt x="11863" y="11575"/>
                  </a:lnTo>
                  <a:lnTo>
                    <a:pt x="11623" y="11623"/>
                  </a:lnTo>
                  <a:lnTo>
                    <a:pt x="11431" y="11623"/>
                  </a:lnTo>
                  <a:lnTo>
                    <a:pt x="11431" y="11623"/>
                  </a:lnTo>
                  <a:lnTo>
                    <a:pt x="10951" y="11575"/>
                  </a:lnTo>
                  <a:lnTo>
                    <a:pt x="10614" y="11431"/>
                  </a:lnTo>
                  <a:lnTo>
                    <a:pt x="10326" y="11239"/>
                  </a:lnTo>
                  <a:lnTo>
                    <a:pt x="10086" y="11047"/>
                  </a:lnTo>
                  <a:lnTo>
                    <a:pt x="9942" y="10806"/>
                  </a:lnTo>
                  <a:lnTo>
                    <a:pt x="9798" y="10614"/>
                  </a:lnTo>
                  <a:lnTo>
                    <a:pt x="9750" y="10422"/>
                  </a:lnTo>
                  <a:lnTo>
                    <a:pt x="9750" y="10422"/>
                  </a:lnTo>
                  <a:lnTo>
                    <a:pt x="9558" y="10614"/>
                  </a:lnTo>
                  <a:lnTo>
                    <a:pt x="9366" y="10758"/>
                  </a:lnTo>
                  <a:lnTo>
                    <a:pt x="9078" y="10903"/>
                  </a:lnTo>
                  <a:lnTo>
                    <a:pt x="8741" y="10999"/>
                  </a:lnTo>
                  <a:lnTo>
                    <a:pt x="8309" y="11095"/>
                  </a:lnTo>
                  <a:lnTo>
                    <a:pt x="7877" y="11095"/>
                  </a:lnTo>
                  <a:lnTo>
                    <a:pt x="7637" y="11047"/>
                  </a:lnTo>
                  <a:lnTo>
                    <a:pt x="7397" y="10951"/>
                  </a:lnTo>
                  <a:lnTo>
                    <a:pt x="7397" y="10951"/>
                  </a:lnTo>
                  <a:lnTo>
                    <a:pt x="7157" y="10854"/>
                  </a:lnTo>
                  <a:lnTo>
                    <a:pt x="6916" y="10710"/>
                  </a:lnTo>
                  <a:lnTo>
                    <a:pt x="6724" y="10518"/>
                  </a:lnTo>
                  <a:lnTo>
                    <a:pt x="6580" y="10278"/>
                  </a:lnTo>
                  <a:lnTo>
                    <a:pt x="6292" y="9846"/>
                  </a:lnTo>
                  <a:lnTo>
                    <a:pt x="6052" y="9366"/>
                  </a:lnTo>
                  <a:lnTo>
                    <a:pt x="5908" y="8885"/>
                  </a:lnTo>
                  <a:lnTo>
                    <a:pt x="5812" y="8501"/>
                  </a:lnTo>
                  <a:lnTo>
                    <a:pt x="5764" y="8117"/>
                  </a:lnTo>
                  <a:lnTo>
                    <a:pt x="5764" y="8117"/>
                  </a:lnTo>
                  <a:lnTo>
                    <a:pt x="5284" y="8213"/>
                  </a:lnTo>
                  <a:lnTo>
                    <a:pt x="4227" y="8309"/>
                  </a:lnTo>
                  <a:lnTo>
                    <a:pt x="3555" y="8309"/>
                  </a:lnTo>
                  <a:lnTo>
                    <a:pt x="2882" y="8261"/>
                  </a:lnTo>
                  <a:lnTo>
                    <a:pt x="2258" y="8165"/>
                  </a:lnTo>
                  <a:lnTo>
                    <a:pt x="1970" y="8069"/>
                  </a:lnTo>
                  <a:lnTo>
                    <a:pt x="1682" y="7925"/>
                  </a:lnTo>
                  <a:lnTo>
                    <a:pt x="1682" y="7925"/>
                  </a:lnTo>
                  <a:lnTo>
                    <a:pt x="1442" y="7781"/>
                  </a:lnTo>
                  <a:lnTo>
                    <a:pt x="1249" y="7589"/>
                  </a:lnTo>
                  <a:lnTo>
                    <a:pt x="1057" y="7397"/>
                  </a:lnTo>
                  <a:lnTo>
                    <a:pt x="865" y="7157"/>
                  </a:lnTo>
                  <a:lnTo>
                    <a:pt x="577" y="6676"/>
                  </a:lnTo>
                  <a:lnTo>
                    <a:pt x="385" y="6196"/>
                  </a:lnTo>
                  <a:lnTo>
                    <a:pt x="193" y="5716"/>
                  </a:lnTo>
                  <a:lnTo>
                    <a:pt x="97" y="5332"/>
                  </a:lnTo>
                  <a:lnTo>
                    <a:pt x="1" y="4947"/>
                  </a:lnTo>
                  <a:lnTo>
                    <a:pt x="49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6"/>
            <p:cNvSpPr/>
            <p:nvPr/>
          </p:nvSpPr>
          <p:spPr>
            <a:xfrm>
              <a:off x="7263000" y="4100125"/>
              <a:ext cx="24025" cy="36050"/>
            </a:xfrm>
            <a:custGeom>
              <a:avLst/>
              <a:gdLst/>
              <a:ahLst/>
              <a:cxnLst/>
              <a:rect l="l" t="t" r="r" b="b"/>
              <a:pathLst>
                <a:path w="961" h="1442" extrusionOk="0">
                  <a:moveTo>
                    <a:pt x="433" y="1"/>
                  </a:moveTo>
                  <a:lnTo>
                    <a:pt x="1" y="337"/>
                  </a:lnTo>
                  <a:lnTo>
                    <a:pt x="433" y="1441"/>
                  </a:lnTo>
                  <a:lnTo>
                    <a:pt x="961" y="115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6"/>
            <p:cNvSpPr/>
            <p:nvPr/>
          </p:nvSpPr>
          <p:spPr>
            <a:xfrm>
              <a:off x="6352925" y="3837200"/>
              <a:ext cx="417850" cy="255750"/>
            </a:xfrm>
            <a:custGeom>
              <a:avLst/>
              <a:gdLst/>
              <a:ahLst/>
              <a:cxnLst/>
              <a:rect l="l" t="t" r="r" b="b"/>
              <a:pathLst>
                <a:path w="16714" h="10230" extrusionOk="0">
                  <a:moveTo>
                    <a:pt x="12679" y="0"/>
                  </a:moveTo>
                  <a:lnTo>
                    <a:pt x="12247" y="144"/>
                  </a:lnTo>
                  <a:lnTo>
                    <a:pt x="11815" y="336"/>
                  </a:lnTo>
                  <a:lnTo>
                    <a:pt x="11286" y="624"/>
                  </a:lnTo>
                  <a:lnTo>
                    <a:pt x="10662" y="961"/>
                  </a:lnTo>
                  <a:lnTo>
                    <a:pt x="10134" y="1393"/>
                  </a:lnTo>
                  <a:lnTo>
                    <a:pt x="9846" y="1681"/>
                  </a:lnTo>
                  <a:lnTo>
                    <a:pt x="9653" y="1969"/>
                  </a:lnTo>
                  <a:lnTo>
                    <a:pt x="9413" y="2257"/>
                  </a:lnTo>
                  <a:lnTo>
                    <a:pt x="9269" y="2593"/>
                  </a:lnTo>
                  <a:lnTo>
                    <a:pt x="9125" y="2930"/>
                  </a:lnTo>
                  <a:lnTo>
                    <a:pt x="9077" y="3314"/>
                  </a:lnTo>
                  <a:lnTo>
                    <a:pt x="9029" y="3650"/>
                  </a:lnTo>
                  <a:lnTo>
                    <a:pt x="9077" y="3986"/>
                  </a:lnTo>
                  <a:lnTo>
                    <a:pt x="9125" y="4274"/>
                  </a:lnTo>
                  <a:lnTo>
                    <a:pt x="9173" y="4610"/>
                  </a:lnTo>
                  <a:lnTo>
                    <a:pt x="9365" y="5187"/>
                  </a:lnTo>
                  <a:lnTo>
                    <a:pt x="9605" y="5667"/>
                  </a:lnTo>
                  <a:lnTo>
                    <a:pt x="9798" y="6003"/>
                  </a:lnTo>
                  <a:lnTo>
                    <a:pt x="10038" y="6339"/>
                  </a:lnTo>
                  <a:lnTo>
                    <a:pt x="9846" y="6243"/>
                  </a:lnTo>
                  <a:lnTo>
                    <a:pt x="9605" y="6147"/>
                  </a:lnTo>
                  <a:lnTo>
                    <a:pt x="9269" y="6051"/>
                  </a:lnTo>
                  <a:lnTo>
                    <a:pt x="8933" y="5955"/>
                  </a:lnTo>
                  <a:lnTo>
                    <a:pt x="8549" y="5955"/>
                  </a:lnTo>
                  <a:lnTo>
                    <a:pt x="8165" y="6003"/>
                  </a:lnTo>
                  <a:lnTo>
                    <a:pt x="7973" y="6051"/>
                  </a:lnTo>
                  <a:lnTo>
                    <a:pt x="7732" y="6147"/>
                  </a:lnTo>
                  <a:lnTo>
                    <a:pt x="7588" y="6291"/>
                  </a:lnTo>
                  <a:lnTo>
                    <a:pt x="7396" y="6435"/>
                  </a:lnTo>
                  <a:lnTo>
                    <a:pt x="7156" y="6820"/>
                  </a:lnTo>
                  <a:lnTo>
                    <a:pt x="6964" y="7204"/>
                  </a:lnTo>
                  <a:lnTo>
                    <a:pt x="6868" y="7588"/>
                  </a:lnTo>
                  <a:lnTo>
                    <a:pt x="6820" y="7972"/>
                  </a:lnTo>
                  <a:lnTo>
                    <a:pt x="6772" y="8260"/>
                  </a:lnTo>
                  <a:lnTo>
                    <a:pt x="6772" y="8549"/>
                  </a:lnTo>
                  <a:lnTo>
                    <a:pt x="6676" y="8356"/>
                  </a:lnTo>
                  <a:lnTo>
                    <a:pt x="6292" y="7924"/>
                  </a:lnTo>
                  <a:lnTo>
                    <a:pt x="6052" y="7684"/>
                  </a:lnTo>
                  <a:lnTo>
                    <a:pt x="5763" y="7492"/>
                  </a:lnTo>
                  <a:lnTo>
                    <a:pt x="5475" y="7348"/>
                  </a:lnTo>
                  <a:lnTo>
                    <a:pt x="5187" y="7300"/>
                  </a:lnTo>
                  <a:lnTo>
                    <a:pt x="4899" y="7300"/>
                  </a:lnTo>
                  <a:lnTo>
                    <a:pt x="4611" y="7396"/>
                  </a:lnTo>
                  <a:lnTo>
                    <a:pt x="4323" y="7492"/>
                  </a:lnTo>
                  <a:lnTo>
                    <a:pt x="4083" y="7636"/>
                  </a:lnTo>
                  <a:lnTo>
                    <a:pt x="3698" y="7924"/>
                  </a:lnTo>
                  <a:lnTo>
                    <a:pt x="3506" y="8068"/>
                  </a:lnTo>
                  <a:lnTo>
                    <a:pt x="3458" y="7684"/>
                  </a:lnTo>
                  <a:lnTo>
                    <a:pt x="3266" y="6868"/>
                  </a:lnTo>
                  <a:lnTo>
                    <a:pt x="3122" y="6339"/>
                  </a:lnTo>
                  <a:lnTo>
                    <a:pt x="2978" y="5859"/>
                  </a:lnTo>
                  <a:lnTo>
                    <a:pt x="2786" y="5475"/>
                  </a:lnTo>
                  <a:lnTo>
                    <a:pt x="2594" y="5139"/>
                  </a:lnTo>
                  <a:lnTo>
                    <a:pt x="1297" y="5811"/>
                  </a:lnTo>
                  <a:lnTo>
                    <a:pt x="2258" y="7348"/>
                  </a:lnTo>
                  <a:lnTo>
                    <a:pt x="961" y="6003"/>
                  </a:lnTo>
                  <a:lnTo>
                    <a:pt x="769" y="6339"/>
                  </a:lnTo>
                  <a:lnTo>
                    <a:pt x="1969" y="7492"/>
                  </a:lnTo>
                  <a:lnTo>
                    <a:pt x="1969" y="7492"/>
                  </a:lnTo>
                  <a:lnTo>
                    <a:pt x="577" y="6676"/>
                  </a:lnTo>
                  <a:lnTo>
                    <a:pt x="0" y="7588"/>
                  </a:lnTo>
                  <a:lnTo>
                    <a:pt x="289" y="7732"/>
                  </a:lnTo>
                  <a:lnTo>
                    <a:pt x="1009" y="8020"/>
                  </a:lnTo>
                  <a:lnTo>
                    <a:pt x="1489" y="8212"/>
                  </a:lnTo>
                  <a:lnTo>
                    <a:pt x="2017" y="8308"/>
                  </a:lnTo>
                  <a:lnTo>
                    <a:pt x="2594" y="8452"/>
                  </a:lnTo>
                  <a:lnTo>
                    <a:pt x="3170" y="8452"/>
                  </a:lnTo>
                  <a:lnTo>
                    <a:pt x="3218" y="8693"/>
                  </a:lnTo>
                  <a:lnTo>
                    <a:pt x="3314" y="8981"/>
                  </a:lnTo>
                  <a:lnTo>
                    <a:pt x="3506" y="9269"/>
                  </a:lnTo>
                  <a:lnTo>
                    <a:pt x="3698" y="9557"/>
                  </a:lnTo>
                  <a:lnTo>
                    <a:pt x="3986" y="9845"/>
                  </a:lnTo>
                  <a:lnTo>
                    <a:pt x="4323" y="10085"/>
                  </a:lnTo>
                  <a:lnTo>
                    <a:pt x="4515" y="10181"/>
                  </a:lnTo>
                  <a:lnTo>
                    <a:pt x="4755" y="10229"/>
                  </a:lnTo>
                  <a:lnTo>
                    <a:pt x="5187" y="10229"/>
                  </a:lnTo>
                  <a:lnTo>
                    <a:pt x="5571" y="10133"/>
                  </a:lnTo>
                  <a:lnTo>
                    <a:pt x="5859" y="10037"/>
                  </a:lnTo>
                  <a:lnTo>
                    <a:pt x="6148" y="9845"/>
                  </a:lnTo>
                  <a:lnTo>
                    <a:pt x="6340" y="9653"/>
                  </a:lnTo>
                  <a:lnTo>
                    <a:pt x="6436" y="9461"/>
                  </a:lnTo>
                  <a:lnTo>
                    <a:pt x="6532" y="9317"/>
                  </a:lnTo>
                  <a:lnTo>
                    <a:pt x="6676" y="9509"/>
                  </a:lnTo>
                  <a:lnTo>
                    <a:pt x="6868" y="9653"/>
                  </a:lnTo>
                  <a:lnTo>
                    <a:pt x="7108" y="9845"/>
                  </a:lnTo>
                  <a:lnTo>
                    <a:pt x="7444" y="10037"/>
                  </a:lnTo>
                  <a:lnTo>
                    <a:pt x="7780" y="10133"/>
                  </a:lnTo>
                  <a:lnTo>
                    <a:pt x="8213" y="10229"/>
                  </a:lnTo>
                  <a:lnTo>
                    <a:pt x="8453" y="10181"/>
                  </a:lnTo>
                  <a:lnTo>
                    <a:pt x="8741" y="10181"/>
                  </a:lnTo>
                  <a:lnTo>
                    <a:pt x="8981" y="10085"/>
                  </a:lnTo>
                  <a:lnTo>
                    <a:pt x="9221" y="9989"/>
                  </a:lnTo>
                  <a:lnTo>
                    <a:pt x="9413" y="9845"/>
                  </a:lnTo>
                  <a:lnTo>
                    <a:pt x="9605" y="9653"/>
                  </a:lnTo>
                  <a:lnTo>
                    <a:pt x="9990" y="9269"/>
                  </a:lnTo>
                  <a:lnTo>
                    <a:pt x="10230" y="8837"/>
                  </a:lnTo>
                  <a:lnTo>
                    <a:pt x="10470" y="8404"/>
                  </a:lnTo>
                  <a:lnTo>
                    <a:pt x="10614" y="8068"/>
                  </a:lnTo>
                  <a:lnTo>
                    <a:pt x="10758" y="7684"/>
                  </a:lnTo>
                  <a:lnTo>
                    <a:pt x="11142" y="7828"/>
                  </a:lnTo>
                  <a:lnTo>
                    <a:pt x="12199" y="8116"/>
                  </a:lnTo>
                  <a:lnTo>
                    <a:pt x="12823" y="8212"/>
                  </a:lnTo>
                  <a:lnTo>
                    <a:pt x="13495" y="8260"/>
                  </a:lnTo>
                  <a:lnTo>
                    <a:pt x="14120" y="8260"/>
                  </a:lnTo>
                  <a:lnTo>
                    <a:pt x="14408" y="8212"/>
                  </a:lnTo>
                  <a:lnTo>
                    <a:pt x="14648" y="8116"/>
                  </a:lnTo>
                  <a:lnTo>
                    <a:pt x="14888" y="8020"/>
                  </a:lnTo>
                  <a:lnTo>
                    <a:pt x="15128" y="7876"/>
                  </a:lnTo>
                  <a:lnTo>
                    <a:pt x="15561" y="7540"/>
                  </a:lnTo>
                  <a:lnTo>
                    <a:pt x="15897" y="7108"/>
                  </a:lnTo>
                  <a:lnTo>
                    <a:pt x="16185" y="6676"/>
                  </a:lnTo>
                  <a:lnTo>
                    <a:pt x="16425" y="6243"/>
                  </a:lnTo>
                  <a:lnTo>
                    <a:pt x="16569" y="5859"/>
                  </a:lnTo>
                  <a:lnTo>
                    <a:pt x="16713" y="5523"/>
                  </a:lnTo>
                  <a:lnTo>
                    <a:pt x="1267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6"/>
            <p:cNvSpPr/>
            <p:nvPr/>
          </p:nvSpPr>
          <p:spPr>
            <a:xfrm>
              <a:off x="6352925" y="3837200"/>
              <a:ext cx="417850" cy="255750"/>
            </a:xfrm>
            <a:custGeom>
              <a:avLst/>
              <a:gdLst/>
              <a:ahLst/>
              <a:cxnLst/>
              <a:rect l="l" t="t" r="r" b="b"/>
              <a:pathLst>
                <a:path w="16714" h="10230" fill="none" extrusionOk="0">
                  <a:moveTo>
                    <a:pt x="12679" y="0"/>
                  </a:moveTo>
                  <a:lnTo>
                    <a:pt x="12679" y="0"/>
                  </a:lnTo>
                  <a:lnTo>
                    <a:pt x="12247" y="144"/>
                  </a:lnTo>
                  <a:lnTo>
                    <a:pt x="11815" y="336"/>
                  </a:lnTo>
                  <a:lnTo>
                    <a:pt x="11286" y="624"/>
                  </a:lnTo>
                  <a:lnTo>
                    <a:pt x="10662" y="961"/>
                  </a:lnTo>
                  <a:lnTo>
                    <a:pt x="10134" y="1393"/>
                  </a:lnTo>
                  <a:lnTo>
                    <a:pt x="9846" y="1681"/>
                  </a:lnTo>
                  <a:lnTo>
                    <a:pt x="9653" y="1969"/>
                  </a:lnTo>
                  <a:lnTo>
                    <a:pt x="9413" y="2257"/>
                  </a:lnTo>
                  <a:lnTo>
                    <a:pt x="9269" y="2593"/>
                  </a:lnTo>
                  <a:lnTo>
                    <a:pt x="9269" y="2593"/>
                  </a:lnTo>
                  <a:lnTo>
                    <a:pt x="9125" y="2930"/>
                  </a:lnTo>
                  <a:lnTo>
                    <a:pt x="9077" y="3314"/>
                  </a:lnTo>
                  <a:lnTo>
                    <a:pt x="9029" y="3650"/>
                  </a:lnTo>
                  <a:lnTo>
                    <a:pt x="9077" y="3986"/>
                  </a:lnTo>
                  <a:lnTo>
                    <a:pt x="9125" y="4274"/>
                  </a:lnTo>
                  <a:lnTo>
                    <a:pt x="9173" y="4610"/>
                  </a:lnTo>
                  <a:lnTo>
                    <a:pt x="9365" y="5187"/>
                  </a:lnTo>
                  <a:lnTo>
                    <a:pt x="9605" y="5667"/>
                  </a:lnTo>
                  <a:lnTo>
                    <a:pt x="9798" y="6003"/>
                  </a:lnTo>
                  <a:lnTo>
                    <a:pt x="10038" y="6339"/>
                  </a:lnTo>
                  <a:lnTo>
                    <a:pt x="10038" y="6339"/>
                  </a:lnTo>
                  <a:lnTo>
                    <a:pt x="9846" y="6243"/>
                  </a:lnTo>
                  <a:lnTo>
                    <a:pt x="9605" y="6147"/>
                  </a:lnTo>
                  <a:lnTo>
                    <a:pt x="9269" y="6051"/>
                  </a:lnTo>
                  <a:lnTo>
                    <a:pt x="8933" y="5955"/>
                  </a:lnTo>
                  <a:lnTo>
                    <a:pt x="8549" y="5955"/>
                  </a:lnTo>
                  <a:lnTo>
                    <a:pt x="8165" y="6003"/>
                  </a:lnTo>
                  <a:lnTo>
                    <a:pt x="7973" y="6051"/>
                  </a:lnTo>
                  <a:lnTo>
                    <a:pt x="7732" y="6147"/>
                  </a:lnTo>
                  <a:lnTo>
                    <a:pt x="7732" y="6147"/>
                  </a:lnTo>
                  <a:lnTo>
                    <a:pt x="7588" y="6291"/>
                  </a:lnTo>
                  <a:lnTo>
                    <a:pt x="7396" y="6435"/>
                  </a:lnTo>
                  <a:lnTo>
                    <a:pt x="7156" y="6820"/>
                  </a:lnTo>
                  <a:lnTo>
                    <a:pt x="6964" y="7204"/>
                  </a:lnTo>
                  <a:lnTo>
                    <a:pt x="6868" y="7588"/>
                  </a:lnTo>
                  <a:lnTo>
                    <a:pt x="6820" y="7972"/>
                  </a:lnTo>
                  <a:lnTo>
                    <a:pt x="6772" y="8260"/>
                  </a:lnTo>
                  <a:lnTo>
                    <a:pt x="6772" y="8549"/>
                  </a:lnTo>
                  <a:lnTo>
                    <a:pt x="6772" y="8549"/>
                  </a:lnTo>
                  <a:lnTo>
                    <a:pt x="6676" y="8356"/>
                  </a:lnTo>
                  <a:lnTo>
                    <a:pt x="6292" y="7924"/>
                  </a:lnTo>
                  <a:lnTo>
                    <a:pt x="6052" y="7684"/>
                  </a:lnTo>
                  <a:lnTo>
                    <a:pt x="5763" y="7492"/>
                  </a:lnTo>
                  <a:lnTo>
                    <a:pt x="5475" y="7348"/>
                  </a:lnTo>
                  <a:lnTo>
                    <a:pt x="5187" y="7300"/>
                  </a:lnTo>
                  <a:lnTo>
                    <a:pt x="5187" y="7300"/>
                  </a:lnTo>
                  <a:lnTo>
                    <a:pt x="4899" y="7300"/>
                  </a:lnTo>
                  <a:lnTo>
                    <a:pt x="4611" y="7396"/>
                  </a:lnTo>
                  <a:lnTo>
                    <a:pt x="4323" y="7492"/>
                  </a:lnTo>
                  <a:lnTo>
                    <a:pt x="4083" y="7636"/>
                  </a:lnTo>
                  <a:lnTo>
                    <a:pt x="3698" y="7924"/>
                  </a:lnTo>
                  <a:lnTo>
                    <a:pt x="3506" y="8068"/>
                  </a:lnTo>
                  <a:lnTo>
                    <a:pt x="3506" y="8068"/>
                  </a:lnTo>
                  <a:lnTo>
                    <a:pt x="3458" y="7684"/>
                  </a:lnTo>
                  <a:lnTo>
                    <a:pt x="3266" y="6868"/>
                  </a:lnTo>
                  <a:lnTo>
                    <a:pt x="3122" y="6339"/>
                  </a:lnTo>
                  <a:lnTo>
                    <a:pt x="2978" y="5859"/>
                  </a:lnTo>
                  <a:lnTo>
                    <a:pt x="2786" y="5475"/>
                  </a:lnTo>
                  <a:lnTo>
                    <a:pt x="2594" y="5139"/>
                  </a:lnTo>
                  <a:lnTo>
                    <a:pt x="1297" y="5811"/>
                  </a:lnTo>
                  <a:lnTo>
                    <a:pt x="2258" y="7348"/>
                  </a:lnTo>
                  <a:lnTo>
                    <a:pt x="961" y="6003"/>
                  </a:lnTo>
                  <a:lnTo>
                    <a:pt x="769" y="6339"/>
                  </a:lnTo>
                  <a:lnTo>
                    <a:pt x="1969" y="7492"/>
                  </a:lnTo>
                  <a:lnTo>
                    <a:pt x="577" y="6676"/>
                  </a:lnTo>
                  <a:lnTo>
                    <a:pt x="0" y="7588"/>
                  </a:lnTo>
                  <a:lnTo>
                    <a:pt x="0" y="7588"/>
                  </a:lnTo>
                  <a:lnTo>
                    <a:pt x="289" y="7732"/>
                  </a:lnTo>
                  <a:lnTo>
                    <a:pt x="1009" y="8020"/>
                  </a:lnTo>
                  <a:lnTo>
                    <a:pt x="1489" y="8212"/>
                  </a:lnTo>
                  <a:lnTo>
                    <a:pt x="2017" y="8308"/>
                  </a:lnTo>
                  <a:lnTo>
                    <a:pt x="2594" y="8452"/>
                  </a:lnTo>
                  <a:lnTo>
                    <a:pt x="3170" y="8452"/>
                  </a:lnTo>
                  <a:lnTo>
                    <a:pt x="3170" y="8452"/>
                  </a:lnTo>
                  <a:lnTo>
                    <a:pt x="3218" y="8693"/>
                  </a:lnTo>
                  <a:lnTo>
                    <a:pt x="3314" y="8981"/>
                  </a:lnTo>
                  <a:lnTo>
                    <a:pt x="3506" y="9269"/>
                  </a:lnTo>
                  <a:lnTo>
                    <a:pt x="3698" y="9557"/>
                  </a:lnTo>
                  <a:lnTo>
                    <a:pt x="3986" y="9845"/>
                  </a:lnTo>
                  <a:lnTo>
                    <a:pt x="4323" y="10085"/>
                  </a:lnTo>
                  <a:lnTo>
                    <a:pt x="4515" y="10181"/>
                  </a:lnTo>
                  <a:lnTo>
                    <a:pt x="4755" y="10229"/>
                  </a:lnTo>
                  <a:lnTo>
                    <a:pt x="4755" y="10229"/>
                  </a:lnTo>
                  <a:lnTo>
                    <a:pt x="5187" y="10229"/>
                  </a:lnTo>
                  <a:lnTo>
                    <a:pt x="5571" y="10133"/>
                  </a:lnTo>
                  <a:lnTo>
                    <a:pt x="5859" y="10037"/>
                  </a:lnTo>
                  <a:lnTo>
                    <a:pt x="6148" y="9845"/>
                  </a:lnTo>
                  <a:lnTo>
                    <a:pt x="6340" y="9653"/>
                  </a:lnTo>
                  <a:lnTo>
                    <a:pt x="6436" y="9461"/>
                  </a:lnTo>
                  <a:lnTo>
                    <a:pt x="6532" y="9317"/>
                  </a:lnTo>
                  <a:lnTo>
                    <a:pt x="6532" y="9317"/>
                  </a:lnTo>
                  <a:lnTo>
                    <a:pt x="6676" y="9509"/>
                  </a:lnTo>
                  <a:lnTo>
                    <a:pt x="6868" y="9653"/>
                  </a:lnTo>
                  <a:lnTo>
                    <a:pt x="7108" y="9845"/>
                  </a:lnTo>
                  <a:lnTo>
                    <a:pt x="7444" y="10037"/>
                  </a:lnTo>
                  <a:lnTo>
                    <a:pt x="7780" y="10133"/>
                  </a:lnTo>
                  <a:lnTo>
                    <a:pt x="8213" y="10229"/>
                  </a:lnTo>
                  <a:lnTo>
                    <a:pt x="8453" y="10181"/>
                  </a:lnTo>
                  <a:lnTo>
                    <a:pt x="8741" y="10181"/>
                  </a:lnTo>
                  <a:lnTo>
                    <a:pt x="8741" y="10181"/>
                  </a:lnTo>
                  <a:lnTo>
                    <a:pt x="8981" y="10085"/>
                  </a:lnTo>
                  <a:lnTo>
                    <a:pt x="9221" y="9989"/>
                  </a:lnTo>
                  <a:lnTo>
                    <a:pt x="9413" y="9845"/>
                  </a:lnTo>
                  <a:lnTo>
                    <a:pt x="9605" y="9653"/>
                  </a:lnTo>
                  <a:lnTo>
                    <a:pt x="9990" y="9269"/>
                  </a:lnTo>
                  <a:lnTo>
                    <a:pt x="10230" y="8837"/>
                  </a:lnTo>
                  <a:lnTo>
                    <a:pt x="10470" y="8404"/>
                  </a:lnTo>
                  <a:lnTo>
                    <a:pt x="10614" y="8068"/>
                  </a:lnTo>
                  <a:lnTo>
                    <a:pt x="10758" y="7684"/>
                  </a:lnTo>
                  <a:lnTo>
                    <a:pt x="10758" y="7684"/>
                  </a:lnTo>
                  <a:lnTo>
                    <a:pt x="11142" y="7828"/>
                  </a:lnTo>
                  <a:lnTo>
                    <a:pt x="12199" y="8116"/>
                  </a:lnTo>
                  <a:lnTo>
                    <a:pt x="12823" y="8212"/>
                  </a:lnTo>
                  <a:lnTo>
                    <a:pt x="13495" y="8260"/>
                  </a:lnTo>
                  <a:lnTo>
                    <a:pt x="14120" y="8260"/>
                  </a:lnTo>
                  <a:lnTo>
                    <a:pt x="14408" y="8212"/>
                  </a:lnTo>
                  <a:lnTo>
                    <a:pt x="14648" y="8116"/>
                  </a:lnTo>
                  <a:lnTo>
                    <a:pt x="14648" y="8116"/>
                  </a:lnTo>
                  <a:lnTo>
                    <a:pt x="14888" y="8020"/>
                  </a:lnTo>
                  <a:lnTo>
                    <a:pt x="15128" y="7876"/>
                  </a:lnTo>
                  <a:lnTo>
                    <a:pt x="15561" y="7540"/>
                  </a:lnTo>
                  <a:lnTo>
                    <a:pt x="15897" y="7108"/>
                  </a:lnTo>
                  <a:lnTo>
                    <a:pt x="16185" y="6676"/>
                  </a:lnTo>
                  <a:lnTo>
                    <a:pt x="16425" y="6243"/>
                  </a:lnTo>
                  <a:lnTo>
                    <a:pt x="16569" y="5859"/>
                  </a:lnTo>
                  <a:lnTo>
                    <a:pt x="16713" y="5523"/>
                  </a:lnTo>
                  <a:lnTo>
                    <a:pt x="126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6"/>
            <p:cNvSpPr/>
            <p:nvPr/>
          </p:nvSpPr>
          <p:spPr>
            <a:xfrm>
              <a:off x="6422550" y="4025700"/>
              <a:ext cx="25250" cy="34825"/>
            </a:xfrm>
            <a:custGeom>
              <a:avLst/>
              <a:gdLst/>
              <a:ahLst/>
              <a:cxnLst/>
              <a:rect l="l" t="t" r="r" b="b"/>
              <a:pathLst>
                <a:path w="1010" h="1393" extrusionOk="0">
                  <a:moveTo>
                    <a:pt x="673" y="0"/>
                  </a:moveTo>
                  <a:lnTo>
                    <a:pt x="1" y="1009"/>
                  </a:lnTo>
                  <a:lnTo>
                    <a:pt x="481" y="1393"/>
                  </a:lnTo>
                  <a:lnTo>
                    <a:pt x="1009" y="38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6"/>
            <p:cNvSpPr/>
            <p:nvPr/>
          </p:nvSpPr>
          <p:spPr>
            <a:xfrm>
              <a:off x="6880000" y="4068900"/>
              <a:ext cx="360225" cy="357825"/>
            </a:xfrm>
            <a:custGeom>
              <a:avLst/>
              <a:gdLst/>
              <a:ahLst/>
              <a:cxnLst/>
              <a:rect l="l" t="t" r="r" b="b"/>
              <a:pathLst>
                <a:path w="14409" h="14313" extrusionOk="0">
                  <a:moveTo>
                    <a:pt x="337" y="1"/>
                  </a:moveTo>
                  <a:lnTo>
                    <a:pt x="0" y="4611"/>
                  </a:lnTo>
                  <a:lnTo>
                    <a:pt x="9750" y="12247"/>
                  </a:lnTo>
                  <a:lnTo>
                    <a:pt x="9942" y="12584"/>
                  </a:lnTo>
                  <a:lnTo>
                    <a:pt x="10374" y="13256"/>
                  </a:lnTo>
                  <a:lnTo>
                    <a:pt x="10614" y="13640"/>
                  </a:lnTo>
                  <a:lnTo>
                    <a:pt x="10902" y="13976"/>
                  </a:lnTo>
                  <a:lnTo>
                    <a:pt x="11142" y="14216"/>
                  </a:lnTo>
                  <a:lnTo>
                    <a:pt x="11238" y="14264"/>
                  </a:lnTo>
                  <a:lnTo>
                    <a:pt x="11334" y="14312"/>
                  </a:lnTo>
                  <a:lnTo>
                    <a:pt x="11430" y="14264"/>
                  </a:lnTo>
                  <a:lnTo>
                    <a:pt x="11479" y="14264"/>
                  </a:lnTo>
                  <a:lnTo>
                    <a:pt x="11575" y="14072"/>
                  </a:lnTo>
                  <a:lnTo>
                    <a:pt x="11575" y="13832"/>
                  </a:lnTo>
                  <a:lnTo>
                    <a:pt x="11527" y="13496"/>
                  </a:lnTo>
                  <a:lnTo>
                    <a:pt x="11430" y="12968"/>
                  </a:lnTo>
                  <a:lnTo>
                    <a:pt x="11382" y="12680"/>
                  </a:lnTo>
                  <a:lnTo>
                    <a:pt x="11815" y="12680"/>
                  </a:lnTo>
                  <a:lnTo>
                    <a:pt x="12775" y="12535"/>
                  </a:lnTo>
                  <a:lnTo>
                    <a:pt x="13303" y="12439"/>
                  </a:lnTo>
                  <a:lnTo>
                    <a:pt x="13784" y="12295"/>
                  </a:lnTo>
                  <a:lnTo>
                    <a:pt x="14168" y="12103"/>
                  </a:lnTo>
                  <a:lnTo>
                    <a:pt x="14264" y="12007"/>
                  </a:lnTo>
                  <a:lnTo>
                    <a:pt x="14360" y="11911"/>
                  </a:lnTo>
                  <a:lnTo>
                    <a:pt x="14408" y="11815"/>
                  </a:lnTo>
                  <a:lnTo>
                    <a:pt x="14360" y="11719"/>
                  </a:lnTo>
                  <a:lnTo>
                    <a:pt x="14312" y="11671"/>
                  </a:lnTo>
                  <a:lnTo>
                    <a:pt x="14216" y="11623"/>
                  </a:lnTo>
                  <a:lnTo>
                    <a:pt x="13976" y="11575"/>
                  </a:lnTo>
                  <a:lnTo>
                    <a:pt x="13688" y="11527"/>
                  </a:lnTo>
                  <a:lnTo>
                    <a:pt x="13063" y="11623"/>
                  </a:lnTo>
                  <a:lnTo>
                    <a:pt x="12775" y="11623"/>
                  </a:lnTo>
                  <a:lnTo>
                    <a:pt x="12919" y="11575"/>
                  </a:lnTo>
                  <a:lnTo>
                    <a:pt x="13303" y="11287"/>
                  </a:lnTo>
                  <a:lnTo>
                    <a:pt x="13736" y="10999"/>
                  </a:lnTo>
                  <a:lnTo>
                    <a:pt x="13880" y="10807"/>
                  </a:lnTo>
                  <a:lnTo>
                    <a:pt x="13976" y="10614"/>
                  </a:lnTo>
                  <a:lnTo>
                    <a:pt x="13976" y="10566"/>
                  </a:lnTo>
                  <a:lnTo>
                    <a:pt x="13928" y="10470"/>
                  </a:lnTo>
                  <a:lnTo>
                    <a:pt x="13544" y="10470"/>
                  </a:lnTo>
                  <a:lnTo>
                    <a:pt x="13255" y="10566"/>
                  </a:lnTo>
                  <a:lnTo>
                    <a:pt x="12679" y="10711"/>
                  </a:lnTo>
                  <a:lnTo>
                    <a:pt x="12439" y="10807"/>
                  </a:lnTo>
                  <a:lnTo>
                    <a:pt x="12535" y="10759"/>
                  </a:lnTo>
                  <a:lnTo>
                    <a:pt x="12727" y="10518"/>
                  </a:lnTo>
                  <a:lnTo>
                    <a:pt x="12823" y="10422"/>
                  </a:lnTo>
                  <a:lnTo>
                    <a:pt x="12919" y="10230"/>
                  </a:lnTo>
                  <a:lnTo>
                    <a:pt x="12967" y="10086"/>
                  </a:lnTo>
                  <a:lnTo>
                    <a:pt x="12919" y="9894"/>
                  </a:lnTo>
                  <a:lnTo>
                    <a:pt x="12919" y="9798"/>
                  </a:lnTo>
                  <a:lnTo>
                    <a:pt x="12631" y="9798"/>
                  </a:lnTo>
                  <a:lnTo>
                    <a:pt x="12391" y="9846"/>
                  </a:lnTo>
                  <a:lnTo>
                    <a:pt x="12151" y="9990"/>
                  </a:lnTo>
                  <a:lnTo>
                    <a:pt x="11623" y="10278"/>
                  </a:lnTo>
                  <a:lnTo>
                    <a:pt x="11430" y="1047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6"/>
            <p:cNvSpPr/>
            <p:nvPr/>
          </p:nvSpPr>
          <p:spPr>
            <a:xfrm>
              <a:off x="6880000" y="4068900"/>
              <a:ext cx="360225" cy="357825"/>
            </a:xfrm>
            <a:custGeom>
              <a:avLst/>
              <a:gdLst/>
              <a:ahLst/>
              <a:cxnLst/>
              <a:rect l="l" t="t" r="r" b="b"/>
              <a:pathLst>
                <a:path w="14409" h="14313" fill="none" extrusionOk="0">
                  <a:moveTo>
                    <a:pt x="337" y="1"/>
                  </a:moveTo>
                  <a:lnTo>
                    <a:pt x="11430" y="10470"/>
                  </a:lnTo>
                  <a:lnTo>
                    <a:pt x="11430" y="10470"/>
                  </a:lnTo>
                  <a:lnTo>
                    <a:pt x="11623" y="10278"/>
                  </a:lnTo>
                  <a:lnTo>
                    <a:pt x="12151" y="9990"/>
                  </a:lnTo>
                  <a:lnTo>
                    <a:pt x="12391" y="9846"/>
                  </a:lnTo>
                  <a:lnTo>
                    <a:pt x="12631" y="9798"/>
                  </a:lnTo>
                  <a:lnTo>
                    <a:pt x="12823" y="9798"/>
                  </a:lnTo>
                  <a:lnTo>
                    <a:pt x="12919" y="9798"/>
                  </a:lnTo>
                  <a:lnTo>
                    <a:pt x="12919" y="9894"/>
                  </a:lnTo>
                  <a:lnTo>
                    <a:pt x="12919" y="9894"/>
                  </a:lnTo>
                  <a:lnTo>
                    <a:pt x="12967" y="10086"/>
                  </a:lnTo>
                  <a:lnTo>
                    <a:pt x="12919" y="10230"/>
                  </a:lnTo>
                  <a:lnTo>
                    <a:pt x="12823" y="10422"/>
                  </a:lnTo>
                  <a:lnTo>
                    <a:pt x="12727" y="10518"/>
                  </a:lnTo>
                  <a:lnTo>
                    <a:pt x="12535" y="10759"/>
                  </a:lnTo>
                  <a:lnTo>
                    <a:pt x="12439" y="10807"/>
                  </a:lnTo>
                  <a:lnTo>
                    <a:pt x="12439" y="10807"/>
                  </a:lnTo>
                  <a:lnTo>
                    <a:pt x="12679" y="10711"/>
                  </a:lnTo>
                  <a:lnTo>
                    <a:pt x="13255" y="10566"/>
                  </a:lnTo>
                  <a:lnTo>
                    <a:pt x="13544" y="10470"/>
                  </a:lnTo>
                  <a:lnTo>
                    <a:pt x="13784" y="10470"/>
                  </a:lnTo>
                  <a:lnTo>
                    <a:pt x="13928" y="10470"/>
                  </a:lnTo>
                  <a:lnTo>
                    <a:pt x="13976" y="10566"/>
                  </a:lnTo>
                  <a:lnTo>
                    <a:pt x="13976" y="10614"/>
                  </a:lnTo>
                  <a:lnTo>
                    <a:pt x="13976" y="10614"/>
                  </a:lnTo>
                  <a:lnTo>
                    <a:pt x="13880" y="10807"/>
                  </a:lnTo>
                  <a:lnTo>
                    <a:pt x="13736" y="10999"/>
                  </a:lnTo>
                  <a:lnTo>
                    <a:pt x="13303" y="11287"/>
                  </a:lnTo>
                  <a:lnTo>
                    <a:pt x="12919" y="11575"/>
                  </a:lnTo>
                  <a:lnTo>
                    <a:pt x="12775" y="11623"/>
                  </a:lnTo>
                  <a:lnTo>
                    <a:pt x="12775" y="11623"/>
                  </a:lnTo>
                  <a:lnTo>
                    <a:pt x="13063" y="11623"/>
                  </a:lnTo>
                  <a:lnTo>
                    <a:pt x="13688" y="11527"/>
                  </a:lnTo>
                  <a:lnTo>
                    <a:pt x="13976" y="11575"/>
                  </a:lnTo>
                  <a:lnTo>
                    <a:pt x="14216" y="11623"/>
                  </a:lnTo>
                  <a:lnTo>
                    <a:pt x="14312" y="11671"/>
                  </a:lnTo>
                  <a:lnTo>
                    <a:pt x="14360" y="11719"/>
                  </a:lnTo>
                  <a:lnTo>
                    <a:pt x="14408" y="11815"/>
                  </a:lnTo>
                  <a:lnTo>
                    <a:pt x="14360" y="11911"/>
                  </a:lnTo>
                  <a:lnTo>
                    <a:pt x="14360" y="11911"/>
                  </a:lnTo>
                  <a:lnTo>
                    <a:pt x="14264" y="12007"/>
                  </a:lnTo>
                  <a:lnTo>
                    <a:pt x="14168" y="12103"/>
                  </a:lnTo>
                  <a:lnTo>
                    <a:pt x="13784" y="12295"/>
                  </a:lnTo>
                  <a:lnTo>
                    <a:pt x="13303" y="12439"/>
                  </a:lnTo>
                  <a:lnTo>
                    <a:pt x="12775" y="12535"/>
                  </a:lnTo>
                  <a:lnTo>
                    <a:pt x="11815" y="12680"/>
                  </a:lnTo>
                  <a:lnTo>
                    <a:pt x="11382" y="12680"/>
                  </a:lnTo>
                  <a:lnTo>
                    <a:pt x="11382" y="12680"/>
                  </a:lnTo>
                  <a:lnTo>
                    <a:pt x="11430" y="12968"/>
                  </a:lnTo>
                  <a:lnTo>
                    <a:pt x="11527" y="13496"/>
                  </a:lnTo>
                  <a:lnTo>
                    <a:pt x="11575" y="13832"/>
                  </a:lnTo>
                  <a:lnTo>
                    <a:pt x="11575" y="14072"/>
                  </a:lnTo>
                  <a:lnTo>
                    <a:pt x="11479" y="14264"/>
                  </a:lnTo>
                  <a:lnTo>
                    <a:pt x="11430" y="14264"/>
                  </a:lnTo>
                  <a:lnTo>
                    <a:pt x="11334" y="14312"/>
                  </a:lnTo>
                  <a:lnTo>
                    <a:pt x="11334" y="14312"/>
                  </a:lnTo>
                  <a:lnTo>
                    <a:pt x="11238" y="14264"/>
                  </a:lnTo>
                  <a:lnTo>
                    <a:pt x="11142" y="14216"/>
                  </a:lnTo>
                  <a:lnTo>
                    <a:pt x="10902" y="13976"/>
                  </a:lnTo>
                  <a:lnTo>
                    <a:pt x="10614" y="13640"/>
                  </a:lnTo>
                  <a:lnTo>
                    <a:pt x="10374" y="13256"/>
                  </a:lnTo>
                  <a:lnTo>
                    <a:pt x="9942" y="12584"/>
                  </a:lnTo>
                  <a:lnTo>
                    <a:pt x="9750" y="12247"/>
                  </a:lnTo>
                  <a:lnTo>
                    <a:pt x="0" y="4611"/>
                  </a:lnTo>
                  <a:lnTo>
                    <a:pt x="3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6"/>
            <p:cNvSpPr/>
            <p:nvPr/>
          </p:nvSpPr>
          <p:spPr>
            <a:xfrm>
              <a:off x="6914825" y="4113325"/>
              <a:ext cx="70850" cy="110500"/>
            </a:xfrm>
            <a:custGeom>
              <a:avLst/>
              <a:gdLst/>
              <a:ahLst/>
              <a:cxnLst/>
              <a:rect l="l" t="t" r="r" b="b"/>
              <a:pathLst>
                <a:path w="2834" h="4420" extrusionOk="0">
                  <a:moveTo>
                    <a:pt x="0" y="3891"/>
                  </a:moveTo>
                  <a:lnTo>
                    <a:pt x="0" y="3891"/>
                  </a:lnTo>
                  <a:lnTo>
                    <a:pt x="673" y="4419"/>
                  </a:lnTo>
                  <a:lnTo>
                    <a:pt x="0" y="3891"/>
                  </a:lnTo>
                  <a:close/>
                  <a:moveTo>
                    <a:pt x="817" y="1"/>
                  </a:moveTo>
                  <a:lnTo>
                    <a:pt x="817" y="1"/>
                  </a:lnTo>
                  <a:lnTo>
                    <a:pt x="2834" y="1874"/>
                  </a:lnTo>
                  <a:lnTo>
                    <a:pt x="2834" y="187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6"/>
            <p:cNvSpPr/>
            <p:nvPr/>
          </p:nvSpPr>
          <p:spPr>
            <a:xfrm>
              <a:off x="6914825" y="4210575"/>
              <a:ext cx="16825" cy="13250"/>
            </a:xfrm>
            <a:custGeom>
              <a:avLst/>
              <a:gdLst/>
              <a:ahLst/>
              <a:cxnLst/>
              <a:rect l="l" t="t" r="r" b="b"/>
              <a:pathLst>
                <a:path w="673" h="53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52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6"/>
            <p:cNvSpPr/>
            <p:nvPr/>
          </p:nvSpPr>
          <p:spPr>
            <a:xfrm>
              <a:off x="6935225" y="4113325"/>
              <a:ext cx="50450" cy="46850"/>
            </a:xfrm>
            <a:custGeom>
              <a:avLst/>
              <a:gdLst/>
              <a:ahLst/>
              <a:cxnLst/>
              <a:rect l="l" t="t" r="r" b="b"/>
              <a:pathLst>
                <a:path w="2018" h="187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18" y="1874"/>
                  </a:lnTo>
                  <a:lnTo>
                    <a:pt x="2018" y="187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6"/>
            <p:cNvSpPr/>
            <p:nvPr/>
          </p:nvSpPr>
          <p:spPr>
            <a:xfrm>
              <a:off x="6902800" y="4113325"/>
              <a:ext cx="82875" cy="110500"/>
            </a:xfrm>
            <a:custGeom>
              <a:avLst/>
              <a:gdLst/>
              <a:ahLst/>
              <a:cxnLst/>
              <a:rect l="l" t="t" r="r" b="b"/>
              <a:pathLst>
                <a:path w="3315" h="4420" extrusionOk="0">
                  <a:moveTo>
                    <a:pt x="1298" y="1"/>
                  </a:moveTo>
                  <a:lnTo>
                    <a:pt x="1" y="97"/>
                  </a:lnTo>
                  <a:lnTo>
                    <a:pt x="289" y="1922"/>
                  </a:lnTo>
                  <a:lnTo>
                    <a:pt x="481" y="3891"/>
                  </a:lnTo>
                  <a:lnTo>
                    <a:pt x="1154" y="4419"/>
                  </a:lnTo>
                  <a:lnTo>
                    <a:pt x="3315" y="187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6"/>
            <p:cNvSpPr/>
            <p:nvPr/>
          </p:nvSpPr>
          <p:spPr>
            <a:xfrm>
              <a:off x="6902800" y="4113325"/>
              <a:ext cx="82875" cy="110500"/>
            </a:xfrm>
            <a:custGeom>
              <a:avLst/>
              <a:gdLst/>
              <a:ahLst/>
              <a:cxnLst/>
              <a:rect l="l" t="t" r="r" b="b"/>
              <a:pathLst>
                <a:path w="3315" h="4420" fill="none" extrusionOk="0">
                  <a:moveTo>
                    <a:pt x="1298" y="1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289" y="1922"/>
                  </a:lnTo>
                  <a:lnTo>
                    <a:pt x="481" y="3891"/>
                  </a:lnTo>
                  <a:lnTo>
                    <a:pt x="1154" y="4419"/>
                  </a:lnTo>
                  <a:lnTo>
                    <a:pt x="3315" y="1874"/>
                  </a:lnTo>
                  <a:lnTo>
                    <a:pt x="1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6"/>
            <p:cNvSpPr/>
            <p:nvPr/>
          </p:nvSpPr>
          <p:spPr>
            <a:xfrm>
              <a:off x="6878800" y="4059300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0" y="1"/>
                  </a:moveTo>
                  <a:lnTo>
                    <a:pt x="1441" y="6436"/>
                  </a:lnTo>
                  <a:lnTo>
                    <a:pt x="4371" y="2882"/>
                  </a:lnTo>
                  <a:lnTo>
                    <a:pt x="4371" y="2786"/>
                  </a:lnTo>
                  <a:lnTo>
                    <a:pt x="4275" y="2642"/>
                  </a:lnTo>
                  <a:lnTo>
                    <a:pt x="3842" y="2258"/>
                  </a:lnTo>
                  <a:lnTo>
                    <a:pt x="3122" y="1826"/>
                  </a:lnTo>
                  <a:lnTo>
                    <a:pt x="2306" y="1297"/>
                  </a:lnTo>
                  <a:lnTo>
                    <a:pt x="721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6"/>
            <p:cNvSpPr/>
            <p:nvPr/>
          </p:nvSpPr>
          <p:spPr>
            <a:xfrm>
              <a:off x="6434575" y="3839600"/>
              <a:ext cx="313375" cy="307375"/>
            </a:xfrm>
            <a:custGeom>
              <a:avLst/>
              <a:gdLst/>
              <a:ahLst/>
              <a:cxnLst/>
              <a:rect l="l" t="t" r="r" b="b"/>
              <a:pathLst>
                <a:path w="12535" h="12295" extrusionOk="0">
                  <a:moveTo>
                    <a:pt x="1921" y="0"/>
                  </a:moveTo>
                  <a:lnTo>
                    <a:pt x="0" y="1153"/>
                  </a:lnTo>
                  <a:lnTo>
                    <a:pt x="144" y="1633"/>
                  </a:lnTo>
                  <a:lnTo>
                    <a:pt x="336" y="2161"/>
                  </a:lnTo>
                  <a:lnTo>
                    <a:pt x="576" y="2882"/>
                  </a:lnTo>
                  <a:lnTo>
                    <a:pt x="961" y="3746"/>
                  </a:lnTo>
                  <a:lnTo>
                    <a:pt x="1393" y="4707"/>
                  </a:lnTo>
                  <a:lnTo>
                    <a:pt x="1921" y="5715"/>
                  </a:lnTo>
                  <a:lnTo>
                    <a:pt x="2593" y="6772"/>
                  </a:lnTo>
                  <a:lnTo>
                    <a:pt x="3362" y="7828"/>
                  </a:lnTo>
                  <a:lnTo>
                    <a:pt x="3794" y="8356"/>
                  </a:lnTo>
                  <a:lnTo>
                    <a:pt x="4274" y="8837"/>
                  </a:lnTo>
                  <a:lnTo>
                    <a:pt x="4755" y="9317"/>
                  </a:lnTo>
                  <a:lnTo>
                    <a:pt x="5283" y="9797"/>
                  </a:lnTo>
                  <a:lnTo>
                    <a:pt x="5859" y="10229"/>
                  </a:lnTo>
                  <a:lnTo>
                    <a:pt x="6436" y="10662"/>
                  </a:lnTo>
                  <a:lnTo>
                    <a:pt x="7060" y="10998"/>
                  </a:lnTo>
                  <a:lnTo>
                    <a:pt x="7732" y="11334"/>
                  </a:lnTo>
                  <a:lnTo>
                    <a:pt x="8453" y="11622"/>
                  </a:lnTo>
                  <a:lnTo>
                    <a:pt x="9173" y="11862"/>
                  </a:lnTo>
                  <a:lnTo>
                    <a:pt x="9989" y="12102"/>
                  </a:lnTo>
                  <a:lnTo>
                    <a:pt x="10806" y="12199"/>
                  </a:lnTo>
                  <a:lnTo>
                    <a:pt x="11622" y="12295"/>
                  </a:lnTo>
                  <a:lnTo>
                    <a:pt x="12535" y="12295"/>
                  </a:lnTo>
                  <a:lnTo>
                    <a:pt x="11958" y="8453"/>
                  </a:lnTo>
                  <a:lnTo>
                    <a:pt x="11814" y="8549"/>
                  </a:lnTo>
                  <a:lnTo>
                    <a:pt x="11622" y="8597"/>
                  </a:lnTo>
                  <a:lnTo>
                    <a:pt x="11382" y="8645"/>
                  </a:lnTo>
                  <a:lnTo>
                    <a:pt x="11046" y="8645"/>
                  </a:lnTo>
                  <a:lnTo>
                    <a:pt x="10614" y="8597"/>
                  </a:lnTo>
                  <a:lnTo>
                    <a:pt x="10133" y="8453"/>
                  </a:lnTo>
                  <a:lnTo>
                    <a:pt x="9557" y="8260"/>
                  </a:lnTo>
                  <a:lnTo>
                    <a:pt x="8933" y="7876"/>
                  </a:lnTo>
                  <a:lnTo>
                    <a:pt x="8164" y="7348"/>
                  </a:lnTo>
                  <a:lnTo>
                    <a:pt x="7348" y="6676"/>
                  </a:lnTo>
                  <a:lnTo>
                    <a:pt x="6436" y="5811"/>
                  </a:lnTo>
                  <a:lnTo>
                    <a:pt x="5475" y="4755"/>
                  </a:lnTo>
                  <a:lnTo>
                    <a:pt x="4370" y="3458"/>
                  </a:lnTo>
                  <a:lnTo>
                    <a:pt x="3218" y="1873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6"/>
            <p:cNvSpPr/>
            <p:nvPr/>
          </p:nvSpPr>
          <p:spPr>
            <a:xfrm>
              <a:off x="6434575" y="3839600"/>
              <a:ext cx="313375" cy="307375"/>
            </a:xfrm>
            <a:custGeom>
              <a:avLst/>
              <a:gdLst/>
              <a:ahLst/>
              <a:cxnLst/>
              <a:rect l="l" t="t" r="r" b="b"/>
              <a:pathLst>
                <a:path w="12535" h="12295" fill="none" extrusionOk="0">
                  <a:moveTo>
                    <a:pt x="11958" y="8453"/>
                  </a:moveTo>
                  <a:lnTo>
                    <a:pt x="11958" y="8453"/>
                  </a:lnTo>
                  <a:lnTo>
                    <a:pt x="11814" y="8549"/>
                  </a:lnTo>
                  <a:lnTo>
                    <a:pt x="11622" y="8597"/>
                  </a:lnTo>
                  <a:lnTo>
                    <a:pt x="11382" y="8645"/>
                  </a:lnTo>
                  <a:lnTo>
                    <a:pt x="11046" y="8645"/>
                  </a:lnTo>
                  <a:lnTo>
                    <a:pt x="10614" y="8597"/>
                  </a:lnTo>
                  <a:lnTo>
                    <a:pt x="10133" y="8453"/>
                  </a:lnTo>
                  <a:lnTo>
                    <a:pt x="9557" y="8260"/>
                  </a:lnTo>
                  <a:lnTo>
                    <a:pt x="8933" y="7876"/>
                  </a:lnTo>
                  <a:lnTo>
                    <a:pt x="8164" y="7348"/>
                  </a:lnTo>
                  <a:lnTo>
                    <a:pt x="7348" y="6676"/>
                  </a:lnTo>
                  <a:lnTo>
                    <a:pt x="6436" y="5811"/>
                  </a:lnTo>
                  <a:lnTo>
                    <a:pt x="5475" y="4755"/>
                  </a:lnTo>
                  <a:lnTo>
                    <a:pt x="4370" y="3458"/>
                  </a:lnTo>
                  <a:lnTo>
                    <a:pt x="3218" y="1873"/>
                  </a:lnTo>
                  <a:lnTo>
                    <a:pt x="1921" y="0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144" y="1633"/>
                  </a:lnTo>
                  <a:lnTo>
                    <a:pt x="336" y="2161"/>
                  </a:lnTo>
                  <a:lnTo>
                    <a:pt x="576" y="2882"/>
                  </a:lnTo>
                  <a:lnTo>
                    <a:pt x="961" y="3746"/>
                  </a:lnTo>
                  <a:lnTo>
                    <a:pt x="1393" y="4707"/>
                  </a:lnTo>
                  <a:lnTo>
                    <a:pt x="1921" y="5715"/>
                  </a:lnTo>
                  <a:lnTo>
                    <a:pt x="2593" y="6772"/>
                  </a:lnTo>
                  <a:lnTo>
                    <a:pt x="3362" y="7828"/>
                  </a:lnTo>
                  <a:lnTo>
                    <a:pt x="3794" y="8356"/>
                  </a:lnTo>
                  <a:lnTo>
                    <a:pt x="4274" y="8837"/>
                  </a:lnTo>
                  <a:lnTo>
                    <a:pt x="4755" y="9317"/>
                  </a:lnTo>
                  <a:lnTo>
                    <a:pt x="5283" y="9797"/>
                  </a:lnTo>
                  <a:lnTo>
                    <a:pt x="5859" y="10229"/>
                  </a:lnTo>
                  <a:lnTo>
                    <a:pt x="6436" y="10662"/>
                  </a:lnTo>
                  <a:lnTo>
                    <a:pt x="7060" y="10998"/>
                  </a:lnTo>
                  <a:lnTo>
                    <a:pt x="7732" y="11334"/>
                  </a:lnTo>
                  <a:lnTo>
                    <a:pt x="8453" y="11622"/>
                  </a:lnTo>
                  <a:lnTo>
                    <a:pt x="9173" y="11862"/>
                  </a:lnTo>
                  <a:lnTo>
                    <a:pt x="9989" y="12102"/>
                  </a:lnTo>
                  <a:lnTo>
                    <a:pt x="10806" y="12199"/>
                  </a:lnTo>
                  <a:lnTo>
                    <a:pt x="11622" y="12295"/>
                  </a:lnTo>
                  <a:lnTo>
                    <a:pt x="12535" y="12295"/>
                  </a:lnTo>
                  <a:lnTo>
                    <a:pt x="11958" y="84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6"/>
            <p:cNvSpPr/>
            <p:nvPr/>
          </p:nvSpPr>
          <p:spPr>
            <a:xfrm>
              <a:off x="6629075" y="4016075"/>
              <a:ext cx="18025" cy="13250"/>
            </a:xfrm>
            <a:custGeom>
              <a:avLst/>
              <a:gdLst/>
              <a:ahLst/>
              <a:cxnLst/>
              <a:rect l="l" t="t" r="r" b="b"/>
              <a:pathLst>
                <a:path w="721" h="530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721" y="529"/>
                  </a:lnTo>
                  <a:lnTo>
                    <a:pt x="721" y="529"/>
                  </a:lnTo>
                  <a:lnTo>
                    <a:pt x="721" y="5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1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6"/>
            <p:cNvSpPr/>
            <p:nvPr/>
          </p:nvSpPr>
          <p:spPr>
            <a:xfrm>
              <a:off x="6629075" y="4016075"/>
              <a:ext cx="18025" cy="13250"/>
            </a:xfrm>
            <a:custGeom>
              <a:avLst/>
              <a:gdLst/>
              <a:ahLst/>
              <a:cxnLst/>
              <a:rect l="l" t="t" r="r" b="b"/>
              <a:pathLst>
                <a:path w="721" h="53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721" y="529"/>
                  </a:lnTo>
                  <a:lnTo>
                    <a:pt x="721" y="529"/>
                  </a:lnTo>
                  <a:lnTo>
                    <a:pt x="721" y="52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6"/>
            <p:cNvSpPr/>
            <p:nvPr/>
          </p:nvSpPr>
          <p:spPr>
            <a:xfrm>
              <a:off x="6605050" y="4016075"/>
              <a:ext cx="42050" cy="105700"/>
            </a:xfrm>
            <a:custGeom>
              <a:avLst/>
              <a:gdLst/>
              <a:ahLst/>
              <a:cxnLst/>
              <a:rect l="l" t="t" r="r" b="b"/>
              <a:pathLst>
                <a:path w="1682" h="4228" extrusionOk="0">
                  <a:moveTo>
                    <a:pt x="961" y="1"/>
                  </a:moveTo>
                  <a:lnTo>
                    <a:pt x="1" y="3795"/>
                  </a:lnTo>
                  <a:lnTo>
                    <a:pt x="769" y="4227"/>
                  </a:lnTo>
                  <a:lnTo>
                    <a:pt x="1682" y="52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6"/>
            <p:cNvSpPr/>
            <p:nvPr/>
          </p:nvSpPr>
          <p:spPr>
            <a:xfrm>
              <a:off x="6605050" y="4016075"/>
              <a:ext cx="42050" cy="105700"/>
            </a:xfrm>
            <a:custGeom>
              <a:avLst/>
              <a:gdLst/>
              <a:ahLst/>
              <a:cxnLst/>
              <a:rect l="l" t="t" r="r" b="b"/>
              <a:pathLst>
                <a:path w="1682" h="4228" fill="none" extrusionOk="0">
                  <a:moveTo>
                    <a:pt x="961" y="1"/>
                  </a:moveTo>
                  <a:lnTo>
                    <a:pt x="1" y="3795"/>
                  </a:lnTo>
                  <a:lnTo>
                    <a:pt x="1" y="3795"/>
                  </a:lnTo>
                  <a:lnTo>
                    <a:pt x="769" y="4227"/>
                  </a:lnTo>
                  <a:lnTo>
                    <a:pt x="1682" y="529"/>
                  </a:lnTo>
                  <a:lnTo>
                    <a:pt x="1682" y="529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6"/>
            <p:cNvSpPr/>
            <p:nvPr/>
          </p:nvSpPr>
          <p:spPr>
            <a:xfrm>
              <a:off x="6617050" y="4019675"/>
              <a:ext cx="115300" cy="145300"/>
            </a:xfrm>
            <a:custGeom>
              <a:avLst/>
              <a:gdLst/>
              <a:ahLst/>
              <a:cxnLst/>
              <a:rect l="l" t="t" r="r" b="b"/>
              <a:pathLst>
                <a:path w="4612" h="5812" extrusionOk="0">
                  <a:moveTo>
                    <a:pt x="1298" y="1"/>
                  </a:moveTo>
                  <a:lnTo>
                    <a:pt x="1" y="5236"/>
                  </a:lnTo>
                  <a:lnTo>
                    <a:pt x="1730" y="5572"/>
                  </a:lnTo>
                  <a:lnTo>
                    <a:pt x="2979" y="5764"/>
                  </a:lnTo>
                  <a:lnTo>
                    <a:pt x="3411" y="5812"/>
                  </a:lnTo>
                  <a:lnTo>
                    <a:pt x="3651" y="5812"/>
                  </a:lnTo>
                  <a:lnTo>
                    <a:pt x="3747" y="5572"/>
                  </a:lnTo>
                  <a:lnTo>
                    <a:pt x="3891" y="4996"/>
                  </a:lnTo>
                  <a:lnTo>
                    <a:pt x="4179" y="3315"/>
                  </a:lnTo>
                  <a:lnTo>
                    <a:pt x="4611" y="913"/>
                  </a:lnTo>
                  <a:lnTo>
                    <a:pt x="4371" y="913"/>
                  </a:lnTo>
                  <a:lnTo>
                    <a:pt x="3795" y="769"/>
                  </a:lnTo>
                  <a:lnTo>
                    <a:pt x="2786" y="481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6"/>
            <p:cNvSpPr/>
            <p:nvPr/>
          </p:nvSpPr>
          <p:spPr>
            <a:xfrm>
              <a:off x="6617050" y="4019675"/>
              <a:ext cx="115300" cy="145300"/>
            </a:xfrm>
            <a:custGeom>
              <a:avLst/>
              <a:gdLst/>
              <a:ahLst/>
              <a:cxnLst/>
              <a:rect l="l" t="t" r="r" b="b"/>
              <a:pathLst>
                <a:path w="4612" h="5812" fill="none" extrusionOk="0">
                  <a:moveTo>
                    <a:pt x="4611" y="913"/>
                  </a:moveTo>
                  <a:lnTo>
                    <a:pt x="4611" y="913"/>
                  </a:lnTo>
                  <a:lnTo>
                    <a:pt x="4371" y="913"/>
                  </a:lnTo>
                  <a:lnTo>
                    <a:pt x="3795" y="769"/>
                  </a:lnTo>
                  <a:lnTo>
                    <a:pt x="2786" y="481"/>
                  </a:lnTo>
                  <a:lnTo>
                    <a:pt x="1298" y="1"/>
                  </a:lnTo>
                  <a:lnTo>
                    <a:pt x="1" y="5236"/>
                  </a:lnTo>
                  <a:lnTo>
                    <a:pt x="1" y="5236"/>
                  </a:lnTo>
                  <a:lnTo>
                    <a:pt x="1730" y="5572"/>
                  </a:lnTo>
                  <a:lnTo>
                    <a:pt x="2979" y="5764"/>
                  </a:lnTo>
                  <a:lnTo>
                    <a:pt x="3411" y="5812"/>
                  </a:lnTo>
                  <a:lnTo>
                    <a:pt x="3651" y="5812"/>
                  </a:lnTo>
                  <a:lnTo>
                    <a:pt x="3651" y="5812"/>
                  </a:lnTo>
                  <a:lnTo>
                    <a:pt x="3747" y="5572"/>
                  </a:lnTo>
                  <a:lnTo>
                    <a:pt x="3891" y="4996"/>
                  </a:lnTo>
                  <a:lnTo>
                    <a:pt x="4179" y="3315"/>
                  </a:lnTo>
                  <a:lnTo>
                    <a:pt x="4611" y="9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6"/>
            <p:cNvSpPr/>
            <p:nvPr/>
          </p:nvSpPr>
          <p:spPr>
            <a:xfrm>
              <a:off x="6381750" y="3748350"/>
              <a:ext cx="129675" cy="142900"/>
            </a:xfrm>
            <a:custGeom>
              <a:avLst/>
              <a:gdLst/>
              <a:ahLst/>
              <a:cxnLst/>
              <a:rect l="l" t="t" r="r" b="b"/>
              <a:pathLst>
                <a:path w="5187" h="5716" extrusionOk="0">
                  <a:moveTo>
                    <a:pt x="2882" y="0"/>
                  </a:moveTo>
                  <a:lnTo>
                    <a:pt x="2833" y="48"/>
                  </a:lnTo>
                  <a:lnTo>
                    <a:pt x="2737" y="192"/>
                  </a:lnTo>
                  <a:lnTo>
                    <a:pt x="2737" y="480"/>
                  </a:lnTo>
                  <a:lnTo>
                    <a:pt x="2785" y="1153"/>
                  </a:lnTo>
                  <a:lnTo>
                    <a:pt x="2930" y="1777"/>
                  </a:lnTo>
                  <a:lnTo>
                    <a:pt x="3026" y="2209"/>
                  </a:lnTo>
                  <a:lnTo>
                    <a:pt x="2737" y="1729"/>
                  </a:lnTo>
                  <a:lnTo>
                    <a:pt x="2257" y="1009"/>
                  </a:lnTo>
                  <a:lnTo>
                    <a:pt x="2017" y="673"/>
                  </a:lnTo>
                  <a:lnTo>
                    <a:pt x="1777" y="432"/>
                  </a:lnTo>
                  <a:lnTo>
                    <a:pt x="1585" y="288"/>
                  </a:lnTo>
                  <a:lnTo>
                    <a:pt x="1537" y="288"/>
                  </a:lnTo>
                  <a:lnTo>
                    <a:pt x="1441" y="336"/>
                  </a:lnTo>
                  <a:lnTo>
                    <a:pt x="1393" y="432"/>
                  </a:lnTo>
                  <a:lnTo>
                    <a:pt x="1393" y="576"/>
                  </a:lnTo>
                  <a:lnTo>
                    <a:pt x="1393" y="865"/>
                  </a:lnTo>
                  <a:lnTo>
                    <a:pt x="1489" y="1249"/>
                  </a:lnTo>
                  <a:lnTo>
                    <a:pt x="1633" y="1633"/>
                  </a:lnTo>
                  <a:lnTo>
                    <a:pt x="1873" y="2305"/>
                  </a:lnTo>
                  <a:lnTo>
                    <a:pt x="2017" y="2642"/>
                  </a:lnTo>
                  <a:lnTo>
                    <a:pt x="1825" y="2353"/>
                  </a:lnTo>
                  <a:lnTo>
                    <a:pt x="1345" y="1825"/>
                  </a:lnTo>
                  <a:lnTo>
                    <a:pt x="1105" y="1537"/>
                  </a:lnTo>
                  <a:lnTo>
                    <a:pt x="864" y="1345"/>
                  </a:lnTo>
                  <a:lnTo>
                    <a:pt x="672" y="1201"/>
                  </a:lnTo>
                  <a:lnTo>
                    <a:pt x="576" y="1201"/>
                  </a:lnTo>
                  <a:lnTo>
                    <a:pt x="528" y="1249"/>
                  </a:lnTo>
                  <a:lnTo>
                    <a:pt x="528" y="1441"/>
                  </a:lnTo>
                  <a:lnTo>
                    <a:pt x="576" y="1681"/>
                  </a:lnTo>
                  <a:lnTo>
                    <a:pt x="720" y="1921"/>
                  </a:lnTo>
                  <a:lnTo>
                    <a:pt x="864" y="2209"/>
                  </a:lnTo>
                  <a:lnTo>
                    <a:pt x="1249" y="2738"/>
                  </a:lnTo>
                  <a:lnTo>
                    <a:pt x="1441" y="3026"/>
                  </a:lnTo>
                  <a:lnTo>
                    <a:pt x="1441" y="3026"/>
                  </a:lnTo>
                  <a:lnTo>
                    <a:pt x="1201" y="2882"/>
                  </a:lnTo>
                  <a:lnTo>
                    <a:pt x="720" y="2594"/>
                  </a:lnTo>
                  <a:lnTo>
                    <a:pt x="480" y="2498"/>
                  </a:lnTo>
                  <a:lnTo>
                    <a:pt x="288" y="2401"/>
                  </a:lnTo>
                  <a:lnTo>
                    <a:pt x="96" y="2401"/>
                  </a:lnTo>
                  <a:lnTo>
                    <a:pt x="48" y="2449"/>
                  </a:lnTo>
                  <a:lnTo>
                    <a:pt x="0" y="2449"/>
                  </a:lnTo>
                  <a:lnTo>
                    <a:pt x="0" y="2546"/>
                  </a:lnTo>
                  <a:lnTo>
                    <a:pt x="48" y="2690"/>
                  </a:lnTo>
                  <a:lnTo>
                    <a:pt x="336" y="3026"/>
                  </a:lnTo>
                  <a:lnTo>
                    <a:pt x="672" y="3410"/>
                  </a:lnTo>
                  <a:lnTo>
                    <a:pt x="1105" y="3794"/>
                  </a:lnTo>
                  <a:lnTo>
                    <a:pt x="1057" y="4034"/>
                  </a:lnTo>
                  <a:lnTo>
                    <a:pt x="1057" y="4274"/>
                  </a:lnTo>
                  <a:lnTo>
                    <a:pt x="1105" y="4515"/>
                  </a:lnTo>
                  <a:lnTo>
                    <a:pt x="1201" y="4755"/>
                  </a:lnTo>
                  <a:lnTo>
                    <a:pt x="1345" y="5043"/>
                  </a:lnTo>
                  <a:lnTo>
                    <a:pt x="1585" y="5283"/>
                  </a:lnTo>
                  <a:lnTo>
                    <a:pt x="1825" y="5475"/>
                  </a:lnTo>
                  <a:lnTo>
                    <a:pt x="2113" y="5619"/>
                  </a:lnTo>
                  <a:lnTo>
                    <a:pt x="2401" y="5667"/>
                  </a:lnTo>
                  <a:lnTo>
                    <a:pt x="2689" y="5715"/>
                  </a:lnTo>
                  <a:lnTo>
                    <a:pt x="3026" y="5667"/>
                  </a:lnTo>
                  <a:lnTo>
                    <a:pt x="3314" y="5571"/>
                  </a:lnTo>
                  <a:lnTo>
                    <a:pt x="4034" y="5235"/>
                  </a:lnTo>
                  <a:lnTo>
                    <a:pt x="4322" y="5091"/>
                  </a:lnTo>
                  <a:lnTo>
                    <a:pt x="4514" y="4947"/>
                  </a:lnTo>
                  <a:lnTo>
                    <a:pt x="4706" y="4707"/>
                  </a:lnTo>
                  <a:lnTo>
                    <a:pt x="4851" y="4515"/>
                  </a:lnTo>
                  <a:lnTo>
                    <a:pt x="4947" y="4226"/>
                  </a:lnTo>
                  <a:lnTo>
                    <a:pt x="4995" y="3986"/>
                  </a:lnTo>
                  <a:lnTo>
                    <a:pt x="4995" y="3698"/>
                  </a:lnTo>
                  <a:lnTo>
                    <a:pt x="4995" y="3410"/>
                  </a:lnTo>
                  <a:lnTo>
                    <a:pt x="5091" y="2930"/>
                  </a:lnTo>
                  <a:lnTo>
                    <a:pt x="5187" y="2257"/>
                  </a:lnTo>
                  <a:lnTo>
                    <a:pt x="5187" y="1921"/>
                  </a:lnTo>
                  <a:lnTo>
                    <a:pt x="5139" y="1633"/>
                  </a:lnTo>
                  <a:lnTo>
                    <a:pt x="5043" y="1489"/>
                  </a:lnTo>
                  <a:lnTo>
                    <a:pt x="4995" y="1441"/>
                  </a:lnTo>
                  <a:lnTo>
                    <a:pt x="4899" y="1393"/>
                  </a:lnTo>
                  <a:lnTo>
                    <a:pt x="4755" y="1393"/>
                  </a:lnTo>
                  <a:lnTo>
                    <a:pt x="4658" y="1489"/>
                  </a:lnTo>
                  <a:lnTo>
                    <a:pt x="4562" y="1585"/>
                  </a:lnTo>
                  <a:lnTo>
                    <a:pt x="4514" y="1729"/>
                  </a:lnTo>
                  <a:lnTo>
                    <a:pt x="4370" y="2065"/>
                  </a:lnTo>
                  <a:lnTo>
                    <a:pt x="4274" y="2401"/>
                  </a:lnTo>
                  <a:lnTo>
                    <a:pt x="4082" y="2305"/>
                  </a:lnTo>
                  <a:lnTo>
                    <a:pt x="3890" y="2209"/>
                  </a:lnTo>
                  <a:lnTo>
                    <a:pt x="3650" y="1585"/>
                  </a:lnTo>
                  <a:lnTo>
                    <a:pt x="3362" y="817"/>
                  </a:lnTo>
                  <a:lnTo>
                    <a:pt x="3218" y="432"/>
                  </a:lnTo>
                  <a:lnTo>
                    <a:pt x="3074" y="192"/>
                  </a:lnTo>
                  <a:lnTo>
                    <a:pt x="2930" y="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6"/>
            <p:cNvSpPr/>
            <p:nvPr/>
          </p:nvSpPr>
          <p:spPr>
            <a:xfrm>
              <a:off x="6651875" y="4037700"/>
              <a:ext cx="272575" cy="300175"/>
            </a:xfrm>
            <a:custGeom>
              <a:avLst/>
              <a:gdLst/>
              <a:ahLst/>
              <a:cxnLst/>
              <a:rect l="l" t="t" r="r" b="b"/>
              <a:pathLst>
                <a:path w="10903" h="12007" extrusionOk="0">
                  <a:moveTo>
                    <a:pt x="4563" y="0"/>
                  </a:moveTo>
                  <a:lnTo>
                    <a:pt x="4131" y="96"/>
                  </a:lnTo>
                  <a:lnTo>
                    <a:pt x="3795" y="192"/>
                  </a:lnTo>
                  <a:lnTo>
                    <a:pt x="3459" y="288"/>
                  </a:lnTo>
                  <a:lnTo>
                    <a:pt x="3218" y="432"/>
                  </a:lnTo>
                  <a:lnTo>
                    <a:pt x="2978" y="577"/>
                  </a:lnTo>
                  <a:lnTo>
                    <a:pt x="2786" y="817"/>
                  </a:lnTo>
                  <a:lnTo>
                    <a:pt x="2594" y="1057"/>
                  </a:lnTo>
                  <a:lnTo>
                    <a:pt x="2210" y="1681"/>
                  </a:lnTo>
                  <a:lnTo>
                    <a:pt x="1826" y="2402"/>
                  </a:lnTo>
                  <a:lnTo>
                    <a:pt x="1537" y="3170"/>
                  </a:lnTo>
                  <a:lnTo>
                    <a:pt x="1249" y="4034"/>
                  </a:lnTo>
                  <a:lnTo>
                    <a:pt x="1009" y="4947"/>
                  </a:lnTo>
                  <a:lnTo>
                    <a:pt x="769" y="5859"/>
                  </a:lnTo>
                  <a:lnTo>
                    <a:pt x="433" y="7636"/>
                  </a:lnTo>
                  <a:lnTo>
                    <a:pt x="193" y="9125"/>
                  </a:lnTo>
                  <a:lnTo>
                    <a:pt x="1" y="10566"/>
                  </a:lnTo>
                  <a:lnTo>
                    <a:pt x="1153" y="10950"/>
                  </a:lnTo>
                  <a:lnTo>
                    <a:pt x="2402" y="11286"/>
                  </a:lnTo>
                  <a:lnTo>
                    <a:pt x="3747" y="11622"/>
                  </a:lnTo>
                  <a:lnTo>
                    <a:pt x="5139" y="11814"/>
                  </a:lnTo>
                  <a:lnTo>
                    <a:pt x="6580" y="11959"/>
                  </a:lnTo>
                  <a:lnTo>
                    <a:pt x="7301" y="12007"/>
                  </a:lnTo>
                  <a:lnTo>
                    <a:pt x="8741" y="12007"/>
                  </a:lnTo>
                  <a:lnTo>
                    <a:pt x="9462" y="11911"/>
                  </a:lnTo>
                  <a:lnTo>
                    <a:pt x="10182" y="11814"/>
                  </a:lnTo>
                  <a:lnTo>
                    <a:pt x="10902" y="11718"/>
                  </a:lnTo>
                  <a:lnTo>
                    <a:pt x="10806" y="10230"/>
                  </a:lnTo>
                  <a:lnTo>
                    <a:pt x="10518" y="6964"/>
                  </a:lnTo>
                  <a:lnTo>
                    <a:pt x="10326" y="5139"/>
                  </a:lnTo>
                  <a:lnTo>
                    <a:pt x="10086" y="3458"/>
                  </a:lnTo>
                  <a:lnTo>
                    <a:pt x="9942" y="2690"/>
                  </a:lnTo>
                  <a:lnTo>
                    <a:pt x="9798" y="2065"/>
                  </a:lnTo>
                  <a:lnTo>
                    <a:pt x="9654" y="1585"/>
                  </a:lnTo>
                  <a:lnTo>
                    <a:pt x="9462" y="1249"/>
                  </a:lnTo>
                  <a:lnTo>
                    <a:pt x="9318" y="1057"/>
                  </a:lnTo>
                  <a:lnTo>
                    <a:pt x="9077" y="865"/>
                  </a:lnTo>
                  <a:lnTo>
                    <a:pt x="8789" y="721"/>
                  </a:lnTo>
                  <a:lnTo>
                    <a:pt x="8453" y="577"/>
                  </a:lnTo>
                  <a:lnTo>
                    <a:pt x="7685" y="288"/>
                  </a:lnTo>
                  <a:lnTo>
                    <a:pt x="6820" y="96"/>
                  </a:lnTo>
                  <a:lnTo>
                    <a:pt x="590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6"/>
            <p:cNvSpPr/>
            <p:nvPr/>
          </p:nvSpPr>
          <p:spPr>
            <a:xfrm>
              <a:off x="6651875" y="4037700"/>
              <a:ext cx="272575" cy="300175"/>
            </a:xfrm>
            <a:custGeom>
              <a:avLst/>
              <a:gdLst/>
              <a:ahLst/>
              <a:cxnLst/>
              <a:rect l="l" t="t" r="r" b="b"/>
              <a:pathLst>
                <a:path w="10903" h="12007" fill="none" extrusionOk="0">
                  <a:moveTo>
                    <a:pt x="1" y="10566"/>
                  </a:moveTo>
                  <a:lnTo>
                    <a:pt x="1" y="10566"/>
                  </a:lnTo>
                  <a:lnTo>
                    <a:pt x="1153" y="10950"/>
                  </a:lnTo>
                  <a:lnTo>
                    <a:pt x="2402" y="11286"/>
                  </a:lnTo>
                  <a:lnTo>
                    <a:pt x="3747" y="11622"/>
                  </a:lnTo>
                  <a:lnTo>
                    <a:pt x="5139" y="11814"/>
                  </a:lnTo>
                  <a:lnTo>
                    <a:pt x="6580" y="11959"/>
                  </a:lnTo>
                  <a:lnTo>
                    <a:pt x="7301" y="12007"/>
                  </a:lnTo>
                  <a:lnTo>
                    <a:pt x="8021" y="12007"/>
                  </a:lnTo>
                  <a:lnTo>
                    <a:pt x="8741" y="12007"/>
                  </a:lnTo>
                  <a:lnTo>
                    <a:pt x="9462" y="11911"/>
                  </a:lnTo>
                  <a:lnTo>
                    <a:pt x="10182" y="11814"/>
                  </a:lnTo>
                  <a:lnTo>
                    <a:pt x="10902" y="11718"/>
                  </a:lnTo>
                  <a:lnTo>
                    <a:pt x="10902" y="11718"/>
                  </a:lnTo>
                  <a:lnTo>
                    <a:pt x="10806" y="10230"/>
                  </a:lnTo>
                  <a:lnTo>
                    <a:pt x="10518" y="6964"/>
                  </a:lnTo>
                  <a:lnTo>
                    <a:pt x="10326" y="5139"/>
                  </a:lnTo>
                  <a:lnTo>
                    <a:pt x="10086" y="3458"/>
                  </a:lnTo>
                  <a:lnTo>
                    <a:pt x="9942" y="2690"/>
                  </a:lnTo>
                  <a:lnTo>
                    <a:pt x="9798" y="2065"/>
                  </a:lnTo>
                  <a:lnTo>
                    <a:pt x="9654" y="1585"/>
                  </a:lnTo>
                  <a:lnTo>
                    <a:pt x="9462" y="1249"/>
                  </a:lnTo>
                  <a:lnTo>
                    <a:pt x="9462" y="1249"/>
                  </a:lnTo>
                  <a:lnTo>
                    <a:pt x="9318" y="1057"/>
                  </a:lnTo>
                  <a:lnTo>
                    <a:pt x="9077" y="865"/>
                  </a:lnTo>
                  <a:lnTo>
                    <a:pt x="8789" y="721"/>
                  </a:lnTo>
                  <a:lnTo>
                    <a:pt x="8453" y="577"/>
                  </a:lnTo>
                  <a:lnTo>
                    <a:pt x="7685" y="288"/>
                  </a:lnTo>
                  <a:lnTo>
                    <a:pt x="6820" y="96"/>
                  </a:lnTo>
                  <a:lnTo>
                    <a:pt x="5908" y="0"/>
                  </a:lnTo>
                  <a:lnTo>
                    <a:pt x="4995" y="0"/>
                  </a:lnTo>
                  <a:lnTo>
                    <a:pt x="4563" y="0"/>
                  </a:lnTo>
                  <a:lnTo>
                    <a:pt x="4131" y="96"/>
                  </a:lnTo>
                  <a:lnTo>
                    <a:pt x="3795" y="192"/>
                  </a:lnTo>
                  <a:lnTo>
                    <a:pt x="3459" y="288"/>
                  </a:lnTo>
                  <a:lnTo>
                    <a:pt x="3459" y="288"/>
                  </a:lnTo>
                  <a:lnTo>
                    <a:pt x="3218" y="432"/>
                  </a:lnTo>
                  <a:lnTo>
                    <a:pt x="2978" y="577"/>
                  </a:lnTo>
                  <a:lnTo>
                    <a:pt x="2786" y="817"/>
                  </a:lnTo>
                  <a:lnTo>
                    <a:pt x="2594" y="1057"/>
                  </a:lnTo>
                  <a:lnTo>
                    <a:pt x="2210" y="1681"/>
                  </a:lnTo>
                  <a:lnTo>
                    <a:pt x="1826" y="2402"/>
                  </a:lnTo>
                  <a:lnTo>
                    <a:pt x="1537" y="3170"/>
                  </a:lnTo>
                  <a:lnTo>
                    <a:pt x="1249" y="4034"/>
                  </a:lnTo>
                  <a:lnTo>
                    <a:pt x="1009" y="4947"/>
                  </a:lnTo>
                  <a:lnTo>
                    <a:pt x="769" y="5859"/>
                  </a:lnTo>
                  <a:lnTo>
                    <a:pt x="433" y="7636"/>
                  </a:lnTo>
                  <a:lnTo>
                    <a:pt x="193" y="9125"/>
                  </a:lnTo>
                  <a:lnTo>
                    <a:pt x="1" y="10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6"/>
            <p:cNvSpPr/>
            <p:nvPr/>
          </p:nvSpPr>
          <p:spPr>
            <a:xfrm>
              <a:off x="6761125" y="4037700"/>
              <a:ext cx="103300" cy="58850"/>
            </a:xfrm>
            <a:custGeom>
              <a:avLst/>
              <a:gdLst/>
              <a:ahLst/>
              <a:cxnLst/>
              <a:rect l="l" t="t" r="r" b="b"/>
              <a:pathLst>
                <a:path w="4132" h="2354" extrusionOk="0">
                  <a:moveTo>
                    <a:pt x="673" y="0"/>
                  </a:moveTo>
                  <a:lnTo>
                    <a:pt x="193" y="48"/>
                  </a:lnTo>
                  <a:lnTo>
                    <a:pt x="49" y="240"/>
                  </a:lnTo>
                  <a:lnTo>
                    <a:pt x="1" y="481"/>
                  </a:lnTo>
                  <a:lnTo>
                    <a:pt x="1" y="769"/>
                  </a:lnTo>
                  <a:lnTo>
                    <a:pt x="49" y="1057"/>
                  </a:lnTo>
                  <a:lnTo>
                    <a:pt x="193" y="1345"/>
                  </a:lnTo>
                  <a:lnTo>
                    <a:pt x="433" y="1633"/>
                  </a:lnTo>
                  <a:lnTo>
                    <a:pt x="721" y="1873"/>
                  </a:lnTo>
                  <a:lnTo>
                    <a:pt x="1010" y="2065"/>
                  </a:lnTo>
                  <a:lnTo>
                    <a:pt x="1394" y="2209"/>
                  </a:lnTo>
                  <a:lnTo>
                    <a:pt x="1826" y="2305"/>
                  </a:lnTo>
                  <a:lnTo>
                    <a:pt x="2210" y="2353"/>
                  </a:lnTo>
                  <a:lnTo>
                    <a:pt x="2642" y="2305"/>
                  </a:lnTo>
                  <a:lnTo>
                    <a:pt x="2979" y="2257"/>
                  </a:lnTo>
                  <a:lnTo>
                    <a:pt x="3315" y="2113"/>
                  </a:lnTo>
                  <a:lnTo>
                    <a:pt x="3603" y="1921"/>
                  </a:lnTo>
                  <a:lnTo>
                    <a:pt x="3843" y="1681"/>
                  </a:lnTo>
                  <a:lnTo>
                    <a:pt x="4035" y="1441"/>
                  </a:lnTo>
                  <a:lnTo>
                    <a:pt x="4131" y="1153"/>
                  </a:lnTo>
                  <a:lnTo>
                    <a:pt x="4131" y="865"/>
                  </a:lnTo>
                  <a:lnTo>
                    <a:pt x="4035" y="529"/>
                  </a:lnTo>
                  <a:lnTo>
                    <a:pt x="3651" y="384"/>
                  </a:lnTo>
                  <a:lnTo>
                    <a:pt x="3171" y="288"/>
                  </a:lnTo>
                  <a:lnTo>
                    <a:pt x="2162" y="96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6"/>
            <p:cNvSpPr/>
            <p:nvPr/>
          </p:nvSpPr>
          <p:spPr>
            <a:xfrm>
              <a:off x="6761125" y="4037700"/>
              <a:ext cx="103300" cy="58850"/>
            </a:xfrm>
            <a:custGeom>
              <a:avLst/>
              <a:gdLst/>
              <a:ahLst/>
              <a:cxnLst/>
              <a:rect l="l" t="t" r="r" b="b"/>
              <a:pathLst>
                <a:path w="4132" h="2354" fill="none" extrusionOk="0">
                  <a:moveTo>
                    <a:pt x="4131" y="1153"/>
                  </a:moveTo>
                  <a:lnTo>
                    <a:pt x="4131" y="1153"/>
                  </a:lnTo>
                  <a:lnTo>
                    <a:pt x="4131" y="865"/>
                  </a:lnTo>
                  <a:lnTo>
                    <a:pt x="4035" y="529"/>
                  </a:lnTo>
                  <a:lnTo>
                    <a:pt x="4035" y="529"/>
                  </a:lnTo>
                  <a:lnTo>
                    <a:pt x="3651" y="384"/>
                  </a:lnTo>
                  <a:lnTo>
                    <a:pt x="3171" y="288"/>
                  </a:lnTo>
                  <a:lnTo>
                    <a:pt x="2162" y="96"/>
                  </a:lnTo>
                  <a:lnTo>
                    <a:pt x="1154" y="0"/>
                  </a:lnTo>
                  <a:lnTo>
                    <a:pt x="673" y="0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49" y="240"/>
                  </a:lnTo>
                  <a:lnTo>
                    <a:pt x="1" y="481"/>
                  </a:lnTo>
                  <a:lnTo>
                    <a:pt x="1" y="481"/>
                  </a:lnTo>
                  <a:lnTo>
                    <a:pt x="1" y="769"/>
                  </a:lnTo>
                  <a:lnTo>
                    <a:pt x="49" y="1057"/>
                  </a:lnTo>
                  <a:lnTo>
                    <a:pt x="193" y="1345"/>
                  </a:lnTo>
                  <a:lnTo>
                    <a:pt x="433" y="1633"/>
                  </a:lnTo>
                  <a:lnTo>
                    <a:pt x="721" y="1873"/>
                  </a:lnTo>
                  <a:lnTo>
                    <a:pt x="1010" y="2065"/>
                  </a:lnTo>
                  <a:lnTo>
                    <a:pt x="1394" y="2209"/>
                  </a:lnTo>
                  <a:lnTo>
                    <a:pt x="1826" y="2305"/>
                  </a:lnTo>
                  <a:lnTo>
                    <a:pt x="1826" y="2305"/>
                  </a:lnTo>
                  <a:lnTo>
                    <a:pt x="2210" y="2353"/>
                  </a:lnTo>
                  <a:lnTo>
                    <a:pt x="2642" y="2305"/>
                  </a:lnTo>
                  <a:lnTo>
                    <a:pt x="2979" y="2257"/>
                  </a:lnTo>
                  <a:lnTo>
                    <a:pt x="3315" y="2113"/>
                  </a:lnTo>
                  <a:lnTo>
                    <a:pt x="3603" y="1921"/>
                  </a:lnTo>
                  <a:lnTo>
                    <a:pt x="3843" y="1681"/>
                  </a:lnTo>
                  <a:lnTo>
                    <a:pt x="4035" y="1441"/>
                  </a:lnTo>
                  <a:lnTo>
                    <a:pt x="4131" y="1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6"/>
            <p:cNvSpPr/>
            <p:nvPr/>
          </p:nvSpPr>
          <p:spPr>
            <a:xfrm>
              <a:off x="6792350" y="4023275"/>
              <a:ext cx="38450" cy="44450"/>
            </a:xfrm>
            <a:custGeom>
              <a:avLst/>
              <a:gdLst/>
              <a:ahLst/>
              <a:cxnLst/>
              <a:rect l="l" t="t" r="r" b="b"/>
              <a:pathLst>
                <a:path w="1538" h="1778" extrusionOk="0">
                  <a:moveTo>
                    <a:pt x="193" y="1"/>
                  </a:moveTo>
                  <a:lnTo>
                    <a:pt x="1" y="1442"/>
                  </a:lnTo>
                  <a:lnTo>
                    <a:pt x="1489" y="1778"/>
                  </a:lnTo>
                  <a:lnTo>
                    <a:pt x="1537" y="14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6"/>
            <p:cNvSpPr/>
            <p:nvPr/>
          </p:nvSpPr>
          <p:spPr>
            <a:xfrm>
              <a:off x="6792350" y="4023275"/>
              <a:ext cx="38450" cy="44450"/>
            </a:xfrm>
            <a:custGeom>
              <a:avLst/>
              <a:gdLst/>
              <a:ahLst/>
              <a:cxnLst/>
              <a:rect l="l" t="t" r="r" b="b"/>
              <a:pathLst>
                <a:path w="1538" h="1778" fill="none" extrusionOk="0">
                  <a:moveTo>
                    <a:pt x="193" y="1"/>
                  </a:moveTo>
                  <a:lnTo>
                    <a:pt x="1" y="1442"/>
                  </a:lnTo>
                  <a:lnTo>
                    <a:pt x="1489" y="1778"/>
                  </a:lnTo>
                  <a:lnTo>
                    <a:pt x="1537" y="145"/>
                  </a:lnTo>
                  <a:lnTo>
                    <a:pt x="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6"/>
            <p:cNvSpPr/>
            <p:nvPr/>
          </p:nvSpPr>
          <p:spPr>
            <a:xfrm>
              <a:off x="6792350" y="4043700"/>
              <a:ext cx="38450" cy="24025"/>
            </a:xfrm>
            <a:custGeom>
              <a:avLst/>
              <a:gdLst/>
              <a:ahLst/>
              <a:cxnLst/>
              <a:rect l="l" t="t" r="r" b="b"/>
              <a:pathLst>
                <a:path w="1538" h="961" extrusionOk="0">
                  <a:moveTo>
                    <a:pt x="97" y="0"/>
                  </a:moveTo>
                  <a:lnTo>
                    <a:pt x="1" y="625"/>
                  </a:lnTo>
                  <a:lnTo>
                    <a:pt x="1489" y="961"/>
                  </a:lnTo>
                  <a:lnTo>
                    <a:pt x="1537" y="289"/>
                  </a:lnTo>
                  <a:lnTo>
                    <a:pt x="817" y="19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6"/>
            <p:cNvSpPr/>
            <p:nvPr/>
          </p:nvSpPr>
          <p:spPr>
            <a:xfrm>
              <a:off x="6792350" y="4043700"/>
              <a:ext cx="38450" cy="24025"/>
            </a:xfrm>
            <a:custGeom>
              <a:avLst/>
              <a:gdLst/>
              <a:ahLst/>
              <a:cxnLst/>
              <a:rect l="l" t="t" r="r" b="b"/>
              <a:pathLst>
                <a:path w="1538" h="961" fill="none" extrusionOk="0">
                  <a:moveTo>
                    <a:pt x="97" y="0"/>
                  </a:moveTo>
                  <a:lnTo>
                    <a:pt x="1" y="625"/>
                  </a:lnTo>
                  <a:lnTo>
                    <a:pt x="1489" y="961"/>
                  </a:lnTo>
                  <a:lnTo>
                    <a:pt x="1537" y="289"/>
                  </a:lnTo>
                  <a:lnTo>
                    <a:pt x="1537" y="289"/>
                  </a:lnTo>
                  <a:lnTo>
                    <a:pt x="817" y="192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6"/>
            <p:cNvSpPr/>
            <p:nvPr/>
          </p:nvSpPr>
          <p:spPr>
            <a:xfrm>
              <a:off x="6561825" y="3714725"/>
              <a:ext cx="134500" cy="144100"/>
            </a:xfrm>
            <a:custGeom>
              <a:avLst/>
              <a:gdLst/>
              <a:ahLst/>
              <a:cxnLst/>
              <a:rect l="l" t="t" r="r" b="b"/>
              <a:pathLst>
                <a:path w="5380" h="5764" extrusionOk="0">
                  <a:moveTo>
                    <a:pt x="2642" y="0"/>
                  </a:moveTo>
                  <a:lnTo>
                    <a:pt x="2114" y="97"/>
                  </a:lnTo>
                  <a:lnTo>
                    <a:pt x="1634" y="289"/>
                  </a:lnTo>
                  <a:lnTo>
                    <a:pt x="1201" y="577"/>
                  </a:lnTo>
                  <a:lnTo>
                    <a:pt x="769" y="961"/>
                  </a:lnTo>
                  <a:lnTo>
                    <a:pt x="433" y="1393"/>
                  </a:lnTo>
                  <a:lnTo>
                    <a:pt x="193" y="1921"/>
                  </a:lnTo>
                  <a:lnTo>
                    <a:pt x="49" y="2498"/>
                  </a:lnTo>
                  <a:lnTo>
                    <a:pt x="1" y="3074"/>
                  </a:lnTo>
                  <a:lnTo>
                    <a:pt x="49" y="3650"/>
                  </a:lnTo>
                  <a:lnTo>
                    <a:pt x="193" y="4131"/>
                  </a:lnTo>
                  <a:lnTo>
                    <a:pt x="481" y="4611"/>
                  </a:lnTo>
                  <a:lnTo>
                    <a:pt x="817" y="5043"/>
                  </a:lnTo>
                  <a:lnTo>
                    <a:pt x="1201" y="5379"/>
                  </a:lnTo>
                  <a:lnTo>
                    <a:pt x="1442" y="5475"/>
                  </a:lnTo>
                  <a:lnTo>
                    <a:pt x="1682" y="5619"/>
                  </a:lnTo>
                  <a:lnTo>
                    <a:pt x="1970" y="5667"/>
                  </a:lnTo>
                  <a:lnTo>
                    <a:pt x="2210" y="5715"/>
                  </a:lnTo>
                  <a:lnTo>
                    <a:pt x="2738" y="5764"/>
                  </a:lnTo>
                  <a:lnTo>
                    <a:pt x="3267" y="5667"/>
                  </a:lnTo>
                  <a:lnTo>
                    <a:pt x="3747" y="5475"/>
                  </a:lnTo>
                  <a:lnTo>
                    <a:pt x="4227" y="5187"/>
                  </a:lnTo>
                  <a:lnTo>
                    <a:pt x="4611" y="4803"/>
                  </a:lnTo>
                  <a:lnTo>
                    <a:pt x="4947" y="4323"/>
                  </a:lnTo>
                  <a:lnTo>
                    <a:pt x="5188" y="3794"/>
                  </a:lnTo>
                  <a:lnTo>
                    <a:pt x="5380" y="3218"/>
                  </a:lnTo>
                  <a:lnTo>
                    <a:pt x="5380" y="2642"/>
                  </a:lnTo>
                  <a:lnTo>
                    <a:pt x="5332" y="2114"/>
                  </a:lnTo>
                  <a:lnTo>
                    <a:pt x="5188" y="1585"/>
                  </a:lnTo>
                  <a:lnTo>
                    <a:pt x="4947" y="1105"/>
                  </a:lnTo>
                  <a:lnTo>
                    <a:pt x="4611" y="721"/>
                  </a:lnTo>
                  <a:lnTo>
                    <a:pt x="4179" y="385"/>
                  </a:lnTo>
                  <a:lnTo>
                    <a:pt x="3939" y="241"/>
                  </a:lnTo>
                  <a:lnTo>
                    <a:pt x="3699" y="145"/>
                  </a:lnTo>
                  <a:lnTo>
                    <a:pt x="3459" y="49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6"/>
            <p:cNvSpPr/>
            <p:nvPr/>
          </p:nvSpPr>
          <p:spPr>
            <a:xfrm>
              <a:off x="6561825" y="3714725"/>
              <a:ext cx="134500" cy="144100"/>
            </a:xfrm>
            <a:custGeom>
              <a:avLst/>
              <a:gdLst/>
              <a:ahLst/>
              <a:cxnLst/>
              <a:rect l="l" t="t" r="r" b="b"/>
              <a:pathLst>
                <a:path w="5380" h="5764" fill="none" extrusionOk="0">
                  <a:moveTo>
                    <a:pt x="193" y="1921"/>
                  </a:moveTo>
                  <a:lnTo>
                    <a:pt x="193" y="1921"/>
                  </a:lnTo>
                  <a:lnTo>
                    <a:pt x="49" y="2498"/>
                  </a:lnTo>
                  <a:lnTo>
                    <a:pt x="1" y="3074"/>
                  </a:lnTo>
                  <a:lnTo>
                    <a:pt x="49" y="3650"/>
                  </a:lnTo>
                  <a:lnTo>
                    <a:pt x="193" y="4131"/>
                  </a:lnTo>
                  <a:lnTo>
                    <a:pt x="481" y="4611"/>
                  </a:lnTo>
                  <a:lnTo>
                    <a:pt x="817" y="5043"/>
                  </a:lnTo>
                  <a:lnTo>
                    <a:pt x="1201" y="5379"/>
                  </a:lnTo>
                  <a:lnTo>
                    <a:pt x="1442" y="5475"/>
                  </a:lnTo>
                  <a:lnTo>
                    <a:pt x="1682" y="5619"/>
                  </a:lnTo>
                  <a:lnTo>
                    <a:pt x="1682" y="5619"/>
                  </a:lnTo>
                  <a:lnTo>
                    <a:pt x="1970" y="5667"/>
                  </a:lnTo>
                  <a:lnTo>
                    <a:pt x="2210" y="5715"/>
                  </a:lnTo>
                  <a:lnTo>
                    <a:pt x="2738" y="5764"/>
                  </a:lnTo>
                  <a:lnTo>
                    <a:pt x="3267" y="5667"/>
                  </a:lnTo>
                  <a:lnTo>
                    <a:pt x="3747" y="5475"/>
                  </a:lnTo>
                  <a:lnTo>
                    <a:pt x="4227" y="5187"/>
                  </a:lnTo>
                  <a:lnTo>
                    <a:pt x="4611" y="4803"/>
                  </a:lnTo>
                  <a:lnTo>
                    <a:pt x="4947" y="4323"/>
                  </a:lnTo>
                  <a:lnTo>
                    <a:pt x="5188" y="3794"/>
                  </a:lnTo>
                  <a:lnTo>
                    <a:pt x="5188" y="3794"/>
                  </a:lnTo>
                  <a:lnTo>
                    <a:pt x="5380" y="3218"/>
                  </a:lnTo>
                  <a:lnTo>
                    <a:pt x="5380" y="2642"/>
                  </a:lnTo>
                  <a:lnTo>
                    <a:pt x="5332" y="2114"/>
                  </a:lnTo>
                  <a:lnTo>
                    <a:pt x="5188" y="1585"/>
                  </a:lnTo>
                  <a:lnTo>
                    <a:pt x="4947" y="1105"/>
                  </a:lnTo>
                  <a:lnTo>
                    <a:pt x="4611" y="721"/>
                  </a:lnTo>
                  <a:lnTo>
                    <a:pt x="4179" y="385"/>
                  </a:lnTo>
                  <a:lnTo>
                    <a:pt x="3939" y="241"/>
                  </a:lnTo>
                  <a:lnTo>
                    <a:pt x="3699" y="145"/>
                  </a:lnTo>
                  <a:lnTo>
                    <a:pt x="3699" y="145"/>
                  </a:lnTo>
                  <a:lnTo>
                    <a:pt x="3459" y="49"/>
                  </a:lnTo>
                  <a:lnTo>
                    <a:pt x="3170" y="0"/>
                  </a:lnTo>
                  <a:lnTo>
                    <a:pt x="2642" y="0"/>
                  </a:lnTo>
                  <a:lnTo>
                    <a:pt x="2114" y="97"/>
                  </a:lnTo>
                  <a:lnTo>
                    <a:pt x="1634" y="289"/>
                  </a:lnTo>
                  <a:lnTo>
                    <a:pt x="1201" y="577"/>
                  </a:lnTo>
                  <a:lnTo>
                    <a:pt x="769" y="961"/>
                  </a:lnTo>
                  <a:lnTo>
                    <a:pt x="433" y="1393"/>
                  </a:lnTo>
                  <a:lnTo>
                    <a:pt x="193" y="19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6"/>
            <p:cNvSpPr/>
            <p:nvPr/>
          </p:nvSpPr>
          <p:spPr>
            <a:xfrm>
              <a:off x="6579850" y="3739950"/>
              <a:ext cx="39625" cy="81650"/>
            </a:xfrm>
            <a:custGeom>
              <a:avLst/>
              <a:gdLst/>
              <a:ahLst/>
              <a:cxnLst/>
              <a:rect l="l" t="t" r="r" b="b"/>
              <a:pathLst>
                <a:path w="1585" h="3266" extrusionOk="0">
                  <a:moveTo>
                    <a:pt x="1585" y="0"/>
                  </a:moveTo>
                  <a:lnTo>
                    <a:pt x="1345" y="48"/>
                  </a:lnTo>
                  <a:lnTo>
                    <a:pt x="1105" y="96"/>
                  </a:lnTo>
                  <a:lnTo>
                    <a:pt x="913" y="240"/>
                  </a:lnTo>
                  <a:lnTo>
                    <a:pt x="721" y="336"/>
                  </a:lnTo>
                  <a:lnTo>
                    <a:pt x="528" y="528"/>
                  </a:lnTo>
                  <a:lnTo>
                    <a:pt x="336" y="720"/>
                  </a:lnTo>
                  <a:lnTo>
                    <a:pt x="192" y="912"/>
                  </a:lnTo>
                  <a:lnTo>
                    <a:pt x="96" y="1153"/>
                  </a:lnTo>
                  <a:lnTo>
                    <a:pt x="0" y="1489"/>
                  </a:lnTo>
                  <a:lnTo>
                    <a:pt x="0" y="1825"/>
                  </a:lnTo>
                  <a:lnTo>
                    <a:pt x="0" y="2113"/>
                  </a:lnTo>
                  <a:lnTo>
                    <a:pt x="96" y="2401"/>
                  </a:lnTo>
                  <a:lnTo>
                    <a:pt x="240" y="2689"/>
                  </a:lnTo>
                  <a:lnTo>
                    <a:pt x="384" y="2930"/>
                  </a:lnTo>
                  <a:lnTo>
                    <a:pt x="625" y="3122"/>
                  </a:lnTo>
                  <a:lnTo>
                    <a:pt x="865" y="3266"/>
                  </a:lnTo>
                  <a:lnTo>
                    <a:pt x="1009" y="2545"/>
                  </a:lnTo>
                  <a:lnTo>
                    <a:pt x="1249" y="1825"/>
                  </a:lnTo>
                  <a:lnTo>
                    <a:pt x="1585" y="912"/>
                  </a:lnTo>
                  <a:lnTo>
                    <a:pt x="1537" y="961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6"/>
            <p:cNvSpPr/>
            <p:nvPr/>
          </p:nvSpPr>
          <p:spPr>
            <a:xfrm>
              <a:off x="6579850" y="3739950"/>
              <a:ext cx="39625" cy="81650"/>
            </a:xfrm>
            <a:custGeom>
              <a:avLst/>
              <a:gdLst/>
              <a:ahLst/>
              <a:cxnLst/>
              <a:rect l="l" t="t" r="r" b="b"/>
              <a:pathLst>
                <a:path w="1585" h="3266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345" y="48"/>
                  </a:lnTo>
                  <a:lnTo>
                    <a:pt x="1105" y="96"/>
                  </a:lnTo>
                  <a:lnTo>
                    <a:pt x="913" y="240"/>
                  </a:lnTo>
                  <a:lnTo>
                    <a:pt x="721" y="336"/>
                  </a:lnTo>
                  <a:lnTo>
                    <a:pt x="528" y="528"/>
                  </a:lnTo>
                  <a:lnTo>
                    <a:pt x="336" y="720"/>
                  </a:lnTo>
                  <a:lnTo>
                    <a:pt x="192" y="912"/>
                  </a:lnTo>
                  <a:lnTo>
                    <a:pt x="96" y="1153"/>
                  </a:lnTo>
                  <a:lnTo>
                    <a:pt x="96" y="1153"/>
                  </a:lnTo>
                  <a:lnTo>
                    <a:pt x="0" y="1489"/>
                  </a:lnTo>
                  <a:lnTo>
                    <a:pt x="0" y="1825"/>
                  </a:lnTo>
                  <a:lnTo>
                    <a:pt x="0" y="2113"/>
                  </a:lnTo>
                  <a:lnTo>
                    <a:pt x="96" y="2401"/>
                  </a:lnTo>
                  <a:lnTo>
                    <a:pt x="240" y="2689"/>
                  </a:lnTo>
                  <a:lnTo>
                    <a:pt x="384" y="2930"/>
                  </a:lnTo>
                  <a:lnTo>
                    <a:pt x="625" y="3122"/>
                  </a:lnTo>
                  <a:lnTo>
                    <a:pt x="865" y="3266"/>
                  </a:lnTo>
                  <a:lnTo>
                    <a:pt x="865" y="3266"/>
                  </a:lnTo>
                  <a:lnTo>
                    <a:pt x="1009" y="2545"/>
                  </a:lnTo>
                  <a:lnTo>
                    <a:pt x="1249" y="1825"/>
                  </a:lnTo>
                  <a:lnTo>
                    <a:pt x="1585" y="912"/>
                  </a:lnTo>
                  <a:lnTo>
                    <a:pt x="1585" y="912"/>
                  </a:lnTo>
                  <a:lnTo>
                    <a:pt x="1537" y="961"/>
                  </a:lnTo>
                  <a:lnTo>
                    <a:pt x="1537" y="961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6600250" y="3625875"/>
              <a:ext cx="445450" cy="427450"/>
            </a:xfrm>
            <a:custGeom>
              <a:avLst/>
              <a:gdLst/>
              <a:ahLst/>
              <a:cxnLst/>
              <a:rect l="l" t="t" r="r" b="b"/>
              <a:pathLst>
                <a:path w="17818" h="17098" extrusionOk="0">
                  <a:moveTo>
                    <a:pt x="8069" y="1"/>
                  </a:moveTo>
                  <a:lnTo>
                    <a:pt x="7348" y="49"/>
                  </a:lnTo>
                  <a:lnTo>
                    <a:pt x="6628" y="193"/>
                  </a:lnTo>
                  <a:lnTo>
                    <a:pt x="5956" y="385"/>
                  </a:lnTo>
                  <a:lnTo>
                    <a:pt x="5283" y="625"/>
                  </a:lnTo>
                  <a:lnTo>
                    <a:pt x="4659" y="961"/>
                  </a:lnTo>
                  <a:lnTo>
                    <a:pt x="4035" y="1345"/>
                  </a:lnTo>
                  <a:lnTo>
                    <a:pt x="3410" y="1778"/>
                  </a:lnTo>
                  <a:lnTo>
                    <a:pt x="2882" y="2258"/>
                  </a:lnTo>
                  <a:lnTo>
                    <a:pt x="2354" y="2786"/>
                  </a:lnTo>
                  <a:lnTo>
                    <a:pt x="1874" y="3362"/>
                  </a:lnTo>
                  <a:lnTo>
                    <a:pt x="1489" y="3987"/>
                  </a:lnTo>
                  <a:lnTo>
                    <a:pt x="1153" y="4611"/>
                  </a:lnTo>
                  <a:lnTo>
                    <a:pt x="865" y="5283"/>
                  </a:lnTo>
                  <a:lnTo>
                    <a:pt x="433" y="6388"/>
                  </a:lnTo>
                  <a:lnTo>
                    <a:pt x="241" y="7108"/>
                  </a:lnTo>
                  <a:lnTo>
                    <a:pt x="97" y="7781"/>
                  </a:lnTo>
                  <a:lnTo>
                    <a:pt x="1" y="8501"/>
                  </a:lnTo>
                  <a:lnTo>
                    <a:pt x="1" y="9173"/>
                  </a:lnTo>
                  <a:lnTo>
                    <a:pt x="49" y="9894"/>
                  </a:lnTo>
                  <a:lnTo>
                    <a:pt x="193" y="10566"/>
                  </a:lnTo>
                  <a:lnTo>
                    <a:pt x="385" y="11190"/>
                  </a:lnTo>
                  <a:lnTo>
                    <a:pt x="625" y="11815"/>
                  </a:lnTo>
                  <a:lnTo>
                    <a:pt x="961" y="12439"/>
                  </a:lnTo>
                  <a:lnTo>
                    <a:pt x="1345" y="13015"/>
                  </a:lnTo>
                  <a:lnTo>
                    <a:pt x="1778" y="13544"/>
                  </a:lnTo>
                  <a:lnTo>
                    <a:pt x="2258" y="14072"/>
                  </a:lnTo>
                  <a:lnTo>
                    <a:pt x="2786" y="14504"/>
                  </a:lnTo>
                  <a:lnTo>
                    <a:pt x="3362" y="14888"/>
                  </a:lnTo>
                  <a:lnTo>
                    <a:pt x="3987" y="15273"/>
                  </a:lnTo>
                  <a:lnTo>
                    <a:pt x="4659" y="15513"/>
                  </a:lnTo>
                  <a:lnTo>
                    <a:pt x="7493" y="16617"/>
                  </a:lnTo>
                  <a:lnTo>
                    <a:pt x="8213" y="16809"/>
                  </a:lnTo>
                  <a:lnTo>
                    <a:pt x="8933" y="17002"/>
                  </a:lnTo>
                  <a:lnTo>
                    <a:pt x="9702" y="17098"/>
                  </a:lnTo>
                  <a:lnTo>
                    <a:pt x="11239" y="17098"/>
                  </a:lnTo>
                  <a:lnTo>
                    <a:pt x="11959" y="17002"/>
                  </a:lnTo>
                  <a:lnTo>
                    <a:pt x="12679" y="16809"/>
                  </a:lnTo>
                  <a:lnTo>
                    <a:pt x="13400" y="16617"/>
                  </a:lnTo>
                  <a:lnTo>
                    <a:pt x="14072" y="16281"/>
                  </a:lnTo>
                  <a:lnTo>
                    <a:pt x="14648" y="15945"/>
                  </a:lnTo>
                  <a:lnTo>
                    <a:pt x="15177" y="15513"/>
                  </a:lnTo>
                  <a:lnTo>
                    <a:pt x="15657" y="15033"/>
                  </a:lnTo>
                  <a:lnTo>
                    <a:pt x="16041" y="14456"/>
                  </a:lnTo>
                  <a:lnTo>
                    <a:pt x="16233" y="14168"/>
                  </a:lnTo>
                  <a:lnTo>
                    <a:pt x="16377" y="13832"/>
                  </a:lnTo>
                  <a:lnTo>
                    <a:pt x="16473" y="13496"/>
                  </a:lnTo>
                  <a:lnTo>
                    <a:pt x="16569" y="13160"/>
                  </a:lnTo>
                  <a:lnTo>
                    <a:pt x="16617" y="12775"/>
                  </a:lnTo>
                  <a:lnTo>
                    <a:pt x="16665" y="12391"/>
                  </a:lnTo>
                  <a:lnTo>
                    <a:pt x="17050" y="11287"/>
                  </a:lnTo>
                  <a:lnTo>
                    <a:pt x="17290" y="10566"/>
                  </a:lnTo>
                  <a:lnTo>
                    <a:pt x="17482" y="9846"/>
                  </a:lnTo>
                  <a:lnTo>
                    <a:pt x="17626" y="9173"/>
                  </a:lnTo>
                  <a:lnTo>
                    <a:pt x="17722" y="8453"/>
                  </a:lnTo>
                  <a:lnTo>
                    <a:pt x="17818" y="7733"/>
                  </a:lnTo>
                  <a:lnTo>
                    <a:pt x="17770" y="7012"/>
                  </a:lnTo>
                  <a:lnTo>
                    <a:pt x="17722" y="6340"/>
                  </a:lnTo>
                  <a:lnTo>
                    <a:pt x="17578" y="5668"/>
                  </a:lnTo>
                  <a:lnTo>
                    <a:pt x="17386" y="5043"/>
                  </a:lnTo>
                  <a:lnTo>
                    <a:pt x="17098" y="4419"/>
                  </a:lnTo>
                  <a:lnTo>
                    <a:pt x="16761" y="3891"/>
                  </a:lnTo>
                  <a:lnTo>
                    <a:pt x="16281" y="3362"/>
                  </a:lnTo>
                  <a:lnTo>
                    <a:pt x="15753" y="2882"/>
                  </a:lnTo>
                  <a:lnTo>
                    <a:pt x="15177" y="2498"/>
                  </a:lnTo>
                  <a:lnTo>
                    <a:pt x="14456" y="2162"/>
                  </a:lnTo>
                  <a:lnTo>
                    <a:pt x="13640" y="1922"/>
                  </a:lnTo>
                  <a:lnTo>
                    <a:pt x="10182" y="385"/>
                  </a:lnTo>
                  <a:lnTo>
                    <a:pt x="9462" y="145"/>
                  </a:lnTo>
                  <a:lnTo>
                    <a:pt x="8789" y="49"/>
                  </a:lnTo>
                  <a:lnTo>
                    <a:pt x="806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6600250" y="3625875"/>
              <a:ext cx="445450" cy="427450"/>
            </a:xfrm>
            <a:custGeom>
              <a:avLst/>
              <a:gdLst/>
              <a:ahLst/>
              <a:cxnLst/>
              <a:rect l="l" t="t" r="r" b="b"/>
              <a:pathLst>
                <a:path w="17818" h="17098" fill="none" extrusionOk="0">
                  <a:moveTo>
                    <a:pt x="10182" y="385"/>
                  </a:moveTo>
                  <a:lnTo>
                    <a:pt x="13640" y="1922"/>
                  </a:lnTo>
                  <a:lnTo>
                    <a:pt x="13640" y="1922"/>
                  </a:lnTo>
                  <a:lnTo>
                    <a:pt x="14456" y="2162"/>
                  </a:lnTo>
                  <a:lnTo>
                    <a:pt x="15177" y="2498"/>
                  </a:lnTo>
                  <a:lnTo>
                    <a:pt x="15753" y="2882"/>
                  </a:lnTo>
                  <a:lnTo>
                    <a:pt x="16281" y="3362"/>
                  </a:lnTo>
                  <a:lnTo>
                    <a:pt x="16761" y="3891"/>
                  </a:lnTo>
                  <a:lnTo>
                    <a:pt x="17098" y="4419"/>
                  </a:lnTo>
                  <a:lnTo>
                    <a:pt x="17386" y="5043"/>
                  </a:lnTo>
                  <a:lnTo>
                    <a:pt x="17578" y="5668"/>
                  </a:lnTo>
                  <a:lnTo>
                    <a:pt x="17722" y="6340"/>
                  </a:lnTo>
                  <a:lnTo>
                    <a:pt x="17770" y="7012"/>
                  </a:lnTo>
                  <a:lnTo>
                    <a:pt x="17818" y="7733"/>
                  </a:lnTo>
                  <a:lnTo>
                    <a:pt x="17722" y="8453"/>
                  </a:lnTo>
                  <a:lnTo>
                    <a:pt x="17626" y="9173"/>
                  </a:lnTo>
                  <a:lnTo>
                    <a:pt x="17482" y="9846"/>
                  </a:lnTo>
                  <a:lnTo>
                    <a:pt x="17290" y="10566"/>
                  </a:lnTo>
                  <a:lnTo>
                    <a:pt x="17050" y="11287"/>
                  </a:lnTo>
                  <a:lnTo>
                    <a:pt x="16665" y="12391"/>
                  </a:lnTo>
                  <a:lnTo>
                    <a:pt x="16665" y="12391"/>
                  </a:lnTo>
                  <a:lnTo>
                    <a:pt x="16617" y="12775"/>
                  </a:lnTo>
                  <a:lnTo>
                    <a:pt x="16569" y="13160"/>
                  </a:lnTo>
                  <a:lnTo>
                    <a:pt x="16473" y="13496"/>
                  </a:lnTo>
                  <a:lnTo>
                    <a:pt x="16377" y="13832"/>
                  </a:lnTo>
                  <a:lnTo>
                    <a:pt x="16233" y="14168"/>
                  </a:lnTo>
                  <a:lnTo>
                    <a:pt x="16041" y="14456"/>
                  </a:lnTo>
                  <a:lnTo>
                    <a:pt x="15657" y="15033"/>
                  </a:lnTo>
                  <a:lnTo>
                    <a:pt x="15177" y="15513"/>
                  </a:lnTo>
                  <a:lnTo>
                    <a:pt x="14648" y="15945"/>
                  </a:lnTo>
                  <a:lnTo>
                    <a:pt x="14072" y="16281"/>
                  </a:lnTo>
                  <a:lnTo>
                    <a:pt x="13400" y="16617"/>
                  </a:lnTo>
                  <a:lnTo>
                    <a:pt x="12679" y="16809"/>
                  </a:lnTo>
                  <a:lnTo>
                    <a:pt x="11959" y="17002"/>
                  </a:lnTo>
                  <a:lnTo>
                    <a:pt x="11239" y="17098"/>
                  </a:lnTo>
                  <a:lnTo>
                    <a:pt x="10470" y="17098"/>
                  </a:lnTo>
                  <a:lnTo>
                    <a:pt x="9702" y="17098"/>
                  </a:lnTo>
                  <a:lnTo>
                    <a:pt x="8933" y="17002"/>
                  </a:lnTo>
                  <a:lnTo>
                    <a:pt x="8213" y="16809"/>
                  </a:lnTo>
                  <a:lnTo>
                    <a:pt x="7493" y="16617"/>
                  </a:lnTo>
                  <a:lnTo>
                    <a:pt x="4659" y="15513"/>
                  </a:lnTo>
                  <a:lnTo>
                    <a:pt x="4659" y="15513"/>
                  </a:lnTo>
                  <a:lnTo>
                    <a:pt x="3987" y="15273"/>
                  </a:lnTo>
                  <a:lnTo>
                    <a:pt x="3362" y="14888"/>
                  </a:lnTo>
                  <a:lnTo>
                    <a:pt x="2786" y="14504"/>
                  </a:lnTo>
                  <a:lnTo>
                    <a:pt x="2258" y="14072"/>
                  </a:lnTo>
                  <a:lnTo>
                    <a:pt x="1778" y="13544"/>
                  </a:lnTo>
                  <a:lnTo>
                    <a:pt x="1345" y="13015"/>
                  </a:lnTo>
                  <a:lnTo>
                    <a:pt x="961" y="12439"/>
                  </a:lnTo>
                  <a:lnTo>
                    <a:pt x="625" y="11815"/>
                  </a:lnTo>
                  <a:lnTo>
                    <a:pt x="385" y="11190"/>
                  </a:lnTo>
                  <a:lnTo>
                    <a:pt x="193" y="10566"/>
                  </a:lnTo>
                  <a:lnTo>
                    <a:pt x="49" y="9894"/>
                  </a:lnTo>
                  <a:lnTo>
                    <a:pt x="1" y="9173"/>
                  </a:lnTo>
                  <a:lnTo>
                    <a:pt x="1" y="8501"/>
                  </a:lnTo>
                  <a:lnTo>
                    <a:pt x="97" y="7781"/>
                  </a:lnTo>
                  <a:lnTo>
                    <a:pt x="241" y="7108"/>
                  </a:lnTo>
                  <a:lnTo>
                    <a:pt x="433" y="6388"/>
                  </a:lnTo>
                  <a:lnTo>
                    <a:pt x="865" y="5283"/>
                  </a:lnTo>
                  <a:lnTo>
                    <a:pt x="865" y="5283"/>
                  </a:lnTo>
                  <a:lnTo>
                    <a:pt x="1153" y="4611"/>
                  </a:lnTo>
                  <a:lnTo>
                    <a:pt x="1489" y="3987"/>
                  </a:lnTo>
                  <a:lnTo>
                    <a:pt x="1874" y="3362"/>
                  </a:lnTo>
                  <a:lnTo>
                    <a:pt x="2354" y="2786"/>
                  </a:lnTo>
                  <a:lnTo>
                    <a:pt x="2882" y="2258"/>
                  </a:lnTo>
                  <a:lnTo>
                    <a:pt x="3410" y="1778"/>
                  </a:lnTo>
                  <a:lnTo>
                    <a:pt x="4035" y="1345"/>
                  </a:lnTo>
                  <a:lnTo>
                    <a:pt x="4659" y="961"/>
                  </a:lnTo>
                  <a:lnTo>
                    <a:pt x="5283" y="625"/>
                  </a:lnTo>
                  <a:lnTo>
                    <a:pt x="5956" y="385"/>
                  </a:lnTo>
                  <a:lnTo>
                    <a:pt x="6628" y="193"/>
                  </a:lnTo>
                  <a:lnTo>
                    <a:pt x="7348" y="49"/>
                  </a:lnTo>
                  <a:lnTo>
                    <a:pt x="8069" y="1"/>
                  </a:lnTo>
                  <a:lnTo>
                    <a:pt x="8789" y="49"/>
                  </a:lnTo>
                  <a:lnTo>
                    <a:pt x="9462" y="145"/>
                  </a:lnTo>
                  <a:lnTo>
                    <a:pt x="10182" y="3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6865600" y="3796375"/>
              <a:ext cx="94875" cy="111675"/>
            </a:xfrm>
            <a:custGeom>
              <a:avLst/>
              <a:gdLst/>
              <a:ahLst/>
              <a:cxnLst/>
              <a:rect l="l" t="t" r="r" b="b"/>
              <a:pathLst>
                <a:path w="3795" h="4467" extrusionOk="0">
                  <a:moveTo>
                    <a:pt x="1729" y="0"/>
                  </a:moveTo>
                  <a:lnTo>
                    <a:pt x="1393" y="96"/>
                  </a:lnTo>
                  <a:lnTo>
                    <a:pt x="1105" y="240"/>
                  </a:lnTo>
                  <a:lnTo>
                    <a:pt x="817" y="432"/>
                  </a:lnTo>
                  <a:lnTo>
                    <a:pt x="576" y="673"/>
                  </a:lnTo>
                  <a:lnTo>
                    <a:pt x="384" y="961"/>
                  </a:lnTo>
                  <a:lnTo>
                    <a:pt x="288" y="1297"/>
                  </a:lnTo>
                  <a:lnTo>
                    <a:pt x="48" y="2257"/>
                  </a:lnTo>
                  <a:lnTo>
                    <a:pt x="0" y="2594"/>
                  </a:lnTo>
                  <a:lnTo>
                    <a:pt x="0" y="2930"/>
                  </a:lnTo>
                  <a:lnTo>
                    <a:pt x="96" y="3266"/>
                  </a:lnTo>
                  <a:lnTo>
                    <a:pt x="240" y="3602"/>
                  </a:lnTo>
                  <a:lnTo>
                    <a:pt x="432" y="3890"/>
                  </a:lnTo>
                  <a:lnTo>
                    <a:pt x="673" y="4130"/>
                  </a:lnTo>
                  <a:lnTo>
                    <a:pt x="1009" y="4274"/>
                  </a:lnTo>
                  <a:lnTo>
                    <a:pt x="1345" y="4419"/>
                  </a:lnTo>
                  <a:lnTo>
                    <a:pt x="1681" y="4467"/>
                  </a:lnTo>
                  <a:lnTo>
                    <a:pt x="2017" y="4467"/>
                  </a:lnTo>
                  <a:lnTo>
                    <a:pt x="2353" y="4370"/>
                  </a:lnTo>
                  <a:lnTo>
                    <a:pt x="2690" y="4226"/>
                  </a:lnTo>
                  <a:lnTo>
                    <a:pt x="2978" y="4034"/>
                  </a:lnTo>
                  <a:lnTo>
                    <a:pt x="3218" y="3794"/>
                  </a:lnTo>
                  <a:lnTo>
                    <a:pt x="3362" y="3458"/>
                  </a:lnTo>
                  <a:lnTo>
                    <a:pt x="3506" y="3122"/>
                  </a:lnTo>
                  <a:lnTo>
                    <a:pt x="3746" y="2209"/>
                  </a:lnTo>
                  <a:lnTo>
                    <a:pt x="3794" y="1873"/>
                  </a:lnTo>
                  <a:lnTo>
                    <a:pt x="3794" y="1489"/>
                  </a:lnTo>
                  <a:lnTo>
                    <a:pt x="3698" y="1153"/>
                  </a:lnTo>
                  <a:lnTo>
                    <a:pt x="3554" y="865"/>
                  </a:lnTo>
                  <a:lnTo>
                    <a:pt x="3362" y="577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49" y="48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6865600" y="3801175"/>
              <a:ext cx="69650" cy="96075"/>
            </a:xfrm>
            <a:custGeom>
              <a:avLst/>
              <a:gdLst/>
              <a:ahLst/>
              <a:cxnLst/>
              <a:rect l="l" t="t" r="r" b="b"/>
              <a:pathLst>
                <a:path w="2786" h="3843" extrusionOk="0">
                  <a:moveTo>
                    <a:pt x="1201" y="0"/>
                  </a:moveTo>
                  <a:lnTo>
                    <a:pt x="913" y="192"/>
                  </a:lnTo>
                  <a:lnTo>
                    <a:pt x="625" y="433"/>
                  </a:lnTo>
                  <a:lnTo>
                    <a:pt x="432" y="769"/>
                  </a:lnTo>
                  <a:lnTo>
                    <a:pt x="288" y="1105"/>
                  </a:lnTo>
                  <a:lnTo>
                    <a:pt x="48" y="2065"/>
                  </a:lnTo>
                  <a:lnTo>
                    <a:pt x="0" y="2257"/>
                  </a:lnTo>
                  <a:lnTo>
                    <a:pt x="0" y="2498"/>
                  </a:lnTo>
                  <a:lnTo>
                    <a:pt x="48" y="2930"/>
                  </a:lnTo>
                  <a:lnTo>
                    <a:pt x="192" y="3362"/>
                  </a:lnTo>
                  <a:lnTo>
                    <a:pt x="480" y="3698"/>
                  </a:lnTo>
                  <a:lnTo>
                    <a:pt x="673" y="3794"/>
                  </a:lnTo>
                  <a:lnTo>
                    <a:pt x="1009" y="3842"/>
                  </a:lnTo>
                  <a:lnTo>
                    <a:pt x="1297" y="3794"/>
                  </a:lnTo>
                  <a:lnTo>
                    <a:pt x="1633" y="3698"/>
                  </a:lnTo>
                  <a:lnTo>
                    <a:pt x="1921" y="3506"/>
                  </a:lnTo>
                  <a:lnTo>
                    <a:pt x="2161" y="3266"/>
                  </a:lnTo>
                  <a:lnTo>
                    <a:pt x="2401" y="2978"/>
                  </a:lnTo>
                  <a:lnTo>
                    <a:pt x="2546" y="2690"/>
                  </a:lnTo>
                  <a:lnTo>
                    <a:pt x="2690" y="2306"/>
                  </a:lnTo>
                  <a:lnTo>
                    <a:pt x="2786" y="1921"/>
                  </a:lnTo>
                  <a:lnTo>
                    <a:pt x="2786" y="1537"/>
                  </a:lnTo>
                  <a:lnTo>
                    <a:pt x="2690" y="1153"/>
                  </a:lnTo>
                  <a:lnTo>
                    <a:pt x="2594" y="865"/>
                  </a:lnTo>
                  <a:lnTo>
                    <a:pt x="2449" y="577"/>
                  </a:lnTo>
                  <a:lnTo>
                    <a:pt x="2209" y="336"/>
                  </a:lnTo>
                  <a:lnTo>
                    <a:pt x="1969" y="144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6"/>
            <p:cNvSpPr/>
            <p:nvPr/>
          </p:nvSpPr>
          <p:spPr>
            <a:xfrm>
              <a:off x="6699900" y="3747150"/>
              <a:ext cx="96075" cy="111675"/>
            </a:xfrm>
            <a:custGeom>
              <a:avLst/>
              <a:gdLst/>
              <a:ahLst/>
              <a:cxnLst/>
              <a:rect l="l" t="t" r="r" b="b"/>
              <a:pathLst>
                <a:path w="3843" h="4467" extrusionOk="0">
                  <a:moveTo>
                    <a:pt x="1874" y="0"/>
                  </a:moveTo>
                  <a:lnTo>
                    <a:pt x="1538" y="48"/>
                  </a:lnTo>
                  <a:lnTo>
                    <a:pt x="1201" y="192"/>
                  </a:lnTo>
                  <a:lnTo>
                    <a:pt x="913" y="384"/>
                  </a:lnTo>
                  <a:lnTo>
                    <a:pt x="673" y="624"/>
                  </a:lnTo>
                  <a:lnTo>
                    <a:pt x="481" y="913"/>
                  </a:lnTo>
                  <a:lnTo>
                    <a:pt x="337" y="1249"/>
                  </a:lnTo>
                  <a:lnTo>
                    <a:pt x="49" y="2161"/>
                  </a:lnTo>
                  <a:lnTo>
                    <a:pt x="1" y="2497"/>
                  </a:lnTo>
                  <a:lnTo>
                    <a:pt x="1" y="2834"/>
                  </a:lnTo>
                  <a:lnTo>
                    <a:pt x="49" y="3170"/>
                  </a:lnTo>
                  <a:lnTo>
                    <a:pt x="193" y="3506"/>
                  </a:lnTo>
                  <a:lnTo>
                    <a:pt x="385" y="3794"/>
                  </a:lnTo>
                  <a:lnTo>
                    <a:pt x="625" y="4034"/>
                  </a:lnTo>
                  <a:lnTo>
                    <a:pt x="913" y="4226"/>
                  </a:lnTo>
                  <a:lnTo>
                    <a:pt x="1249" y="4370"/>
                  </a:lnTo>
                  <a:lnTo>
                    <a:pt x="1634" y="4467"/>
                  </a:lnTo>
                  <a:lnTo>
                    <a:pt x="1970" y="4467"/>
                  </a:lnTo>
                  <a:lnTo>
                    <a:pt x="2306" y="4370"/>
                  </a:lnTo>
                  <a:lnTo>
                    <a:pt x="2642" y="4226"/>
                  </a:lnTo>
                  <a:lnTo>
                    <a:pt x="2930" y="4034"/>
                  </a:lnTo>
                  <a:lnTo>
                    <a:pt x="3170" y="3794"/>
                  </a:lnTo>
                  <a:lnTo>
                    <a:pt x="3362" y="3506"/>
                  </a:lnTo>
                  <a:lnTo>
                    <a:pt x="3507" y="3170"/>
                  </a:lnTo>
                  <a:lnTo>
                    <a:pt x="3747" y="2305"/>
                  </a:lnTo>
                  <a:lnTo>
                    <a:pt x="3843" y="1921"/>
                  </a:lnTo>
                  <a:lnTo>
                    <a:pt x="3843" y="1585"/>
                  </a:lnTo>
                  <a:lnTo>
                    <a:pt x="3747" y="1249"/>
                  </a:lnTo>
                  <a:lnTo>
                    <a:pt x="3651" y="913"/>
                  </a:lnTo>
                  <a:lnTo>
                    <a:pt x="3459" y="624"/>
                  </a:lnTo>
                  <a:lnTo>
                    <a:pt x="3218" y="384"/>
                  </a:lnTo>
                  <a:lnTo>
                    <a:pt x="2930" y="192"/>
                  </a:lnTo>
                  <a:lnTo>
                    <a:pt x="2594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6"/>
            <p:cNvSpPr/>
            <p:nvPr/>
          </p:nvSpPr>
          <p:spPr>
            <a:xfrm>
              <a:off x="6699900" y="3747150"/>
              <a:ext cx="96075" cy="111675"/>
            </a:xfrm>
            <a:custGeom>
              <a:avLst/>
              <a:gdLst/>
              <a:ahLst/>
              <a:cxnLst/>
              <a:rect l="l" t="t" r="r" b="b"/>
              <a:pathLst>
                <a:path w="3843" h="4467" fill="none" extrusionOk="0">
                  <a:moveTo>
                    <a:pt x="1249" y="4370"/>
                  </a:moveTo>
                  <a:lnTo>
                    <a:pt x="1249" y="4370"/>
                  </a:lnTo>
                  <a:lnTo>
                    <a:pt x="1249" y="4370"/>
                  </a:lnTo>
                  <a:lnTo>
                    <a:pt x="1634" y="4467"/>
                  </a:lnTo>
                  <a:lnTo>
                    <a:pt x="1970" y="4467"/>
                  </a:lnTo>
                  <a:lnTo>
                    <a:pt x="2306" y="4370"/>
                  </a:lnTo>
                  <a:lnTo>
                    <a:pt x="2642" y="4226"/>
                  </a:lnTo>
                  <a:lnTo>
                    <a:pt x="2930" y="4034"/>
                  </a:lnTo>
                  <a:lnTo>
                    <a:pt x="3170" y="3794"/>
                  </a:lnTo>
                  <a:lnTo>
                    <a:pt x="3362" y="3506"/>
                  </a:lnTo>
                  <a:lnTo>
                    <a:pt x="3507" y="3170"/>
                  </a:lnTo>
                  <a:lnTo>
                    <a:pt x="3747" y="2305"/>
                  </a:lnTo>
                  <a:lnTo>
                    <a:pt x="3747" y="2305"/>
                  </a:lnTo>
                  <a:lnTo>
                    <a:pt x="3843" y="1921"/>
                  </a:lnTo>
                  <a:lnTo>
                    <a:pt x="3843" y="1585"/>
                  </a:lnTo>
                  <a:lnTo>
                    <a:pt x="3747" y="1249"/>
                  </a:lnTo>
                  <a:lnTo>
                    <a:pt x="3651" y="913"/>
                  </a:lnTo>
                  <a:lnTo>
                    <a:pt x="3459" y="624"/>
                  </a:lnTo>
                  <a:lnTo>
                    <a:pt x="3218" y="384"/>
                  </a:lnTo>
                  <a:lnTo>
                    <a:pt x="2930" y="192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210" y="0"/>
                  </a:lnTo>
                  <a:lnTo>
                    <a:pt x="1874" y="0"/>
                  </a:lnTo>
                  <a:lnTo>
                    <a:pt x="1538" y="48"/>
                  </a:lnTo>
                  <a:lnTo>
                    <a:pt x="1201" y="192"/>
                  </a:lnTo>
                  <a:lnTo>
                    <a:pt x="913" y="384"/>
                  </a:lnTo>
                  <a:lnTo>
                    <a:pt x="673" y="624"/>
                  </a:lnTo>
                  <a:lnTo>
                    <a:pt x="481" y="913"/>
                  </a:lnTo>
                  <a:lnTo>
                    <a:pt x="337" y="1249"/>
                  </a:lnTo>
                  <a:lnTo>
                    <a:pt x="49" y="2161"/>
                  </a:lnTo>
                  <a:lnTo>
                    <a:pt x="49" y="2161"/>
                  </a:lnTo>
                  <a:lnTo>
                    <a:pt x="1" y="2497"/>
                  </a:lnTo>
                  <a:lnTo>
                    <a:pt x="1" y="2834"/>
                  </a:lnTo>
                  <a:lnTo>
                    <a:pt x="49" y="3170"/>
                  </a:lnTo>
                  <a:lnTo>
                    <a:pt x="193" y="3506"/>
                  </a:lnTo>
                  <a:lnTo>
                    <a:pt x="385" y="3794"/>
                  </a:lnTo>
                  <a:lnTo>
                    <a:pt x="625" y="4034"/>
                  </a:lnTo>
                  <a:lnTo>
                    <a:pt x="913" y="4226"/>
                  </a:lnTo>
                  <a:lnTo>
                    <a:pt x="1249" y="43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6699900" y="3750750"/>
              <a:ext cx="70875" cy="96075"/>
            </a:xfrm>
            <a:custGeom>
              <a:avLst/>
              <a:gdLst/>
              <a:ahLst/>
              <a:cxnLst/>
              <a:rect l="l" t="t" r="r" b="b"/>
              <a:pathLst>
                <a:path w="2835" h="3843" extrusionOk="0">
                  <a:moveTo>
                    <a:pt x="1297" y="0"/>
                  </a:moveTo>
                  <a:lnTo>
                    <a:pt x="1009" y="192"/>
                  </a:lnTo>
                  <a:lnTo>
                    <a:pt x="721" y="432"/>
                  </a:lnTo>
                  <a:lnTo>
                    <a:pt x="481" y="721"/>
                  </a:lnTo>
                  <a:lnTo>
                    <a:pt x="337" y="1105"/>
                  </a:lnTo>
                  <a:lnTo>
                    <a:pt x="49" y="2017"/>
                  </a:lnTo>
                  <a:lnTo>
                    <a:pt x="1" y="2209"/>
                  </a:lnTo>
                  <a:lnTo>
                    <a:pt x="1" y="2450"/>
                  </a:lnTo>
                  <a:lnTo>
                    <a:pt x="49" y="2882"/>
                  </a:lnTo>
                  <a:lnTo>
                    <a:pt x="193" y="3314"/>
                  </a:lnTo>
                  <a:lnTo>
                    <a:pt x="433" y="3698"/>
                  </a:lnTo>
                  <a:lnTo>
                    <a:pt x="625" y="3746"/>
                  </a:lnTo>
                  <a:lnTo>
                    <a:pt x="961" y="3842"/>
                  </a:lnTo>
                  <a:lnTo>
                    <a:pt x="1249" y="3794"/>
                  </a:lnTo>
                  <a:lnTo>
                    <a:pt x="1586" y="3698"/>
                  </a:lnTo>
                  <a:lnTo>
                    <a:pt x="1874" y="3554"/>
                  </a:lnTo>
                  <a:lnTo>
                    <a:pt x="2114" y="3314"/>
                  </a:lnTo>
                  <a:lnTo>
                    <a:pt x="2354" y="3074"/>
                  </a:lnTo>
                  <a:lnTo>
                    <a:pt x="2546" y="2738"/>
                  </a:lnTo>
                  <a:lnTo>
                    <a:pt x="2690" y="2353"/>
                  </a:lnTo>
                  <a:lnTo>
                    <a:pt x="2786" y="1969"/>
                  </a:lnTo>
                  <a:lnTo>
                    <a:pt x="2834" y="1585"/>
                  </a:lnTo>
                  <a:lnTo>
                    <a:pt x="2786" y="1249"/>
                  </a:lnTo>
                  <a:lnTo>
                    <a:pt x="2690" y="913"/>
                  </a:lnTo>
                  <a:lnTo>
                    <a:pt x="2498" y="625"/>
                  </a:lnTo>
                  <a:lnTo>
                    <a:pt x="2306" y="384"/>
                  </a:lnTo>
                  <a:lnTo>
                    <a:pt x="2066" y="192"/>
                  </a:lnTo>
                  <a:lnTo>
                    <a:pt x="1778" y="48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6961650" y="3846800"/>
              <a:ext cx="134475" cy="144100"/>
            </a:xfrm>
            <a:custGeom>
              <a:avLst/>
              <a:gdLst/>
              <a:ahLst/>
              <a:cxnLst/>
              <a:rect l="l" t="t" r="r" b="b"/>
              <a:pathLst>
                <a:path w="5379" h="5764" extrusionOk="0">
                  <a:moveTo>
                    <a:pt x="2642" y="0"/>
                  </a:moveTo>
                  <a:lnTo>
                    <a:pt x="2113" y="96"/>
                  </a:lnTo>
                  <a:lnTo>
                    <a:pt x="1633" y="288"/>
                  </a:lnTo>
                  <a:lnTo>
                    <a:pt x="1153" y="577"/>
                  </a:lnTo>
                  <a:lnTo>
                    <a:pt x="769" y="961"/>
                  </a:lnTo>
                  <a:lnTo>
                    <a:pt x="432" y="1441"/>
                  </a:lnTo>
                  <a:lnTo>
                    <a:pt x="192" y="1969"/>
                  </a:lnTo>
                  <a:lnTo>
                    <a:pt x="48" y="2546"/>
                  </a:lnTo>
                  <a:lnTo>
                    <a:pt x="0" y="3074"/>
                  </a:lnTo>
                  <a:lnTo>
                    <a:pt x="48" y="3650"/>
                  </a:lnTo>
                  <a:lnTo>
                    <a:pt x="192" y="4178"/>
                  </a:lnTo>
                  <a:lnTo>
                    <a:pt x="432" y="4611"/>
                  </a:lnTo>
                  <a:lnTo>
                    <a:pt x="769" y="5043"/>
                  </a:lnTo>
                  <a:lnTo>
                    <a:pt x="1201" y="5379"/>
                  </a:lnTo>
                  <a:lnTo>
                    <a:pt x="1441" y="5523"/>
                  </a:lnTo>
                  <a:lnTo>
                    <a:pt x="1681" y="5619"/>
                  </a:lnTo>
                  <a:lnTo>
                    <a:pt x="1921" y="5715"/>
                  </a:lnTo>
                  <a:lnTo>
                    <a:pt x="2209" y="5763"/>
                  </a:lnTo>
                  <a:lnTo>
                    <a:pt x="2738" y="5763"/>
                  </a:lnTo>
                  <a:lnTo>
                    <a:pt x="3266" y="5667"/>
                  </a:lnTo>
                  <a:lnTo>
                    <a:pt x="3746" y="5475"/>
                  </a:lnTo>
                  <a:lnTo>
                    <a:pt x="4178" y="5187"/>
                  </a:lnTo>
                  <a:lnTo>
                    <a:pt x="4611" y="4803"/>
                  </a:lnTo>
                  <a:lnTo>
                    <a:pt x="4947" y="4323"/>
                  </a:lnTo>
                  <a:lnTo>
                    <a:pt x="5187" y="3794"/>
                  </a:lnTo>
                  <a:lnTo>
                    <a:pt x="5331" y="3218"/>
                  </a:lnTo>
                  <a:lnTo>
                    <a:pt x="5379" y="2690"/>
                  </a:lnTo>
                  <a:lnTo>
                    <a:pt x="5331" y="2113"/>
                  </a:lnTo>
                  <a:lnTo>
                    <a:pt x="5187" y="1585"/>
                  </a:lnTo>
                  <a:lnTo>
                    <a:pt x="4947" y="1153"/>
                  </a:lnTo>
                  <a:lnTo>
                    <a:pt x="4611" y="721"/>
                  </a:lnTo>
                  <a:lnTo>
                    <a:pt x="4178" y="384"/>
                  </a:lnTo>
                  <a:lnTo>
                    <a:pt x="3938" y="240"/>
                  </a:lnTo>
                  <a:lnTo>
                    <a:pt x="3698" y="144"/>
                  </a:lnTo>
                  <a:lnTo>
                    <a:pt x="3458" y="48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6961650" y="3846800"/>
              <a:ext cx="134475" cy="144100"/>
            </a:xfrm>
            <a:custGeom>
              <a:avLst/>
              <a:gdLst/>
              <a:ahLst/>
              <a:cxnLst/>
              <a:rect l="l" t="t" r="r" b="b"/>
              <a:pathLst>
                <a:path w="5379" h="5764" fill="none" extrusionOk="0">
                  <a:moveTo>
                    <a:pt x="192" y="1969"/>
                  </a:moveTo>
                  <a:lnTo>
                    <a:pt x="192" y="1969"/>
                  </a:lnTo>
                  <a:lnTo>
                    <a:pt x="48" y="2546"/>
                  </a:lnTo>
                  <a:lnTo>
                    <a:pt x="0" y="3074"/>
                  </a:lnTo>
                  <a:lnTo>
                    <a:pt x="48" y="3650"/>
                  </a:lnTo>
                  <a:lnTo>
                    <a:pt x="192" y="4178"/>
                  </a:lnTo>
                  <a:lnTo>
                    <a:pt x="432" y="4611"/>
                  </a:lnTo>
                  <a:lnTo>
                    <a:pt x="769" y="5043"/>
                  </a:lnTo>
                  <a:lnTo>
                    <a:pt x="1201" y="5379"/>
                  </a:lnTo>
                  <a:lnTo>
                    <a:pt x="1441" y="5523"/>
                  </a:lnTo>
                  <a:lnTo>
                    <a:pt x="1681" y="5619"/>
                  </a:lnTo>
                  <a:lnTo>
                    <a:pt x="1681" y="5619"/>
                  </a:lnTo>
                  <a:lnTo>
                    <a:pt x="1921" y="5715"/>
                  </a:lnTo>
                  <a:lnTo>
                    <a:pt x="2209" y="5763"/>
                  </a:lnTo>
                  <a:lnTo>
                    <a:pt x="2738" y="5763"/>
                  </a:lnTo>
                  <a:lnTo>
                    <a:pt x="3266" y="5667"/>
                  </a:lnTo>
                  <a:lnTo>
                    <a:pt x="3746" y="5475"/>
                  </a:lnTo>
                  <a:lnTo>
                    <a:pt x="4178" y="5187"/>
                  </a:lnTo>
                  <a:lnTo>
                    <a:pt x="4611" y="4803"/>
                  </a:lnTo>
                  <a:lnTo>
                    <a:pt x="4947" y="4323"/>
                  </a:lnTo>
                  <a:lnTo>
                    <a:pt x="5187" y="3794"/>
                  </a:lnTo>
                  <a:lnTo>
                    <a:pt x="5187" y="3794"/>
                  </a:lnTo>
                  <a:lnTo>
                    <a:pt x="5331" y="3218"/>
                  </a:lnTo>
                  <a:lnTo>
                    <a:pt x="5379" y="2690"/>
                  </a:lnTo>
                  <a:lnTo>
                    <a:pt x="5331" y="2113"/>
                  </a:lnTo>
                  <a:lnTo>
                    <a:pt x="5187" y="1585"/>
                  </a:lnTo>
                  <a:lnTo>
                    <a:pt x="4947" y="1153"/>
                  </a:lnTo>
                  <a:lnTo>
                    <a:pt x="4611" y="721"/>
                  </a:lnTo>
                  <a:lnTo>
                    <a:pt x="4178" y="384"/>
                  </a:lnTo>
                  <a:lnTo>
                    <a:pt x="3938" y="240"/>
                  </a:lnTo>
                  <a:lnTo>
                    <a:pt x="3698" y="144"/>
                  </a:lnTo>
                  <a:lnTo>
                    <a:pt x="3698" y="144"/>
                  </a:lnTo>
                  <a:lnTo>
                    <a:pt x="3458" y="48"/>
                  </a:lnTo>
                  <a:lnTo>
                    <a:pt x="3170" y="0"/>
                  </a:lnTo>
                  <a:lnTo>
                    <a:pt x="2642" y="0"/>
                  </a:lnTo>
                  <a:lnTo>
                    <a:pt x="2113" y="96"/>
                  </a:lnTo>
                  <a:lnTo>
                    <a:pt x="1633" y="288"/>
                  </a:lnTo>
                  <a:lnTo>
                    <a:pt x="1153" y="577"/>
                  </a:lnTo>
                  <a:lnTo>
                    <a:pt x="769" y="961"/>
                  </a:lnTo>
                  <a:lnTo>
                    <a:pt x="432" y="1441"/>
                  </a:lnTo>
                  <a:lnTo>
                    <a:pt x="192" y="19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6991650" y="3876800"/>
              <a:ext cx="80475" cy="85275"/>
            </a:xfrm>
            <a:custGeom>
              <a:avLst/>
              <a:gdLst/>
              <a:ahLst/>
              <a:cxnLst/>
              <a:rect l="l" t="t" r="r" b="b"/>
              <a:pathLst>
                <a:path w="3219" h="3411" extrusionOk="0">
                  <a:moveTo>
                    <a:pt x="1442" y="1"/>
                  </a:moveTo>
                  <a:lnTo>
                    <a:pt x="1201" y="97"/>
                  </a:lnTo>
                  <a:lnTo>
                    <a:pt x="961" y="193"/>
                  </a:lnTo>
                  <a:lnTo>
                    <a:pt x="769" y="337"/>
                  </a:lnTo>
                  <a:lnTo>
                    <a:pt x="577" y="481"/>
                  </a:lnTo>
                  <a:lnTo>
                    <a:pt x="385" y="673"/>
                  </a:lnTo>
                  <a:lnTo>
                    <a:pt x="241" y="913"/>
                  </a:lnTo>
                  <a:lnTo>
                    <a:pt x="145" y="1153"/>
                  </a:lnTo>
                  <a:lnTo>
                    <a:pt x="49" y="1490"/>
                  </a:lnTo>
                  <a:lnTo>
                    <a:pt x="1" y="1826"/>
                  </a:lnTo>
                  <a:lnTo>
                    <a:pt x="49" y="2162"/>
                  </a:lnTo>
                  <a:lnTo>
                    <a:pt x="145" y="2450"/>
                  </a:lnTo>
                  <a:lnTo>
                    <a:pt x="289" y="2738"/>
                  </a:lnTo>
                  <a:lnTo>
                    <a:pt x="481" y="2978"/>
                  </a:lnTo>
                  <a:lnTo>
                    <a:pt x="721" y="3171"/>
                  </a:lnTo>
                  <a:lnTo>
                    <a:pt x="1009" y="3315"/>
                  </a:lnTo>
                  <a:lnTo>
                    <a:pt x="1249" y="3363"/>
                  </a:lnTo>
                  <a:lnTo>
                    <a:pt x="1538" y="3411"/>
                  </a:lnTo>
                  <a:lnTo>
                    <a:pt x="1778" y="3411"/>
                  </a:lnTo>
                  <a:lnTo>
                    <a:pt x="2018" y="3315"/>
                  </a:lnTo>
                  <a:lnTo>
                    <a:pt x="2258" y="3219"/>
                  </a:lnTo>
                  <a:lnTo>
                    <a:pt x="2450" y="3075"/>
                  </a:lnTo>
                  <a:lnTo>
                    <a:pt x="2642" y="2930"/>
                  </a:lnTo>
                  <a:lnTo>
                    <a:pt x="2834" y="2738"/>
                  </a:lnTo>
                  <a:lnTo>
                    <a:pt x="2978" y="2498"/>
                  </a:lnTo>
                  <a:lnTo>
                    <a:pt x="3074" y="2258"/>
                  </a:lnTo>
                  <a:lnTo>
                    <a:pt x="3170" y="1922"/>
                  </a:lnTo>
                  <a:lnTo>
                    <a:pt x="3219" y="1586"/>
                  </a:lnTo>
                  <a:lnTo>
                    <a:pt x="3170" y="1250"/>
                  </a:lnTo>
                  <a:lnTo>
                    <a:pt x="3074" y="961"/>
                  </a:lnTo>
                  <a:lnTo>
                    <a:pt x="2930" y="673"/>
                  </a:lnTo>
                  <a:lnTo>
                    <a:pt x="2738" y="433"/>
                  </a:lnTo>
                  <a:lnTo>
                    <a:pt x="2498" y="241"/>
                  </a:lnTo>
                  <a:lnTo>
                    <a:pt x="2210" y="97"/>
                  </a:lnTo>
                  <a:lnTo>
                    <a:pt x="1970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6991650" y="3876800"/>
              <a:ext cx="80475" cy="85275"/>
            </a:xfrm>
            <a:custGeom>
              <a:avLst/>
              <a:gdLst/>
              <a:ahLst/>
              <a:cxnLst/>
              <a:rect l="l" t="t" r="r" b="b"/>
              <a:pathLst>
                <a:path w="3219" h="3411" fill="none" extrusionOk="0">
                  <a:moveTo>
                    <a:pt x="1682" y="1"/>
                  </a:moveTo>
                  <a:lnTo>
                    <a:pt x="1682" y="1"/>
                  </a:lnTo>
                  <a:lnTo>
                    <a:pt x="1442" y="1"/>
                  </a:lnTo>
                  <a:lnTo>
                    <a:pt x="1201" y="97"/>
                  </a:lnTo>
                  <a:lnTo>
                    <a:pt x="961" y="193"/>
                  </a:lnTo>
                  <a:lnTo>
                    <a:pt x="769" y="337"/>
                  </a:lnTo>
                  <a:lnTo>
                    <a:pt x="577" y="481"/>
                  </a:lnTo>
                  <a:lnTo>
                    <a:pt x="385" y="673"/>
                  </a:lnTo>
                  <a:lnTo>
                    <a:pt x="241" y="913"/>
                  </a:lnTo>
                  <a:lnTo>
                    <a:pt x="145" y="1153"/>
                  </a:lnTo>
                  <a:lnTo>
                    <a:pt x="145" y="1153"/>
                  </a:lnTo>
                  <a:lnTo>
                    <a:pt x="49" y="1490"/>
                  </a:lnTo>
                  <a:lnTo>
                    <a:pt x="1" y="1826"/>
                  </a:lnTo>
                  <a:lnTo>
                    <a:pt x="49" y="2162"/>
                  </a:lnTo>
                  <a:lnTo>
                    <a:pt x="145" y="2450"/>
                  </a:lnTo>
                  <a:lnTo>
                    <a:pt x="289" y="2738"/>
                  </a:lnTo>
                  <a:lnTo>
                    <a:pt x="481" y="2978"/>
                  </a:lnTo>
                  <a:lnTo>
                    <a:pt x="721" y="3171"/>
                  </a:lnTo>
                  <a:lnTo>
                    <a:pt x="1009" y="3315"/>
                  </a:lnTo>
                  <a:lnTo>
                    <a:pt x="1009" y="3315"/>
                  </a:lnTo>
                  <a:lnTo>
                    <a:pt x="1249" y="3363"/>
                  </a:lnTo>
                  <a:lnTo>
                    <a:pt x="1538" y="3411"/>
                  </a:lnTo>
                  <a:lnTo>
                    <a:pt x="1538" y="3411"/>
                  </a:lnTo>
                  <a:lnTo>
                    <a:pt x="1778" y="3411"/>
                  </a:lnTo>
                  <a:lnTo>
                    <a:pt x="2018" y="3315"/>
                  </a:lnTo>
                  <a:lnTo>
                    <a:pt x="2258" y="3219"/>
                  </a:lnTo>
                  <a:lnTo>
                    <a:pt x="2450" y="3075"/>
                  </a:lnTo>
                  <a:lnTo>
                    <a:pt x="2642" y="2930"/>
                  </a:lnTo>
                  <a:lnTo>
                    <a:pt x="2834" y="2738"/>
                  </a:lnTo>
                  <a:lnTo>
                    <a:pt x="2978" y="2498"/>
                  </a:lnTo>
                  <a:lnTo>
                    <a:pt x="3074" y="2258"/>
                  </a:lnTo>
                  <a:lnTo>
                    <a:pt x="3074" y="2258"/>
                  </a:lnTo>
                  <a:lnTo>
                    <a:pt x="3170" y="1922"/>
                  </a:lnTo>
                  <a:lnTo>
                    <a:pt x="3219" y="1586"/>
                  </a:lnTo>
                  <a:lnTo>
                    <a:pt x="3170" y="1250"/>
                  </a:lnTo>
                  <a:lnTo>
                    <a:pt x="3074" y="961"/>
                  </a:lnTo>
                  <a:lnTo>
                    <a:pt x="2930" y="673"/>
                  </a:lnTo>
                  <a:lnTo>
                    <a:pt x="2738" y="433"/>
                  </a:lnTo>
                  <a:lnTo>
                    <a:pt x="2498" y="241"/>
                  </a:lnTo>
                  <a:lnTo>
                    <a:pt x="2210" y="97"/>
                  </a:lnTo>
                  <a:lnTo>
                    <a:pt x="2210" y="97"/>
                  </a:lnTo>
                  <a:lnTo>
                    <a:pt x="1970" y="49"/>
                  </a:lnTo>
                  <a:lnTo>
                    <a:pt x="16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6"/>
            <p:cNvSpPr/>
            <p:nvPr/>
          </p:nvSpPr>
          <p:spPr>
            <a:xfrm>
              <a:off x="6618250" y="3496200"/>
              <a:ext cx="552325" cy="428650"/>
            </a:xfrm>
            <a:custGeom>
              <a:avLst/>
              <a:gdLst/>
              <a:ahLst/>
              <a:cxnLst/>
              <a:rect l="l" t="t" r="r" b="b"/>
              <a:pathLst>
                <a:path w="22093" h="17146" extrusionOk="0">
                  <a:moveTo>
                    <a:pt x="9078" y="1"/>
                  </a:moveTo>
                  <a:lnTo>
                    <a:pt x="8357" y="49"/>
                  </a:lnTo>
                  <a:lnTo>
                    <a:pt x="7589" y="97"/>
                  </a:lnTo>
                  <a:lnTo>
                    <a:pt x="6869" y="241"/>
                  </a:lnTo>
                  <a:lnTo>
                    <a:pt x="6196" y="481"/>
                  </a:lnTo>
                  <a:lnTo>
                    <a:pt x="5476" y="769"/>
                  </a:lnTo>
                  <a:lnTo>
                    <a:pt x="4804" y="1105"/>
                  </a:lnTo>
                  <a:lnTo>
                    <a:pt x="4179" y="1538"/>
                  </a:lnTo>
                  <a:lnTo>
                    <a:pt x="3555" y="2066"/>
                  </a:lnTo>
                  <a:lnTo>
                    <a:pt x="2979" y="2690"/>
                  </a:lnTo>
                  <a:lnTo>
                    <a:pt x="2402" y="3411"/>
                  </a:lnTo>
                  <a:lnTo>
                    <a:pt x="1922" y="4179"/>
                  </a:lnTo>
                  <a:lnTo>
                    <a:pt x="1442" y="5092"/>
                  </a:lnTo>
                  <a:lnTo>
                    <a:pt x="961" y="6100"/>
                  </a:lnTo>
                  <a:lnTo>
                    <a:pt x="577" y="7205"/>
                  </a:lnTo>
                  <a:lnTo>
                    <a:pt x="337" y="8069"/>
                  </a:lnTo>
                  <a:lnTo>
                    <a:pt x="193" y="8934"/>
                  </a:lnTo>
                  <a:lnTo>
                    <a:pt x="49" y="9846"/>
                  </a:lnTo>
                  <a:lnTo>
                    <a:pt x="1" y="10711"/>
                  </a:lnTo>
                  <a:lnTo>
                    <a:pt x="145" y="10518"/>
                  </a:lnTo>
                  <a:lnTo>
                    <a:pt x="673" y="10038"/>
                  </a:lnTo>
                  <a:lnTo>
                    <a:pt x="1490" y="9318"/>
                  </a:lnTo>
                  <a:lnTo>
                    <a:pt x="2546" y="8453"/>
                  </a:lnTo>
                  <a:lnTo>
                    <a:pt x="3123" y="8021"/>
                  </a:lnTo>
                  <a:lnTo>
                    <a:pt x="3795" y="7637"/>
                  </a:lnTo>
                  <a:lnTo>
                    <a:pt x="4515" y="7253"/>
                  </a:lnTo>
                  <a:lnTo>
                    <a:pt x="5236" y="6869"/>
                  </a:lnTo>
                  <a:lnTo>
                    <a:pt x="6004" y="6580"/>
                  </a:lnTo>
                  <a:lnTo>
                    <a:pt x="6821" y="6292"/>
                  </a:lnTo>
                  <a:lnTo>
                    <a:pt x="7637" y="6148"/>
                  </a:lnTo>
                  <a:lnTo>
                    <a:pt x="8453" y="6052"/>
                  </a:lnTo>
                  <a:lnTo>
                    <a:pt x="8549" y="6724"/>
                  </a:lnTo>
                  <a:lnTo>
                    <a:pt x="8694" y="7397"/>
                  </a:lnTo>
                  <a:lnTo>
                    <a:pt x="8838" y="7973"/>
                  </a:lnTo>
                  <a:lnTo>
                    <a:pt x="9030" y="8549"/>
                  </a:lnTo>
                  <a:lnTo>
                    <a:pt x="9174" y="9030"/>
                  </a:lnTo>
                  <a:lnTo>
                    <a:pt x="9414" y="9510"/>
                  </a:lnTo>
                  <a:lnTo>
                    <a:pt x="9606" y="9942"/>
                  </a:lnTo>
                  <a:lnTo>
                    <a:pt x="9846" y="10326"/>
                  </a:lnTo>
                  <a:lnTo>
                    <a:pt x="10374" y="11047"/>
                  </a:lnTo>
                  <a:lnTo>
                    <a:pt x="10903" y="11623"/>
                  </a:lnTo>
                  <a:lnTo>
                    <a:pt x="11431" y="12055"/>
                  </a:lnTo>
                  <a:lnTo>
                    <a:pt x="12007" y="12391"/>
                  </a:lnTo>
                  <a:lnTo>
                    <a:pt x="12536" y="12680"/>
                  </a:lnTo>
                  <a:lnTo>
                    <a:pt x="13064" y="12824"/>
                  </a:lnTo>
                  <a:lnTo>
                    <a:pt x="13544" y="12968"/>
                  </a:lnTo>
                  <a:lnTo>
                    <a:pt x="13976" y="13016"/>
                  </a:lnTo>
                  <a:lnTo>
                    <a:pt x="14601" y="13064"/>
                  </a:lnTo>
                  <a:lnTo>
                    <a:pt x="14841" y="13064"/>
                  </a:lnTo>
                  <a:lnTo>
                    <a:pt x="14505" y="12824"/>
                  </a:lnTo>
                  <a:lnTo>
                    <a:pt x="14168" y="12487"/>
                  </a:lnTo>
                  <a:lnTo>
                    <a:pt x="13832" y="12055"/>
                  </a:lnTo>
                  <a:lnTo>
                    <a:pt x="13544" y="11575"/>
                  </a:lnTo>
                  <a:lnTo>
                    <a:pt x="13208" y="11047"/>
                  </a:lnTo>
                  <a:lnTo>
                    <a:pt x="12968" y="10518"/>
                  </a:lnTo>
                  <a:lnTo>
                    <a:pt x="12440" y="9366"/>
                  </a:lnTo>
                  <a:lnTo>
                    <a:pt x="12007" y="8213"/>
                  </a:lnTo>
                  <a:lnTo>
                    <a:pt x="11671" y="7301"/>
                  </a:lnTo>
                  <a:lnTo>
                    <a:pt x="11431" y="6388"/>
                  </a:lnTo>
                  <a:lnTo>
                    <a:pt x="11575" y="6484"/>
                  </a:lnTo>
                  <a:lnTo>
                    <a:pt x="11767" y="6772"/>
                  </a:lnTo>
                  <a:lnTo>
                    <a:pt x="12391" y="7589"/>
                  </a:lnTo>
                  <a:lnTo>
                    <a:pt x="13112" y="8693"/>
                  </a:lnTo>
                  <a:lnTo>
                    <a:pt x="13928" y="9990"/>
                  </a:lnTo>
                  <a:lnTo>
                    <a:pt x="15321" y="12391"/>
                  </a:lnTo>
                  <a:lnTo>
                    <a:pt x="15945" y="13448"/>
                  </a:lnTo>
                  <a:lnTo>
                    <a:pt x="15657" y="13928"/>
                  </a:lnTo>
                  <a:lnTo>
                    <a:pt x="15081" y="14937"/>
                  </a:lnTo>
                  <a:lnTo>
                    <a:pt x="14793" y="15465"/>
                  </a:lnTo>
                  <a:lnTo>
                    <a:pt x="14601" y="15993"/>
                  </a:lnTo>
                  <a:lnTo>
                    <a:pt x="14505" y="16329"/>
                  </a:lnTo>
                  <a:lnTo>
                    <a:pt x="14505" y="16474"/>
                  </a:lnTo>
                  <a:lnTo>
                    <a:pt x="14553" y="16522"/>
                  </a:lnTo>
                  <a:lnTo>
                    <a:pt x="14601" y="16522"/>
                  </a:lnTo>
                  <a:lnTo>
                    <a:pt x="14697" y="16474"/>
                  </a:lnTo>
                  <a:lnTo>
                    <a:pt x="14889" y="16281"/>
                  </a:lnTo>
                  <a:lnTo>
                    <a:pt x="15465" y="15609"/>
                  </a:lnTo>
                  <a:lnTo>
                    <a:pt x="15753" y="15369"/>
                  </a:lnTo>
                  <a:lnTo>
                    <a:pt x="16089" y="15129"/>
                  </a:lnTo>
                  <a:lnTo>
                    <a:pt x="16426" y="14889"/>
                  </a:lnTo>
                  <a:lnTo>
                    <a:pt x="16858" y="14793"/>
                  </a:lnTo>
                  <a:lnTo>
                    <a:pt x="17290" y="14745"/>
                  </a:lnTo>
                  <a:lnTo>
                    <a:pt x="17530" y="14793"/>
                  </a:lnTo>
                  <a:lnTo>
                    <a:pt x="17770" y="14841"/>
                  </a:lnTo>
                  <a:lnTo>
                    <a:pt x="18010" y="14937"/>
                  </a:lnTo>
                  <a:lnTo>
                    <a:pt x="18251" y="15033"/>
                  </a:lnTo>
                  <a:lnTo>
                    <a:pt x="18539" y="15225"/>
                  </a:lnTo>
                  <a:lnTo>
                    <a:pt x="18827" y="15465"/>
                  </a:lnTo>
                  <a:lnTo>
                    <a:pt x="18923" y="15561"/>
                  </a:lnTo>
                  <a:lnTo>
                    <a:pt x="19067" y="15897"/>
                  </a:lnTo>
                  <a:lnTo>
                    <a:pt x="19163" y="16137"/>
                  </a:lnTo>
                  <a:lnTo>
                    <a:pt x="19163" y="16426"/>
                  </a:lnTo>
                  <a:lnTo>
                    <a:pt x="19163" y="16762"/>
                  </a:lnTo>
                  <a:lnTo>
                    <a:pt x="19115" y="17146"/>
                  </a:lnTo>
                  <a:lnTo>
                    <a:pt x="19355" y="16858"/>
                  </a:lnTo>
                  <a:lnTo>
                    <a:pt x="19979" y="16089"/>
                  </a:lnTo>
                  <a:lnTo>
                    <a:pt x="20364" y="15465"/>
                  </a:lnTo>
                  <a:lnTo>
                    <a:pt x="20748" y="14793"/>
                  </a:lnTo>
                  <a:lnTo>
                    <a:pt x="21180" y="14024"/>
                  </a:lnTo>
                  <a:lnTo>
                    <a:pt x="21516" y="13208"/>
                  </a:lnTo>
                  <a:lnTo>
                    <a:pt x="21804" y="12295"/>
                  </a:lnTo>
                  <a:lnTo>
                    <a:pt x="21997" y="11335"/>
                  </a:lnTo>
                  <a:lnTo>
                    <a:pt x="22045" y="10807"/>
                  </a:lnTo>
                  <a:lnTo>
                    <a:pt x="22093" y="10278"/>
                  </a:lnTo>
                  <a:lnTo>
                    <a:pt x="22093" y="9750"/>
                  </a:lnTo>
                  <a:lnTo>
                    <a:pt x="22045" y="9222"/>
                  </a:lnTo>
                  <a:lnTo>
                    <a:pt x="21949" y="8693"/>
                  </a:lnTo>
                  <a:lnTo>
                    <a:pt x="21804" y="8165"/>
                  </a:lnTo>
                  <a:lnTo>
                    <a:pt x="21612" y="7589"/>
                  </a:lnTo>
                  <a:lnTo>
                    <a:pt x="21420" y="7061"/>
                  </a:lnTo>
                  <a:lnTo>
                    <a:pt x="21132" y="6484"/>
                  </a:lnTo>
                  <a:lnTo>
                    <a:pt x="20748" y="5908"/>
                  </a:lnTo>
                  <a:lnTo>
                    <a:pt x="20364" y="5380"/>
                  </a:lnTo>
                  <a:lnTo>
                    <a:pt x="19883" y="4803"/>
                  </a:lnTo>
                  <a:lnTo>
                    <a:pt x="19211" y="4179"/>
                  </a:lnTo>
                  <a:lnTo>
                    <a:pt x="18347" y="3459"/>
                  </a:lnTo>
                  <a:lnTo>
                    <a:pt x="17290" y="2738"/>
                  </a:lnTo>
                  <a:lnTo>
                    <a:pt x="16137" y="2018"/>
                  </a:lnTo>
                  <a:lnTo>
                    <a:pt x="14841" y="1394"/>
                  </a:lnTo>
                  <a:lnTo>
                    <a:pt x="14168" y="1105"/>
                  </a:lnTo>
                  <a:lnTo>
                    <a:pt x="13496" y="817"/>
                  </a:lnTo>
                  <a:lnTo>
                    <a:pt x="12776" y="577"/>
                  </a:lnTo>
                  <a:lnTo>
                    <a:pt x="12055" y="385"/>
                  </a:lnTo>
                  <a:lnTo>
                    <a:pt x="11287" y="241"/>
                  </a:lnTo>
                  <a:lnTo>
                    <a:pt x="10567" y="97"/>
                  </a:lnTo>
                  <a:lnTo>
                    <a:pt x="97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6"/>
            <p:cNvSpPr/>
            <p:nvPr/>
          </p:nvSpPr>
          <p:spPr>
            <a:xfrm>
              <a:off x="6618250" y="3496200"/>
              <a:ext cx="552325" cy="428650"/>
            </a:xfrm>
            <a:custGeom>
              <a:avLst/>
              <a:gdLst/>
              <a:ahLst/>
              <a:cxnLst/>
              <a:rect l="l" t="t" r="r" b="b"/>
              <a:pathLst>
                <a:path w="22093" h="17146" fill="none" extrusionOk="0">
                  <a:moveTo>
                    <a:pt x="19883" y="4803"/>
                  </a:moveTo>
                  <a:lnTo>
                    <a:pt x="19883" y="4803"/>
                  </a:lnTo>
                  <a:lnTo>
                    <a:pt x="19211" y="4179"/>
                  </a:lnTo>
                  <a:lnTo>
                    <a:pt x="18347" y="3459"/>
                  </a:lnTo>
                  <a:lnTo>
                    <a:pt x="17290" y="2738"/>
                  </a:lnTo>
                  <a:lnTo>
                    <a:pt x="16137" y="2018"/>
                  </a:lnTo>
                  <a:lnTo>
                    <a:pt x="14841" y="1394"/>
                  </a:lnTo>
                  <a:lnTo>
                    <a:pt x="14168" y="1105"/>
                  </a:lnTo>
                  <a:lnTo>
                    <a:pt x="13496" y="817"/>
                  </a:lnTo>
                  <a:lnTo>
                    <a:pt x="12776" y="577"/>
                  </a:lnTo>
                  <a:lnTo>
                    <a:pt x="12055" y="385"/>
                  </a:lnTo>
                  <a:lnTo>
                    <a:pt x="11287" y="241"/>
                  </a:lnTo>
                  <a:lnTo>
                    <a:pt x="10567" y="97"/>
                  </a:lnTo>
                  <a:lnTo>
                    <a:pt x="9798" y="1"/>
                  </a:lnTo>
                  <a:lnTo>
                    <a:pt x="9078" y="1"/>
                  </a:lnTo>
                  <a:lnTo>
                    <a:pt x="8357" y="49"/>
                  </a:lnTo>
                  <a:lnTo>
                    <a:pt x="7589" y="97"/>
                  </a:lnTo>
                  <a:lnTo>
                    <a:pt x="6869" y="241"/>
                  </a:lnTo>
                  <a:lnTo>
                    <a:pt x="6196" y="481"/>
                  </a:lnTo>
                  <a:lnTo>
                    <a:pt x="5476" y="769"/>
                  </a:lnTo>
                  <a:lnTo>
                    <a:pt x="4804" y="1105"/>
                  </a:lnTo>
                  <a:lnTo>
                    <a:pt x="4179" y="1538"/>
                  </a:lnTo>
                  <a:lnTo>
                    <a:pt x="3555" y="2066"/>
                  </a:lnTo>
                  <a:lnTo>
                    <a:pt x="2979" y="2690"/>
                  </a:lnTo>
                  <a:lnTo>
                    <a:pt x="2402" y="3411"/>
                  </a:lnTo>
                  <a:lnTo>
                    <a:pt x="1922" y="4179"/>
                  </a:lnTo>
                  <a:lnTo>
                    <a:pt x="1442" y="5092"/>
                  </a:lnTo>
                  <a:lnTo>
                    <a:pt x="961" y="6100"/>
                  </a:lnTo>
                  <a:lnTo>
                    <a:pt x="577" y="7205"/>
                  </a:lnTo>
                  <a:lnTo>
                    <a:pt x="577" y="7205"/>
                  </a:lnTo>
                  <a:lnTo>
                    <a:pt x="337" y="8069"/>
                  </a:lnTo>
                  <a:lnTo>
                    <a:pt x="193" y="8934"/>
                  </a:lnTo>
                  <a:lnTo>
                    <a:pt x="49" y="9846"/>
                  </a:lnTo>
                  <a:lnTo>
                    <a:pt x="1" y="10711"/>
                  </a:lnTo>
                  <a:lnTo>
                    <a:pt x="1" y="10711"/>
                  </a:lnTo>
                  <a:lnTo>
                    <a:pt x="145" y="10518"/>
                  </a:lnTo>
                  <a:lnTo>
                    <a:pt x="673" y="10038"/>
                  </a:lnTo>
                  <a:lnTo>
                    <a:pt x="1490" y="9318"/>
                  </a:lnTo>
                  <a:lnTo>
                    <a:pt x="2546" y="8453"/>
                  </a:lnTo>
                  <a:lnTo>
                    <a:pt x="3123" y="8021"/>
                  </a:lnTo>
                  <a:lnTo>
                    <a:pt x="3795" y="7637"/>
                  </a:lnTo>
                  <a:lnTo>
                    <a:pt x="4515" y="7253"/>
                  </a:lnTo>
                  <a:lnTo>
                    <a:pt x="5236" y="6869"/>
                  </a:lnTo>
                  <a:lnTo>
                    <a:pt x="6004" y="6580"/>
                  </a:lnTo>
                  <a:lnTo>
                    <a:pt x="6821" y="6292"/>
                  </a:lnTo>
                  <a:lnTo>
                    <a:pt x="7637" y="6148"/>
                  </a:lnTo>
                  <a:lnTo>
                    <a:pt x="8453" y="6052"/>
                  </a:lnTo>
                  <a:lnTo>
                    <a:pt x="8453" y="6052"/>
                  </a:lnTo>
                  <a:lnTo>
                    <a:pt x="8549" y="6724"/>
                  </a:lnTo>
                  <a:lnTo>
                    <a:pt x="8694" y="7397"/>
                  </a:lnTo>
                  <a:lnTo>
                    <a:pt x="8838" y="7973"/>
                  </a:lnTo>
                  <a:lnTo>
                    <a:pt x="9030" y="8549"/>
                  </a:lnTo>
                  <a:lnTo>
                    <a:pt x="9174" y="9030"/>
                  </a:lnTo>
                  <a:lnTo>
                    <a:pt x="9414" y="9510"/>
                  </a:lnTo>
                  <a:lnTo>
                    <a:pt x="9606" y="9942"/>
                  </a:lnTo>
                  <a:lnTo>
                    <a:pt x="9846" y="10326"/>
                  </a:lnTo>
                  <a:lnTo>
                    <a:pt x="10374" y="11047"/>
                  </a:lnTo>
                  <a:lnTo>
                    <a:pt x="10903" y="11623"/>
                  </a:lnTo>
                  <a:lnTo>
                    <a:pt x="11431" y="12055"/>
                  </a:lnTo>
                  <a:lnTo>
                    <a:pt x="12007" y="12391"/>
                  </a:lnTo>
                  <a:lnTo>
                    <a:pt x="12536" y="12680"/>
                  </a:lnTo>
                  <a:lnTo>
                    <a:pt x="13064" y="12824"/>
                  </a:lnTo>
                  <a:lnTo>
                    <a:pt x="13544" y="12968"/>
                  </a:lnTo>
                  <a:lnTo>
                    <a:pt x="13976" y="13016"/>
                  </a:lnTo>
                  <a:lnTo>
                    <a:pt x="14601" y="13064"/>
                  </a:lnTo>
                  <a:lnTo>
                    <a:pt x="14841" y="13064"/>
                  </a:lnTo>
                  <a:lnTo>
                    <a:pt x="14841" y="13064"/>
                  </a:lnTo>
                  <a:lnTo>
                    <a:pt x="14505" y="12824"/>
                  </a:lnTo>
                  <a:lnTo>
                    <a:pt x="14168" y="12487"/>
                  </a:lnTo>
                  <a:lnTo>
                    <a:pt x="13832" y="12055"/>
                  </a:lnTo>
                  <a:lnTo>
                    <a:pt x="13544" y="11575"/>
                  </a:lnTo>
                  <a:lnTo>
                    <a:pt x="13208" y="11047"/>
                  </a:lnTo>
                  <a:lnTo>
                    <a:pt x="12968" y="10518"/>
                  </a:lnTo>
                  <a:lnTo>
                    <a:pt x="12440" y="9366"/>
                  </a:lnTo>
                  <a:lnTo>
                    <a:pt x="12007" y="8213"/>
                  </a:lnTo>
                  <a:lnTo>
                    <a:pt x="11671" y="7301"/>
                  </a:lnTo>
                  <a:lnTo>
                    <a:pt x="11431" y="6388"/>
                  </a:lnTo>
                  <a:lnTo>
                    <a:pt x="11431" y="6388"/>
                  </a:lnTo>
                  <a:lnTo>
                    <a:pt x="11575" y="6484"/>
                  </a:lnTo>
                  <a:lnTo>
                    <a:pt x="11767" y="6772"/>
                  </a:lnTo>
                  <a:lnTo>
                    <a:pt x="12391" y="7589"/>
                  </a:lnTo>
                  <a:lnTo>
                    <a:pt x="13112" y="8693"/>
                  </a:lnTo>
                  <a:lnTo>
                    <a:pt x="13928" y="9990"/>
                  </a:lnTo>
                  <a:lnTo>
                    <a:pt x="15321" y="12391"/>
                  </a:lnTo>
                  <a:lnTo>
                    <a:pt x="15945" y="13448"/>
                  </a:lnTo>
                  <a:lnTo>
                    <a:pt x="15945" y="13448"/>
                  </a:lnTo>
                  <a:lnTo>
                    <a:pt x="15657" y="13928"/>
                  </a:lnTo>
                  <a:lnTo>
                    <a:pt x="15081" y="14937"/>
                  </a:lnTo>
                  <a:lnTo>
                    <a:pt x="14793" y="15465"/>
                  </a:lnTo>
                  <a:lnTo>
                    <a:pt x="14601" y="15993"/>
                  </a:lnTo>
                  <a:lnTo>
                    <a:pt x="14505" y="16329"/>
                  </a:lnTo>
                  <a:lnTo>
                    <a:pt x="14505" y="16474"/>
                  </a:lnTo>
                  <a:lnTo>
                    <a:pt x="14553" y="16522"/>
                  </a:lnTo>
                  <a:lnTo>
                    <a:pt x="14553" y="16522"/>
                  </a:lnTo>
                  <a:lnTo>
                    <a:pt x="14601" y="16522"/>
                  </a:lnTo>
                  <a:lnTo>
                    <a:pt x="14697" y="16474"/>
                  </a:lnTo>
                  <a:lnTo>
                    <a:pt x="14889" y="16281"/>
                  </a:lnTo>
                  <a:lnTo>
                    <a:pt x="15465" y="15609"/>
                  </a:lnTo>
                  <a:lnTo>
                    <a:pt x="15465" y="15609"/>
                  </a:lnTo>
                  <a:lnTo>
                    <a:pt x="15753" y="15369"/>
                  </a:lnTo>
                  <a:lnTo>
                    <a:pt x="16089" y="15129"/>
                  </a:lnTo>
                  <a:lnTo>
                    <a:pt x="16426" y="14889"/>
                  </a:lnTo>
                  <a:lnTo>
                    <a:pt x="16858" y="14793"/>
                  </a:lnTo>
                  <a:lnTo>
                    <a:pt x="17290" y="14745"/>
                  </a:lnTo>
                  <a:lnTo>
                    <a:pt x="17530" y="14793"/>
                  </a:lnTo>
                  <a:lnTo>
                    <a:pt x="17770" y="14841"/>
                  </a:lnTo>
                  <a:lnTo>
                    <a:pt x="18010" y="14937"/>
                  </a:lnTo>
                  <a:lnTo>
                    <a:pt x="18251" y="15033"/>
                  </a:lnTo>
                  <a:lnTo>
                    <a:pt x="18539" y="15225"/>
                  </a:lnTo>
                  <a:lnTo>
                    <a:pt x="18827" y="15465"/>
                  </a:lnTo>
                  <a:lnTo>
                    <a:pt x="18827" y="15465"/>
                  </a:lnTo>
                  <a:lnTo>
                    <a:pt x="18923" y="15561"/>
                  </a:lnTo>
                  <a:lnTo>
                    <a:pt x="19067" y="15897"/>
                  </a:lnTo>
                  <a:lnTo>
                    <a:pt x="19163" y="16137"/>
                  </a:lnTo>
                  <a:lnTo>
                    <a:pt x="19163" y="16426"/>
                  </a:lnTo>
                  <a:lnTo>
                    <a:pt x="19163" y="16762"/>
                  </a:lnTo>
                  <a:lnTo>
                    <a:pt x="19115" y="17146"/>
                  </a:lnTo>
                  <a:lnTo>
                    <a:pt x="19115" y="17146"/>
                  </a:lnTo>
                  <a:lnTo>
                    <a:pt x="19355" y="16858"/>
                  </a:lnTo>
                  <a:lnTo>
                    <a:pt x="19979" y="16089"/>
                  </a:lnTo>
                  <a:lnTo>
                    <a:pt x="20364" y="15465"/>
                  </a:lnTo>
                  <a:lnTo>
                    <a:pt x="20748" y="14793"/>
                  </a:lnTo>
                  <a:lnTo>
                    <a:pt x="21180" y="14024"/>
                  </a:lnTo>
                  <a:lnTo>
                    <a:pt x="21516" y="13208"/>
                  </a:lnTo>
                  <a:lnTo>
                    <a:pt x="21804" y="12295"/>
                  </a:lnTo>
                  <a:lnTo>
                    <a:pt x="21997" y="11335"/>
                  </a:lnTo>
                  <a:lnTo>
                    <a:pt x="22045" y="10807"/>
                  </a:lnTo>
                  <a:lnTo>
                    <a:pt x="22093" y="10278"/>
                  </a:lnTo>
                  <a:lnTo>
                    <a:pt x="22093" y="9750"/>
                  </a:lnTo>
                  <a:lnTo>
                    <a:pt x="22045" y="9222"/>
                  </a:lnTo>
                  <a:lnTo>
                    <a:pt x="21949" y="8693"/>
                  </a:lnTo>
                  <a:lnTo>
                    <a:pt x="21804" y="8165"/>
                  </a:lnTo>
                  <a:lnTo>
                    <a:pt x="21612" y="7589"/>
                  </a:lnTo>
                  <a:lnTo>
                    <a:pt x="21420" y="7061"/>
                  </a:lnTo>
                  <a:lnTo>
                    <a:pt x="21132" y="6484"/>
                  </a:lnTo>
                  <a:lnTo>
                    <a:pt x="20748" y="5908"/>
                  </a:lnTo>
                  <a:lnTo>
                    <a:pt x="20364" y="5380"/>
                  </a:lnTo>
                  <a:lnTo>
                    <a:pt x="19883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6752725" y="3519025"/>
              <a:ext cx="86475" cy="33650"/>
            </a:xfrm>
            <a:custGeom>
              <a:avLst/>
              <a:gdLst/>
              <a:ahLst/>
              <a:cxnLst/>
              <a:rect l="l" t="t" r="r" b="b"/>
              <a:pathLst>
                <a:path w="3459" h="1346" extrusionOk="0">
                  <a:moveTo>
                    <a:pt x="1586" y="0"/>
                  </a:moveTo>
                  <a:lnTo>
                    <a:pt x="1201" y="48"/>
                  </a:lnTo>
                  <a:lnTo>
                    <a:pt x="817" y="144"/>
                  </a:lnTo>
                  <a:lnTo>
                    <a:pt x="481" y="241"/>
                  </a:lnTo>
                  <a:lnTo>
                    <a:pt x="241" y="337"/>
                  </a:lnTo>
                  <a:lnTo>
                    <a:pt x="49" y="481"/>
                  </a:lnTo>
                  <a:lnTo>
                    <a:pt x="1" y="577"/>
                  </a:lnTo>
                  <a:lnTo>
                    <a:pt x="1" y="673"/>
                  </a:lnTo>
                  <a:lnTo>
                    <a:pt x="1" y="769"/>
                  </a:lnTo>
                  <a:lnTo>
                    <a:pt x="49" y="865"/>
                  </a:lnTo>
                  <a:lnTo>
                    <a:pt x="145" y="1009"/>
                  </a:lnTo>
                  <a:lnTo>
                    <a:pt x="289" y="1105"/>
                  </a:lnTo>
                  <a:lnTo>
                    <a:pt x="577" y="1249"/>
                  </a:lnTo>
                  <a:lnTo>
                    <a:pt x="913" y="1297"/>
                  </a:lnTo>
                  <a:lnTo>
                    <a:pt x="1346" y="1345"/>
                  </a:lnTo>
                  <a:lnTo>
                    <a:pt x="1730" y="1297"/>
                  </a:lnTo>
                  <a:lnTo>
                    <a:pt x="2114" y="1249"/>
                  </a:lnTo>
                  <a:lnTo>
                    <a:pt x="2498" y="1153"/>
                  </a:lnTo>
                  <a:lnTo>
                    <a:pt x="2834" y="1057"/>
                  </a:lnTo>
                  <a:lnTo>
                    <a:pt x="3122" y="913"/>
                  </a:lnTo>
                  <a:lnTo>
                    <a:pt x="3315" y="721"/>
                  </a:lnTo>
                  <a:lnTo>
                    <a:pt x="3459" y="577"/>
                  </a:lnTo>
                  <a:lnTo>
                    <a:pt x="3459" y="481"/>
                  </a:lnTo>
                  <a:lnTo>
                    <a:pt x="3459" y="385"/>
                  </a:lnTo>
                  <a:lnTo>
                    <a:pt x="3363" y="289"/>
                  </a:lnTo>
                  <a:lnTo>
                    <a:pt x="3267" y="241"/>
                  </a:lnTo>
                  <a:lnTo>
                    <a:pt x="2930" y="96"/>
                  </a:lnTo>
                  <a:lnTo>
                    <a:pt x="2498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6752725" y="3519025"/>
              <a:ext cx="86475" cy="33650"/>
            </a:xfrm>
            <a:custGeom>
              <a:avLst/>
              <a:gdLst/>
              <a:ahLst/>
              <a:cxnLst/>
              <a:rect l="l" t="t" r="r" b="b"/>
              <a:pathLst>
                <a:path w="3459" h="1346" fill="none" extrusionOk="0">
                  <a:moveTo>
                    <a:pt x="2018" y="0"/>
                  </a:moveTo>
                  <a:lnTo>
                    <a:pt x="2018" y="0"/>
                  </a:lnTo>
                  <a:lnTo>
                    <a:pt x="1586" y="0"/>
                  </a:lnTo>
                  <a:lnTo>
                    <a:pt x="1201" y="48"/>
                  </a:lnTo>
                  <a:lnTo>
                    <a:pt x="817" y="144"/>
                  </a:lnTo>
                  <a:lnTo>
                    <a:pt x="481" y="241"/>
                  </a:lnTo>
                  <a:lnTo>
                    <a:pt x="241" y="337"/>
                  </a:lnTo>
                  <a:lnTo>
                    <a:pt x="49" y="481"/>
                  </a:lnTo>
                  <a:lnTo>
                    <a:pt x="1" y="577"/>
                  </a:lnTo>
                  <a:lnTo>
                    <a:pt x="1" y="673"/>
                  </a:lnTo>
                  <a:lnTo>
                    <a:pt x="1" y="769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45" y="1009"/>
                  </a:lnTo>
                  <a:lnTo>
                    <a:pt x="289" y="1105"/>
                  </a:lnTo>
                  <a:lnTo>
                    <a:pt x="577" y="1249"/>
                  </a:lnTo>
                  <a:lnTo>
                    <a:pt x="913" y="1297"/>
                  </a:lnTo>
                  <a:lnTo>
                    <a:pt x="1346" y="1345"/>
                  </a:lnTo>
                  <a:lnTo>
                    <a:pt x="1346" y="1345"/>
                  </a:lnTo>
                  <a:lnTo>
                    <a:pt x="1730" y="1297"/>
                  </a:lnTo>
                  <a:lnTo>
                    <a:pt x="2114" y="1249"/>
                  </a:lnTo>
                  <a:lnTo>
                    <a:pt x="2498" y="1153"/>
                  </a:lnTo>
                  <a:lnTo>
                    <a:pt x="2834" y="1057"/>
                  </a:lnTo>
                  <a:lnTo>
                    <a:pt x="3122" y="913"/>
                  </a:lnTo>
                  <a:lnTo>
                    <a:pt x="3315" y="721"/>
                  </a:lnTo>
                  <a:lnTo>
                    <a:pt x="3459" y="577"/>
                  </a:lnTo>
                  <a:lnTo>
                    <a:pt x="3459" y="481"/>
                  </a:lnTo>
                  <a:lnTo>
                    <a:pt x="3459" y="385"/>
                  </a:lnTo>
                  <a:lnTo>
                    <a:pt x="3459" y="385"/>
                  </a:lnTo>
                  <a:lnTo>
                    <a:pt x="3363" y="289"/>
                  </a:lnTo>
                  <a:lnTo>
                    <a:pt x="3267" y="241"/>
                  </a:lnTo>
                  <a:lnTo>
                    <a:pt x="2930" y="96"/>
                  </a:lnTo>
                  <a:lnTo>
                    <a:pt x="2498" y="0"/>
                  </a:lnTo>
                  <a:lnTo>
                    <a:pt x="20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6795950" y="3555050"/>
              <a:ext cx="48050" cy="28825"/>
            </a:xfrm>
            <a:custGeom>
              <a:avLst/>
              <a:gdLst/>
              <a:ahLst/>
              <a:cxnLst/>
              <a:rect l="l" t="t" r="r" b="b"/>
              <a:pathLst>
                <a:path w="1922" h="1153" extrusionOk="0">
                  <a:moveTo>
                    <a:pt x="1153" y="0"/>
                  </a:moveTo>
                  <a:lnTo>
                    <a:pt x="865" y="96"/>
                  </a:lnTo>
                  <a:lnTo>
                    <a:pt x="577" y="240"/>
                  </a:lnTo>
                  <a:lnTo>
                    <a:pt x="289" y="384"/>
                  </a:lnTo>
                  <a:lnTo>
                    <a:pt x="97" y="576"/>
                  </a:lnTo>
                  <a:lnTo>
                    <a:pt x="1" y="721"/>
                  </a:lnTo>
                  <a:lnTo>
                    <a:pt x="1" y="817"/>
                  </a:lnTo>
                  <a:lnTo>
                    <a:pt x="1" y="913"/>
                  </a:lnTo>
                  <a:lnTo>
                    <a:pt x="49" y="961"/>
                  </a:lnTo>
                  <a:lnTo>
                    <a:pt x="145" y="1057"/>
                  </a:lnTo>
                  <a:lnTo>
                    <a:pt x="385" y="1153"/>
                  </a:lnTo>
                  <a:lnTo>
                    <a:pt x="913" y="1153"/>
                  </a:lnTo>
                  <a:lnTo>
                    <a:pt x="1201" y="1057"/>
                  </a:lnTo>
                  <a:lnTo>
                    <a:pt x="1441" y="961"/>
                  </a:lnTo>
                  <a:lnTo>
                    <a:pt x="1634" y="817"/>
                  </a:lnTo>
                  <a:lnTo>
                    <a:pt x="1826" y="672"/>
                  </a:lnTo>
                  <a:lnTo>
                    <a:pt x="1922" y="480"/>
                  </a:lnTo>
                  <a:lnTo>
                    <a:pt x="1922" y="288"/>
                  </a:lnTo>
                  <a:lnTo>
                    <a:pt x="1826" y="144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6795950" y="3555050"/>
              <a:ext cx="48050" cy="28825"/>
            </a:xfrm>
            <a:custGeom>
              <a:avLst/>
              <a:gdLst/>
              <a:ahLst/>
              <a:cxnLst/>
              <a:rect l="l" t="t" r="r" b="b"/>
              <a:pathLst>
                <a:path w="1922" h="1153" fill="none" extrusionOk="0">
                  <a:moveTo>
                    <a:pt x="1441" y="0"/>
                  </a:moveTo>
                  <a:lnTo>
                    <a:pt x="1441" y="0"/>
                  </a:lnTo>
                  <a:lnTo>
                    <a:pt x="1153" y="0"/>
                  </a:lnTo>
                  <a:lnTo>
                    <a:pt x="865" y="96"/>
                  </a:lnTo>
                  <a:lnTo>
                    <a:pt x="577" y="240"/>
                  </a:lnTo>
                  <a:lnTo>
                    <a:pt x="289" y="384"/>
                  </a:lnTo>
                  <a:lnTo>
                    <a:pt x="97" y="576"/>
                  </a:lnTo>
                  <a:lnTo>
                    <a:pt x="1" y="721"/>
                  </a:lnTo>
                  <a:lnTo>
                    <a:pt x="1" y="817"/>
                  </a:lnTo>
                  <a:lnTo>
                    <a:pt x="1" y="913"/>
                  </a:lnTo>
                  <a:lnTo>
                    <a:pt x="49" y="961"/>
                  </a:lnTo>
                  <a:lnTo>
                    <a:pt x="145" y="1057"/>
                  </a:lnTo>
                  <a:lnTo>
                    <a:pt x="145" y="1057"/>
                  </a:lnTo>
                  <a:lnTo>
                    <a:pt x="385" y="1153"/>
                  </a:lnTo>
                  <a:lnTo>
                    <a:pt x="625" y="1153"/>
                  </a:lnTo>
                  <a:lnTo>
                    <a:pt x="625" y="1153"/>
                  </a:lnTo>
                  <a:lnTo>
                    <a:pt x="913" y="1153"/>
                  </a:lnTo>
                  <a:lnTo>
                    <a:pt x="1201" y="1057"/>
                  </a:lnTo>
                  <a:lnTo>
                    <a:pt x="1441" y="961"/>
                  </a:lnTo>
                  <a:lnTo>
                    <a:pt x="1634" y="817"/>
                  </a:lnTo>
                  <a:lnTo>
                    <a:pt x="1826" y="672"/>
                  </a:lnTo>
                  <a:lnTo>
                    <a:pt x="1922" y="480"/>
                  </a:lnTo>
                  <a:lnTo>
                    <a:pt x="1922" y="288"/>
                  </a:lnTo>
                  <a:lnTo>
                    <a:pt x="1826" y="144"/>
                  </a:lnTo>
                  <a:lnTo>
                    <a:pt x="1826" y="144"/>
                  </a:lnTo>
                  <a:lnTo>
                    <a:pt x="1778" y="48"/>
                  </a:lnTo>
                  <a:lnTo>
                    <a:pt x="1682" y="0"/>
                  </a:lnTo>
                  <a:lnTo>
                    <a:pt x="14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6"/>
            <p:cNvSpPr/>
            <p:nvPr/>
          </p:nvSpPr>
          <p:spPr>
            <a:xfrm>
              <a:off x="7099725" y="3657100"/>
              <a:ext cx="34825" cy="56450"/>
            </a:xfrm>
            <a:custGeom>
              <a:avLst/>
              <a:gdLst/>
              <a:ahLst/>
              <a:cxnLst/>
              <a:rect l="l" t="t" r="r" b="b"/>
              <a:pathLst>
                <a:path w="1393" h="2258" extrusionOk="0">
                  <a:moveTo>
                    <a:pt x="288" y="0"/>
                  </a:moveTo>
                  <a:lnTo>
                    <a:pt x="192" y="96"/>
                  </a:lnTo>
                  <a:lnTo>
                    <a:pt x="144" y="192"/>
                  </a:lnTo>
                  <a:lnTo>
                    <a:pt x="96" y="336"/>
                  </a:lnTo>
                  <a:lnTo>
                    <a:pt x="0" y="721"/>
                  </a:lnTo>
                  <a:lnTo>
                    <a:pt x="48" y="1105"/>
                  </a:lnTo>
                  <a:lnTo>
                    <a:pt x="144" y="1537"/>
                  </a:lnTo>
                  <a:lnTo>
                    <a:pt x="288" y="1921"/>
                  </a:lnTo>
                  <a:lnTo>
                    <a:pt x="384" y="2065"/>
                  </a:lnTo>
                  <a:lnTo>
                    <a:pt x="528" y="2161"/>
                  </a:lnTo>
                  <a:lnTo>
                    <a:pt x="672" y="2257"/>
                  </a:lnTo>
                  <a:lnTo>
                    <a:pt x="1009" y="2257"/>
                  </a:lnTo>
                  <a:lnTo>
                    <a:pt x="1105" y="2161"/>
                  </a:lnTo>
                  <a:lnTo>
                    <a:pt x="1249" y="2065"/>
                  </a:lnTo>
                  <a:lnTo>
                    <a:pt x="1297" y="1969"/>
                  </a:lnTo>
                  <a:lnTo>
                    <a:pt x="1345" y="1825"/>
                  </a:lnTo>
                  <a:lnTo>
                    <a:pt x="1393" y="1633"/>
                  </a:lnTo>
                  <a:lnTo>
                    <a:pt x="1345" y="1249"/>
                  </a:lnTo>
                  <a:lnTo>
                    <a:pt x="1249" y="865"/>
                  </a:lnTo>
                  <a:lnTo>
                    <a:pt x="1105" y="529"/>
                  </a:lnTo>
                  <a:lnTo>
                    <a:pt x="865" y="192"/>
                  </a:lnTo>
                  <a:lnTo>
                    <a:pt x="720" y="96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6"/>
            <p:cNvSpPr/>
            <p:nvPr/>
          </p:nvSpPr>
          <p:spPr>
            <a:xfrm>
              <a:off x="7099725" y="3657100"/>
              <a:ext cx="34825" cy="56450"/>
            </a:xfrm>
            <a:custGeom>
              <a:avLst/>
              <a:gdLst/>
              <a:ahLst/>
              <a:cxnLst/>
              <a:rect l="l" t="t" r="r" b="b"/>
              <a:pathLst>
                <a:path w="1393" h="2258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144" y="192"/>
                  </a:lnTo>
                  <a:lnTo>
                    <a:pt x="96" y="336"/>
                  </a:lnTo>
                  <a:lnTo>
                    <a:pt x="0" y="721"/>
                  </a:lnTo>
                  <a:lnTo>
                    <a:pt x="48" y="1105"/>
                  </a:lnTo>
                  <a:lnTo>
                    <a:pt x="48" y="1105"/>
                  </a:lnTo>
                  <a:lnTo>
                    <a:pt x="144" y="1537"/>
                  </a:lnTo>
                  <a:lnTo>
                    <a:pt x="288" y="1921"/>
                  </a:lnTo>
                  <a:lnTo>
                    <a:pt x="384" y="2065"/>
                  </a:lnTo>
                  <a:lnTo>
                    <a:pt x="528" y="2161"/>
                  </a:lnTo>
                  <a:lnTo>
                    <a:pt x="672" y="2257"/>
                  </a:lnTo>
                  <a:lnTo>
                    <a:pt x="817" y="2257"/>
                  </a:lnTo>
                  <a:lnTo>
                    <a:pt x="817" y="2257"/>
                  </a:lnTo>
                  <a:lnTo>
                    <a:pt x="817" y="2257"/>
                  </a:lnTo>
                  <a:lnTo>
                    <a:pt x="817" y="2257"/>
                  </a:lnTo>
                  <a:lnTo>
                    <a:pt x="1009" y="2257"/>
                  </a:lnTo>
                  <a:lnTo>
                    <a:pt x="1105" y="2161"/>
                  </a:lnTo>
                  <a:lnTo>
                    <a:pt x="1249" y="2065"/>
                  </a:lnTo>
                  <a:lnTo>
                    <a:pt x="1297" y="1969"/>
                  </a:lnTo>
                  <a:lnTo>
                    <a:pt x="1345" y="1825"/>
                  </a:lnTo>
                  <a:lnTo>
                    <a:pt x="1393" y="1633"/>
                  </a:lnTo>
                  <a:lnTo>
                    <a:pt x="1345" y="1249"/>
                  </a:lnTo>
                  <a:lnTo>
                    <a:pt x="1249" y="865"/>
                  </a:lnTo>
                  <a:lnTo>
                    <a:pt x="1105" y="529"/>
                  </a:lnTo>
                  <a:lnTo>
                    <a:pt x="865" y="192"/>
                  </a:lnTo>
                  <a:lnTo>
                    <a:pt x="720" y="96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7064900" y="3670300"/>
              <a:ext cx="24025" cy="39650"/>
            </a:xfrm>
            <a:custGeom>
              <a:avLst/>
              <a:gdLst/>
              <a:ahLst/>
              <a:cxnLst/>
              <a:rect l="l" t="t" r="r" b="b"/>
              <a:pathLst>
                <a:path w="961" h="1586" extrusionOk="0">
                  <a:moveTo>
                    <a:pt x="192" y="1"/>
                  </a:moveTo>
                  <a:lnTo>
                    <a:pt x="144" y="49"/>
                  </a:lnTo>
                  <a:lnTo>
                    <a:pt x="48" y="241"/>
                  </a:lnTo>
                  <a:lnTo>
                    <a:pt x="0" y="529"/>
                  </a:lnTo>
                  <a:lnTo>
                    <a:pt x="0" y="817"/>
                  </a:lnTo>
                  <a:lnTo>
                    <a:pt x="96" y="1105"/>
                  </a:lnTo>
                  <a:lnTo>
                    <a:pt x="192" y="1345"/>
                  </a:lnTo>
                  <a:lnTo>
                    <a:pt x="337" y="1537"/>
                  </a:lnTo>
                  <a:lnTo>
                    <a:pt x="481" y="1585"/>
                  </a:lnTo>
                  <a:lnTo>
                    <a:pt x="673" y="1585"/>
                  </a:lnTo>
                  <a:lnTo>
                    <a:pt x="769" y="1537"/>
                  </a:lnTo>
                  <a:lnTo>
                    <a:pt x="865" y="1489"/>
                  </a:lnTo>
                  <a:lnTo>
                    <a:pt x="913" y="1393"/>
                  </a:lnTo>
                  <a:lnTo>
                    <a:pt x="961" y="1153"/>
                  </a:lnTo>
                  <a:lnTo>
                    <a:pt x="961" y="913"/>
                  </a:lnTo>
                  <a:lnTo>
                    <a:pt x="865" y="625"/>
                  </a:lnTo>
                  <a:lnTo>
                    <a:pt x="769" y="385"/>
                  </a:lnTo>
                  <a:lnTo>
                    <a:pt x="577" y="14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7064900" y="3670300"/>
              <a:ext cx="24025" cy="39650"/>
            </a:xfrm>
            <a:custGeom>
              <a:avLst/>
              <a:gdLst/>
              <a:ahLst/>
              <a:cxnLst/>
              <a:rect l="l" t="t" r="r" b="b"/>
              <a:pathLst>
                <a:path w="961" h="1586" fill="none" extrusionOk="0">
                  <a:moveTo>
                    <a:pt x="289" y="1"/>
                  </a:moveTo>
                  <a:lnTo>
                    <a:pt x="289" y="1"/>
                  </a:lnTo>
                  <a:lnTo>
                    <a:pt x="192" y="1"/>
                  </a:lnTo>
                  <a:lnTo>
                    <a:pt x="144" y="49"/>
                  </a:lnTo>
                  <a:lnTo>
                    <a:pt x="48" y="241"/>
                  </a:lnTo>
                  <a:lnTo>
                    <a:pt x="0" y="529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96" y="1105"/>
                  </a:lnTo>
                  <a:lnTo>
                    <a:pt x="192" y="1345"/>
                  </a:lnTo>
                  <a:lnTo>
                    <a:pt x="337" y="1537"/>
                  </a:lnTo>
                  <a:lnTo>
                    <a:pt x="481" y="1585"/>
                  </a:lnTo>
                  <a:lnTo>
                    <a:pt x="577" y="1585"/>
                  </a:lnTo>
                  <a:lnTo>
                    <a:pt x="577" y="1585"/>
                  </a:lnTo>
                  <a:lnTo>
                    <a:pt x="577" y="1585"/>
                  </a:lnTo>
                  <a:lnTo>
                    <a:pt x="577" y="1585"/>
                  </a:lnTo>
                  <a:lnTo>
                    <a:pt x="673" y="1585"/>
                  </a:lnTo>
                  <a:lnTo>
                    <a:pt x="769" y="1537"/>
                  </a:lnTo>
                  <a:lnTo>
                    <a:pt x="865" y="1489"/>
                  </a:lnTo>
                  <a:lnTo>
                    <a:pt x="913" y="1393"/>
                  </a:lnTo>
                  <a:lnTo>
                    <a:pt x="961" y="1153"/>
                  </a:lnTo>
                  <a:lnTo>
                    <a:pt x="961" y="913"/>
                  </a:lnTo>
                  <a:lnTo>
                    <a:pt x="865" y="625"/>
                  </a:lnTo>
                  <a:lnTo>
                    <a:pt x="769" y="385"/>
                  </a:lnTo>
                  <a:lnTo>
                    <a:pt x="577" y="145"/>
                  </a:lnTo>
                  <a:lnTo>
                    <a:pt x="385" y="1"/>
                  </a:lnTo>
                  <a:lnTo>
                    <a:pt x="385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7085300" y="3928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7094900" y="392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6737125" y="3884025"/>
              <a:ext cx="141700" cy="93650"/>
            </a:xfrm>
            <a:custGeom>
              <a:avLst/>
              <a:gdLst/>
              <a:ahLst/>
              <a:cxnLst/>
              <a:rect l="l" t="t" r="r" b="b"/>
              <a:pathLst>
                <a:path w="5668" h="3746" extrusionOk="0">
                  <a:moveTo>
                    <a:pt x="1201" y="0"/>
                  </a:moveTo>
                  <a:lnTo>
                    <a:pt x="913" y="48"/>
                  </a:lnTo>
                  <a:lnTo>
                    <a:pt x="721" y="144"/>
                  </a:lnTo>
                  <a:lnTo>
                    <a:pt x="481" y="288"/>
                  </a:lnTo>
                  <a:lnTo>
                    <a:pt x="337" y="480"/>
                  </a:lnTo>
                  <a:lnTo>
                    <a:pt x="193" y="720"/>
                  </a:lnTo>
                  <a:lnTo>
                    <a:pt x="97" y="1009"/>
                  </a:lnTo>
                  <a:lnTo>
                    <a:pt x="0" y="1297"/>
                  </a:lnTo>
                  <a:lnTo>
                    <a:pt x="0" y="1585"/>
                  </a:lnTo>
                  <a:lnTo>
                    <a:pt x="49" y="1873"/>
                  </a:lnTo>
                  <a:lnTo>
                    <a:pt x="145" y="2161"/>
                  </a:lnTo>
                  <a:lnTo>
                    <a:pt x="241" y="2497"/>
                  </a:lnTo>
                  <a:lnTo>
                    <a:pt x="481" y="2737"/>
                  </a:lnTo>
                  <a:lnTo>
                    <a:pt x="721" y="3026"/>
                  </a:lnTo>
                  <a:lnTo>
                    <a:pt x="1057" y="3266"/>
                  </a:lnTo>
                  <a:lnTo>
                    <a:pt x="1441" y="3458"/>
                  </a:lnTo>
                  <a:lnTo>
                    <a:pt x="1873" y="3602"/>
                  </a:lnTo>
                  <a:lnTo>
                    <a:pt x="2546" y="3698"/>
                  </a:lnTo>
                  <a:lnTo>
                    <a:pt x="3170" y="3746"/>
                  </a:lnTo>
                  <a:lnTo>
                    <a:pt x="3698" y="3746"/>
                  </a:lnTo>
                  <a:lnTo>
                    <a:pt x="4131" y="3650"/>
                  </a:lnTo>
                  <a:lnTo>
                    <a:pt x="4515" y="3458"/>
                  </a:lnTo>
                  <a:lnTo>
                    <a:pt x="4851" y="3266"/>
                  </a:lnTo>
                  <a:lnTo>
                    <a:pt x="5139" y="3026"/>
                  </a:lnTo>
                  <a:lnTo>
                    <a:pt x="5331" y="2786"/>
                  </a:lnTo>
                  <a:lnTo>
                    <a:pt x="5475" y="2497"/>
                  </a:lnTo>
                  <a:lnTo>
                    <a:pt x="5619" y="2161"/>
                  </a:lnTo>
                  <a:lnTo>
                    <a:pt x="5667" y="1873"/>
                  </a:lnTo>
                  <a:lnTo>
                    <a:pt x="5667" y="1585"/>
                  </a:lnTo>
                  <a:lnTo>
                    <a:pt x="5667" y="1345"/>
                  </a:lnTo>
                  <a:lnTo>
                    <a:pt x="5571" y="1105"/>
                  </a:lnTo>
                  <a:lnTo>
                    <a:pt x="5475" y="864"/>
                  </a:lnTo>
                  <a:lnTo>
                    <a:pt x="5379" y="720"/>
                  </a:lnTo>
                  <a:lnTo>
                    <a:pt x="5091" y="528"/>
                  </a:lnTo>
                  <a:lnTo>
                    <a:pt x="4803" y="480"/>
                  </a:lnTo>
                  <a:lnTo>
                    <a:pt x="4515" y="480"/>
                  </a:lnTo>
                  <a:lnTo>
                    <a:pt x="4227" y="576"/>
                  </a:lnTo>
                  <a:lnTo>
                    <a:pt x="3746" y="816"/>
                  </a:lnTo>
                  <a:lnTo>
                    <a:pt x="3506" y="913"/>
                  </a:lnTo>
                  <a:lnTo>
                    <a:pt x="3266" y="1009"/>
                  </a:lnTo>
                  <a:lnTo>
                    <a:pt x="3074" y="961"/>
                  </a:lnTo>
                  <a:lnTo>
                    <a:pt x="2882" y="864"/>
                  </a:lnTo>
                  <a:lnTo>
                    <a:pt x="2546" y="480"/>
                  </a:lnTo>
                  <a:lnTo>
                    <a:pt x="2306" y="336"/>
                  </a:lnTo>
                  <a:lnTo>
                    <a:pt x="2066" y="144"/>
                  </a:lnTo>
                  <a:lnTo>
                    <a:pt x="1681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6737125" y="3884025"/>
              <a:ext cx="141700" cy="93650"/>
            </a:xfrm>
            <a:custGeom>
              <a:avLst/>
              <a:gdLst/>
              <a:ahLst/>
              <a:cxnLst/>
              <a:rect l="l" t="t" r="r" b="b"/>
              <a:pathLst>
                <a:path w="5668" h="3746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1681" y="48"/>
                  </a:lnTo>
                  <a:lnTo>
                    <a:pt x="2066" y="144"/>
                  </a:lnTo>
                  <a:lnTo>
                    <a:pt x="2306" y="336"/>
                  </a:lnTo>
                  <a:lnTo>
                    <a:pt x="2546" y="480"/>
                  </a:lnTo>
                  <a:lnTo>
                    <a:pt x="2546" y="480"/>
                  </a:lnTo>
                  <a:lnTo>
                    <a:pt x="2882" y="864"/>
                  </a:lnTo>
                  <a:lnTo>
                    <a:pt x="3074" y="961"/>
                  </a:lnTo>
                  <a:lnTo>
                    <a:pt x="3266" y="1009"/>
                  </a:lnTo>
                  <a:lnTo>
                    <a:pt x="3266" y="1009"/>
                  </a:lnTo>
                  <a:lnTo>
                    <a:pt x="3506" y="913"/>
                  </a:lnTo>
                  <a:lnTo>
                    <a:pt x="3746" y="816"/>
                  </a:lnTo>
                  <a:lnTo>
                    <a:pt x="4227" y="576"/>
                  </a:lnTo>
                  <a:lnTo>
                    <a:pt x="4515" y="480"/>
                  </a:lnTo>
                  <a:lnTo>
                    <a:pt x="4803" y="480"/>
                  </a:lnTo>
                  <a:lnTo>
                    <a:pt x="5091" y="528"/>
                  </a:lnTo>
                  <a:lnTo>
                    <a:pt x="5379" y="720"/>
                  </a:lnTo>
                  <a:lnTo>
                    <a:pt x="5379" y="720"/>
                  </a:lnTo>
                  <a:lnTo>
                    <a:pt x="5475" y="864"/>
                  </a:lnTo>
                  <a:lnTo>
                    <a:pt x="5571" y="1105"/>
                  </a:lnTo>
                  <a:lnTo>
                    <a:pt x="5667" y="1345"/>
                  </a:lnTo>
                  <a:lnTo>
                    <a:pt x="5667" y="1585"/>
                  </a:lnTo>
                  <a:lnTo>
                    <a:pt x="5667" y="1873"/>
                  </a:lnTo>
                  <a:lnTo>
                    <a:pt x="5619" y="2161"/>
                  </a:lnTo>
                  <a:lnTo>
                    <a:pt x="5475" y="2497"/>
                  </a:lnTo>
                  <a:lnTo>
                    <a:pt x="5331" y="2786"/>
                  </a:lnTo>
                  <a:lnTo>
                    <a:pt x="5139" y="3026"/>
                  </a:lnTo>
                  <a:lnTo>
                    <a:pt x="4851" y="3266"/>
                  </a:lnTo>
                  <a:lnTo>
                    <a:pt x="4515" y="3458"/>
                  </a:lnTo>
                  <a:lnTo>
                    <a:pt x="4131" y="3650"/>
                  </a:lnTo>
                  <a:lnTo>
                    <a:pt x="3698" y="3746"/>
                  </a:lnTo>
                  <a:lnTo>
                    <a:pt x="3170" y="3746"/>
                  </a:lnTo>
                  <a:lnTo>
                    <a:pt x="2546" y="3698"/>
                  </a:lnTo>
                  <a:lnTo>
                    <a:pt x="1873" y="3602"/>
                  </a:lnTo>
                  <a:lnTo>
                    <a:pt x="1873" y="3602"/>
                  </a:lnTo>
                  <a:lnTo>
                    <a:pt x="1441" y="3458"/>
                  </a:lnTo>
                  <a:lnTo>
                    <a:pt x="1057" y="3266"/>
                  </a:lnTo>
                  <a:lnTo>
                    <a:pt x="721" y="3026"/>
                  </a:lnTo>
                  <a:lnTo>
                    <a:pt x="481" y="2737"/>
                  </a:lnTo>
                  <a:lnTo>
                    <a:pt x="241" y="2497"/>
                  </a:lnTo>
                  <a:lnTo>
                    <a:pt x="145" y="2161"/>
                  </a:lnTo>
                  <a:lnTo>
                    <a:pt x="49" y="1873"/>
                  </a:lnTo>
                  <a:lnTo>
                    <a:pt x="0" y="1585"/>
                  </a:lnTo>
                  <a:lnTo>
                    <a:pt x="0" y="1297"/>
                  </a:lnTo>
                  <a:lnTo>
                    <a:pt x="97" y="1009"/>
                  </a:lnTo>
                  <a:lnTo>
                    <a:pt x="193" y="720"/>
                  </a:lnTo>
                  <a:lnTo>
                    <a:pt x="337" y="480"/>
                  </a:lnTo>
                  <a:lnTo>
                    <a:pt x="481" y="288"/>
                  </a:lnTo>
                  <a:lnTo>
                    <a:pt x="721" y="144"/>
                  </a:lnTo>
                  <a:lnTo>
                    <a:pt x="91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6764750" y="3923625"/>
              <a:ext cx="114075" cy="54050"/>
            </a:xfrm>
            <a:custGeom>
              <a:avLst/>
              <a:gdLst/>
              <a:ahLst/>
              <a:cxnLst/>
              <a:rect l="l" t="t" r="r" b="b"/>
              <a:pathLst>
                <a:path w="4563" h="2162" extrusionOk="0">
                  <a:moveTo>
                    <a:pt x="3314" y="1"/>
                  </a:moveTo>
                  <a:lnTo>
                    <a:pt x="2737" y="49"/>
                  </a:lnTo>
                  <a:lnTo>
                    <a:pt x="2257" y="97"/>
                  </a:lnTo>
                  <a:lnTo>
                    <a:pt x="1777" y="241"/>
                  </a:lnTo>
                  <a:lnTo>
                    <a:pt x="1297" y="433"/>
                  </a:lnTo>
                  <a:lnTo>
                    <a:pt x="913" y="721"/>
                  </a:lnTo>
                  <a:lnTo>
                    <a:pt x="528" y="1009"/>
                  </a:lnTo>
                  <a:lnTo>
                    <a:pt x="240" y="1346"/>
                  </a:lnTo>
                  <a:lnTo>
                    <a:pt x="0" y="1682"/>
                  </a:lnTo>
                  <a:lnTo>
                    <a:pt x="336" y="1874"/>
                  </a:lnTo>
                  <a:lnTo>
                    <a:pt x="768" y="2018"/>
                  </a:lnTo>
                  <a:lnTo>
                    <a:pt x="1249" y="2114"/>
                  </a:lnTo>
                  <a:lnTo>
                    <a:pt x="1681" y="2162"/>
                  </a:lnTo>
                  <a:lnTo>
                    <a:pt x="2449" y="2162"/>
                  </a:lnTo>
                  <a:lnTo>
                    <a:pt x="2786" y="2114"/>
                  </a:lnTo>
                  <a:lnTo>
                    <a:pt x="3122" y="2018"/>
                  </a:lnTo>
                  <a:lnTo>
                    <a:pt x="3362" y="1922"/>
                  </a:lnTo>
                  <a:lnTo>
                    <a:pt x="3602" y="1778"/>
                  </a:lnTo>
                  <a:lnTo>
                    <a:pt x="3842" y="1634"/>
                  </a:lnTo>
                  <a:lnTo>
                    <a:pt x="3986" y="1442"/>
                  </a:lnTo>
                  <a:lnTo>
                    <a:pt x="4274" y="1057"/>
                  </a:lnTo>
                  <a:lnTo>
                    <a:pt x="4466" y="673"/>
                  </a:lnTo>
                  <a:lnTo>
                    <a:pt x="4562" y="241"/>
                  </a:lnTo>
                  <a:lnTo>
                    <a:pt x="3938" y="97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6764750" y="3923625"/>
              <a:ext cx="114075" cy="54050"/>
            </a:xfrm>
            <a:custGeom>
              <a:avLst/>
              <a:gdLst/>
              <a:ahLst/>
              <a:cxnLst/>
              <a:rect l="l" t="t" r="r" b="b"/>
              <a:pathLst>
                <a:path w="4563" h="2162" fill="none" extrusionOk="0">
                  <a:moveTo>
                    <a:pt x="4562" y="241"/>
                  </a:moveTo>
                  <a:lnTo>
                    <a:pt x="4562" y="241"/>
                  </a:lnTo>
                  <a:lnTo>
                    <a:pt x="3938" y="97"/>
                  </a:lnTo>
                  <a:lnTo>
                    <a:pt x="3314" y="1"/>
                  </a:lnTo>
                  <a:lnTo>
                    <a:pt x="3314" y="1"/>
                  </a:lnTo>
                  <a:lnTo>
                    <a:pt x="2737" y="49"/>
                  </a:lnTo>
                  <a:lnTo>
                    <a:pt x="2257" y="97"/>
                  </a:lnTo>
                  <a:lnTo>
                    <a:pt x="1777" y="241"/>
                  </a:lnTo>
                  <a:lnTo>
                    <a:pt x="1297" y="433"/>
                  </a:lnTo>
                  <a:lnTo>
                    <a:pt x="913" y="721"/>
                  </a:lnTo>
                  <a:lnTo>
                    <a:pt x="528" y="1009"/>
                  </a:lnTo>
                  <a:lnTo>
                    <a:pt x="240" y="1346"/>
                  </a:lnTo>
                  <a:lnTo>
                    <a:pt x="0" y="1682"/>
                  </a:lnTo>
                  <a:lnTo>
                    <a:pt x="0" y="1682"/>
                  </a:lnTo>
                  <a:lnTo>
                    <a:pt x="336" y="1874"/>
                  </a:lnTo>
                  <a:lnTo>
                    <a:pt x="768" y="2018"/>
                  </a:lnTo>
                  <a:lnTo>
                    <a:pt x="768" y="2018"/>
                  </a:lnTo>
                  <a:lnTo>
                    <a:pt x="1249" y="2114"/>
                  </a:lnTo>
                  <a:lnTo>
                    <a:pt x="1681" y="2162"/>
                  </a:lnTo>
                  <a:lnTo>
                    <a:pt x="2113" y="2162"/>
                  </a:lnTo>
                  <a:lnTo>
                    <a:pt x="2449" y="2162"/>
                  </a:lnTo>
                  <a:lnTo>
                    <a:pt x="2786" y="2114"/>
                  </a:lnTo>
                  <a:lnTo>
                    <a:pt x="3122" y="2018"/>
                  </a:lnTo>
                  <a:lnTo>
                    <a:pt x="3362" y="1922"/>
                  </a:lnTo>
                  <a:lnTo>
                    <a:pt x="3602" y="1778"/>
                  </a:lnTo>
                  <a:lnTo>
                    <a:pt x="3842" y="1634"/>
                  </a:lnTo>
                  <a:lnTo>
                    <a:pt x="3986" y="1442"/>
                  </a:lnTo>
                  <a:lnTo>
                    <a:pt x="4274" y="1057"/>
                  </a:lnTo>
                  <a:lnTo>
                    <a:pt x="4466" y="673"/>
                  </a:lnTo>
                  <a:lnTo>
                    <a:pt x="4562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6753925" y="3884025"/>
              <a:ext cx="121300" cy="49250"/>
            </a:xfrm>
            <a:custGeom>
              <a:avLst/>
              <a:gdLst/>
              <a:ahLst/>
              <a:cxnLst/>
              <a:rect l="l" t="t" r="r" b="b"/>
              <a:pathLst>
                <a:path w="4852" h="1970" extrusionOk="0">
                  <a:moveTo>
                    <a:pt x="529" y="0"/>
                  </a:moveTo>
                  <a:lnTo>
                    <a:pt x="241" y="48"/>
                  </a:lnTo>
                  <a:lnTo>
                    <a:pt x="1" y="192"/>
                  </a:lnTo>
                  <a:lnTo>
                    <a:pt x="145" y="528"/>
                  </a:lnTo>
                  <a:lnTo>
                    <a:pt x="337" y="864"/>
                  </a:lnTo>
                  <a:lnTo>
                    <a:pt x="577" y="1153"/>
                  </a:lnTo>
                  <a:lnTo>
                    <a:pt x="865" y="1441"/>
                  </a:lnTo>
                  <a:lnTo>
                    <a:pt x="1201" y="1633"/>
                  </a:lnTo>
                  <a:lnTo>
                    <a:pt x="1634" y="1825"/>
                  </a:lnTo>
                  <a:lnTo>
                    <a:pt x="2066" y="1921"/>
                  </a:lnTo>
                  <a:lnTo>
                    <a:pt x="2498" y="1969"/>
                  </a:lnTo>
                  <a:lnTo>
                    <a:pt x="2882" y="1969"/>
                  </a:lnTo>
                  <a:lnTo>
                    <a:pt x="3219" y="1921"/>
                  </a:lnTo>
                  <a:lnTo>
                    <a:pt x="3555" y="1825"/>
                  </a:lnTo>
                  <a:lnTo>
                    <a:pt x="3843" y="1681"/>
                  </a:lnTo>
                  <a:lnTo>
                    <a:pt x="4131" y="1537"/>
                  </a:lnTo>
                  <a:lnTo>
                    <a:pt x="4419" y="1345"/>
                  </a:lnTo>
                  <a:lnTo>
                    <a:pt x="4659" y="1153"/>
                  </a:lnTo>
                  <a:lnTo>
                    <a:pt x="4851" y="913"/>
                  </a:lnTo>
                  <a:lnTo>
                    <a:pt x="4707" y="720"/>
                  </a:lnTo>
                  <a:lnTo>
                    <a:pt x="4419" y="528"/>
                  </a:lnTo>
                  <a:lnTo>
                    <a:pt x="4131" y="480"/>
                  </a:lnTo>
                  <a:lnTo>
                    <a:pt x="3843" y="480"/>
                  </a:lnTo>
                  <a:lnTo>
                    <a:pt x="3555" y="576"/>
                  </a:lnTo>
                  <a:lnTo>
                    <a:pt x="3074" y="816"/>
                  </a:lnTo>
                  <a:lnTo>
                    <a:pt x="2834" y="913"/>
                  </a:lnTo>
                  <a:lnTo>
                    <a:pt x="2594" y="1009"/>
                  </a:lnTo>
                  <a:lnTo>
                    <a:pt x="2402" y="961"/>
                  </a:lnTo>
                  <a:lnTo>
                    <a:pt x="2210" y="864"/>
                  </a:lnTo>
                  <a:lnTo>
                    <a:pt x="1874" y="528"/>
                  </a:lnTo>
                  <a:lnTo>
                    <a:pt x="1682" y="336"/>
                  </a:lnTo>
                  <a:lnTo>
                    <a:pt x="1394" y="144"/>
                  </a:lnTo>
                  <a:lnTo>
                    <a:pt x="1009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6876400" y="3926025"/>
              <a:ext cx="78075" cy="63675"/>
            </a:xfrm>
            <a:custGeom>
              <a:avLst/>
              <a:gdLst/>
              <a:ahLst/>
              <a:cxnLst/>
              <a:rect l="l" t="t" r="r" b="b"/>
              <a:pathLst>
                <a:path w="3123" h="2547" extrusionOk="0">
                  <a:moveTo>
                    <a:pt x="1297" y="1"/>
                  </a:moveTo>
                  <a:lnTo>
                    <a:pt x="865" y="49"/>
                  </a:lnTo>
                  <a:lnTo>
                    <a:pt x="529" y="193"/>
                  </a:lnTo>
                  <a:lnTo>
                    <a:pt x="385" y="289"/>
                  </a:lnTo>
                  <a:lnTo>
                    <a:pt x="241" y="433"/>
                  </a:lnTo>
                  <a:lnTo>
                    <a:pt x="144" y="577"/>
                  </a:lnTo>
                  <a:lnTo>
                    <a:pt x="48" y="721"/>
                  </a:lnTo>
                  <a:lnTo>
                    <a:pt x="0" y="961"/>
                  </a:lnTo>
                  <a:lnTo>
                    <a:pt x="0" y="1202"/>
                  </a:lnTo>
                  <a:lnTo>
                    <a:pt x="96" y="1442"/>
                  </a:lnTo>
                  <a:lnTo>
                    <a:pt x="193" y="1682"/>
                  </a:lnTo>
                  <a:lnTo>
                    <a:pt x="385" y="1922"/>
                  </a:lnTo>
                  <a:lnTo>
                    <a:pt x="577" y="2114"/>
                  </a:lnTo>
                  <a:lnTo>
                    <a:pt x="865" y="2306"/>
                  </a:lnTo>
                  <a:lnTo>
                    <a:pt x="1153" y="2450"/>
                  </a:lnTo>
                  <a:lnTo>
                    <a:pt x="1489" y="2546"/>
                  </a:lnTo>
                  <a:lnTo>
                    <a:pt x="1825" y="2546"/>
                  </a:lnTo>
                  <a:lnTo>
                    <a:pt x="2258" y="2498"/>
                  </a:lnTo>
                  <a:lnTo>
                    <a:pt x="2594" y="2354"/>
                  </a:lnTo>
                  <a:lnTo>
                    <a:pt x="2786" y="2258"/>
                  </a:lnTo>
                  <a:lnTo>
                    <a:pt x="2882" y="2162"/>
                  </a:lnTo>
                  <a:lnTo>
                    <a:pt x="2978" y="2018"/>
                  </a:lnTo>
                  <a:lnTo>
                    <a:pt x="3074" y="1826"/>
                  </a:lnTo>
                  <a:lnTo>
                    <a:pt x="3122" y="1586"/>
                  </a:lnTo>
                  <a:lnTo>
                    <a:pt x="3122" y="1346"/>
                  </a:lnTo>
                  <a:lnTo>
                    <a:pt x="3074" y="1106"/>
                  </a:lnTo>
                  <a:lnTo>
                    <a:pt x="2930" y="865"/>
                  </a:lnTo>
                  <a:lnTo>
                    <a:pt x="2786" y="625"/>
                  </a:lnTo>
                  <a:lnTo>
                    <a:pt x="2546" y="433"/>
                  </a:lnTo>
                  <a:lnTo>
                    <a:pt x="2306" y="289"/>
                  </a:lnTo>
                  <a:lnTo>
                    <a:pt x="2017" y="145"/>
                  </a:lnTo>
                  <a:lnTo>
                    <a:pt x="1633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6876400" y="3926025"/>
              <a:ext cx="78075" cy="63675"/>
            </a:xfrm>
            <a:custGeom>
              <a:avLst/>
              <a:gdLst/>
              <a:ahLst/>
              <a:cxnLst/>
              <a:rect l="l" t="t" r="r" b="b"/>
              <a:pathLst>
                <a:path w="3123" h="2547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865" y="49"/>
                  </a:lnTo>
                  <a:lnTo>
                    <a:pt x="529" y="193"/>
                  </a:lnTo>
                  <a:lnTo>
                    <a:pt x="385" y="289"/>
                  </a:lnTo>
                  <a:lnTo>
                    <a:pt x="241" y="433"/>
                  </a:lnTo>
                  <a:lnTo>
                    <a:pt x="144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961"/>
                  </a:lnTo>
                  <a:lnTo>
                    <a:pt x="0" y="1202"/>
                  </a:lnTo>
                  <a:lnTo>
                    <a:pt x="96" y="1442"/>
                  </a:lnTo>
                  <a:lnTo>
                    <a:pt x="193" y="1682"/>
                  </a:lnTo>
                  <a:lnTo>
                    <a:pt x="385" y="1922"/>
                  </a:lnTo>
                  <a:lnTo>
                    <a:pt x="577" y="2114"/>
                  </a:lnTo>
                  <a:lnTo>
                    <a:pt x="865" y="2306"/>
                  </a:lnTo>
                  <a:lnTo>
                    <a:pt x="1153" y="2450"/>
                  </a:lnTo>
                  <a:lnTo>
                    <a:pt x="1153" y="2450"/>
                  </a:lnTo>
                  <a:lnTo>
                    <a:pt x="1489" y="2546"/>
                  </a:lnTo>
                  <a:lnTo>
                    <a:pt x="1825" y="2546"/>
                  </a:lnTo>
                  <a:lnTo>
                    <a:pt x="1825" y="2546"/>
                  </a:lnTo>
                  <a:lnTo>
                    <a:pt x="2258" y="2498"/>
                  </a:lnTo>
                  <a:lnTo>
                    <a:pt x="2594" y="2354"/>
                  </a:lnTo>
                  <a:lnTo>
                    <a:pt x="2786" y="2258"/>
                  </a:lnTo>
                  <a:lnTo>
                    <a:pt x="2882" y="2162"/>
                  </a:lnTo>
                  <a:lnTo>
                    <a:pt x="2978" y="2018"/>
                  </a:lnTo>
                  <a:lnTo>
                    <a:pt x="3074" y="1826"/>
                  </a:lnTo>
                  <a:lnTo>
                    <a:pt x="3074" y="1826"/>
                  </a:lnTo>
                  <a:lnTo>
                    <a:pt x="3122" y="1586"/>
                  </a:lnTo>
                  <a:lnTo>
                    <a:pt x="3122" y="1346"/>
                  </a:lnTo>
                  <a:lnTo>
                    <a:pt x="3074" y="1106"/>
                  </a:lnTo>
                  <a:lnTo>
                    <a:pt x="2930" y="865"/>
                  </a:lnTo>
                  <a:lnTo>
                    <a:pt x="2786" y="625"/>
                  </a:lnTo>
                  <a:lnTo>
                    <a:pt x="2546" y="433"/>
                  </a:lnTo>
                  <a:lnTo>
                    <a:pt x="2306" y="289"/>
                  </a:lnTo>
                  <a:lnTo>
                    <a:pt x="2017" y="145"/>
                  </a:lnTo>
                  <a:lnTo>
                    <a:pt x="2017" y="145"/>
                  </a:lnTo>
                  <a:lnTo>
                    <a:pt x="1633" y="49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6716725" y="3707525"/>
              <a:ext cx="78050" cy="33650"/>
            </a:xfrm>
            <a:custGeom>
              <a:avLst/>
              <a:gdLst/>
              <a:ahLst/>
              <a:cxnLst/>
              <a:rect l="l" t="t" r="r" b="b"/>
              <a:pathLst>
                <a:path w="3122" h="1346" extrusionOk="0">
                  <a:moveTo>
                    <a:pt x="1633" y="0"/>
                  </a:moveTo>
                  <a:lnTo>
                    <a:pt x="1249" y="48"/>
                  </a:lnTo>
                  <a:lnTo>
                    <a:pt x="865" y="144"/>
                  </a:lnTo>
                  <a:lnTo>
                    <a:pt x="528" y="337"/>
                  </a:lnTo>
                  <a:lnTo>
                    <a:pt x="240" y="673"/>
                  </a:lnTo>
                  <a:lnTo>
                    <a:pt x="0" y="1009"/>
                  </a:lnTo>
                  <a:lnTo>
                    <a:pt x="0" y="1153"/>
                  </a:lnTo>
                  <a:lnTo>
                    <a:pt x="48" y="1249"/>
                  </a:lnTo>
                  <a:lnTo>
                    <a:pt x="144" y="1249"/>
                  </a:lnTo>
                  <a:lnTo>
                    <a:pt x="240" y="1153"/>
                  </a:lnTo>
                  <a:lnTo>
                    <a:pt x="480" y="865"/>
                  </a:lnTo>
                  <a:lnTo>
                    <a:pt x="816" y="625"/>
                  </a:lnTo>
                  <a:lnTo>
                    <a:pt x="1153" y="481"/>
                  </a:lnTo>
                  <a:lnTo>
                    <a:pt x="1537" y="385"/>
                  </a:lnTo>
                  <a:lnTo>
                    <a:pt x="1921" y="433"/>
                  </a:lnTo>
                  <a:lnTo>
                    <a:pt x="2113" y="481"/>
                  </a:lnTo>
                  <a:lnTo>
                    <a:pt x="2257" y="529"/>
                  </a:lnTo>
                  <a:lnTo>
                    <a:pt x="2449" y="673"/>
                  </a:lnTo>
                  <a:lnTo>
                    <a:pt x="2593" y="865"/>
                  </a:lnTo>
                  <a:lnTo>
                    <a:pt x="2689" y="1009"/>
                  </a:lnTo>
                  <a:lnTo>
                    <a:pt x="2786" y="1249"/>
                  </a:lnTo>
                  <a:lnTo>
                    <a:pt x="2834" y="1297"/>
                  </a:lnTo>
                  <a:lnTo>
                    <a:pt x="2882" y="1345"/>
                  </a:lnTo>
                  <a:lnTo>
                    <a:pt x="3026" y="1345"/>
                  </a:lnTo>
                  <a:lnTo>
                    <a:pt x="3122" y="1249"/>
                  </a:lnTo>
                  <a:lnTo>
                    <a:pt x="3122" y="1201"/>
                  </a:lnTo>
                  <a:lnTo>
                    <a:pt x="3122" y="1153"/>
                  </a:lnTo>
                  <a:lnTo>
                    <a:pt x="2930" y="769"/>
                  </a:lnTo>
                  <a:lnTo>
                    <a:pt x="2786" y="577"/>
                  </a:lnTo>
                  <a:lnTo>
                    <a:pt x="2641" y="433"/>
                  </a:lnTo>
                  <a:lnTo>
                    <a:pt x="2353" y="192"/>
                  </a:lnTo>
                  <a:lnTo>
                    <a:pt x="2017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6904000" y="3748350"/>
              <a:ext cx="72075" cy="46850"/>
            </a:xfrm>
            <a:custGeom>
              <a:avLst/>
              <a:gdLst/>
              <a:ahLst/>
              <a:cxnLst/>
              <a:rect l="l" t="t" r="r" b="b"/>
              <a:pathLst>
                <a:path w="2883" h="1874" extrusionOk="0">
                  <a:moveTo>
                    <a:pt x="1010" y="0"/>
                  </a:moveTo>
                  <a:lnTo>
                    <a:pt x="769" y="48"/>
                  </a:lnTo>
                  <a:lnTo>
                    <a:pt x="529" y="96"/>
                  </a:lnTo>
                  <a:lnTo>
                    <a:pt x="289" y="192"/>
                  </a:lnTo>
                  <a:lnTo>
                    <a:pt x="97" y="336"/>
                  </a:lnTo>
                  <a:lnTo>
                    <a:pt x="49" y="384"/>
                  </a:lnTo>
                  <a:lnTo>
                    <a:pt x="1" y="432"/>
                  </a:lnTo>
                  <a:lnTo>
                    <a:pt x="49" y="576"/>
                  </a:lnTo>
                  <a:lnTo>
                    <a:pt x="145" y="625"/>
                  </a:lnTo>
                  <a:lnTo>
                    <a:pt x="241" y="625"/>
                  </a:lnTo>
                  <a:lnTo>
                    <a:pt x="289" y="576"/>
                  </a:lnTo>
                  <a:lnTo>
                    <a:pt x="481" y="480"/>
                  </a:lnTo>
                  <a:lnTo>
                    <a:pt x="625" y="432"/>
                  </a:lnTo>
                  <a:lnTo>
                    <a:pt x="817" y="384"/>
                  </a:lnTo>
                  <a:lnTo>
                    <a:pt x="1010" y="336"/>
                  </a:lnTo>
                  <a:lnTo>
                    <a:pt x="1202" y="336"/>
                  </a:lnTo>
                  <a:lnTo>
                    <a:pt x="1394" y="432"/>
                  </a:lnTo>
                  <a:lnTo>
                    <a:pt x="1730" y="576"/>
                  </a:lnTo>
                  <a:lnTo>
                    <a:pt x="2018" y="817"/>
                  </a:lnTo>
                  <a:lnTo>
                    <a:pt x="2306" y="1057"/>
                  </a:lnTo>
                  <a:lnTo>
                    <a:pt x="2498" y="1393"/>
                  </a:lnTo>
                  <a:lnTo>
                    <a:pt x="2546" y="1585"/>
                  </a:lnTo>
                  <a:lnTo>
                    <a:pt x="2594" y="1729"/>
                  </a:lnTo>
                  <a:lnTo>
                    <a:pt x="2642" y="1825"/>
                  </a:lnTo>
                  <a:lnTo>
                    <a:pt x="2738" y="1873"/>
                  </a:lnTo>
                  <a:lnTo>
                    <a:pt x="2834" y="1825"/>
                  </a:lnTo>
                  <a:lnTo>
                    <a:pt x="2882" y="1729"/>
                  </a:lnTo>
                  <a:lnTo>
                    <a:pt x="2834" y="1489"/>
                  </a:lnTo>
                  <a:lnTo>
                    <a:pt x="2786" y="1297"/>
                  </a:lnTo>
                  <a:lnTo>
                    <a:pt x="2690" y="1057"/>
                  </a:lnTo>
                  <a:lnTo>
                    <a:pt x="2594" y="865"/>
                  </a:lnTo>
                  <a:lnTo>
                    <a:pt x="2306" y="528"/>
                  </a:lnTo>
                  <a:lnTo>
                    <a:pt x="1922" y="240"/>
                  </a:lnTo>
                  <a:lnTo>
                    <a:pt x="1730" y="144"/>
                  </a:lnTo>
                  <a:lnTo>
                    <a:pt x="1490" y="96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6643475" y="3839600"/>
              <a:ext cx="78075" cy="63650"/>
            </a:xfrm>
            <a:custGeom>
              <a:avLst/>
              <a:gdLst/>
              <a:ahLst/>
              <a:cxnLst/>
              <a:rect l="l" t="t" r="r" b="b"/>
              <a:pathLst>
                <a:path w="3123" h="2546" extrusionOk="0">
                  <a:moveTo>
                    <a:pt x="1297" y="0"/>
                  </a:moveTo>
                  <a:lnTo>
                    <a:pt x="865" y="48"/>
                  </a:lnTo>
                  <a:lnTo>
                    <a:pt x="529" y="192"/>
                  </a:lnTo>
                  <a:lnTo>
                    <a:pt x="385" y="288"/>
                  </a:lnTo>
                  <a:lnTo>
                    <a:pt x="241" y="432"/>
                  </a:lnTo>
                  <a:lnTo>
                    <a:pt x="145" y="576"/>
                  </a:lnTo>
                  <a:lnTo>
                    <a:pt x="49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41"/>
                  </a:lnTo>
                  <a:lnTo>
                    <a:pt x="193" y="1681"/>
                  </a:lnTo>
                  <a:lnTo>
                    <a:pt x="385" y="1921"/>
                  </a:lnTo>
                  <a:lnTo>
                    <a:pt x="577" y="2113"/>
                  </a:lnTo>
                  <a:lnTo>
                    <a:pt x="817" y="2305"/>
                  </a:lnTo>
                  <a:lnTo>
                    <a:pt x="1153" y="2449"/>
                  </a:lnTo>
                  <a:lnTo>
                    <a:pt x="1489" y="2545"/>
                  </a:lnTo>
                  <a:lnTo>
                    <a:pt x="1825" y="2545"/>
                  </a:lnTo>
                  <a:lnTo>
                    <a:pt x="2258" y="2497"/>
                  </a:lnTo>
                  <a:lnTo>
                    <a:pt x="2594" y="2353"/>
                  </a:lnTo>
                  <a:lnTo>
                    <a:pt x="2738" y="2257"/>
                  </a:lnTo>
                  <a:lnTo>
                    <a:pt x="2882" y="2161"/>
                  </a:lnTo>
                  <a:lnTo>
                    <a:pt x="2978" y="2017"/>
                  </a:lnTo>
                  <a:lnTo>
                    <a:pt x="3074" y="1825"/>
                  </a:lnTo>
                  <a:lnTo>
                    <a:pt x="3122" y="1585"/>
                  </a:lnTo>
                  <a:lnTo>
                    <a:pt x="3122" y="1345"/>
                  </a:lnTo>
                  <a:lnTo>
                    <a:pt x="3026" y="1105"/>
                  </a:lnTo>
                  <a:lnTo>
                    <a:pt x="2930" y="865"/>
                  </a:lnTo>
                  <a:lnTo>
                    <a:pt x="2738" y="624"/>
                  </a:lnTo>
                  <a:lnTo>
                    <a:pt x="2546" y="432"/>
                  </a:lnTo>
                  <a:lnTo>
                    <a:pt x="2258" y="288"/>
                  </a:lnTo>
                  <a:lnTo>
                    <a:pt x="1970" y="144"/>
                  </a:lnTo>
                  <a:lnTo>
                    <a:pt x="1633" y="48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6643475" y="3839600"/>
              <a:ext cx="78075" cy="63650"/>
            </a:xfrm>
            <a:custGeom>
              <a:avLst/>
              <a:gdLst/>
              <a:ahLst/>
              <a:cxnLst/>
              <a:rect l="l" t="t" r="r" b="b"/>
              <a:pathLst>
                <a:path w="3123" h="2546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865" y="48"/>
                  </a:lnTo>
                  <a:lnTo>
                    <a:pt x="529" y="192"/>
                  </a:lnTo>
                  <a:lnTo>
                    <a:pt x="385" y="288"/>
                  </a:lnTo>
                  <a:lnTo>
                    <a:pt x="241" y="432"/>
                  </a:lnTo>
                  <a:lnTo>
                    <a:pt x="145" y="576"/>
                  </a:lnTo>
                  <a:lnTo>
                    <a:pt x="49" y="720"/>
                  </a:lnTo>
                  <a:lnTo>
                    <a:pt x="49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41"/>
                  </a:lnTo>
                  <a:lnTo>
                    <a:pt x="193" y="1681"/>
                  </a:lnTo>
                  <a:lnTo>
                    <a:pt x="385" y="1921"/>
                  </a:lnTo>
                  <a:lnTo>
                    <a:pt x="577" y="2113"/>
                  </a:lnTo>
                  <a:lnTo>
                    <a:pt x="817" y="2305"/>
                  </a:lnTo>
                  <a:lnTo>
                    <a:pt x="1153" y="2449"/>
                  </a:lnTo>
                  <a:lnTo>
                    <a:pt x="1153" y="2449"/>
                  </a:lnTo>
                  <a:lnTo>
                    <a:pt x="1489" y="2545"/>
                  </a:lnTo>
                  <a:lnTo>
                    <a:pt x="1825" y="2545"/>
                  </a:lnTo>
                  <a:lnTo>
                    <a:pt x="1825" y="2545"/>
                  </a:lnTo>
                  <a:lnTo>
                    <a:pt x="2258" y="2497"/>
                  </a:lnTo>
                  <a:lnTo>
                    <a:pt x="2594" y="2353"/>
                  </a:lnTo>
                  <a:lnTo>
                    <a:pt x="2738" y="2257"/>
                  </a:lnTo>
                  <a:lnTo>
                    <a:pt x="2882" y="2161"/>
                  </a:lnTo>
                  <a:lnTo>
                    <a:pt x="2978" y="2017"/>
                  </a:lnTo>
                  <a:lnTo>
                    <a:pt x="3074" y="1825"/>
                  </a:lnTo>
                  <a:lnTo>
                    <a:pt x="3074" y="1825"/>
                  </a:lnTo>
                  <a:lnTo>
                    <a:pt x="3122" y="1585"/>
                  </a:lnTo>
                  <a:lnTo>
                    <a:pt x="3122" y="1345"/>
                  </a:lnTo>
                  <a:lnTo>
                    <a:pt x="3026" y="1105"/>
                  </a:lnTo>
                  <a:lnTo>
                    <a:pt x="2930" y="865"/>
                  </a:lnTo>
                  <a:lnTo>
                    <a:pt x="2738" y="624"/>
                  </a:lnTo>
                  <a:lnTo>
                    <a:pt x="2546" y="432"/>
                  </a:lnTo>
                  <a:lnTo>
                    <a:pt x="2258" y="288"/>
                  </a:lnTo>
                  <a:lnTo>
                    <a:pt x="1970" y="144"/>
                  </a:lnTo>
                  <a:lnTo>
                    <a:pt x="1970" y="144"/>
                  </a:lnTo>
                  <a:lnTo>
                    <a:pt x="1633" y="48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6805550" y="3828775"/>
              <a:ext cx="22850" cy="20450"/>
            </a:xfrm>
            <a:custGeom>
              <a:avLst/>
              <a:gdLst/>
              <a:ahLst/>
              <a:cxnLst/>
              <a:rect l="l" t="t" r="r" b="b"/>
              <a:pathLst>
                <a:path w="914" h="818" extrusionOk="0">
                  <a:moveTo>
                    <a:pt x="241" y="1"/>
                  </a:moveTo>
                  <a:lnTo>
                    <a:pt x="193" y="49"/>
                  </a:lnTo>
                  <a:lnTo>
                    <a:pt x="49" y="385"/>
                  </a:lnTo>
                  <a:lnTo>
                    <a:pt x="49" y="577"/>
                  </a:lnTo>
                  <a:lnTo>
                    <a:pt x="1" y="673"/>
                  </a:lnTo>
                  <a:lnTo>
                    <a:pt x="1" y="769"/>
                  </a:lnTo>
                  <a:lnTo>
                    <a:pt x="97" y="817"/>
                  </a:lnTo>
                  <a:lnTo>
                    <a:pt x="193" y="817"/>
                  </a:lnTo>
                  <a:lnTo>
                    <a:pt x="193" y="721"/>
                  </a:lnTo>
                  <a:lnTo>
                    <a:pt x="193" y="625"/>
                  </a:lnTo>
                  <a:lnTo>
                    <a:pt x="241" y="433"/>
                  </a:lnTo>
                  <a:lnTo>
                    <a:pt x="284" y="282"/>
                  </a:lnTo>
                  <a:lnTo>
                    <a:pt x="289" y="289"/>
                  </a:lnTo>
                  <a:lnTo>
                    <a:pt x="337" y="385"/>
                  </a:lnTo>
                  <a:lnTo>
                    <a:pt x="433" y="673"/>
                  </a:lnTo>
                  <a:lnTo>
                    <a:pt x="529" y="721"/>
                  </a:lnTo>
                  <a:lnTo>
                    <a:pt x="625" y="721"/>
                  </a:lnTo>
                  <a:lnTo>
                    <a:pt x="913" y="337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17" y="145"/>
                  </a:lnTo>
                  <a:lnTo>
                    <a:pt x="769" y="193"/>
                  </a:lnTo>
                  <a:lnTo>
                    <a:pt x="561" y="470"/>
                  </a:lnTo>
                  <a:lnTo>
                    <a:pt x="481" y="337"/>
                  </a:lnTo>
                  <a:lnTo>
                    <a:pt x="385" y="193"/>
                  </a:lnTo>
                  <a:lnTo>
                    <a:pt x="337" y="97"/>
                  </a:lnTo>
                  <a:lnTo>
                    <a:pt x="289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6436975" y="4286225"/>
              <a:ext cx="379425" cy="230550"/>
            </a:xfrm>
            <a:custGeom>
              <a:avLst/>
              <a:gdLst/>
              <a:ahLst/>
              <a:cxnLst/>
              <a:rect l="l" t="t" r="r" b="b"/>
              <a:pathLst>
                <a:path w="15177" h="9222" extrusionOk="0">
                  <a:moveTo>
                    <a:pt x="9989" y="0"/>
                  </a:moveTo>
                  <a:lnTo>
                    <a:pt x="8885" y="673"/>
                  </a:lnTo>
                  <a:lnTo>
                    <a:pt x="7684" y="1441"/>
                  </a:lnTo>
                  <a:lnTo>
                    <a:pt x="6291" y="2402"/>
                  </a:lnTo>
                  <a:lnTo>
                    <a:pt x="4803" y="3506"/>
                  </a:lnTo>
                  <a:lnTo>
                    <a:pt x="3314" y="4659"/>
                  </a:lnTo>
                  <a:lnTo>
                    <a:pt x="2690" y="5235"/>
                  </a:lnTo>
                  <a:lnTo>
                    <a:pt x="2065" y="5812"/>
                  </a:lnTo>
                  <a:lnTo>
                    <a:pt x="1537" y="6340"/>
                  </a:lnTo>
                  <a:lnTo>
                    <a:pt x="1105" y="6868"/>
                  </a:lnTo>
                  <a:lnTo>
                    <a:pt x="0" y="5043"/>
                  </a:lnTo>
                  <a:lnTo>
                    <a:pt x="961" y="9221"/>
                  </a:lnTo>
                  <a:lnTo>
                    <a:pt x="15176" y="961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6436975" y="4286225"/>
              <a:ext cx="379425" cy="230550"/>
            </a:xfrm>
            <a:custGeom>
              <a:avLst/>
              <a:gdLst/>
              <a:ahLst/>
              <a:cxnLst/>
              <a:rect l="l" t="t" r="r" b="b"/>
              <a:pathLst>
                <a:path w="15177" h="9222" fill="none" extrusionOk="0">
                  <a:moveTo>
                    <a:pt x="9989" y="0"/>
                  </a:moveTo>
                  <a:lnTo>
                    <a:pt x="9989" y="0"/>
                  </a:lnTo>
                  <a:lnTo>
                    <a:pt x="8885" y="673"/>
                  </a:lnTo>
                  <a:lnTo>
                    <a:pt x="7684" y="1441"/>
                  </a:lnTo>
                  <a:lnTo>
                    <a:pt x="6291" y="2402"/>
                  </a:lnTo>
                  <a:lnTo>
                    <a:pt x="4803" y="3506"/>
                  </a:lnTo>
                  <a:lnTo>
                    <a:pt x="3314" y="4659"/>
                  </a:lnTo>
                  <a:lnTo>
                    <a:pt x="2690" y="5235"/>
                  </a:lnTo>
                  <a:lnTo>
                    <a:pt x="2065" y="5812"/>
                  </a:lnTo>
                  <a:lnTo>
                    <a:pt x="1537" y="6340"/>
                  </a:lnTo>
                  <a:lnTo>
                    <a:pt x="1105" y="6868"/>
                  </a:lnTo>
                  <a:lnTo>
                    <a:pt x="0" y="5043"/>
                  </a:lnTo>
                  <a:lnTo>
                    <a:pt x="961" y="9221"/>
                  </a:lnTo>
                  <a:lnTo>
                    <a:pt x="15176" y="961"/>
                  </a:lnTo>
                  <a:lnTo>
                    <a:pt x="99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6479000" y="4426700"/>
              <a:ext cx="40825" cy="67250"/>
            </a:xfrm>
            <a:custGeom>
              <a:avLst/>
              <a:gdLst/>
              <a:ahLst/>
              <a:cxnLst/>
              <a:rect l="l" t="t" r="r" b="b"/>
              <a:pathLst>
                <a:path w="1633" h="2690" extrusionOk="0">
                  <a:moveTo>
                    <a:pt x="576" y="0"/>
                  </a:moveTo>
                  <a:lnTo>
                    <a:pt x="0" y="625"/>
                  </a:lnTo>
                  <a:lnTo>
                    <a:pt x="96" y="721"/>
                  </a:lnTo>
                  <a:lnTo>
                    <a:pt x="192" y="913"/>
                  </a:lnTo>
                  <a:lnTo>
                    <a:pt x="240" y="1057"/>
                  </a:lnTo>
                  <a:lnTo>
                    <a:pt x="192" y="1201"/>
                  </a:lnTo>
                  <a:lnTo>
                    <a:pt x="768" y="2690"/>
                  </a:lnTo>
                  <a:lnTo>
                    <a:pt x="1633" y="2210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6479000" y="4426700"/>
              <a:ext cx="40825" cy="67250"/>
            </a:xfrm>
            <a:custGeom>
              <a:avLst/>
              <a:gdLst/>
              <a:ahLst/>
              <a:cxnLst/>
              <a:rect l="l" t="t" r="r" b="b"/>
              <a:pathLst>
                <a:path w="1633" h="2690" fill="none" extrusionOk="0">
                  <a:moveTo>
                    <a:pt x="576" y="0"/>
                  </a:moveTo>
                  <a:lnTo>
                    <a:pt x="576" y="0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96" y="721"/>
                  </a:lnTo>
                  <a:lnTo>
                    <a:pt x="192" y="913"/>
                  </a:lnTo>
                  <a:lnTo>
                    <a:pt x="240" y="1057"/>
                  </a:lnTo>
                  <a:lnTo>
                    <a:pt x="192" y="1201"/>
                  </a:lnTo>
                  <a:lnTo>
                    <a:pt x="768" y="2690"/>
                  </a:lnTo>
                  <a:lnTo>
                    <a:pt x="1633" y="2210"/>
                  </a:lnTo>
                  <a:lnTo>
                    <a:pt x="5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6"/>
            <p:cNvSpPr/>
            <p:nvPr/>
          </p:nvSpPr>
          <p:spPr>
            <a:xfrm>
              <a:off x="6432175" y="4407500"/>
              <a:ext cx="52850" cy="110475"/>
            </a:xfrm>
            <a:custGeom>
              <a:avLst/>
              <a:gdLst/>
              <a:ahLst/>
              <a:cxnLst/>
              <a:rect l="l" t="t" r="r" b="b"/>
              <a:pathLst>
                <a:path w="2114" h="4419" extrusionOk="0">
                  <a:moveTo>
                    <a:pt x="0" y="0"/>
                  </a:moveTo>
                  <a:lnTo>
                    <a:pt x="0" y="192"/>
                  </a:lnTo>
                  <a:lnTo>
                    <a:pt x="96" y="672"/>
                  </a:lnTo>
                  <a:lnTo>
                    <a:pt x="432" y="2209"/>
                  </a:lnTo>
                  <a:lnTo>
                    <a:pt x="961" y="4418"/>
                  </a:lnTo>
                  <a:lnTo>
                    <a:pt x="1105" y="4370"/>
                  </a:lnTo>
                  <a:lnTo>
                    <a:pt x="1393" y="4274"/>
                  </a:lnTo>
                  <a:lnTo>
                    <a:pt x="1729" y="4130"/>
                  </a:lnTo>
                  <a:lnTo>
                    <a:pt x="1921" y="4034"/>
                  </a:lnTo>
                  <a:lnTo>
                    <a:pt x="1873" y="3746"/>
                  </a:lnTo>
                  <a:lnTo>
                    <a:pt x="1681" y="3170"/>
                  </a:lnTo>
                  <a:lnTo>
                    <a:pt x="1441" y="2401"/>
                  </a:lnTo>
                  <a:lnTo>
                    <a:pt x="1681" y="2353"/>
                  </a:lnTo>
                  <a:lnTo>
                    <a:pt x="1873" y="2209"/>
                  </a:lnTo>
                  <a:lnTo>
                    <a:pt x="1969" y="2113"/>
                  </a:lnTo>
                  <a:lnTo>
                    <a:pt x="2065" y="2017"/>
                  </a:lnTo>
                  <a:lnTo>
                    <a:pt x="2113" y="1873"/>
                  </a:lnTo>
                  <a:lnTo>
                    <a:pt x="2065" y="1729"/>
                  </a:lnTo>
                  <a:lnTo>
                    <a:pt x="2017" y="1633"/>
                  </a:lnTo>
                  <a:lnTo>
                    <a:pt x="1921" y="1489"/>
                  </a:lnTo>
                  <a:lnTo>
                    <a:pt x="1729" y="1249"/>
                  </a:lnTo>
                  <a:lnTo>
                    <a:pt x="1537" y="1153"/>
                  </a:lnTo>
                  <a:lnTo>
                    <a:pt x="1489" y="1153"/>
                  </a:lnTo>
                  <a:lnTo>
                    <a:pt x="1393" y="1201"/>
                  </a:lnTo>
                  <a:lnTo>
                    <a:pt x="1297" y="1345"/>
                  </a:lnTo>
                  <a:lnTo>
                    <a:pt x="1201" y="1633"/>
                  </a:lnTo>
                  <a:lnTo>
                    <a:pt x="1153" y="1441"/>
                  </a:lnTo>
                  <a:lnTo>
                    <a:pt x="1009" y="1201"/>
                  </a:lnTo>
                  <a:lnTo>
                    <a:pt x="624" y="672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6432175" y="4407500"/>
              <a:ext cx="52850" cy="110475"/>
            </a:xfrm>
            <a:custGeom>
              <a:avLst/>
              <a:gdLst/>
              <a:ahLst/>
              <a:cxnLst/>
              <a:rect l="l" t="t" r="r" b="b"/>
              <a:pathLst>
                <a:path w="2114" h="4419" fill="none" extrusionOk="0">
                  <a:moveTo>
                    <a:pt x="961" y="4418"/>
                  </a:moveTo>
                  <a:lnTo>
                    <a:pt x="961" y="4418"/>
                  </a:lnTo>
                  <a:lnTo>
                    <a:pt x="432" y="2209"/>
                  </a:lnTo>
                  <a:lnTo>
                    <a:pt x="96" y="67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192"/>
                  </a:lnTo>
                  <a:lnTo>
                    <a:pt x="624" y="672"/>
                  </a:lnTo>
                  <a:lnTo>
                    <a:pt x="1009" y="1201"/>
                  </a:lnTo>
                  <a:lnTo>
                    <a:pt x="1153" y="1441"/>
                  </a:lnTo>
                  <a:lnTo>
                    <a:pt x="1201" y="1633"/>
                  </a:lnTo>
                  <a:lnTo>
                    <a:pt x="1201" y="1633"/>
                  </a:lnTo>
                  <a:lnTo>
                    <a:pt x="1297" y="1345"/>
                  </a:lnTo>
                  <a:lnTo>
                    <a:pt x="1393" y="1201"/>
                  </a:lnTo>
                  <a:lnTo>
                    <a:pt x="1489" y="1153"/>
                  </a:lnTo>
                  <a:lnTo>
                    <a:pt x="1537" y="1153"/>
                  </a:lnTo>
                  <a:lnTo>
                    <a:pt x="1537" y="1153"/>
                  </a:lnTo>
                  <a:lnTo>
                    <a:pt x="1729" y="1249"/>
                  </a:lnTo>
                  <a:lnTo>
                    <a:pt x="1921" y="1489"/>
                  </a:lnTo>
                  <a:lnTo>
                    <a:pt x="2017" y="1633"/>
                  </a:lnTo>
                  <a:lnTo>
                    <a:pt x="2065" y="1729"/>
                  </a:lnTo>
                  <a:lnTo>
                    <a:pt x="2113" y="1873"/>
                  </a:lnTo>
                  <a:lnTo>
                    <a:pt x="2065" y="2017"/>
                  </a:lnTo>
                  <a:lnTo>
                    <a:pt x="2065" y="2017"/>
                  </a:lnTo>
                  <a:lnTo>
                    <a:pt x="1969" y="2113"/>
                  </a:lnTo>
                  <a:lnTo>
                    <a:pt x="1873" y="2209"/>
                  </a:lnTo>
                  <a:lnTo>
                    <a:pt x="1681" y="2353"/>
                  </a:lnTo>
                  <a:lnTo>
                    <a:pt x="1441" y="2401"/>
                  </a:lnTo>
                  <a:lnTo>
                    <a:pt x="1441" y="2401"/>
                  </a:lnTo>
                  <a:lnTo>
                    <a:pt x="1681" y="3170"/>
                  </a:lnTo>
                  <a:lnTo>
                    <a:pt x="1873" y="3746"/>
                  </a:lnTo>
                  <a:lnTo>
                    <a:pt x="1921" y="4034"/>
                  </a:lnTo>
                  <a:lnTo>
                    <a:pt x="1921" y="4034"/>
                  </a:lnTo>
                  <a:lnTo>
                    <a:pt x="1729" y="4130"/>
                  </a:lnTo>
                  <a:lnTo>
                    <a:pt x="1393" y="4274"/>
                  </a:lnTo>
                  <a:lnTo>
                    <a:pt x="1105" y="4370"/>
                  </a:lnTo>
                  <a:lnTo>
                    <a:pt x="961" y="44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6432175" y="4407500"/>
              <a:ext cx="20425" cy="36025"/>
            </a:xfrm>
            <a:custGeom>
              <a:avLst/>
              <a:gdLst/>
              <a:ahLst/>
              <a:cxnLst/>
              <a:rect l="l" t="t" r="r" b="b"/>
              <a:pathLst>
                <a:path w="817" h="1441" extrusionOk="0">
                  <a:moveTo>
                    <a:pt x="0" y="0"/>
                  </a:moveTo>
                  <a:lnTo>
                    <a:pt x="0" y="96"/>
                  </a:lnTo>
                  <a:lnTo>
                    <a:pt x="48" y="432"/>
                  </a:lnTo>
                  <a:lnTo>
                    <a:pt x="240" y="1441"/>
                  </a:lnTo>
                  <a:lnTo>
                    <a:pt x="576" y="1201"/>
                  </a:lnTo>
                  <a:lnTo>
                    <a:pt x="816" y="961"/>
                  </a:lnTo>
                  <a:lnTo>
                    <a:pt x="336" y="288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6"/>
            <p:cNvSpPr/>
            <p:nvPr/>
          </p:nvSpPr>
          <p:spPr>
            <a:xfrm>
              <a:off x="6432175" y="4407500"/>
              <a:ext cx="20425" cy="36025"/>
            </a:xfrm>
            <a:custGeom>
              <a:avLst/>
              <a:gdLst/>
              <a:ahLst/>
              <a:cxnLst/>
              <a:rect l="l" t="t" r="r" b="b"/>
              <a:pathLst>
                <a:path w="817" h="1441" fill="none" extrusionOk="0">
                  <a:moveTo>
                    <a:pt x="816" y="961"/>
                  </a:moveTo>
                  <a:lnTo>
                    <a:pt x="816" y="961"/>
                  </a:lnTo>
                  <a:lnTo>
                    <a:pt x="336" y="288"/>
                  </a:lnTo>
                  <a:lnTo>
                    <a:pt x="96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48" y="432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576" y="1201"/>
                  </a:lnTo>
                  <a:lnTo>
                    <a:pt x="816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6"/>
            <p:cNvSpPr/>
            <p:nvPr/>
          </p:nvSpPr>
          <p:spPr>
            <a:xfrm>
              <a:off x="6432175" y="4407500"/>
              <a:ext cx="20425" cy="36025"/>
            </a:xfrm>
            <a:custGeom>
              <a:avLst/>
              <a:gdLst/>
              <a:ahLst/>
              <a:cxnLst/>
              <a:rect l="l" t="t" r="r" b="b"/>
              <a:pathLst>
                <a:path w="817" h="1441" extrusionOk="0">
                  <a:moveTo>
                    <a:pt x="0" y="0"/>
                  </a:moveTo>
                  <a:lnTo>
                    <a:pt x="0" y="48"/>
                  </a:lnTo>
                  <a:lnTo>
                    <a:pt x="48" y="528"/>
                  </a:lnTo>
                  <a:lnTo>
                    <a:pt x="240" y="1441"/>
                  </a:lnTo>
                  <a:lnTo>
                    <a:pt x="576" y="1201"/>
                  </a:lnTo>
                  <a:lnTo>
                    <a:pt x="816" y="961"/>
                  </a:lnTo>
                  <a:lnTo>
                    <a:pt x="336" y="288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6"/>
            <p:cNvSpPr/>
            <p:nvPr/>
          </p:nvSpPr>
          <p:spPr>
            <a:xfrm>
              <a:off x="6432175" y="4407500"/>
              <a:ext cx="20425" cy="36025"/>
            </a:xfrm>
            <a:custGeom>
              <a:avLst/>
              <a:gdLst/>
              <a:ahLst/>
              <a:cxnLst/>
              <a:rect l="l" t="t" r="r" b="b"/>
              <a:pathLst>
                <a:path w="817" h="144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8" y="528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576" y="1201"/>
                  </a:lnTo>
                  <a:lnTo>
                    <a:pt x="816" y="961"/>
                  </a:lnTo>
                  <a:lnTo>
                    <a:pt x="816" y="961"/>
                  </a:lnTo>
                  <a:lnTo>
                    <a:pt x="336" y="288"/>
                  </a:lnTo>
                  <a:lnTo>
                    <a:pt x="96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6"/>
            <p:cNvSpPr/>
            <p:nvPr/>
          </p:nvSpPr>
          <p:spPr>
            <a:xfrm>
              <a:off x="6617050" y="4310225"/>
              <a:ext cx="295400" cy="342225"/>
            </a:xfrm>
            <a:custGeom>
              <a:avLst/>
              <a:gdLst/>
              <a:ahLst/>
              <a:cxnLst/>
              <a:rect l="l" t="t" r="r" b="b"/>
              <a:pathLst>
                <a:path w="11816" h="13689" extrusionOk="0">
                  <a:moveTo>
                    <a:pt x="11815" y="1"/>
                  </a:moveTo>
                  <a:lnTo>
                    <a:pt x="6676" y="1442"/>
                  </a:lnTo>
                  <a:lnTo>
                    <a:pt x="6436" y="1682"/>
                  </a:lnTo>
                  <a:lnTo>
                    <a:pt x="5812" y="2402"/>
                  </a:lnTo>
                  <a:lnTo>
                    <a:pt x="4900" y="3507"/>
                  </a:lnTo>
                  <a:lnTo>
                    <a:pt x="4419" y="4179"/>
                  </a:lnTo>
                  <a:lnTo>
                    <a:pt x="3891" y="4900"/>
                  </a:lnTo>
                  <a:lnTo>
                    <a:pt x="3411" y="5668"/>
                  </a:lnTo>
                  <a:lnTo>
                    <a:pt x="2930" y="6484"/>
                  </a:lnTo>
                  <a:lnTo>
                    <a:pt x="2498" y="7301"/>
                  </a:lnTo>
                  <a:lnTo>
                    <a:pt x="2162" y="8165"/>
                  </a:lnTo>
                  <a:lnTo>
                    <a:pt x="1922" y="9030"/>
                  </a:lnTo>
                  <a:lnTo>
                    <a:pt x="1730" y="9894"/>
                  </a:lnTo>
                  <a:lnTo>
                    <a:pt x="1682" y="10326"/>
                  </a:lnTo>
                  <a:lnTo>
                    <a:pt x="1682" y="10711"/>
                  </a:lnTo>
                  <a:lnTo>
                    <a:pt x="1730" y="11143"/>
                  </a:lnTo>
                  <a:lnTo>
                    <a:pt x="1778" y="11527"/>
                  </a:lnTo>
                  <a:lnTo>
                    <a:pt x="1" y="10374"/>
                  </a:lnTo>
                  <a:lnTo>
                    <a:pt x="2690" y="13688"/>
                  </a:lnTo>
                  <a:lnTo>
                    <a:pt x="1181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6"/>
            <p:cNvSpPr/>
            <p:nvPr/>
          </p:nvSpPr>
          <p:spPr>
            <a:xfrm>
              <a:off x="6617050" y="4310225"/>
              <a:ext cx="295400" cy="342225"/>
            </a:xfrm>
            <a:custGeom>
              <a:avLst/>
              <a:gdLst/>
              <a:ahLst/>
              <a:cxnLst/>
              <a:rect l="l" t="t" r="r" b="b"/>
              <a:pathLst>
                <a:path w="11816" h="13689" fill="none" extrusionOk="0">
                  <a:moveTo>
                    <a:pt x="6676" y="1442"/>
                  </a:moveTo>
                  <a:lnTo>
                    <a:pt x="6676" y="1442"/>
                  </a:lnTo>
                  <a:lnTo>
                    <a:pt x="6436" y="1682"/>
                  </a:lnTo>
                  <a:lnTo>
                    <a:pt x="5812" y="2402"/>
                  </a:lnTo>
                  <a:lnTo>
                    <a:pt x="4900" y="3507"/>
                  </a:lnTo>
                  <a:lnTo>
                    <a:pt x="4419" y="4179"/>
                  </a:lnTo>
                  <a:lnTo>
                    <a:pt x="3891" y="4900"/>
                  </a:lnTo>
                  <a:lnTo>
                    <a:pt x="3411" y="5668"/>
                  </a:lnTo>
                  <a:lnTo>
                    <a:pt x="2930" y="6484"/>
                  </a:lnTo>
                  <a:lnTo>
                    <a:pt x="2498" y="7301"/>
                  </a:lnTo>
                  <a:lnTo>
                    <a:pt x="2162" y="8165"/>
                  </a:lnTo>
                  <a:lnTo>
                    <a:pt x="1922" y="9030"/>
                  </a:lnTo>
                  <a:lnTo>
                    <a:pt x="1730" y="9894"/>
                  </a:lnTo>
                  <a:lnTo>
                    <a:pt x="1682" y="10326"/>
                  </a:lnTo>
                  <a:lnTo>
                    <a:pt x="1682" y="10711"/>
                  </a:lnTo>
                  <a:lnTo>
                    <a:pt x="1730" y="11143"/>
                  </a:lnTo>
                  <a:lnTo>
                    <a:pt x="1778" y="11527"/>
                  </a:lnTo>
                  <a:lnTo>
                    <a:pt x="1" y="10374"/>
                  </a:lnTo>
                  <a:lnTo>
                    <a:pt x="2690" y="13688"/>
                  </a:lnTo>
                  <a:lnTo>
                    <a:pt x="11815" y="1"/>
                  </a:lnTo>
                  <a:lnTo>
                    <a:pt x="6676" y="14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6"/>
            <p:cNvSpPr/>
            <p:nvPr/>
          </p:nvSpPr>
          <p:spPr>
            <a:xfrm>
              <a:off x="6711900" y="4592375"/>
              <a:ext cx="12050" cy="19250"/>
            </a:xfrm>
            <a:custGeom>
              <a:avLst/>
              <a:gdLst/>
              <a:ahLst/>
              <a:cxnLst/>
              <a:rect l="l" t="t" r="r" b="b"/>
              <a:pathLst>
                <a:path w="482" h="770" extrusionOk="0">
                  <a:moveTo>
                    <a:pt x="481" y="1"/>
                  </a:moveTo>
                  <a:lnTo>
                    <a:pt x="1" y="769"/>
                  </a:lnTo>
                  <a:lnTo>
                    <a:pt x="1" y="769"/>
                  </a:lnTo>
                  <a:lnTo>
                    <a:pt x="481" y="1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6"/>
            <p:cNvSpPr/>
            <p:nvPr/>
          </p:nvSpPr>
          <p:spPr>
            <a:xfrm>
              <a:off x="6711900" y="4592375"/>
              <a:ext cx="12050" cy="19250"/>
            </a:xfrm>
            <a:custGeom>
              <a:avLst/>
              <a:gdLst/>
              <a:ahLst/>
              <a:cxnLst/>
              <a:rect l="l" t="t" r="r" b="b"/>
              <a:pathLst>
                <a:path w="482" h="770" fill="none" extrusionOk="0">
                  <a:moveTo>
                    <a:pt x="481" y="1"/>
                  </a:moveTo>
                  <a:lnTo>
                    <a:pt x="1" y="769"/>
                  </a:lnTo>
                  <a:lnTo>
                    <a:pt x="1" y="769"/>
                  </a:lnTo>
                  <a:lnTo>
                    <a:pt x="481" y="1"/>
                  </a:lnTo>
                  <a:lnTo>
                    <a:pt x="4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6"/>
            <p:cNvSpPr/>
            <p:nvPr/>
          </p:nvSpPr>
          <p:spPr>
            <a:xfrm>
              <a:off x="6659075" y="4558775"/>
              <a:ext cx="64875" cy="52850"/>
            </a:xfrm>
            <a:custGeom>
              <a:avLst/>
              <a:gdLst/>
              <a:ahLst/>
              <a:cxnLst/>
              <a:rect l="l" t="t" r="r" b="b"/>
              <a:pathLst>
                <a:path w="2595" h="2114" extrusionOk="0">
                  <a:moveTo>
                    <a:pt x="49" y="0"/>
                  </a:moveTo>
                  <a:lnTo>
                    <a:pt x="1" y="673"/>
                  </a:lnTo>
                  <a:lnTo>
                    <a:pt x="241" y="721"/>
                  </a:lnTo>
                  <a:lnTo>
                    <a:pt x="481" y="865"/>
                  </a:lnTo>
                  <a:lnTo>
                    <a:pt x="721" y="1009"/>
                  </a:lnTo>
                  <a:lnTo>
                    <a:pt x="769" y="1105"/>
                  </a:lnTo>
                  <a:lnTo>
                    <a:pt x="769" y="1249"/>
                  </a:lnTo>
                  <a:lnTo>
                    <a:pt x="769" y="1297"/>
                  </a:lnTo>
                  <a:lnTo>
                    <a:pt x="2114" y="2113"/>
                  </a:lnTo>
                  <a:lnTo>
                    <a:pt x="2594" y="134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6"/>
            <p:cNvSpPr/>
            <p:nvPr/>
          </p:nvSpPr>
          <p:spPr>
            <a:xfrm>
              <a:off x="6659075" y="4558775"/>
              <a:ext cx="64875" cy="52850"/>
            </a:xfrm>
            <a:custGeom>
              <a:avLst/>
              <a:gdLst/>
              <a:ahLst/>
              <a:cxnLst/>
              <a:rect l="l" t="t" r="r" b="b"/>
              <a:pathLst>
                <a:path w="2595" h="2114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673"/>
                  </a:lnTo>
                  <a:lnTo>
                    <a:pt x="1" y="673"/>
                  </a:lnTo>
                  <a:lnTo>
                    <a:pt x="241" y="721"/>
                  </a:lnTo>
                  <a:lnTo>
                    <a:pt x="481" y="865"/>
                  </a:lnTo>
                  <a:lnTo>
                    <a:pt x="721" y="1009"/>
                  </a:lnTo>
                  <a:lnTo>
                    <a:pt x="769" y="1105"/>
                  </a:lnTo>
                  <a:lnTo>
                    <a:pt x="769" y="1249"/>
                  </a:lnTo>
                  <a:lnTo>
                    <a:pt x="769" y="1249"/>
                  </a:lnTo>
                  <a:lnTo>
                    <a:pt x="769" y="1297"/>
                  </a:lnTo>
                  <a:lnTo>
                    <a:pt x="2114" y="2113"/>
                  </a:lnTo>
                  <a:lnTo>
                    <a:pt x="2594" y="1345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6"/>
            <p:cNvSpPr/>
            <p:nvPr/>
          </p:nvSpPr>
          <p:spPr>
            <a:xfrm>
              <a:off x="6609850" y="4567175"/>
              <a:ext cx="87675" cy="88875"/>
            </a:xfrm>
            <a:custGeom>
              <a:avLst/>
              <a:gdLst/>
              <a:ahLst/>
              <a:cxnLst/>
              <a:rect l="l" t="t" r="r" b="b"/>
              <a:pathLst>
                <a:path w="3507" h="3555" extrusionOk="0">
                  <a:moveTo>
                    <a:pt x="1" y="0"/>
                  </a:moveTo>
                  <a:lnTo>
                    <a:pt x="97" y="192"/>
                  </a:lnTo>
                  <a:lnTo>
                    <a:pt x="433" y="577"/>
                  </a:lnTo>
                  <a:lnTo>
                    <a:pt x="1394" y="1777"/>
                  </a:lnTo>
                  <a:lnTo>
                    <a:pt x="2834" y="3554"/>
                  </a:lnTo>
                  <a:lnTo>
                    <a:pt x="2930" y="3458"/>
                  </a:lnTo>
                  <a:lnTo>
                    <a:pt x="3170" y="3218"/>
                  </a:lnTo>
                  <a:lnTo>
                    <a:pt x="3411" y="2978"/>
                  </a:lnTo>
                  <a:lnTo>
                    <a:pt x="3507" y="2786"/>
                  </a:lnTo>
                  <a:lnTo>
                    <a:pt x="3363" y="2546"/>
                  </a:lnTo>
                  <a:lnTo>
                    <a:pt x="2930" y="2113"/>
                  </a:lnTo>
                  <a:lnTo>
                    <a:pt x="2354" y="1537"/>
                  </a:lnTo>
                  <a:lnTo>
                    <a:pt x="2546" y="1345"/>
                  </a:lnTo>
                  <a:lnTo>
                    <a:pt x="2690" y="1153"/>
                  </a:lnTo>
                  <a:lnTo>
                    <a:pt x="2738" y="1057"/>
                  </a:lnTo>
                  <a:lnTo>
                    <a:pt x="2738" y="913"/>
                  </a:lnTo>
                  <a:lnTo>
                    <a:pt x="2738" y="769"/>
                  </a:lnTo>
                  <a:lnTo>
                    <a:pt x="2642" y="673"/>
                  </a:lnTo>
                  <a:lnTo>
                    <a:pt x="2546" y="577"/>
                  </a:lnTo>
                  <a:lnTo>
                    <a:pt x="2402" y="481"/>
                  </a:lnTo>
                  <a:lnTo>
                    <a:pt x="2162" y="385"/>
                  </a:lnTo>
                  <a:lnTo>
                    <a:pt x="1922" y="337"/>
                  </a:lnTo>
                  <a:lnTo>
                    <a:pt x="1874" y="385"/>
                  </a:lnTo>
                  <a:lnTo>
                    <a:pt x="1826" y="433"/>
                  </a:lnTo>
                  <a:lnTo>
                    <a:pt x="1778" y="673"/>
                  </a:lnTo>
                  <a:lnTo>
                    <a:pt x="1826" y="961"/>
                  </a:lnTo>
                  <a:lnTo>
                    <a:pt x="1682" y="817"/>
                  </a:lnTo>
                  <a:lnTo>
                    <a:pt x="1442" y="673"/>
                  </a:lnTo>
                  <a:lnTo>
                    <a:pt x="865" y="337"/>
                  </a:lnTo>
                  <a:lnTo>
                    <a:pt x="337" y="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6"/>
            <p:cNvSpPr/>
            <p:nvPr/>
          </p:nvSpPr>
          <p:spPr>
            <a:xfrm>
              <a:off x="6609850" y="4567175"/>
              <a:ext cx="87675" cy="88875"/>
            </a:xfrm>
            <a:custGeom>
              <a:avLst/>
              <a:gdLst/>
              <a:ahLst/>
              <a:cxnLst/>
              <a:rect l="l" t="t" r="r" b="b"/>
              <a:pathLst>
                <a:path w="3507" h="3555" fill="none" extrusionOk="0">
                  <a:moveTo>
                    <a:pt x="2834" y="3554"/>
                  </a:moveTo>
                  <a:lnTo>
                    <a:pt x="2834" y="3554"/>
                  </a:lnTo>
                  <a:lnTo>
                    <a:pt x="1394" y="1777"/>
                  </a:lnTo>
                  <a:lnTo>
                    <a:pt x="433" y="577"/>
                  </a:lnTo>
                  <a:lnTo>
                    <a:pt x="97" y="192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96"/>
                  </a:lnTo>
                  <a:lnTo>
                    <a:pt x="865" y="337"/>
                  </a:lnTo>
                  <a:lnTo>
                    <a:pt x="1442" y="673"/>
                  </a:lnTo>
                  <a:lnTo>
                    <a:pt x="1682" y="817"/>
                  </a:lnTo>
                  <a:lnTo>
                    <a:pt x="1826" y="961"/>
                  </a:lnTo>
                  <a:lnTo>
                    <a:pt x="1826" y="961"/>
                  </a:lnTo>
                  <a:lnTo>
                    <a:pt x="1778" y="673"/>
                  </a:lnTo>
                  <a:lnTo>
                    <a:pt x="1826" y="433"/>
                  </a:lnTo>
                  <a:lnTo>
                    <a:pt x="1874" y="385"/>
                  </a:lnTo>
                  <a:lnTo>
                    <a:pt x="1922" y="337"/>
                  </a:lnTo>
                  <a:lnTo>
                    <a:pt x="1922" y="337"/>
                  </a:lnTo>
                  <a:lnTo>
                    <a:pt x="2162" y="385"/>
                  </a:lnTo>
                  <a:lnTo>
                    <a:pt x="2402" y="481"/>
                  </a:lnTo>
                  <a:lnTo>
                    <a:pt x="2546" y="577"/>
                  </a:lnTo>
                  <a:lnTo>
                    <a:pt x="2642" y="673"/>
                  </a:lnTo>
                  <a:lnTo>
                    <a:pt x="2738" y="769"/>
                  </a:lnTo>
                  <a:lnTo>
                    <a:pt x="2738" y="913"/>
                  </a:lnTo>
                  <a:lnTo>
                    <a:pt x="2738" y="913"/>
                  </a:lnTo>
                  <a:lnTo>
                    <a:pt x="2738" y="1057"/>
                  </a:lnTo>
                  <a:lnTo>
                    <a:pt x="2690" y="1153"/>
                  </a:lnTo>
                  <a:lnTo>
                    <a:pt x="2546" y="1345"/>
                  </a:lnTo>
                  <a:lnTo>
                    <a:pt x="2354" y="1537"/>
                  </a:lnTo>
                  <a:lnTo>
                    <a:pt x="2354" y="1537"/>
                  </a:lnTo>
                  <a:lnTo>
                    <a:pt x="2930" y="2113"/>
                  </a:lnTo>
                  <a:lnTo>
                    <a:pt x="3363" y="2546"/>
                  </a:lnTo>
                  <a:lnTo>
                    <a:pt x="3507" y="2786"/>
                  </a:lnTo>
                  <a:lnTo>
                    <a:pt x="3507" y="2786"/>
                  </a:lnTo>
                  <a:lnTo>
                    <a:pt x="3411" y="2978"/>
                  </a:lnTo>
                  <a:lnTo>
                    <a:pt x="3170" y="3218"/>
                  </a:lnTo>
                  <a:lnTo>
                    <a:pt x="2930" y="3458"/>
                  </a:lnTo>
                  <a:lnTo>
                    <a:pt x="2834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6"/>
            <p:cNvSpPr/>
            <p:nvPr/>
          </p:nvSpPr>
          <p:spPr>
            <a:xfrm>
              <a:off x="6609850" y="4567175"/>
              <a:ext cx="30050" cy="30025"/>
            </a:xfrm>
            <a:custGeom>
              <a:avLst/>
              <a:gdLst/>
              <a:ahLst/>
              <a:cxnLst/>
              <a:rect l="l" t="t" r="r" b="b"/>
              <a:pathLst>
                <a:path w="1202" h="1201" extrusionOk="0">
                  <a:moveTo>
                    <a:pt x="1" y="0"/>
                  </a:moveTo>
                  <a:lnTo>
                    <a:pt x="49" y="144"/>
                  </a:lnTo>
                  <a:lnTo>
                    <a:pt x="241" y="385"/>
                  </a:lnTo>
                  <a:lnTo>
                    <a:pt x="913" y="1201"/>
                  </a:lnTo>
                  <a:lnTo>
                    <a:pt x="1057" y="865"/>
                  </a:lnTo>
                  <a:lnTo>
                    <a:pt x="1201" y="529"/>
                  </a:lnTo>
                  <a:lnTo>
                    <a:pt x="433" y="144"/>
                  </a:lnTo>
                  <a:lnTo>
                    <a:pt x="145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6"/>
            <p:cNvSpPr/>
            <p:nvPr/>
          </p:nvSpPr>
          <p:spPr>
            <a:xfrm>
              <a:off x="6609850" y="4567175"/>
              <a:ext cx="30050" cy="30025"/>
            </a:xfrm>
            <a:custGeom>
              <a:avLst/>
              <a:gdLst/>
              <a:ahLst/>
              <a:cxnLst/>
              <a:rect l="l" t="t" r="r" b="b"/>
              <a:pathLst>
                <a:path w="1202" h="1201" fill="none" extrusionOk="0">
                  <a:moveTo>
                    <a:pt x="1201" y="529"/>
                  </a:moveTo>
                  <a:lnTo>
                    <a:pt x="1201" y="529"/>
                  </a:lnTo>
                  <a:lnTo>
                    <a:pt x="433" y="144"/>
                  </a:lnTo>
                  <a:lnTo>
                    <a:pt x="145" y="48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144"/>
                  </a:lnTo>
                  <a:lnTo>
                    <a:pt x="241" y="385"/>
                  </a:lnTo>
                  <a:lnTo>
                    <a:pt x="913" y="1201"/>
                  </a:lnTo>
                  <a:lnTo>
                    <a:pt x="913" y="1201"/>
                  </a:lnTo>
                  <a:lnTo>
                    <a:pt x="1057" y="865"/>
                  </a:lnTo>
                  <a:lnTo>
                    <a:pt x="1201" y="5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6"/>
            <p:cNvSpPr/>
            <p:nvPr/>
          </p:nvSpPr>
          <p:spPr>
            <a:xfrm>
              <a:off x="6609850" y="4567175"/>
              <a:ext cx="30050" cy="30025"/>
            </a:xfrm>
            <a:custGeom>
              <a:avLst/>
              <a:gdLst/>
              <a:ahLst/>
              <a:cxnLst/>
              <a:rect l="l" t="t" r="r" b="b"/>
              <a:pathLst>
                <a:path w="1202" h="1201" extrusionOk="0">
                  <a:moveTo>
                    <a:pt x="1" y="0"/>
                  </a:moveTo>
                  <a:lnTo>
                    <a:pt x="1" y="48"/>
                  </a:lnTo>
                  <a:lnTo>
                    <a:pt x="289" y="433"/>
                  </a:lnTo>
                  <a:lnTo>
                    <a:pt x="913" y="1201"/>
                  </a:lnTo>
                  <a:lnTo>
                    <a:pt x="1057" y="865"/>
                  </a:lnTo>
                  <a:lnTo>
                    <a:pt x="1201" y="529"/>
                  </a:lnTo>
                  <a:lnTo>
                    <a:pt x="481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C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6"/>
            <p:cNvSpPr/>
            <p:nvPr/>
          </p:nvSpPr>
          <p:spPr>
            <a:xfrm>
              <a:off x="6609850" y="4567175"/>
              <a:ext cx="30050" cy="30025"/>
            </a:xfrm>
            <a:custGeom>
              <a:avLst/>
              <a:gdLst/>
              <a:ahLst/>
              <a:cxnLst/>
              <a:rect l="l" t="t" r="r" b="b"/>
              <a:pathLst>
                <a:path w="1202" h="120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289" y="433"/>
                  </a:lnTo>
                  <a:lnTo>
                    <a:pt x="913" y="1201"/>
                  </a:lnTo>
                  <a:lnTo>
                    <a:pt x="913" y="1201"/>
                  </a:lnTo>
                  <a:lnTo>
                    <a:pt x="1057" y="865"/>
                  </a:lnTo>
                  <a:lnTo>
                    <a:pt x="1201" y="529"/>
                  </a:lnTo>
                  <a:lnTo>
                    <a:pt x="1201" y="529"/>
                  </a:lnTo>
                  <a:lnTo>
                    <a:pt x="481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6"/>
            <p:cNvSpPr/>
            <p:nvPr/>
          </p:nvSpPr>
          <p:spPr>
            <a:xfrm>
              <a:off x="6479000" y="4152950"/>
              <a:ext cx="463450" cy="449075"/>
            </a:xfrm>
            <a:custGeom>
              <a:avLst/>
              <a:gdLst/>
              <a:ahLst/>
              <a:cxnLst/>
              <a:rect l="l" t="t" r="r" b="b"/>
              <a:pathLst>
                <a:path w="18538" h="17963" extrusionOk="0">
                  <a:moveTo>
                    <a:pt x="9317" y="1"/>
                  </a:moveTo>
                  <a:lnTo>
                    <a:pt x="9173" y="433"/>
                  </a:lnTo>
                  <a:lnTo>
                    <a:pt x="8981" y="817"/>
                  </a:lnTo>
                  <a:lnTo>
                    <a:pt x="8837" y="1153"/>
                  </a:lnTo>
                  <a:lnTo>
                    <a:pt x="8645" y="1393"/>
                  </a:lnTo>
                  <a:lnTo>
                    <a:pt x="8452" y="1586"/>
                  </a:lnTo>
                  <a:lnTo>
                    <a:pt x="8260" y="1778"/>
                  </a:lnTo>
                  <a:lnTo>
                    <a:pt x="8068" y="1874"/>
                  </a:lnTo>
                  <a:lnTo>
                    <a:pt x="7876" y="1970"/>
                  </a:lnTo>
                  <a:lnTo>
                    <a:pt x="7540" y="2114"/>
                  </a:lnTo>
                  <a:lnTo>
                    <a:pt x="7252" y="2114"/>
                  </a:lnTo>
                  <a:lnTo>
                    <a:pt x="7012" y="2066"/>
                  </a:lnTo>
                  <a:lnTo>
                    <a:pt x="6051" y="5524"/>
                  </a:lnTo>
                  <a:lnTo>
                    <a:pt x="5331" y="5956"/>
                  </a:lnTo>
                  <a:lnTo>
                    <a:pt x="4418" y="6532"/>
                  </a:lnTo>
                  <a:lnTo>
                    <a:pt x="2401" y="7925"/>
                  </a:lnTo>
                  <a:lnTo>
                    <a:pt x="0" y="9702"/>
                  </a:lnTo>
                  <a:lnTo>
                    <a:pt x="1777" y="13448"/>
                  </a:lnTo>
                  <a:lnTo>
                    <a:pt x="2353" y="13064"/>
                  </a:lnTo>
                  <a:lnTo>
                    <a:pt x="3458" y="12439"/>
                  </a:lnTo>
                  <a:lnTo>
                    <a:pt x="6435" y="10806"/>
                  </a:lnTo>
                  <a:lnTo>
                    <a:pt x="10566" y="8597"/>
                  </a:lnTo>
                  <a:lnTo>
                    <a:pt x="10422" y="8789"/>
                  </a:lnTo>
                  <a:lnTo>
                    <a:pt x="10181" y="9077"/>
                  </a:lnTo>
                  <a:lnTo>
                    <a:pt x="9605" y="9990"/>
                  </a:lnTo>
                  <a:lnTo>
                    <a:pt x="8212" y="12439"/>
                  </a:lnTo>
                  <a:lnTo>
                    <a:pt x="6964" y="14744"/>
                  </a:lnTo>
                  <a:lnTo>
                    <a:pt x="6435" y="15801"/>
                  </a:lnTo>
                  <a:lnTo>
                    <a:pt x="10518" y="17962"/>
                  </a:lnTo>
                  <a:lnTo>
                    <a:pt x="11574" y="16665"/>
                  </a:lnTo>
                  <a:lnTo>
                    <a:pt x="14023" y="13688"/>
                  </a:lnTo>
                  <a:lnTo>
                    <a:pt x="15368" y="11959"/>
                  </a:lnTo>
                  <a:lnTo>
                    <a:pt x="16569" y="10326"/>
                  </a:lnTo>
                  <a:lnTo>
                    <a:pt x="17097" y="9558"/>
                  </a:lnTo>
                  <a:lnTo>
                    <a:pt x="17481" y="8885"/>
                  </a:lnTo>
                  <a:lnTo>
                    <a:pt x="17817" y="8309"/>
                  </a:lnTo>
                  <a:lnTo>
                    <a:pt x="17961" y="7877"/>
                  </a:lnTo>
                  <a:lnTo>
                    <a:pt x="18154" y="7156"/>
                  </a:lnTo>
                  <a:lnTo>
                    <a:pt x="18298" y="6436"/>
                  </a:lnTo>
                  <a:lnTo>
                    <a:pt x="18394" y="5716"/>
                  </a:lnTo>
                  <a:lnTo>
                    <a:pt x="18490" y="5091"/>
                  </a:lnTo>
                  <a:lnTo>
                    <a:pt x="18538" y="4179"/>
                  </a:lnTo>
                  <a:lnTo>
                    <a:pt x="18538" y="3795"/>
                  </a:lnTo>
                  <a:lnTo>
                    <a:pt x="17865" y="3843"/>
                  </a:lnTo>
                  <a:lnTo>
                    <a:pt x="17193" y="3795"/>
                  </a:lnTo>
                  <a:lnTo>
                    <a:pt x="16857" y="3747"/>
                  </a:lnTo>
                  <a:lnTo>
                    <a:pt x="16473" y="3699"/>
                  </a:lnTo>
                  <a:lnTo>
                    <a:pt x="16281" y="3603"/>
                  </a:lnTo>
                  <a:lnTo>
                    <a:pt x="16185" y="3458"/>
                  </a:lnTo>
                  <a:lnTo>
                    <a:pt x="16089" y="3314"/>
                  </a:lnTo>
                  <a:lnTo>
                    <a:pt x="15992" y="3074"/>
                  </a:lnTo>
                  <a:lnTo>
                    <a:pt x="15944" y="2594"/>
                  </a:lnTo>
                  <a:lnTo>
                    <a:pt x="15944" y="2066"/>
                  </a:lnTo>
                  <a:lnTo>
                    <a:pt x="15992" y="1489"/>
                  </a:lnTo>
                  <a:lnTo>
                    <a:pt x="16089" y="1057"/>
                  </a:lnTo>
                  <a:lnTo>
                    <a:pt x="16185" y="57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6"/>
            <p:cNvSpPr/>
            <p:nvPr/>
          </p:nvSpPr>
          <p:spPr>
            <a:xfrm>
              <a:off x="6479000" y="4152950"/>
              <a:ext cx="463450" cy="449075"/>
            </a:xfrm>
            <a:custGeom>
              <a:avLst/>
              <a:gdLst/>
              <a:ahLst/>
              <a:cxnLst/>
              <a:rect l="l" t="t" r="r" b="b"/>
              <a:pathLst>
                <a:path w="18538" h="17963" fill="none" extrusionOk="0">
                  <a:moveTo>
                    <a:pt x="1777" y="13448"/>
                  </a:moveTo>
                  <a:lnTo>
                    <a:pt x="0" y="9702"/>
                  </a:lnTo>
                  <a:lnTo>
                    <a:pt x="0" y="9702"/>
                  </a:lnTo>
                  <a:lnTo>
                    <a:pt x="2401" y="7925"/>
                  </a:lnTo>
                  <a:lnTo>
                    <a:pt x="4418" y="6532"/>
                  </a:lnTo>
                  <a:lnTo>
                    <a:pt x="5331" y="5956"/>
                  </a:lnTo>
                  <a:lnTo>
                    <a:pt x="6051" y="5524"/>
                  </a:lnTo>
                  <a:lnTo>
                    <a:pt x="7012" y="2066"/>
                  </a:lnTo>
                  <a:lnTo>
                    <a:pt x="7012" y="2066"/>
                  </a:lnTo>
                  <a:lnTo>
                    <a:pt x="7252" y="2114"/>
                  </a:lnTo>
                  <a:lnTo>
                    <a:pt x="7540" y="2114"/>
                  </a:lnTo>
                  <a:lnTo>
                    <a:pt x="7876" y="1970"/>
                  </a:lnTo>
                  <a:lnTo>
                    <a:pt x="8068" y="1874"/>
                  </a:lnTo>
                  <a:lnTo>
                    <a:pt x="8260" y="1778"/>
                  </a:lnTo>
                  <a:lnTo>
                    <a:pt x="8452" y="1586"/>
                  </a:lnTo>
                  <a:lnTo>
                    <a:pt x="8645" y="1393"/>
                  </a:lnTo>
                  <a:lnTo>
                    <a:pt x="8837" y="1153"/>
                  </a:lnTo>
                  <a:lnTo>
                    <a:pt x="8981" y="817"/>
                  </a:lnTo>
                  <a:lnTo>
                    <a:pt x="9173" y="433"/>
                  </a:lnTo>
                  <a:lnTo>
                    <a:pt x="9317" y="1"/>
                  </a:lnTo>
                  <a:lnTo>
                    <a:pt x="16185" y="577"/>
                  </a:lnTo>
                  <a:lnTo>
                    <a:pt x="16185" y="577"/>
                  </a:lnTo>
                  <a:lnTo>
                    <a:pt x="16089" y="1057"/>
                  </a:lnTo>
                  <a:lnTo>
                    <a:pt x="15992" y="1489"/>
                  </a:lnTo>
                  <a:lnTo>
                    <a:pt x="15944" y="2066"/>
                  </a:lnTo>
                  <a:lnTo>
                    <a:pt x="15944" y="2594"/>
                  </a:lnTo>
                  <a:lnTo>
                    <a:pt x="15992" y="3074"/>
                  </a:lnTo>
                  <a:lnTo>
                    <a:pt x="16089" y="3314"/>
                  </a:lnTo>
                  <a:lnTo>
                    <a:pt x="16185" y="3458"/>
                  </a:lnTo>
                  <a:lnTo>
                    <a:pt x="16281" y="3603"/>
                  </a:lnTo>
                  <a:lnTo>
                    <a:pt x="16473" y="3699"/>
                  </a:lnTo>
                  <a:lnTo>
                    <a:pt x="16473" y="3699"/>
                  </a:lnTo>
                  <a:lnTo>
                    <a:pt x="16857" y="3747"/>
                  </a:lnTo>
                  <a:lnTo>
                    <a:pt x="17193" y="3795"/>
                  </a:lnTo>
                  <a:lnTo>
                    <a:pt x="17865" y="3843"/>
                  </a:lnTo>
                  <a:lnTo>
                    <a:pt x="18538" y="3795"/>
                  </a:lnTo>
                  <a:lnTo>
                    <a:pt x="18538" y="3795"/>
                  </a:lnTo>
                  <a:lnTo>
                    <a:pt x="18538" y="4179"/>
                  </a:lnTo>
                  <a:lnTo>
                    <a:pt x="18490" y="5091"/>
                  </a:lnTo>
                  <a:lnTo>
                    <a:pt x="18394" y="5716"/>
                  </a:lnTo>
                  <a:lnTo>
                    <a:pt x="18298" y="6436"/>
                  </a:lnTo>
                  <a:lnTo>
                    <a:pt x="18154" y="7156"/>
                  </a:lnTo>
                  <a:lnTo>
                    <a:pt x="17961" y="7877"/>
                  </a:lnTo>
                  <a:lnTo>
                    <a:pt x="17961" y="7877"/>
                  </a:lnTo>
                  <a:lnTo>
                    <a:pt x="17817" y="8309"/>
                  </a:lnTo>
                  <a:lnTo>
                    <a:pt x="17481" y="8885"/>
                  </a:lnTo>
                  <a:lnTo>
                    <a:pt x="17097" y="9558"/>
                  </a:lnTo>
                  <a:lnTo>
                    <a:pt x="16569" y="10326"/>
                  </a:lnTo>
                  <a:lnTo>
                    <a:pt x="15368" y="11959"/>
                  </a:lnTo>
                  <a:lnTo>
                    <a:pt x="14023" y="13688"/>
                  </a:lnTo>
                  <a:lnTo>
                    <a:pt x="11574" y="16665"/>
                  </a:lnTo>
                  <a:lnTo>
                    <a:pt x="10518" y="17962"/>
                  </a:lnTo>
                  <a:lnTo>
                    <a:pt x="6435" y="15801"/>
                  </a:lnTo>
                  <a:lnTo>
                    <a:pt x="6435" y="15801"/>
                  </a:lnTo>
                  <a:lnTo>
                    <a:pt x="6964" y="14744"/>
                  </a:lnTo>
                  <a:lnTo>
                    <a:pt x="8212" y="12439"/>
                  </a:lnTo>
                  <a:lnTo>
                    <a:pt x="9605" y="9990"/>
                  </a:lnTo>
                  <a:lnTo>
                    <a:pt x="10181" y="9077"/>
                  </a:lnTo>
                  <a:lnTo>
                    <a:pt x="10422" y="8789"/>
                  </a:lnTo>
                  <a:lnTo>
                    <a:pt x="10566" y="8597"/>
                  </a:lnTo>
                  <a:lnTo>
                    <a:pt x="10566" y="8597"/>
                  </a:lnTo>
                  <a:lnTo>
                    <a:pt x="6435" y="10806"/>
                  </a:lnTo>
                  <a:lnTo>
                    <a:pt x="3458" y="12439"/>
                  </a:lnTo>
                  <a:lnTo>
                    <a:pt x="2353" y="13064"/>
                  </a:lnTo>
                  <a:lnTo>
                    <a:pt x="1777" y="13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6"/>
            <p:cNvSpPr/>
            <p:nvPr/>
          </p:nvSpPr>
          <p:spPr>
            <a:xfrm>
              <a:off x="6479000" y="4152950"/>
              <a:ext cx="463450" cy="449075"/>
            </a:xfrm>
            <a:custGeom>
              <a:avLst/>
              <a:gdLst/>
              <a:ahLst/>
              <a:cxnLst/>
              <a:rect l="l" t="t" r="r" b="b"/>
              <a:pathLst>
                <a:path w="18538" h="17963" extrusionOk="0">
                  <a:moveTo>
                    <a:pt x="9317" y="1"/>
                  </a:moveTo>
                  <a:lnTo>
                    <a:pt x="9077" y="625"/>
                  </a:lnTo>
                  <a:lnTo>
                    <a:pt x="8837" y="1105"/>
                  </a:lnTo>
                  <a:lnTo>
                    <a:pt x="8549" y="1489"/>
                  </a:lnTo>
                  <a:lnTo>
                    <a:pt x="8260" y="1778"/>
                  </a:lnTo>
                  <a:lnTo>
                    <a:pt x="7972" y="1922"/>
                  </a:lnTo>
                  <a:lnTo>
                    <a:pt x="7732" y="2066"/>
                  </a:lnTo>
                  <a:lnTo>
                    <a:pt x="7492" y="2114"/>
                  </a:lnTo>
                  <a:lnTo>
                    <a:pt x="7300" y="2114"/>
                  </a:lnTo>
                  <a:lnTo>
                    <a:pt x="7012" y="2066"/>
                  </a:lnTo>
                  <a:lnTo>
                    <a:pt x="6051" y="5524"/>
                  </a:lnTo>
                  <a:lnTo>
                    <a:pt x="5331" y="5956"/>
                  </a:lnTo>
                  <a:lnTo>
                    <a:pt x="4418" y="6532"/>
                  </a:lnTo>
                  <a:lnTo>
                    <a:pt x="2401" y="7925"/>
                  </a:lnTo>
                  <a:lnTo>
                    <a:pt x="0" y="9702"/>
                  </a:lnTo>
                  <a:lnTo>
                    <a:pt x="1777" y="13448"/>
                  </a:lnTo>
                  <a:lnTo>
                    <a:pt x="2353" y="13064"/>
                  </a:lnTo>
                  <a:lnTo>
                    <a:pt x="3458" y="12439"/>
                  </a:lnTo>
                  <a:lnTo>
                    <a:pt x="6435" y="10806"/>
                  </a:lnTo>
                  <a:lnTo>
                    <a:pt x="10566" y="8597"/>
                  </a:lnTo>
                  <a:lnTo>
                    <a:pt x="10422" y="8789"/>
                  </a:lnTo>
                  <a:lnTo>
                    <a:pt x="10181" y="9077"/>
                  </a:lnTo>
                  <a:lnTo>
                    <a:pt x="9605" y="9990"/>
                  </a:lnTo>
                  <a:lnTo>
                    <a:pt x="8212" y="12439"/>
                  </a:lnTo>
                  <a:lnTo>
                    <a:pt x="6964" y="14744"/>
                  </a:lnTo>
                  <a:lnTo>
                    <a:pt x="6435" y="15801"/>
                  </a:lnTo>
                  <a:lnTo>
                    <a:pt x="10518" y="17962"/>
                  </a:lnTo>
                  <a:lnTo>
                    <a:pt x="11574" y="16665"/>
                  </a:lnTo>
                  <a:lnTo>
                    <a:pt x="14023" y="13688"/>
                  </a:lnTo>
                  <a:lnTo>
                    <a:pt x="15368" y="11959"/>
                  </a:lnTo>
                  <a:lnTo>
                    <a:pt x="16569" y="10326"/>
                  </a:lnTo>
                  <a:lnTo>
                    <a:pt x="17097" y="9558"/>
                  </a:lnTo>
                  <a:lnTo>
                    <a:pt x="17481" y="8885"/>
                  </a:lnTo>
                  <a:lnTo>
                    <a:pt x="17817" y="8309"/>
                  </a:lnTo>
                  <a:lnTo>
                    <a:pt x="17961" y="7877"/>
                  </a:lnTo>
                  <a:lnTo>
                    <a:pt x="18154" y="7252"/>
                  </a:lnTo>
                  <a:lnTo>
                    <a:pt x="18298" y="6580"/>
                  </a:lnTo>
                  <a:lnTo>
                    <a:pt x="18442" y="5428"/>
                  </a:lnTo>
                  <a:lnTo>
                    <a:pt x="18490" y="4467"/>
                  </a:lnTo>
                  <a:lnTo>
                    <a:pt x="18538" y="3891"/>
                  </a:lnTo>
                  <a:lnTo>
                    <a:pt x="18538" y="3795"/>
                  </a:lnTo>
                  <a:lnTo>
                    <a:pt x="17913" y="3843"/>
                  </a:lnTo>
                  <a:lnTo>
                    <a:pt x="17241" y="3795"/>
                  </a:lnTo>
                  <a:lnTo>
                    <a:pt x="16857" y="3747"/>
                  </a:lnTo>
                  <a:lnTo>
                    <a:pt x="16473" y="3699"/>
                  </a:lnTo>
                  <a:lnTo>
                    <a:pt x="16329" y="3603"/>
                  </a:lnTo>
                  <a:lnTo>
                    <a:pt x="16233" y="3507"/>
                  </a:lnTo>
                  <a:lnTo>
                    <a:pt x="16137" y="3410"/>
                  </a:lnTo>
                  <a:lnTo>
                    <a:pt x="16040" y="3266"/>
                  </a:lnTo>
                  <a:lnTo>
                    <a:pt x="15944" y="2882"/>
                  </a:lnTo>
                  <a:lnTo>
                    <a:pt x="15944" y="2450"/>
                  </a:lnTo>
                  <a:lnTo>
                    <a:pt x="15992" y="1778"/>
                  </a:lnTo>
                  <a:lnTo>
                    <a:pt x="16040" y="1201"/>
                  </a:lnTo>
                  <a:lnTo>
                    <a:pt x="16185" y="57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B4D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6"/>
            <p:cNvSpPr/>
            <p:nvPr/>
          </p:nvSpPr>
          <p:spPr>
            <a:xfrm>
              <a:off x="6479000" y="4152950"/>
              <a:ext cx="463450" cy="449075"/>
            </a:xfrm>
            <a:custGeom>
              <a:avLst/>
              <a:gdLst/>
              <a:ahLst/>
              <a:cxnLst/>
              <a:rect l="l" t="t" r="r" b="b"/>
              <a:pathLst>
                <a:path w="18538" h="17963" fill="none" extrusionOk="0">
                  <a:moveTo>
                    <a:pt x="9317" y="1"/>
                  </a:moveTo>
                  <a:lnTo>
                    <a:pt x="9317" y="1"/>
                  </a:lnTo>
                  <a:lnTo>
                    <a:pt x="9077" y="625"/>
                  </a:lnTo>
                  <a:lnTo>
                    <a:pt x="8837" y="1105"/>
                  </a:lnTo>
                  <a:lnTo>
                    <a:pt x="8549" y="1489"/>
                  </a:lnTo>
                  <a:lnTo>
                    <a:pt x="8260" y="1778"/>
                  </a:lnTo>
                  <a:lnTo>
                    <a:pt x="7972" y="1922"/>
                  </a:lnTo>
                  <a:lnTo>
                    <a:pt x="7732" y="2066"/>
                  </a:lnTo>
                  <a:lnTo>
                    <a:pt x="7492" y="2114"/>
                  </a:lnTo>
                  <a:lnTo>
                    <a:pt x="7300" y="2114"/>
                  </a:lnTo>
                  <a:lnTo>
                    <a:pt x="7300" y="2114"/>
                  </a:lnTo>
                  <a:lnTo>
                    <a:pt x="7012" y="2066"/>
                  </a:lnTo>
                  <a:lnTo>
                    <a:pt x="6051" y="5524"/>
                  </a:lnTo>
                  <a:lnTo>
                    <a:pt x="6051" y="5524"/>
                  </a:lnTo>
                  <a:lnTo>
                    <a:pt x="5331" y="5956"/>
                  </a:lnTo>
                  <a:lnTo>
                    <a:pt x="4418" y="6532"/>
                  </a:lnTo>
                  <a:lnTo>
                    <a:pt x="2401" y="7925"/>
                  </a:lnTo>
                  <a:lnTo>
                    <a:pt x="0" y="9702"/>
                  </a:lnTo>
                  <a:lnTo>
                    <a:pt x="1777" y="13448"/>
                  </a:lnTo>
                  <a:lnTo>
                    <a:pt x="1777" y="13448"/>
                  </a:lnTo>
                  <a:lnTo>
                    <a:pt x="2353" y="13064"/>
                  </a:lnTo>
                  <a:lnTo>
                    <a:pt x="3458" y="12439"/>
                  </a:lnTo>
                  <a:lnTo>
                    <a:pt x="6435" y="10806"/>
                  </a:lnTo>
                  <a:lnTo>
                    <a:pt x="10566" y="8597"/>
                  </a:lnTo>
                  <a:lnTo>
                    <a:pt x="10566" y="8597"/>
                  </a:lnTo>
                  <a:lnTo>
                    <a:pt x="10566" y="8597"/>
                  </a:lnTo>
                  <a:lnTo>
                    <a:pt x="10566" y="8597"/>
                  </a:lnTo>
                  <a:lnTo>
                    <a:pt x="10422" y="8789"/>
                  </a:lnTo>
                  <a:lnTo>
                    <a:pt x="10181" y="9077"/>
                  </a:lnTo>
                  <a:lnTo>
                    <a:pt x="9605" y="9990"/>
                  </a:lnTo>
                  <a:lnTo>
                    <a:pt x="8212" y="12439"/>
                  </a:lnTo>
                  <a:lnTo>
                    <a:pt x="6964" y="14744"/>
                  </a:lnTo>
                  <a:lnTo>
                    <a:pt x="6435" y="15801"/>
                  </a:lnTo>
                  <a:lnTo>
                    <a:pt x="10518" y="17962"/>
                  </a:lnTo>
                  <a:lnTo>
                    <a:pt x="10518" y="17962"/>
                  </a:lnTo>
                  <a:lnTo>
                    <a:pt x="11574" y="16665"/>
                  </a:lnTo>
                  <a:lnTo>
                    <a:pt x="14023" y="13688"/>
                  </a:lnTo>
                  <a:lnTo>
                    <a:pt x="15368" y="11959"/>
                  </a:lnTo>
                  <a:lnTo>
                    <a:pt x="16569" y="10326"/>
                  </a:lnTo>
                  <a:lnTo>
                    <a:pt x="17097" y="9558"/>
                  </a:lnTo>
                  <a:lnTo>
                    <a:pt x="17481" y="8885"/>
                  </a:lnTo>
                  <a:lnTo>
                    <a:pt x="17817" y="8309"/>
                  </a:lnTo>
                  <a:lnTo>
                    <a:pt x="17961" y="7877"/>
                  </a:lnTo>
                  <a:lnTo>
                    <a:pt x="17961" y="7877"/>
                  </a:lnTo>
                  <a:lnTo>
                    <a:pt x="18154" y="7252"/>
                  </a:lnTo>
                  <a:lnTo>
                    <a:pt x="18298" y="6580"/>
                  </a:lnTo>
                  <a:lnTo>
                    <a:pt x="18442" y="5428"/>
                  </a:lnTo>
                  <a:lnTo>
                    <a:pt x="18490" y="4467"/>
                  </a:lnTo>
                  <a:lnTo>
                    <a:pt x="18538" y="3891"/>
                  </a:lnTo>
                  <a:lnTo>
                    <a:pt x="18538" y="3891"/>
                  </a:lnTo>
                  <a:lnTo>
                    <a:pt x="18538" y="3795"/>
                  </a:lnTo>
                  <a:lnTo>
                    <a:pt x="18538" y="3795"/>
                  </a:lnTo>
                  <a:lnTo>
                    <a:pt x="17913" y="3843"/>
                  </a:lnTo>
                  <a:lnTo>
                    <a:pt x="17913" y="3843"/>
                  </a:lnTo>
                  <a:lnTo>
                    <a:pt x="17241" y="3795"/>
                  </a:lnTo>
                  <a:lnTo>
                    <a:pt x="16857" y="3747"/>
                  </a:lnTo>
                  <a:lnTo>
                    <a:pt x="16473" y="3699"/>
                  </a:lnTo>
                  <a:lnTo>
                    <a:pt x="16473" y="3699"/>
                  </a:lnTo>
                  <a:lnTo>
                    <a:pt x="16329" y="3603"/>
                  </a:lnTo>
                  <a:lnTo>
                    <a:pt x="16233" y="3507"/>
                  </a:lnTo>
                  <a:lnTo>
                    <a:pt x="16137" y="3410"/>
                  </a:lnTo>
                  <a:lnTo>
                    <a:pt x="16040" y="3266"/>
                  </a:lnTo>
                  <a:lnTo>
                    <a:pt x="15944" y="2882"/>
                  </a:lnTo>
                  <a:lnTo>
                    <a:pt x="15944" y="2450"/>
                  </a:lnTo>
                  <a:lnTo>
                    <a:pt x="15944" y="2450"/>
                  </a:lnTo>
                  <a:lnTo>
                    <a:pt x="15992" y="1778"/>
                  </a:lnTo>
                  <a:lnTo>
                    <a:pt x="16040" y="1201"/>
                  </a:lnTo>
                  <a:lnTo>
                    <a:pt x="16185" y="577"/>
                  </a:lnTo>
                  <a:lnTo>
                    <a:pt x="93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6"/>
            <p:cNvSpPr/>
            <p:nvPr/>
          </p:nvSpPr>
          <p:spPr>
            <a:xfrm>
              <a:off x="6683100" y="4336650"/>
              <a:ext cx="142900" cy="34850"/>
            </a:xfrm>
            <a:custGeom>
              <a:avLst/>
              <a:gdLst/>
              <a:ahLst/>
              <a:cxnLst/>
              <a:rect l="l" t="t" r="r" b="b"/>
              <a:pathLst>
                <a:path w="5716" h="1394" extrusionOk="0">
                  <a:moveTo>
                    <a:pt x="0" y="1"/>
                  </a:moveTo>
                  <a:lnTo>
                    <a:pt x="96" y="97"/>
                  </a:lnTo>
                  <a:lnTo>
                    <a:pt x="433" y="337"/>
                  </a:lnTo>
                  <a:lnTo>
                    <a:pt x="913" y="673"/>
                  </a:lnTo>
                  <a:lnTo>
                    <a:pt x="1201" y="865"/>
                  </a:lnTo>
                  <a:lnTo>
                    <a:pt x="1585" y="1009"/>
                  </a:lnTo>
                  <a:lnTo>
                    <a:pt x="1969" y="1153"/>
                  </a:lnTo>
                  <a:lnTo>
                    <a:pt x="2402" y="1297"/>
                  </a:lnTo>
                  <a:lnTo>
                    <a:pt x="2882" y="1345"/>
                  </a:lnTo>
                  <a:lnTo>
                    <a:pt x="3410" y="1393"/>
                  </a:lnTo>
                  <a:lnTo>
                    <a:pt x="3938" y="1345"/>
                  </a:lnTo>
                  <a:lnTo>
                    <a:pt x="4515" y="1249"/>
                  </a:lnTo>
                  <a:lnTo>
                    <a:pt x="5091" y="1105"/>
                  </a:lnTo>
                  <a:lnTo>
                    <a:pt x="5715" y="817"/>
                  </a:lnTo>
                  <a:lnTo>
                    <a:pt x="5235" y="913"/>
                  </a:lnTo>
                  <a:lnTo>
                    <a:pt x="3938" y="913"/>
                  </a:lnTo>
                  <a:lnTo>
                    <a:pt x="3074" y="865"/>
                  </a:lnTo>
                  <a:lnTo>
                    <a:pt x="2113" y="721"/>
                  </a:lnTo>
                  <a:lnTo>
                    <a:pt x="1585" y="577"/>
                  </a:lnTo>
                  <a:lnTo>
                    <a:pt x="1057" y="433"/>
                  </a:lnTo>
                  <a:lnTo>
                    <a:pt x="529" y="2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6"/>
            <p:cNvSpPr/>
            <p:nvPr/>
          </p:nvSpPr>
          <p:spPr>
            <a:xfrm>
              <a:off x="6637475" y="4508350"/>
              <a:ext cx="127300" cy="106875"/>
            </a:xfrm>
            <a:custGeom>
              <a:avLst/>
              <a:gdLst/>
              <a:ahLst/>
              <a:cxnLst/>
              <a:rect l="l" t="t" r="r" b="b"/>
              <a:pathLst>
                <a:path w="5092" h="4275" extrusionOk="0">
                  <a:moveTo>
                    <a:pt x="673" y="0"/>
                  </a:moveTo>
                  <a:lnTo>
                    <a:pt x="0" y="1585"/>
                  </a:lnTo>
                  <a:lnTo>
                    <a:pt x="4227" y="4274"/>
                  </a:lnTo>
                  <a:lnTo>
                    <a:pt x="5091" y="297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6"/>
            <p:cNvSpPr/>
            <p:nvPr/>
          </p:nvSpPr>
          <p:spPr>
            <a:xfrm>
              <a:off x="6469375" y="4359475"/>
              <a:ext cx="76875" cy="136875"/>
            </a:xfrm>
            <a:custGeom>
              <a:avLst/>
              <a:gdLst/>
              <a:ahLst/>
              <a:cxnLst/>
              <a:rect l="l" t="t" r="r" b="b"/>
              <a:pathLst>
                <a:path w="3075" h="5475" extrusionOk="0">
                  <a:moveTo>
                    <a:pt x="1298" y="0"/>
                  </a:moveTo>
                  <a:lnTo>
                    <a:pt x="1" y="1153"/>
                  </a:lnTo>
                  <a:lnTo>
                    <a:pt x="1586" y="5475"/>
                  </a:lnTo>
                  <a:lnTo>
                    <a:pt x="3074" y="4851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6"/>
            <p:cNvSpPr/>
            <p:nvPr/>
          </p:nvSpPr>
          <p:spPr>
            <a:xfrm>
              <a:off x="6697500" y="4199775"/>
              <a:ext cx="168125" cy="99675"/>
            </a:xfrm>
            <a:custGeom>
              <a:avLst/>
              <a:gdLst/>
              <a:ahLst/>
              <a:cxnLst/>
              <a:rect l="l" t="t" r="r" b="b"/>
              <a:pathLst>
                <a:path w="6725" h="3987" extrusionOk="0">
                  <a:moveTo>
                    <a:pt x="481" y="1"/>
                  </a:moveTo>
                  <a:lnTo>
                    <a:pt x="433" y="145"/>
                  </a:lnTo>
                  <a:lnTo>
                    <a:pt x="241" y="577"/>
                  </a:lnTo>
                  <a:lnTo>
                    <a:pt x="97" y="1153"/>
                  </a:lnTo>
                  <a:lnTo>
                    <a:pt x="49" y="1489"/>
                  </a:lnTo>
                  <a:lnTo>
                    <a:pt x="1" y="1826"/>
                  </a:lnTo>
                  <a:lnTo>
                    <a:pt x="1" y="2162"/>
                  </a:lnTo>
                  <a:lnTo>
                    <a:pt x="97" y="2546"/>
                  </a:lnTo>
                  <a:lnTo>
                    <a:pt x="241" y="2882"/>
                  </a:lnTo>
                  <a:lnTo>
                    <a:pt x="433" y="3170"/>
                  </a:lnTo>
                  <a:lnTo>
                    <a:pt x="721" y="3458"/>
                  </a:lnTo>
                  <a:lnTo>
                    <a:pt x="1153" y="3651"/>
                  </a:lnTo>
                  <a:lnTo>
                    <a:pt x="1634" y="3843"/>
                  </a:lnTo>
                  <a:lnTo>
                    <a:pt x="2258" y="3939"/>
                  </a:lnTo>
                  <a:lnTo>
                    <a:pt x="3122" y="3987"/>
                  </a:lnTo>
                  <a:lnTo>
                    <a:pt x="3843" y="3939"/>
                  </a:lnTo>
                  <a:lnTo>
                    <a:pt x="4467" y="3843"/>
                  </a:lnTo>
                  <a:lnTo>
                    <a:pt x="4947" y="3651"/>
                  </a:lnTo>
                  <a:lnTo>
                    <a:pt x="5427" y="3410"/>
                  </a:lnTo>
                  <a:lnTo>
                    <a:pt x="5764" y="3122"/>
                  </a:lnTo>
                  <a:lnTo>
                    <a:pt x="6052" y="2786"/>
                  </a:lnTo>
                  <a:lnTo>
                    <a:pt x="6292" y="2498"/>
                  </a:lnTo>
                  <a:lnTo>
                    <a:pt x="6436" y="2162"/>
                  </a:lnTo>
                  <a:lnTo>
                    <a:pt x="6580" y="1826"/>
                  </a:lnTo>
                  <a:lnTo>
                    <a:pt x="6628" y="1489"/>
                  </a:lnTo>
                  <a:lnTo>
                    <a:pt x="6676" y="1201"/>
                  </a:lnTo>
                  <a:lnTo>
                    <a:pt x="6724" y="769"/>
                  </a:lnTo>
                  <a:lnTo>
                    <a:pt x="6676" y="529"/>
                  </a:lnTo>
                  <a:lnTo>
                    <a:pt x="6436" y="481"/>
                  </a:lnTo>
                  <a:lnTo>
                    <a:pt x="5716" y="433"/>
                  </a:lnTo>
                  <a:lnTo>
                    <a:pt x="3603" y="241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6"/>
            <p:cNvSpPr/>
            <p:nvPr/>
          </p:nvSpPr>
          <p:spPr>
            <a:xfrm>
              <a:off x="6698700" y="4034100"/>
              <a:ext cx="57650" cy="90075"/>
            </a:xfrm>
            <a:custGeom>
              <a:avLst/>
              <a:gdLst/>
              <a:ahLst/>
              <a:cxnLst/>
              <a:rect l="l" t="t" r="r" b="b"/>
              <a:pathLst>
                <a:path w="2306" h="3603" extrusionOk="0">
                  <a:moveTo>
                    <a:pt x="865" y="0"/>
                  </a:moveTo>
                  <a:lnTo>
                    <a:pt x="673" y="48"/>
                  </a:lnTo>
                  <a:lnTo>
                    <a:pt x="529" y="96"/>
                  </a:lnTo>
                  <a:lnTo>
                    <a:pt x="481" y="288"/>
                  </a:lnTo>
                  <a:lnTo>
                    <a:pt x="433" y="721"/>
                  </a:lnTo>
                  <a:lnTo>
                    <a:pt x="241" y="1921"/>
                  </a:lnTo>
                  <a:lnTo>
                    <a:pt x="1" y="3602"/>
                  </a:lnTo>
                  <a:lnTo>
                    <a:pt x="1922" y="3362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6"/>
            <p:cNvSpPr/>
            <p:nvPr/>
          </p:nvSpPr>
          <p:spPr>
            <a:xfrm>
              <a:off x="6689100" y="4115725"/>
              <a:ext cx="68450" cy="51650"/>
            </a:xfrm>
            <a:custGeom>
              <a:avLst/>
              <a:gdLst/>
              <a:ahLst/>
              <a:cxnLst/>
              <a:rect l="l" t="t" r="r" b="b"/>
              <a:pathLst>
                <a:path w="2738" h="2066" extrusionOk="0">
                  <a:moveTo>
                    <a:pt x="2498" y="193"/>
                  </a:moveTo>
                  <a:lnTo>
                    <a:pt x="2546" y="289"/>
                  </a:lnTo>
                  <a:lnTo>
                    <a:pt x="2546" y="481"/>
                  </a:lnTo>
                  <a:lnTo>
                    <a:pt x="2546" y="721"/>
                  </a:lnTo>
                  <a:lnTo>
                    <a:pt x="2546" y="769"/>
                  </a:lnTo>
                  <a:lnTo>
                    <a:pt x="1633" y="1778"/>
                  </a:lnTo>
                  <a:lnTo>
                    <a:pt x="1489" y="1874"/>
                  </a:lnTo>
                  <a:lnTo>
                    <a:pt x="1201" y="1874"/>
                  </a:lnTo>
                  <a:lnTo>
                    <a:pt x="1105" y="1778"/>
                  </a:lnTo>
                  <a:lnTo>
                    <a:pt x="529" y="1298"/>
                  </a:lnTo>
                  <a:lnTo>
                    <a:pt x="289" y="1105"/>
                  </a:lnTo>
                  <a:lnTo>
                    <a:pt x="241" y="1057"/>
                  </a:lnTo>
                  <a:lnTo>
                    <a:pt x="193" y="1009"/>
                  </a:lnTo>
                  <a:lnTo>
                    <a:pt x="193" y="913"/>
                  </a:lnTo>
                  <a:lnTo>
                    <a:pt x="193" y="721"/>
                  </a:lnTo>
                  <a:lnTo>
                    <a:pt x="193" y="424"/>
                  </a:lnTo>
                  <a:lnTo>
                    <a:pt x="193" y="424"/>
                  </a:lnTo>
                  <a:lnTo>
                    <a:pt x="385" y="385"/>
                  </a:lnTo>
                  <a:lnTo>
                    <a:pt x="1345" y="289"/>
                  </a:lnTo>
                  <a:lnTo>
                    <a:pt x="2354" y="193"/>
                  </a:lnTo>
                  <a:close/>
                  <a:moveTo>
                    <a:pt x="2354" y="1"/>
                  </a:moveTo>
                  <a:lnTo>
                    <a:pt x="1729" y="49"/>
                  </a:lnTo>
                  <a:lnTo>
                    <a:pt x="961" y="145"/>
                  </a:lnTo>
                  <a:lnTo>
                    <a:pt x="97" y="241"/>
                  </a:lnTo>
                  <a:lnTo>
                    <a:pt x="0" y="289"/>
                  </a:lnTo>
                  <a:lnTo>
                    <a:pt x="0" y="337"/>
                  </a:lnTo>
                  <a:lnTo>
                    <a:pt x="0" y="721"/>
                  </a:lnTo>
                  <a:lnTo>
                    <a:pt x="0" y="961"/>
                  </a:lnTo>
                  <a:lnTo>
                    <a:pt x="0" y="1057"/>
                  </a:lnTo>
                  <a:lnTo>
                    <a:pt x="48" y="1105"/>
                  </a:lnTo>
                  <a:lnTo>
                    <a:pt x="48" y="1154"/>
                  </a:lnTo>
                  <a:lnTo>
                    <a:pt x="193" y="1298"/>
                  </a:lnTo>
                  <a:lnTo>
                    <a:pt x="961" y="1922"/>
                  </a:lnTo>
                  <a:lnTo>
                    <a:pt x="1153" y="2018"/>
                  </a:lnTo>
                  <a:lnTo>
                    <a:pt x="1345" y="2066"/>
                  </a:lnTo>
                  <a:lnTo>
                    <a:pt x="1585" y="2018"/>
                  </a:lnTo>
                  <a:lnTo>
                    <a:pt x="1777" y="1874"/>
                  </a:lnTo>
                  <a:lnTo>
                    <a:pt x="2690" y="913"/>
                  </a:lnTo>
                  <a:lnTo>
                    <a:pt x="2738" y="865"/>
                  </a:lnTo>
                  <a:lnTo>
                    <a:pt x="2738" y="481"/>
                  </a:lnTo>
                  <a:lnTo>
                    <a:pt x="2738" y="289"/>
                  </a:lnTo>
                  <a:lnTo>
                    <a:pt x="2690" y="97"/>
                  </a:lnTo>
                  <a:lnTo>
                    <a:pt x="2642" y="49"/>
                  </a:lnTo>
                  <a:lnTo>
                    <a:pt x="2594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6"/>
            <p:cNvSpPr/>
            <p:nvPr/>
          </p:nvSpPr>
          <p:spPr>
            <a:xfrm>
              <a:off x="6709500" y="4138550"/>
              <a:ext cx="28850" cy="25225"/>
            </a:xfrm>
            <a:custGeom>
              <a:avLst/>
              <a:gdLst/>
              <a:ahLst/>
              <a:cxnLst/>
              <a:rect l="l" t="t" r="r" b="b"/>
              <a:pathLst>
                <a:path w="1154" h="1009" extrusionOk="0">
                  <a:moveTo>
                    <a:pt x="385" y="0"/>
                  </a:moveTo>
                  <a:lnTo>
                    <a:pt x="193" y="96"/>
                  </a:lnTo>
                  <a:lnTo>
                    <a:pt x="49" y="241"/>
                  </a:lnTo>
                  <a:lnTo>
                    <a:pt x="1" y="433"/>
                  </a:lnTo>
                  <a:lnTo>
                    <a:pt x="49" y="673"/>
                  </a:lnTo>
                  <a:lnTo>
                    <a:pt x="145" y="817"/>
                  </a:lnTo>
                  <a:lnTo>
                    <a:pt x="337" y="961"/>
                  </a:lnTo>
                  <a:lnTo>
                    <a:pt x="577" y="1009"/>
                  </a:lnTo>
                  <a:lnTo>
                    <a:pt x="817" y="961"/>
                  </a:lnTo>
                  <a:lnTo>
                    <a:pt x="1009" y="817"/>
                  </a:lnTo>
                  <a:lnTo>
                    <a:pt x="1105" y="673"/>
                  </a:lnTo>
                  <a:lnTo>
                    <a:pt x="1154" y="481"/>
                  </a:lnTo>
                  <a:lnTo>
                    <a:pt x="1154" y="337"/>
                  </a:lnTo>
                  <a:lnTo>
                    <a:pt x="1057" y="192"/>
                  </a:lnTo>
                  <a:lnTo>
                    <a:pt x="913" y="4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6"/>
            <p:cNvSpPr/>
            <p:nvPr/>
          </p:nvSpPr>
          <p:spPr>
            <a:xfrm>
              <a:off x="6849975" y="4059300"/>
              <a:ext cx="74475" cy="86475"/>
            </a:xfrm>
            <a:custGeom>
              <a:avLst/>
              <a:gdLst/>
              <a:ahLst/>
              <a:cxnLst/>
              <a:rect l="l" t="t" r="r" b="b"/>
              <a:pathLst>
                <a:path w="2979" h="3459" extrusionOk="0">
                  <a:moveTo>
                    <a:pt x="1153" y="1"/>
                  </a:moveTo>
                  <a:lnTo>
                    <a:pt x="529" y="1586"/>
                  </a:lnTo>
                  <a:lnTo>
                    <a:pt x="1" y="3026"/>
                  </a:lnTo>
                  <a:lnTo>
                    <a:pt x="1730" y="3459"/>
                  </a:lnTo>
                  <a:lnTo>
                    <a:pt x="2978" y="577"/>
                  </a:lnTo>
                  <a:lnTo>
                    <a:pt x="2114" y="241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6"/>
            <p:cNvSpPr/>
            <p:nvPr/>
          </p:nvSpPr>
          <p:spPr>
            <a:xfrm>
              <a:off x="6833175" y="4128950"/>
              <a:ext cx="70850" cy="54050"/>
            </a:xfrm>
            <a:custGeom>
              <a:avLst/>
              <a:gdLst/>
              <a:ahLst/>
              <a:cxnLst/>
              <a:rect l="l" t="t" r="r" b="b"/>
              <a:pathLst>
                <a:path w="2834" h="2162" extrusionOk="0">
                  <a:moveTo>
                    <a:pt x="370" y="202"/>
                  </a:moveTo>
                  <a:lnTo>
                    <a:pt x="673" y="240"/>
                  </a:lnTo>
                  <a:lnTo>
                    <a:pt x="1970" y="528"/>
                  </a:lnTo>
                  <a:lnTo>
                    <a:pt x="2498" y="673"/>
                  </a:lnTo>
                  <a:lnTo>
                    <a:pt x="2631" y="717"/>
                  </a:lnTo>
                  <a:lnTo>
                    <a:pt x="2594" y="865"/>
                  </a:lnTo>
                  <a:lnTo>
                    <a:pt x="2498" y="1153"/>
                  </a:lnTo>
                  <a:lnTo>
                    <a:pt x="2450" y="1297"/>
                  </a:lnTo>
                  <a:lnTo>
                    <a:pt x="2450" y="1322"/>
                  </a:lnTo>
                  <a:lnTo>
                    <a:pt x="2450" y="1322"/>
                  </a:lnTo>
                  <a:lnTo>
                    <a:pt x="1297" y="1921"/>
                  </a:lnTo>
                  <a:lnTo>
                    <a:pt x="1105" y="1969"/>
                  </a:lnTo>
                  <a:lnTo>
                    <a:pt x="913" y="1921"/>
                  </a:lnTo>
                  <a:lnTo>
                    <a:pt x="769" y="1777"/>
                  </a:lnTo>
                  <a:lnTo>
                    <a:pt x="385" y="1105"/>
                  </a:lnTo>
                  <a:lnTo>
                    <a:pt x="241" y="865"/>
                  </a:lnTo>
                  <a:lnTo>
                    <a:pt x="193" y="769"/>
                  </a:lnTo>
                  <a:lnTo>
                    <a:pt x="193" y="721"/>
                  </a:lnTo>
                  <a:lnTo>
                    <a:pt x="337" y="336"/>
                  </a:lnTo>
                  <a:lnTo>
                    <a:pt x="370" y="202"/>
                  </a:lnTo>
                  <a:close/>
                  <a:moveTo>
                    <a:pt x="241" y="0"/>
                  </a:moveTo>
                  <a:lnTo>
                    <a:pt x="241" y="48"/>
                  </a:lnTo>
                  <a:lnTo>
                    <a:pt x="97" y="336"/>
                  </a:lnTo>
                  <a:lnTo>
                    <a:pt x="49" y="576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0" y="817"/>
                  </a:lnTo>
                  <a:lnTo>
                    <a:pt x="97" y="1009"/>
                  </a:lnTo>
                  <a:lnTo>
                    <a:pt x="625" y="1873"/>
                  </a:lnTo>
                  <a:lnTo>
                    <a:pt x="721" y="1969"/>
                  </a:lnTo>
                  <a:lnTo>
                    <a:pt x="865" y="2065"/>
                  </a:lnTo>
                  <a:lnTo>
                    <a:pt x="961" y="2113"/>
                  </a:lnTo>
                  <a:lnTo>
                    <a:pt x="1105" y="2161"/>
                  </a:lnTo>
                  <a:lnTo>
                    <a:pt x="1249" y="2113"/>
                  </a:lnTo>
                  <a:lnTo>
                    <a:pt x="1393" y="2065"/>
                  </a:lnTo>
                  <a:lnTo>
                    <a:pt x="2594" y="1441"/>
                  </a:lnTo>
                  <a:lnTo>
                    <a:pt x="2642" y="1393"/>
                  </a:lnTo>
                  <a:lnTo>
                    <a:pt x="2738" y="1153"/>
                  </a:lnTo>
                  <a:lnTo>
                    <a:pt x="2786" y="913"/>
                  </a:lnTo>
                  <a:lnTo>
                    <a:pt x="2834" y="673"/>
                  </a:lnTo>
                  <a:lnTo>
                    <a:pt x="2786" y="625"/>
                  </a:lnTo>
                  <a:lnTo>
                    <a:pt x="2738" y="528"/>
                  </a:lnTo>
                  <a:lnTo>
                    <a:pt x="2498" y="480"/>
                  </a:lnTo>
                  <a:lnTo>
                    <a:pt x="1873" y="288"/>
                  </a:lnTo>
                  <a:lnTo>
                    <a:pt x="1153" y="14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6"/>
            <p:cNvSpPr/>
            <p:nvPr/>
          </p:nvSpPr>
          <p:spPr>
            <a:xfrm>
              <a:off x="6848775" y="4152950"/>
              <a:ext cx="28850" cy="26450"/>
            </a:xfrm>
            <a:custGeom>
              <a:avLst/>
              <a:gdLst/>
              <a:ahLst/>
              <a:cxnLst/>
              <a:rect l="l" t="t" r="r" b="b"/>
              <a:pathLst>
                <a:path w="1154" h="1058" extrusionOk="0">
                  <a:moveTo>
                    <a:pt x="577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913"/>
                  </a:lnTo>
                  <a:lnTo>
                    <a:pt x="385" y="1009"/>
                  </a:lnTo>
                  <a:lnTo>
                    <a:pt x="625" y="1057"/>
                  </a:lnTo>
                  <a:lnTo>
                    <a:pt x="865" y="1009"/>
                  </a:lnTo>
                  <a:lnTo>
                    <a:pt x="1009" y="865"/>
                  </a:lnTo>
                  <a:lnTo>
                    <a:pt x="1105" y="721"/>
                  </a:lnTo>
                  <a:lnTo>
                    <a:pt x="1153" y="577"/>
                  </a:lnTo>
                  <a:lnTo>
                    <a:pt x="1105" y="385"/>
                  </a:lnTo>
                  <a:lnTo>
                    <a:pt x="1009" y="241"/>
                  </a:lnTo>
                  <a:lnTo>
                    <a:pt x="865" y="97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6"/>
          <p:cNvGrpSpPr/>
          <p:nvPr/>
        </p:nvGrpSpPr>
        <p:grpSpPr>
          <a:xfrm>
            <a:off x="4575103" y="630001"/>
            <a:ext cx="954083" cy="869661"/>
            <a:chOff x="4890550" y="655525"/>
            <a:chExt cx="312200" cy="284575"/>
          </a:xfrm>
        </p:grpSpPr>
        <p:sp>
          <p:nvSpPr>
            <p:cNvPr id="3167" name="Google Shape;3167;p46"/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extrusionOk="0">
                  <a:moveTo>
                    <a:pt x="5668" y="0"/>
                  </a:moveTo>
                  <a:lnTo>
                    <a:pt x="2930" y="1153"/>
                  </a:lnTo>
                  <a:lnTo>
                    <a:pt x="1009" y="1969"/>
                  </a:lnTo>
                  <a:lnTo>
                    <a:pt x="337" y="2306"/>
                  </a:lnTo>
                  <a:lnTo>
                    <a:pt x="1" y="2498"/>
                  </a:lnTo>
                  <a:lnTo>
                    <a:pt x="1" y="2594"/>
                  </a:lnTo>
                  <a:lnTo>
                    <a:pt x="1" y="2882"/>
                  </a:lnTo>
                  <a:lnTo>
                    <a:pt x="97" y="3698"/>
                  </a:lnTo>
                  <a:lnTo>
                    <a:pt x="481" y="6100"/>
                  </a:lnTo>
                  <a:lnTo>
                    <a:pt x="1057" y="9557"/>
                  </a:lnTo>
                  <a:lnTo>
                    <a:pt x="3603" y="10470"/>
                  </a:lnTo>
                  <a:lnTo>
                    <a:pt x="5524" y="11094"/>
                  </a:lnTo>
                  <a:lnTo>
                    <a:pt x="6244" y="11286"/>
                  </a:lnTo>
                  <a:lnTo>
                    <a:pt x="6724" y="11382"/>
                  </a:lnTo>
                  <a:lnTo>
                    <a:pt x="6916" y="11334"/>
                  </a:lnTo>
                  <a:lnTo>
                    <a:pt x="7204" y="11238"/>
                  </a:lnTo>
                  <a:lnTo>
                    <a:pt x="7925" y="10854"/>
                  </a:lnTo>
                  <a:lnTo>
                    <a:pt x="8885" y="10326"/>
                  </a:lnTo>
                  <a:lnTo>
                    <a:pt x="9894" y="9701"/>
                  </a:lnTo>
                  <a:lnTo>
                    <a:pt x="11671" y="8501"/>
                  </a:lnTo>
                  <a:lnTo>
                    <a:pt x="12487" y="7972"/>
                  </a:lnTo>
                  <a:lnTo>
                    <a:pt x="11863" y="1153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6"/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fill="none" extrusionOk="0">
                  <a:moveTo>
                    <a:pt x="1057" y="9557"/>
                  </a:moveTo>
                  <a:lnTo>
                    <a:pt x="1057" y="9557"/>
                  </a:lnTo>
                  <a:lnTo>
                    <a:pt x="481" y="6100"/>
                  </a:lnTo>
                  <a:lnTo>
                    <a:pt x="97" y="3698"/>
                  </a:lnTo>
                  <a:lnTo>
                    <a:pt x="1" y="2882"/>
                  </a:lnTo>
                  <a:lnTo>
                    <a:pt x="1" y="2594"/>
                  </a:lnTo>
                  <a:lnTo>
                    <a:pt x="1" y="2498"/>
                  </a:lnTo>
                  <a:lnTo>
                    <a:pt x="1" y="2498"/>
                  </a:lnTo>
                  <a:lnTo>
                    <a:pt x="337" y="2306"/>
                  </a:lnTo>
                  <a:lnTo>
                    <a:pt x="1009" y="1969"/>
                  </a:lnTo>
                  <a:lnTo>
                    <a:pt x="2930" y="1153"/>
                  </a:lnTo>
                  <a:lnTo>
                    <a:pt x="5668" y="0"/>
                  </a:lnTo>
                  <a:lnTo>
                    <a:pt x="11863" y="1153"/>
                  </a:lnTo>
                  <a:lnTo>
                    <a:pt x="12487" y="7972"/>
                  </a:lnTo>
                  <a:lnTo>
                    <a:pt x="12487" y="7972"/>
                  </a:lnTo>
                  <a:lnTo>
                    <a:pt x="11671" y="8501"/>
                  </a:lnTo>
                  <a:lnTo>
                    <a:pt x="9894" y="9701"/>
                  </a:lnTo>
                  <a:lnTo>
                    <a:pt x="8885" y="10326"/>
                  </a:lnTo>
                  <a:lnTo>
                    <a:pt x="7925" y="10854"/>
                  </a:lnTo>
                  <a:lnTo>
                    <a:pt x="7204" y="11238"/>
                  </a:lnTo>
                  <a:lnTo>
                    <a:pt x="6916" y="11334"/>
                  </a:lnTo>
                  <a:lnTo>
                    <a:pt x="6724" y="11382"/>
                  </a:lnTo>
                  <a:lnTo>
                    <a:pt x="6724" y="11382"/>
                  </a:lnTo>
                  <a:lnTo>
                    <a:pt x="6244" y="11286"/>
                  </a:lnTo>
                  <a:lnTo>
                    <a:pt x="5524" y="11094"/>
                  </a:lnTo>
                  <a:lnTo>
                    <a:pt x="3603" y="10470"/>
                  </a:lnTo>
                  <a:lnTo>
                    <a:pt x="1057" y="95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6"/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extrusionOk="0">
                  <a:moveTo>
                    <a:pt x="5668" y="0"/>
                  </a:moveTo>
                  <a:lnTo>
                    <a:pt x="2930" y="1153"/>
                  </a:lnTo>
                  <a:lnTo>
                    <a:pt x="1009" y="1969"/>
                  </a:lnTo>
                  <a:lnTo>
                    <a:pt x="337" y="2306"/>
                  </a:lnTo>
                  <a:lnTo>
                    <a:pt x="1" y="2498"/>
                  </a:lnTo>
                  <a:lnTo>
                    <a:pt x="1" y="2594"/>
                  </a:lnTo>
                  <a:lnTo>
                    <a:pt x="1" y="2882"/>
                  </a:lnTo>
                  <a:lnTo>
                    <a:pt x="97" y="3698"/>
                  </a:lnTo>
                  <a:lnTo>
                    <a:pt x="481" y="6100"/>
                  </a:lnTo>
                  <a:lnTo>
                    <a:pt x="1057" y="9557"/>
                  </a:lnTo>
                  <a:lnTo>
                    <a:pt x="3603" y="10470"/>
                  </a:lnTo>
                  <a:lnTo>
                    <a:pt x="5524" y="11094"/>
                  </a:lnTo>
                  <a:lnTo>
                    <a:pt x="6244" y="11286"/>
                  </a:lnTo>
                  <a:lnTo>
                    <a:pt x="6724" y="11382"/>
                  </a:lnTo>
                  <a:lnTo>
                    <a:pt x="6916" y="11334"/>
                  </a:lnTo>
                  <a:lnTo>
                    <a:pt x="7204" y="11238"/>
                  </a:lnTo>
                  <a:lnTo>
                    <a:pt x="7925" y="10854"/>
                  </a:lnTo>
                  <a:lnTo>
                    <a:pt x="8885" y="10326"/>
                  </a:lnTo>
                  <a:lnTo>
                    <a:pt x="9894" y="9701"/>
                  </a:lnTo>
                  <a:lnTo>
                    <a:pt x="11671" y="8501"/>
                  </a:lnTo>
                  <a:lnTo>
                    <a:pt x="12487" y="7972"/>
                  </a:lnTo>
                  <a:lnTo>
                    <a:pt x="11863" y="1153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6"/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fill="none" extrusionOk="0">
                  <a:moveTo>
                    <a:pt x="1057" y="9557"/>
                  </a:moveTo>
                  <a:lnTo>
                    <a:pt x="1057" y="9557"/>
                  </a:lnTo>
                  <a:lnTo>
                    <a:pt x="481" y="6100"/>
                  </a:lnTo>
                  <a:lnTo>
                    <a:pt x="97" y="3698"/>
                  </a:lnTo>
                  <a:lnTo>
                    <a:pt x="1" y="2882"/>
                  </a:lnTo>
                  <a:lnTo>
                    <a:pt x="1" y="2594"/>
                  </a:lnTo>
                  <a:lnTo>
                    <a:pt x="1" y="2498"/>
                  </a:lnTo>
                  <a:lnTo>
                    <a:pt x="1" y="2498"/>
                  </a:lnTo>
                  <a:lnTo>
                    <a:pt x="337" y="2306"/>
                  </a:lnTo>
                  <a:lnTo>
                    <a:pt x="1009" y="1969"/>
                  </a:lnTo>
                  <a:lnTo>
                    <a:pt x="2930" y="1153"/>
                  </a:lnTo>
                  <a:lnTo>
                    <a:pt x="5668" y="0"/>
                  </a:lnTo>
                  <a:lnTo>
                    <a:pt x="11863" y="1153"/>
                  </a:lnTo>
                  <a:lnTo>
                    <a:pt x="12487" y="7972"/>
                  </a:lnTo>
                  <a:lnTo>
                    <a:pt x="12487" y="7972"/>
                  </a:lnTo>
                  <a:lnTo>
                    <a:pt x="11671" y="8501"/>
                  </a:lnTo>
                  <a:lnTo>
                    <a:pt x="9894" y="9701"/>
                  </a:lnTo>
                  <a:lnTo>
                    <a:pt x="8885" y="10326"/>
                  </a:lnTo>
                  <a:lnTo>
                    <a:pt x="7925" y="10854"/>
                  </a:lnTo>
                  <a:lnTo>
                    <a:pt x="7204" y="11238"/>
                  </a:lnTo>
                  <a:lnTo>
                    <a:pt x="6916" y="11334"/>
                  </a:lnTo>
                  <a:lnTo>
                    <a:pt x="6724" y="11382"/>
                  </a:lnTo>
                  <a:lnTo>
                    <a:pt x="6724" y="11382"/>
                  </a:lnTo>
                  <a:lnTo>
                    <a:pt x="6244" y="11286"/>
                  </a:lnTo>
                  <a:lnTo>
                    <a:pt x="5524" y="11094"/>
                  </a:lnTo>
                  <a:lnTo>
                    <a:pt x="3603" y="10470"/>
                  </a:lnTo>
                  <a:lnTo>
                    <a:pt x="1057" y="95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6"/>
            <p:cNvSpPr/>
            <p:nvPr/>
          </p:nvSpPr>
          <p:spPr>
            <a:xfrm>
              <a:off x="4963800" y="656725"/>
              <a:ext cx="132075" cy="27625"/>
            </a:xfrm>
            <a:custGeom>
              <a:avLst/>
              <a:gdLst/>
              <a:ahLst/>
              <a:cxnLst/>
              <a:rect l="l" t="t" r="r" b="b"/>
              <a:pathLst>
                <a:path w="5283" h="1105" extrusionOk="0">
                  <a:moveTo>
                    <a:pt x="3266" y="48"/>
                  </a:moveTo>
                  <a:lnTo>
                    <a:pt x="5283" y="433"/>
                  </a:lnTo>
                  <a:lnTo>
                    <a:pt x="3266" y="48"/>
                  </a:lnTo>
                  <a:lnTo>
                    <a:pt x="3266" y="48"/>
                  </a:lnTo>
                  <a:lnTo>
                    <a:pt x="3266" y="48"/>
                  </a:lnTo>
                  <a:close/>
                  <a:moveTo>
                    <a:pt x="2690" y="0"/>
                  </a:moveTo>
                  <a:lnTo>
                    <a:pt x="2690" y="0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2690" y="0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6"/>
            <p:cNvSpPr/>
            <p:nvPr/>
          </p:nvSpPr>
          <p:spPr>
            <a:xfrm>
              <a:off x="5045425" y="657925"/>
              <a:ext cx="50450" cy="9625"/>
            </a:xfrm>
            <a:custGeom>
              <a:avLst/>
              <a:gdLst/>
              <a:ahLst/>
              <a:cxnLst/>
              <a:rect l="l" t="t" r="r" b="b"/>
              <a:pathLst>
                <a:path w="2018" h="385" fill="none" extrusionOk="0">
                  <a:moveTo>
                    <a:pt x="1" y="0"/>
                  </a:moveTo>
                  <a:lnTo>
                    <a:pt x="2018" y="38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6"/>
            <p:cNvSpPr/>
            <p:nvPr/>
          </p:nvSpPr>
          <p:spPr>
            <a:xfrm>
              <a:off x="4963800" y="656725"/>
              <a:ext cx="67250" cy="27625"/>
            </a:xfrm>
            <a:custGeom>
              <a:avLst/>
              <a:gdLst/>
              <a:ahLst/>
              <a:cxnLst/>
              <a:rect l="l" t="t" r="r" b="b"/>
              <a:pathLst>
                <a:path w="2690" h="1105" fill="none" extrusionOk="0">
                  <a:moveTo>
                    <a:pt x="2690" y="0"/>
                  </a:moveTo>
                  <a:lnTo>
                    <a:pt x="2690" y="0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2690" y="0"/>
                  </a:lnTo>
                  <a:lnTo>
                    <a:pt x="26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6"/>
            <p:cNvSpPr/>
            <p:nvPr/>
          </p:nvSpPr>
          <p:spPr>
            <a:xfrm>
              <a:off x="4890550" y="656725"/>
              <a:ext cx="296575" cy="106875"/>
            </a:xfrm>
            <a:custGeom>
              <a:avLst/>
              <a:gdLst/>
              <a:ahLst/>
              <a:cxnLst/>
              <a:rect l="l" t="t" r="r" b="b"/>
              <a:pathLst>
                <a:path w="11863" h="4275" extrusionOk="0">
                  <a:moveTo>
                    <a:pt x="5620" y="0"/>
                  </a:moveTo>
                  <a:lnTo>
                    <a:pt x="2930" y="1105"/>
                  </a:lnTo>
                  <a:lnTo>
                    <a:pt x="1009" y="1921"/>
                  </a:lnTo>
                  <a:lnTo>
                    <a:pt x="337" y="2258"/>
                  </a:lnTo>
                  <a:lnTo>
                    <a:pt x="1" y="2450"/>
                  </a:lnTo>
                  <a:lnTo>
                    <a:pt x="2930" y="3458"/>
                  </a:lnTo>
                  <a:lnTo>
                    <a:pt x="4659" y="4034"/>
                  </a:lnTo>
                  <a:lnTo>
                    <a:pt x="5331" y="4227"/>
                  </a:lnTo>
                  <a:lnTo>
                    <a:pt x="5668" y="4275"/>
                  </a:lnTo>
                  <a:lnTo>
                    <a:pt x="5716" y="4275"/>
                  </a:lnTo>
                  <a:lnTo>
                    <a:pt x="8789" y="2738"/>
                  </a:lnTo>
                  <a:lnTo>
                    <a:pt x="10854" y="1681"/>
                  </a:lnTo>
                  <a:lnTo>
                    <a:pt x="11527" y="1345"/>
                  </a:lnTo>
                  <a:lnTo>
                    <a:pt x="11863" y="1153"/>
                  </a:lnTo>
                  <a:lnTo>
                    <a:pt x="11863" y="1105"/>
                  </a:lnTo>
                  <a:lnTo>
                    <a:pt x="11719" y="1057"/>
                  </a:lnTo>
                  <a:lnTo>
                    <a:pt x="8213" y="433"/>
                  </a:lnTo>
                  <a:lnTo>
                    <a:pt x="6196" y="48"/>
                  </a:lnTo>
                  <a:lnTo>
                    <a:pt x="5620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6"/>
            <p:cNvSpPr/>
            <p:nvPr/>
          </p:nvSpPr>
          <p:spPr>
            <a:xfrm>
              <a:off x="4890550" y="656725"/>
              <a:ext cx="296575" cy="106875"/>
            </a:xfrm>
            <a:custGeom>
              <a:avLst/>
              <a:gdLst/>
              <a:ahLst/>
              <a:cxnLst/>
              <a:rect l="l" t="t" r="r" b="b"/>
              <a:pathLst>
                <a:path w="11863" h="4275" fill="none" extrusionOk="0">
                  <a:moveTo>
                    <a:pt x="5620" y="0"/>
                  </a:moveTo>
                  <a:lnTo>
                    <a:pt x="5620" y="0"/>
                  </a:lnTo>
                  <a:lnTo>
                    <a:pt x="2930" y="1105"/>
                  </a:lnTo>
                  <a:lnTo>
                    <a:pt x="2930" y="1105"/>
                  </a:lnTo>
                  <a:lnTo>
                    <a:pt x="1009" y="1921"/>
                  </a:lnTo>
                  <a:lnTo>
                    <a:pt x="337" y="2258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2930" y="3458"/>
                  </a:lnTo>
                  <a:lnTo>
                    <a:pt x="4659" y="4034"/>
                  </a:lnTo>
                  <a:lnTo>
                    <a:pt x="5331" y="4227"/>
                  </a:lnTo>
                  <a:lnTo>
                    <a:pt x="5668" y="4275"/>
                  </a:lnTo>
                  <a:lnTo>
                    <a:pt x="5668" y="4275"/>
                  </a:lnTo>
                  <a:lnTo>
                    <a:pt x="5668" y="4275"/>
                  </a:lnTo>
                  <a:lnTo>
                    <a:pt x="5668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8789" y="2738"/>
                  </a:lnTo>
                  <a:lnTo>
                    <a:pt x="10854" y="1681"/>
                  </a:lnTo>
                  <a:lnTo>
                    <a:pt x="11527" y="1345"/>
                  </a:lnTo>
                  <a:lnTo>
                    <a:pt x="11863" y="1153"/>
                  </a:lnTo>
                  <a:lnTo>
                    <a:pt x="11863" y="1105"/>
                  </a:lnTo>
                  <a:lnTo>
                    <a:pt x="11863" y="1105"/>
                  </a:lnTo>
                  <a:lnTo>
                    <a:pt x="11719" y="1057"/>
                  </a:lnTo>
                  <a:lnTo>
                    <a:pt x="8213" y="433"/>
                  </a:lnTo>
                  <a:lnTo>
                    <a:pt x="6196" y="48"/>
                  </a:lnTo>
                  <a:lnTo>
                    <a:pt x="6196" y="48"/>
                  </a:lnTo>
                  <a:lnTo>
                    <a:pt x="5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6"/>
            <p:cNvSpPr/>
            <p:nvPr/>
          </p:nvSpPr>
          <p:spPr>
            <a:xfrm>
              <a:off x="4890550" y="717950"/>
              <a:ext cx="164525" cy="222150"/>
            </a:xfrm>
            <a:custGeom>
              <a:avLst/>
              <a:gdLst/>
              <a:ahLst/>
              <a:cxnLst/>
              <a:rect l="l" t="t" r="r" b="b"/>
              <a:pathLst>
                <a:path w="6581" h="8886" extrusionOk="0">
                  <a:moveTo>
                    <a:pt x="1" y="1"/>
                  </a:moveTo>
                  <a:lnTo>
                    <a:pt x="1" y="145"/>
                  </a:lnTo>
                  <a:lnTo>
                    <a:pt x="49" y="769"/>
                  </a:lnTo>
                  <a:lnTo>
                    <a:pt x="145" y="1730"/>
                  </a:lnTo>
                  <a:lnTo>
                    <a:pt x="529" y="4035"/>
                  </a:lnTo>
                  <a:lnTo>
                    <a:pt x="1057" y="7060"/>
                  </a:lnTo>
                  <a:lnTo>
                    <a:pt x="3410" y="7925"/>
                  </a:lnTo>
                  <a:lnTo>
                    <a:pt x="5283" y="8501"/>
                  </a:lnTo>
                  <a:lnTo>
                    <a:pt x="6052" y="8741"/>
                  </a:lnTo>
                  <a:lnTo>
                    <a:pt x="6580" y="8885"/>
                  </a:lnTo>
                  <a:lnTo>
                    <a:pt x="5716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6"/>
            <p:cNvSpPr/>
            <p:nvPr/>
          </p:nvSpPr>
          <p:spPr>
            <a:xfrm>
              <a:off x="4890550" y="717950"/>
              <a:ext cx="164525" cy="222150"/>
            </a:xfrm>
            <a:custGeom>
              <a:avLst/>
              <a:gdLst/>
              <a:ahLst/>
              <a:cxnLst/>
              <a:rect l="l" t="t" r="r" b="b"/>
              <a:pathLst>
                <a:path w="6581" h="888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49" y="769"/>
                  </a:lnTo>
                  <a:lnTo>
                    <a:pt x="145" y="1730"/>
                  </a:lnTo>
                  <a:lnTo>
                    <a:pt x="529" y="4035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3410" y="7925"/>
                  </a:lnTo>
                  <a:lnTo>
                    <a:pt x="5283" y="8501"/>
                  </a:lnTo>
                  <a:lnTo>
                    <a:pt x="6052" y="8741"/>
                  </a:lnTo>
                  <a:lnTo>
                    <a:pt x="6580" y="8885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6"/>
            <p:cNvSpPr/>
            <p:nvPr/>
          </p:nvSpPr>
          <p:spPr>
            <a:xfrm>
              <a:off x="4890550" y="717950"/>
              <a:ext cx="142900" cy="45650"/>
            </a:xfrm>
            <a:custGeom>
              <a:avLst/>
              <a:gdLst/>
              <a:ahLst/>
              <a:cxnLst/>
              <a:rect l="l" t="t" r="r" b="b"/>
              <a:pathLst>
                <a:path w="5716" h="1826" extrusionOk="0">
                  <a:moveTo>
                    <a:pt x="5716" y="1826"/>
                  </a:moveTo>
                  <a:lnTo>
                    <a:pt x="5716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716" y="1826"/>
                  </a:lnTo>
                  <a:close/>
                  <a:moveTo>
                    <a:pt x="5716" y="1826"/>
                  </a:move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30" y="1009"/>
                  </a:lnTo>
                  <a:lnTo>
                    <a:pt x="4659" y="1585"/>
                  </a:lnTo>
                  <a:lnTo>
                    <a:pt x="5331" y="1778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6"/>
            <p:cNvSpPr/>
            <p:nvPr/>
          </p:nvSpPr>
          <p:spPr>
            <a:xfrm>
              <a:off x="5032225" y="7635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1"/>
                  </a:moveTo>
                  <a:lnTo>
                    <a:pt x="49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6"/>
            <p:cNvSpPr/>
            <p:nvPr/>
          </p:nvSpPr>
          <p:spPr>
            <a:xfrm>
              <a:off x="5033425" y="76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6"/>
            <p:cNvSpPr/>
            <p:nvPr/>
          </p:nvSpPr>
          <p:spPr>
            <a:xfrm>
              <a:off x="4890550" y="717950"/>
              <a:ext cx="141700" cy="45650"/>
            </a:xfrm>
            <a:custGeom>
              <a:avLst/>
              <a:gdLst/>
              <a:ahLst/>
              <a:cxnLst/>
              <a:rect l="l" t="t" r="r" b="b"/>
              <a:pathLst>
                <a:path w="5668" h="182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30" y="1009"/>
                  </a:lnTo>
                  <a:lnTo>
                    <a:pt x="4659" y="1585"/>
                  </a:lnTo>
                  <a:lnTo>
                    <a:pt x="5331" y="1778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6"/>
            <p:cNvSpPr/>
            <p:nvPr/>
          </p:nvSpPr>
          <p:spPr>
            <a:xfrm>
              <a:off x="4890550" y="71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6"/>
            <p:cNvSpPr/>
            <p:nvPr/>
          </p:nvSpPr>
          <p:spPr>
            <a:xfrm>
              <a:off x="4890550" y="71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6"/>
            <p:cNvSpPr/>
            <p:nvPr/>
          </p:nvSpPr>
          <p:spPr>
            <a:xfrm>
              <a:off x="5075450" y="747975"/>
              <a:ext cx="106875" cy="136900"/>
            </a:xfrm>
            <a:custGeom>
              <a:avLst/>
              <a:gdLst/>
              <a:ahLst/>
              <a:cxnLst/>
              <a:rect l="l" t="t" r="r" b="b"/>
              <a:pathLst>
                <a:path w="4275" h="5476" extrusionOk="0">
                  <a:moveTo>
                    <a:pt x="1874" y="625"/>
                  </a:moveTo>
                  <a:lnTo>
                    <a:pt x="2114" y="673"/>
                  </a:lnTo>
                  <a:lnTo>
                    <a:pt x="2258" y="769"/>
                  </a:lnTo>
                  <a:lnTo>
                    <a:pt x="2402" y="865"/>
                  </a:lnTo>
                  <a:lnTo>
                    <a:pt x="2450" y="1009"/>
                  </a:lnTo>
                  <a:lnTo>
                    <a:pt x="2498" y="1201"/>
                  </a:lnTo>
                  <a:lnTo>
                    <a:pt x="2402" y="1393"/>
                  </a:lnTo>
                  <a:lnTo>
                    <a:pt x="2210" y="1585"/>
                  </a:lnTo>
                  <a:lnTo>
                    <a:pt x="1922" y="1825"/>
                  </a:lnTo>
                  <a:lnTo>
                    <a:pt x="1441" y="2017"/>
                  </a:lnTo>
                  <a:lnTo>
                    <a:pt x="1345" y="673"/>
                  </a:lnTo>
                  <a:lnTo>
                    <a:pt x="1585" y="625"/>
                  </a:lnTo>
                  <a:close/>
                  <a:moveTo>
                    <a:pt x="2546" y="2834"/>
                  </a:moveTo>
                  <a:lnTo>
                    <a:pt x="2834" y="2882"/>
                  </a:lnTo>
                  <a:lnTo>
                    <a:pt x="3074" y="2978"/>
                  </a:lnTo>
                  <a:lnTo>
                    <a:pt x="3314" y="3122"/>
                  </a:lnTo>
                  <a:lnTo>
                    <a:pt x="3458" y="3362"/>
                  </a:lnTo>
                  <a:lnTo>
                    <a:pt x="3506" y="3602"/>
                  </a:lnTo>
                  <a:lnTo>
                    <a:pt x="3506" y="3698"/>
                  </a:lnTo>
                  <a:lnTo>
                    <a:pt x="3458" y="3842"/>
                  </a:lnTo>
                  <a:lnTo>
                    <a:pt x="3266" y="4130"/>
                  </a:lnTo>
                  <a:lnTo>
                    <a:pt x="2930" y="4371"/>
                  </a:lnTo>
                  <a:lnTo>
                    <a:pt x="2450" y="4659"/>
                  </a:lnTo>
                  <a:lnTo>
                    <a:pt x="1826" y="4851"/>
                  </a:lnTo>
                  <a:lnTo>
                    <a:pt x="1489" y="2930"/>
                  </a:lnTo>
                  <a:lnTo>
                    <a:pt x="1633" y="2882"/>
                  </a:lnTo>
                  <a:lnTo>
                    <a:pt x="2066" y="2834"/>
                  </a:lnTo>
                  <a:close/>
                  <a:moveTo>
                    <a:pt x="1970" y="0"/>
                  </a:moveTo>
                  <a:lnTo>
                    <a:pt x="1489" y="48"/>
                  </a:lnTo>
                  <a:lnTo>
                    <a:pt x="1057" y="144"/>
                  </a:lnTo>
                  <a:lnTo>
                    <a:pt x="337" y="384"/>
                  </a:lnTo>
                  <a:lnTo>
                    <a:pt x="1" y="529"/>
                  </a:lnTo>
                  <a:lnTo>
                    <a:pt x="625" y="5475"/>
                  </a:lnTo>
                  <a:lnTo>
                    <a:pt x="1297" y="5331"/>
                  </a:lnTo>
                  <a:lnTo>
                    <a:pt x="1922" y="5187"/>
                  </a:lnTo>
                  <a:lnTo>
                    <a:pt x="2450" y="4995"/>
                  </a:lnTo>
                  <a:lnTo>
                    <a:pt x="2882" y="4851"/>
                  </a:lnTo>
                  <a:lnTo>
                    <a:pt x="3266" y="4611"/>
                  </a:lnTo>
                  <a:lnTo>
                    <a:pt x="3602" y="4419"/>
                  </a:lnTo>
                  <a:lnTo>
                    <a:pt x="3843" y="4226"/>
                  </a:lnTo>
                  <a:lnTo>
                    <a:pt x="4035" y="4034"/>
                  </a:lnTo>
                  <a:lnTo>
                    <a:pt x="4179" y="3794"/>
                  </a:lnTo>
                  <a:lnTo>
                    <a:pt x="4227" y="3602"/>
                  </a:lnTo>
                  <a:lnTo>
                    <a:pt x="4275" y="3410"/>
                  </a:lnTo>
                  <a:lnTo>
                    <a:pt x="4275" y="3218"/>
                  </a:lnTo>
                  <a:lnTo>
                    <a:pt x="4227" y="3074"/>
                  </a:lnTo>
                  <a:lnTo>
                    <a:pt x="4131" y="2930"/>
                  </a:lnTo>
                  <a:lnTo>
                    <a:pt x="4035" y="2786"/>
                  </a:lnTo>
                  <a:lnTo>
                    <a:pt x="3939" y="2690"/>
                  </a:lnTo>
                  <a:lnTo>
                    <a:pt x="3699" y="2546"/>
                  </a:lnTo>
                  <a:lnTo>
                    <a:pt x="3506" y="2450"/>
                  </a:lnTo>
                  <a:lnTo>
                    <a:pt x="3074" y="2402"/>
                  </a:lnTo>
                  <a:lnTo>
                    <a:pt x="2594" y="2402"/>
                  </a:lnTo>
                  <a:lnTo>
                    <a:pt x="2834" y="2305"/>
                  </a:lnTo>
                  <a:lnTo>
                    <a:pt x="3026" y="2161"/>
                  </a:lnTo>
                  <a:lnTo>
                    <a:pt x="3170" y="2017"/>
                  </a:lnTo>
                  <a:lnTo>
                    <a:pt x="3314" y="1825"/>
                  </a:lnTo>
                  <a:lnTo>
                    <a:pt x="3362" y="1681"/>
                  </a:lnTo>
                  <a:lnTo>
                    <a:pt x="3458" y="1537"/>
                  </a:lnTo>
                  <a:lnTo>
                    <a:pt x="3458" y="1201"/>
                  </a:lnTo>
                  <a:lnTo>
                    <a:pt x="3362" y="865"/>
                  </a:lnTo>
                  <a:lnTo>
                    <a:pt x="3218" y="577"/>
                  </a:lnTo>
                  <a:lnTo>
                    <a:pt x="2978" y="288"/>
                  </a:lnTo>
                  <a:lnTo>
                    <a:pt x="2690" y="96"/>
                  </a:lnTo>
                  <a:lnTo>
                    <a:pt x="2546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46"/>
          <p:cNvGrpSpPr/>
          <p:nvPr/>
        </p:nvGrpSpPr>
        <p:grpSpPr>
          <a:xfrm rot="-4665238">
            <a:off x="4756603" y="1322530"/>
            <a:ext cx="413119" cy="961979"/>
            <a:chOff x="4194880" y="328742"/>
            <a:chExt cx="413138" cy="962024"/>
          </a:xfrm>
        </p:grpSpPr>
        <p:sp>
          <p:nvSpPr>
            <p:cNvPr id="3186" name="Google Shape;3186;p46"/>
            <p:cNvSpPr/>
            <p:nvPr/>
          </p:nvSpPr>
          <p:spPr>
            <a:xfrm flipH="1">
              <a:off x="4194880" y="328742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6"/>
            <p:cNvSpPr/>
            <p:nvPr/>
          </p:nvSpPr>
          <p:spPr>
            <a:xfrm rot="-2306925" flipH="1">
              <a:off x="4256692" y="959568"/>
              <a:ext cx="247590" cy="285134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p47"/>
          <p:cNvSpPr txBox="1">
            <a:spLocks noGrp="1"/>
          </p:cNvSpPr>
          <p:nvPr>
            <p:ph type="title"/>
          </p:nvPr>
        </p:nvSpPr>
        <p:spPr>
          <a:xfrm>
            <a:off x="3213506" y="835200"/>
            <a:ext cx="453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Đánh giá sản phẩm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50" name="Google Shape;3250;p47"/>
          <p:cNvSpPr txBox="1">
            <a:spLocks noGrp="1"/>
          </p:cNvSpPr>
          <p:nvPr>
            <p:ph type="subTitle" idx="1"/>
          </p:nvPr>
        </p:nvSpPr>
        <p:spPr>
          <a:xfrm>
            <a:off x="2140056" y="1947951"/>
            <a:ext cx="6680199" cy="14502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Máy bay được lắp chắc chắn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không xộc xệch.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Mối ghép giữa giá đỡ sàn ca bin với càn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máy bay phải chắc chắn và thẳng để máy bay không bị chúc xuống.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527A2-2EAE-4B87-8F39-84EB698E1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904" y="3195549"/>
            <a:ext cx="2251961" cy="1718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" name="Google Shape;4515;p67"/>
          <p:cNvSpPr txBox="1">
            <a:spLocks noGrp="1"/>
          </p:cNvSpPr>
          <p:nvPr>
            <p:ph type="title"/>
          </p:nvPr>
        </p:nvSpPr>
        <p:spPr>
          <a:xfrm>
            <a:off x="1314535" y="1043461"/>
            <a:ext cx="6346200" cy="11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516" name="Google Shape;4516;p67"/>
          <p:cNvGrpSpPr/>
          <p:nvPr/>
        </p:nvGrpSpPr>
        <p:grpSpPr>
          <a:xfrm rot="-611625">
            <a:off x="-200184" y="2430084"/>
            <a:ext cx="2845049" cy="3629196"/>
            <a:chOff x="5111475" y="3562250"/>
            <a:chExt cx="901700" cy="1150225"/>
          </a:xfrm>
        </p:grpSpPr>
        <p:sp>
          <p:nvSpPr>
            <p:cNvPr id="4517" name="Google Shape;4517;p67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7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7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7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7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7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7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7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7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7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7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7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7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7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7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7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7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7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7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7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7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7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7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7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7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7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7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7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7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7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7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7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7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7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7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7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7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7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7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7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7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7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7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7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7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7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7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7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7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7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7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7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7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7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7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7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7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7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7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7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7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7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7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7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7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7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7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7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7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7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7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7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7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7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7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7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7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7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7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7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7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7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7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7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7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7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7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7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7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7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7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7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7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7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7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7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7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7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7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7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7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7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7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7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7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7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7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7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7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7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7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7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7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7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7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5" name="Google Shape;4645;p67"/>
          <p:cNvSpPr/>
          <p:nvPr/>
        </p:nvSpPr>
        <p:spPr>
          <a:xfrm rot="10800000">
            <a:off x="3306277" y="1973192"/>
            <a:ext cx="2531446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4646;p67">
            <a:extLst>
              <a:ext uri="{FF2B5EF4-FFF2-40B4-BE49-F238E27FC236}">
                <a16:creationId xmlns:a16="http://schemas.microsoft.com/office/drawing/2014/main" id="{9A5720D1-8D1B-441A-ADF6-1DCDB6BE09AC}"/>
              </a:ext>
            </a:extLst>
          </p:cNvPr>
          <p:cNvSpPr txBox="1">
            <a:spLocks/>
          </p:cNvSpPr>
          <p:nvPr/>
        </p:nvSpPr>
        <p:spPr>
          <a:xfrm>
            <a:off x="2586889" y="2453657"/>
            <a:ext cx="3826228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indent="0">
              <a:lnSpc>
                <a:spcPct val="150000"/>
              </a:lnSpc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(T1)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70200768"/>
</p:tagLst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297</Words>
  <Application>Microsoft Office PowerPoint</Application>
  <PresentationFormat>On-screen Show (16:9)</PresentationFormat>
  <Paragraphs>73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Fredoka One</vt:lpstr>
      <vt:lpstr>Roboto Condensed Light</vt:lpstr>
      <vt:lpstr>Cambria</vt:lpstr>
      <vt:lpstr>Arial</vt:lpstr>
      <vt:lpstr>Exo 2</vt:lpstr>
      <vt:lpstr>Physics Class for Kids: Kinetic Energy by Slidesgo</vt:lpstr>
      <vt:lpstr>KĨ THUẬT Lắp máy bay trực thăng (T3)</vt:lpstr>
      <vt:lpstr>01</vt:lpstr>
      <vt:lpstr>Chọn chi tiết</vt:lpstr>
      <vt:lpstr>PowerPoint Presentation</vt:lpstr>
      <vt:lpstr>Các bước lắp  máy bay trực thăng</vt:lpstr>
      <vt:lpstr>PowerPoint Presentation</vt:lpstr>
      <vt:lpstr>Lưu ý</vt:lpstr>
      <vt:lpstr>Đánh giá sản phẩm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KĨ THUẬT Lắp máy bay trực thăng (T3)</dc:title>
  <cp:lastModifiedBy>Hiền Ngô</cp:lastModifiedBy>
  <cp:revision>2</cp:revision>
  <dcterms:modified xsi:type="dcterms:W3CDTF">2022-04-13T07:59:59Z</dcterms:modified>
</cp:coreProperties>
</file>