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7"/>
  </p:notesMasterIdLst>
  <p:sldIdLst>
    <p:sldId id="256" r:id="rId2"/>
    <p:sldId id="258" r:id="rId3"/>
    <p:sldId id="259" r:id="rId4"/>
    <p:sldId id="257" r:id="rId5"/>
    <p:sldId id="261" r:id="rId6"/>
    <p:sldId id="301" r:id="rId7"/>
    <p:sldId id="302" r:id="rId8"/>
    <p:sldId id="303" r:id="rId9"/>
    <p:sldId id="304" r:id="rId10"/>
    <p:sldId id="260" r:id="rId11"/>
    <p:sldId id="262" r:id="rId12"/>
    <p:sldId id="263" r:id="rId13"/>
    <p:sldId id="269" r:id="rId14"/>
    <p:sldId id="273" r:id="rId15"/>
    <p:sldId id="279" r:id="rId16"/>
  </p:sldIdLst>
  <p:sldSz cx="9144000" cy="5143500" type="screen16x9"/>
  <p:notesSz cx="6858000" cy="9144000"/>
  <p:embeddedFontLst>
    <p:embeddedFont>
      <p:font typeface="000 CCGabrielBautistaLito TB" pitchFamily="2" charset="77"/>
      <p:regular r:id="rId18"/>
    </p:embeddedFont>
    <p:embeddedFont>
      <p:font typeface="000 Shake TB" panose="03020502040602020206" pitchFamily="66" charset="77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Fira Sans Extra Condensed Medium" panose="020B0603050000020004" pitchFamily="34" charset="0"/>
      <p:regular r:id="rId25"/>
      <p:bold r:id="rId26"/>
      <p:italic r:id="rId27"/>
      <p:boldItalic r:id="rId28"/>
    </p:embeddedFont>
    <p:embeddedFont>
      <p:font typeface="HL-Brush1 Uni" panose="02040603050506020204" pitchFamily="18"/>
      <p:regular r:id="rId29"/>
    </p:embeddedFont>
    <p:embeddedFont>
      <p:font typeface="HL-Comic1unicode Normal" panose="02040603050506020204" pitchFamily="18" charset="0"/>
      <p:regular r:id="rId30"/>
    </p:embeddedFont>
    <p:embeddedFont>
      <p:font typeface="HL-Viettay22-Unicode Normal" panose="02040603050506020204" pitchFamily="18" charset="0"/>
      <p:regular r:id="rId31"/>
    </p:embeddedFont>
    <p:embeddedFont>
      <p:font typeface="Public Sans" pitchFamily="2" charset="77"/>
      <p:regular r:id="rId32"/>
      <p:bold r:id="rId33"/>
      <p:italic r:id="rId34"/>
      <p:boldItalic r:id="rId35"/>
    </p:embeddedFont>
    <p:embeddedFont>
      <p:font typeface="Satisfy" panose="02000000000000000000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>
      <p:ext uri="{19B8F6BF-5375-455C-9EA6-DF929625EA0E}">
        <p15:presenceInfo xmlns:p15="http://schemas.microsoft.com/office/powerpoint/2012/main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757"/>
  </p:normalViewPr>
  <p:slideViewPr>
    <p:cSldViewPr snapToGrid="0" snapToObjects="1">
      <p:cViewPr>
        <p:scale>
          <a:sx n="100" d="100"/>
          <a:sy n="100" d="100"/>
        </p:scale>
        <p:origin x="66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b6f96fd3f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b6f96fd3f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b70622628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b70622628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6f96fd3f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6f96fd3f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52770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57860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84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3839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320140"/>
            <a:ext cx="12667249" cy="4832986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301215"/>
            <a:ext cx="4344270" cy="11703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3422104"/>
            <a:ext cx="2906400" cy="5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2774601"/>
            <a:ext cx="41445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018650" y="17534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018650" y="21171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5411700" y="3422225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5411700" y="3786000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5411700" y="1754811"/>
            <a:ext cx="3018300" cy="4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5411700" y="2118586"/>
            <a:ext cx="301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2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712980" y="41023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748593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4"/>
          <p:cNvSpPr/>
          <p:nvPr/>
        </p:nvSpPr>
        <p:spPr>
          <a:xfrm>
            <a:off x="-303189" y="7810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6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81" name="Google Shape;81;p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941825" y="749825"/>
            <a:ext cx="439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941825" y="1717100"/>
            <a:ext cx="3287400" cy="29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6" r:id="rId10"/>
    <p:sldLayoutId id="2147483669" r:id="rId11"/>
    <p:sldLayoutId id="2147483670" r:id="rId12"/>
    <p:sldLayoutId id="2147483674" r:id="rId13"/>
    <p:sldLayoutId id="2147483675" r:id="rId14"/>
    <p:sldLayoutId id="2147483676" r:id="rId15"/>
    <p:sldLayoutId id="2147483677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Google Shape;857;p34"/>
          <p:cNvGrpSpPr/>
          <p:nvPr/>
        </p:nvGrpSpPr>
        <p:grpSpPr>
          <a:xfrm>
            <a:off x="2695331" y="842963"/>
            <a:ext cx="8354515" cy="5188254"/>
            <a:chOff x="1948749" y="467618"/>
            <a:chExt cx="8796297" cy="5563599"/>
          </a:xfrm>
        </p:grpSpPr>
        <p:sp>
          <p:nvSpPr>
            <p:cNvPr id="858" name="Google Shape;858;p3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BDCBC0-1F13-3B46-897B-74F031C2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331" y="585609"/>
            <a:ext cx="1384300" cy="9271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0016E32B-7711-FF43-BF66-43345E9E60EB}"/>
              </a:ext>
            </a:extLst>
          </p:cNvPr>
          <p:cNvSpPr/>
          <p:nvPr/>
        </p:nvSpPr>
        <p:spPr>
          <a:xfrm>
            <a:off x="658209" y="1282929"/>
            <a:ext cx="19736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B6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Brush1 Uni" panose="02040603050506020204" pitchFamily="18"/>
              </a:rPr>
              <a:t>Địa lí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2B6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Brush1 Uni" panose="02040603050506020204" pitchFamily="1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3C9329-4985-874B-AFB5-A816FBDF158E}"/>
              </a:ext>
            </a:extLst>
          </p:cNvPr>
          <p:cNvSpPr/>
          <p:nvPr/>
        </p:nvSpPr>
        <p:spPr>
          <a:xfrm>
            <a:off x="411480" y="2983408"/>
            <a:ext cx="5257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Các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đại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dương</a:t>
            </a:r>
            <a:b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</a:b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trên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thế</a:t>
            </a:r>
            <a:r>
              <a:rPr lang="en" sz="5400" b="1" cap="none" spc="0" dirty="0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  </a:t>
            </a:r>
            <a:r>
              <a:rPr lang="en" sz="5400" b="1" cap="none" spc="0" dirty="0" err="1">
                <a:ln w="13462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L-Viettay22-Unicode Normal" panose="02040603050506020204" pitchFamily="18" charset="0"/>
              </a:rPr>
              <a:t>giới</a:t>
            </a:r>
            <a:endParaRPr lang="en-VN" sz="5400" b="1" cap="none" spc="0" dirty="0">
              <a:ln w="13462">
                <a:solidFill>
                  <a:srgbClr val="00B0F0"/>
                </a:solidFill>
                <a:prstDash val="solid"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L-Viettay22-Unicode Normal" panose="02040603050506020204" pitchFamily="18" charset="0"/>
            </a:endParaRPr>
          </a:p>
        </p:txBody>
      </p:sp>
      <p:pic>
        <p:nvPicPr>
          <p:cNvPr id="208" name="Cartoon Music (3).mp3" descr="Cartoon Music (3).mp3">
            <a:hlinkClick r:id="" action="ppaction://media"/>
            <a:extLst>
              <a:ext uri="{FF2B5EF4-FFF2-40B4-BE49-F238E27FC236}">
                <a16:creationId xmlns:a16="http://schemas.microsoft.com/office/drawing/2014/main" id="{DB8C7754-014D-6A43-B064-E24586E5E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98064" y="239805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9" fill="hold"/>
                                        <p:tgtEl>
                                          <p:spTgt spid="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8"/>
                </p:tgtEl>
              </p:cMediaNode>
            </p:audio>
          </p:childTnLst>
        </p:cTn>
      </p:par>
    </p:tnLst>
    <p:bldLst>
      <p:bldP spid="221" grpId="1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38"/>
          <p:cNvSpPr/>
          <p:nvPr/>
        </p:nvSpPr>
        <p:spPr>
          <a:xfrm>
            <a:off x="-3112930" y="4102800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EB95C67-B317-0445-B3E0-F76EE4EB59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275942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98294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E3D9D5D-DD11-2049-9629-96E03D6D8633}"/>
              </a:ext>
            </a:extLst>
          </p:cNvPr>
          <p:cNvSpPr txBox="1"/>
          <p:nvPr/>
        </p:nvSpPr>
        <p:spPr>
          <a:xfrm>
            <a:off x="2616872" y="1609048"/>
            <a:ext cx="304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Dương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CEB5FA-925B-0340-BB96-C2AD2754A801}"/>
              </a:ext>
            </a:extLst>
          </p:cNvPr>
          <p:cNvSpPr txBox="1"/>
          <p:nvPr/>
        </p:nvSpPr>
        <p:spPr>
          <a:xfrm>
            <a:off x="5760145" y="160904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Ấn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Độ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Bắc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Băng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03D67-7430-BA4E-813E-CA2DB641F3CB}"/>
              </a:ext>
            </a:extLst>
          </p:cNvPr>
          <p:cNvSpPr txBox="1"/>
          <p:nvPr/>
        </p:nvSpPr>
        <p:spPr>
          <a:xfrm>
            <a:off x="2616873" y="238827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Đại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Dương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Phi.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FA2A3-932A-AB4A-82F9-9FD888709A7A}"/>
              </a:ext>
            </a:extLst>
          </p:cNvPr>
          <p:cNvSpPr txBox="1"/>
          <p:nvPr/>
        </p:nvSpPr>
        <p:spPr>
          <a:xfrm>
            <a:off x="5760145" y="238827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2B04F6-00D3-0343-825B-6E07673565F8}"/>
              </a:ext>
            </a:extLst>
          </p:cNvPr>
          <p:cNvSpPr txBox="1"/>
          <p:nvPr/>
        </p:nvSpPr>
        <p:spPr>
          <a:xfrm>
            <a:off x="2616873" y="3152847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Phi,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Nam </a:t>
            </a:r>
            <a:r>
              <a:rPr lang="en-US" sz="1800" b="1" dirty="0" err="1">
                <a:solidFill>
                  <a:srgbClr val="FF0000"/>
                </a:solidFill>
              </a:rPr>
              <a:t>Cực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5FF1D-8D73-C74F-8CDE-C8A156D09ED0}"/>
              </a:ext>
            </a:extLst>
          </p:cNvPr>
          <p:cNvSpPr txBox="1"/>
          <p:nvPr/>
        </p:nvSpPr>
        <p:spPr>
          <a:xfrm>
            <a:off x="5731117" y="313231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Bắc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Băng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Ấn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Độ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AADDCC-A880-CC41-B276-CF840D675FD4}"/>
              </a:ext>
            </a:extLst>
          </p:cNvPr>
          <p:cNvSpPr txBox="1"/>
          <p:nvPr/>
        </p:nvSpPr>
        <p:spPr>
          <a:xfrm>
            <a:off x="2616872" y="4040061"/>
            <a:ext cx="314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Á,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Âu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châu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Mĩ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DF26A-02AB-EB44-8B8D-7E4610EBD0BA}"/>
              </a:ext>
            </a:extLst>
          </p:cNvPr>
          <p:cNvSpPr txBox="1"/>
          <p:nvPr/>
        </p:nvSpPr>
        <p:spPr>
          <a:xfrm>
            <a:off x="5760144" y="390943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Đại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Tây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sz="1800" b="1" dirty="0" err="1">
                <a:solidFill>
                  <a:srgbClr val="7030A0"/>
                </a:solidFill>
              </a:rPr>
              <a:t>Thái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Bình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r>
              <a:rPr lang="en-US" sz="1800" b="1" dirty="0" err="1">
                <a:solidFill>
                  <a:srgbClr val="7030A0"/>
                </a:solidFill>
              </a:rPr>
              <a:t>Dương</a:t>
            </a:r>
            <a:r>
              <a:rPr lang="en-US" sz="1800" b="1" dirty="0">
                <a:solidFill>
                  <a:srgbClr val="7030A0"/>
                </a:solidFill>
              </a:rPr>
              <a:t>.</a:t>
            </a:r>
          </a:p>
        </p:txBody>
      </p:sp>
      <p:grpSp>
        <p:nvGrpSpPr>
          <p:cNvPr id="23" name="Google Shape;1235;p39">
            <a:extLst>
              <a:ext uri="{FF2B5EF4-FFF2-40B4-BE49-F238E27FC236}">
                <a16:creationId xmlns:a16="http://schemas.microsoft.com/office/drawing/2014/main" id="{5EF111C7-0159-2347-A6B5-1DB462D47141}"/>
              </a:ext>
            </a:extLst>
          </p:cNvPr>
          <p:cNvGrpSpPr/>
          <p:nvPr/>
        </p:nvGrpSpPr>
        <p:grpSpPr>
          <a:xfrm flipH="1">
            <a:off x="212483" y="166252"/>
            <a:ext cx="657282" cy="421468"/>
            <a:chOff x="9356472" y="3319641"/>
            <a:chExt cx="657282" cy="421468"/>
          </a:xfrm>
        </p:grpSpPr>
        <p:grpSp>
          <p:nvGrpSpPr>
            <p:cNvPr id="24" name="Google Shape;1236;p39">
              <a:extLst>
                <a:ext uri="{FF2B5EF4-FFF2-40B4-BE49-F238E27FC236}">
                  <a16:creationId xmlns:a16="http://schemas.microsoft.com/office/drawing/2014/main" id="{BD2B975C-96B5-6240-82D6-859092C638DA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32" name="Google Shape;1237;p39">
                <a:extLst>
                  <a:ext uri="{FF2B5EF4-FFF2-40B4-BE49-F238E27FC236}">
                    <a16:creationId xmlns:a16="http://schemas.microsoft.com/office/drawing/2014/main" id="{8F5A3F2C-C14C-B249-A895-CA6792002D15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38;p39">
                <a:extLst>
                  <a:ext uri="{FF2B5EF4-FFF2-40B4-BE49-F238E27FC236}">
                    <a16:creationId xmlns:a16="http://schemas.microsoft.com/office/drawing/2014/main" id="{A86E868B-2766-7741-AE9F-F78CDA767A35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9;p39">
                <a:extLst>
                  <a:ext uri="{FF2B5EF4-FFF2-40B4-BE49-F238E27FC236}">
                    <a16:creationId xmlns:a16="http://schemas.microsoft.com/office/drawing/2014/main" id="{F1AB6EFE-D171-3B45-9A27-0A9DE69AD335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40;p39">
                <a:extLst>
                  <a:ext uri="{FF2B5EF4-FFF2-40B4-BE49-F238E27FC236}">
                    <a16:creationId xmlns:a16="http://schemas.microsoft.com/office/drawing/2014/main" id="{8668241A-79A9-F44F-B451-8ABD9B11F4B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1;p39">
                <a:extLst>
                  <a:ext uri="{FF2B5EF4-FFF2-40B4-BE49-F238E27FC236}">
                    <a16:creationId xmlns:a16="http://schemas.microsoft.com/office/drawing/2014/main" id="{D65E7B78-60C2-2546-9E8E-4F4F98FEE581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2;p39">
                <a:extLst>
                  <a:ext uri="{FF2B5EF4-FFF2-40B4-BE49-F238E27FC236}">
                    <a16:creationId xmlns:a16="http://schemas.microsoft.com/office/drawing/2014/main" id="{A0A922A0-DE49-F945-8DC0-39F9AFB2CC3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3;p39">
                <a:extLst>
                  <a:ext uri="{FF2B5EF4-FFF2-40B4-BE49-F238E27FC236}">
                    <a16:creationId xmlns:a16="http://schemas.microsoft.com/office/drawing/2014/main" id="{EADD97CE-8F59-164E-AE20-F879BA5B22DB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4;p39">
                <a:extLst>
                  <a:ext uri="{FF2B5EF4-FFF2-40B4-BE49-F238E27FC236}">
                    <a16:creationId xmlns:a16="http://schemas.microsoft.com/office/drawing/2014/main" id="{BE3FAA49-5FF4-634D-861A-7F07A107D1CB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5;p39">
                <a:extLst>
                  <a:ext uri="{FF2B5EF4-FFF2-40B4-BE49-F238E27FC236}">
                    <a16:creationId xmlns:a16="http://schemas.microsoft.com/office/drawing/2014/main" id="{E6656142-603D-1C4A-8B2E-87839CCFEA6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46;p39">
                <a:extLst>
                  <a:ext uri="{FF2B5EF4-FFF2-40B4-BE49-F238E27FC236}">
                    <a16:creationId xmlns:a16="http://schemas.microsoft.com/office/drawing/2014/main" id="{489BA26C-05F6-B442-A7CD-2E75C4487DBB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47;p39">
                <a:extLst>
                  <a:ext uri="{FF2B5EF4-FFF2-40B4-BE49-F238E27FC236}">
                    <a16:creationId xmlns:a16="http://schemas.microsoft.com/office/drawing/2014/main" id="{C60D5E77-39EF-EC42-A7A6-7C8E9D4CE369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48;p39">
                <a:extLst>
                  <a:ext uri="{FF2B5EF4-FFF2-40B4-BE49-F238E27FC236}">
                    <a16:creationId xmlns:a16="http://schemas.microsoft.com/office/drawing/2014/main" id="{3FE06D6F-3464-344C-A291-53D9871FE20A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49;p39">
                <a:extLst>
                  <a:ext uri="{FF2B5EF4-FFF2-40B4-BE49-F238E27FC236}">
                    <a16:creationId xmlns:a16="http://schemas.microsoft.com/office/drawing/2014/main" id="{EAE3713A-E43A-3E4F-8D83-270B43FC72F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50;p39">
                <a:extLst>
                  <a:ext uri="{FF2B5EF4-FFF2-40B4-BE49-F238E27FC236}">
                    <a16:creationId xmlns:a16="http://schemas.microsoft.com/office/drawing/2014/main" id="{BF9F6E7D-18D9-A643-AEA9-4A865CA51998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51;p39">
                <a:extLst>
                  <a:ext uri="{FF2B5EF4-FFF2-40B4-BE49-F238E27FC236}">
                    <a16:creationId xmlns:a16="http://schemas.microsoft.com/office/drawing/2014/main" id="{A60EFD47-865B-3F45-9A9D-B14DA736508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52;p39">
                <a:extLst>
                  <a:ext uri="{FF2B5EF4-FFF2-40B4-BE49-F238E27FC236}">
                    <a16:creationId xmlns:a16="http://schemas.microsoft.com/office/drawing/2014/main" id="{102A1480-6A2B-B441-B8CB-DB2F0905FFD6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53;p39">
                <a:extLst>
                  <a:ext uri="{FF2B5EF4-FFF2-40B4-BE49-F238E27FC236}">
                    <a16:creationId xmlns:a16="http://schemas.microsoft.com/office/drawing/2014/main" id="{1A194D7C-5429-804E-9955-48BB3A8E99B7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54;p39">
                <a:extLst>
                  <a:ext uri="{FF2B5EF4-FFF2-40B4-BE49-F238E27FC236}">
                    <a16:creationId xmlns:a16="http://schemas.microsoft.com/office/drawing/2014/main" id="{95BEA961-91B1-D542-A2DD-2EBDE0DFE59E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55;p39">
                <a:extLst>
                  <a:ext uri="{FF2B5EF4-FFF2-40B4-BE49-F238E27FC236}">
                    <a16:creationId xmlns:a16="http://schemas.microsoft.com/office/drawing/2014/main" id="{FA2C3E3C-FF58-F94B-8E0B-E5360CE30F55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56;p39">
                <a:extLst>
                  <a:ext uri="{FF2B5EF4-FFF2-40B4-BE49-F238E27FC236}">
                    <a16:creationId xmlns:a16="http://schemas.microsoft.com/office/drawing/2014/main" id="{5470AB86-225F-C74A-A3A2-37033045933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57;p39">
                <a:extLst>
                  <a:ext uri="{FF2B5EF4-FFF2-40B4-BE49-F238E27FC236}">
                    <a16:creationId xmlns:a16="http://schemas.microsoft.com/office/drawing/2014/main" id="{513324A5-42A4-AD43-B8C6-E8CB02CF6D35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58;p39">
                <a:extLst>
                  <a:ext uri="{FF2B5EF4-FFF2-40B4-BE49-F238E27FC236}">
                    <a16:creationId xmlns:a16="http://schemas.microsoft.com/office/drawing/2014/main" id="{401BC631-2C9A-074F-B1BD-AA6C853BA33D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59;p39">
                <a:extLst>
                  <a:ext uri="{FF2B5EF4-FFF2-40B4-BE49-F238E27FC236}">
                    <a16:creationId xmlns:a16="http://schemas.microsoft.com/office/drawing/2014/main" id="{DAF2CA4E-CB72-5B4C-A9D9-456C88A0EF2F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60;p39">
                <a:extLst>
                  <a:ext uri="{FF2B5EF4-FFF2-40B4-BE49-F238E27FC236}">
                    <a16:creationId xmlns:a16="http://schemas.microsoft.com/office/drawing/2014/main" id="{5C8F92E0-151A-0540-88C3-1A606D05AB6C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61;p39">
                <a:extLst>
                  <a:ext uri="{FF2B5EF4-FFF2-40B4-BE49-F238E27FC236}">
                    <a16:creationId xmlns:a16="http://schemas.microsoft.com/office/drawing/2014/main" id="{07650B24-1DC3-9C44-830A-85B15C5E7C3A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62;p39">
                <a:extLst>
                  <a:ext uri="{FF2B5EF4-FFF2-40B4-BE49-F238E27FC236}">
                    <a16:creationId xmlns:a16="http://schemas.microsoft.com/office/drawing/2014/main" id="{766C312C-207C-8442-8DAB-CE79BFDAA926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63;p39">
                <a:extLst>
                  <a:ext uri="{FF2B5EF4-FFF2-40B4-BE49-F238E27FC236}">
                    <a16:creationId xmlns:a16="http://schemas.microsoft.com/office/drawing/2014/main" id="{6837873E-C97C-8A46-B2A8-A8FC9478B7ED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64;p39">
                <a:extLst>
                  <a:ext uri="{FF2B5EF4-FFF2-40B4-BE49-F238E27FC236}">
                    <a16:creationId xmlns:a16="http://schemas.microsoft.com/office/drawing/2014/main" id="{28E446A7-1FC6-324B-AD91-C33642562518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65;p39">
                <a:extLst>
                  <a:ext uri="{FF2B5EF4-FFF2-40B4-BE49-F238E27FC236}">
                    <a16:creationId xmlns:a16="http://schemas.microsoft.com/office/drawing/2014/main" id="{161B3C20-7D32-7F45-8830-86603940536A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66;p39">
                <a:extLst>
                  <a:ext uri="{FF2B5EF4-FFF2-40B4-BE49-F238E27FC236}">
                    <a16:creationId xmlns:a16="http://schemas.microsoft.com/office/drawing/2014/main" id="{5241B3F6-8EBF-1747-B086-3DA9C1E7DC6B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67;p39">
                <a:extLst>
                  <a:ext uri="{FF2B5EF4-FFF2-40B4-BE49-F238E27FC236}">
                    <a16:creationId xmlns:a16="http://schemas.microsoft.com/office/drawing/2014/main" id="{106E31FB-0215-6249-BA0C-58B4C93AE980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268;p39">
              <a:extLst>
                <a:ext uri="{FF2B5EF4-FFF2-40B4-BE49-F238E27FC236}">
                  <a16:creationId xmlns:a16="http://schemas.microsoft.com/office/drawing/2014/main" id="{F9991D98-81BE-5847-A216-3E1D187BD40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26" name="Google Shape;1269;p39">
                <a:extLst>
                  <a:ext uri="{FF2B5EF4-FFF2-40B4-BE49-F238E27FC236}">
                    <a16:creationId xmlns:a16="http://schemas.microsoft.com/office/drawing/2014/main" id="{DA1A6BD3-4718-AA49-9AD5-04DFE35A8B00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70;p39">
                <a:extLst>
                  <a:ext uri="{FF2B5EF4-FFF2-40B4-BE49-F238E27FC236}">
                    <a16:creationId xmlns:a16="http://schemas.microsoft.com/office/drawing/2014/main" id="{9E5923E8-AE34-3142-83AC-F1A8AB6568CF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1271;p39">
                <a:extLst>
                  <a:ext uri="{FF2B5EF4-FFF2-40B4-BE49-F238E27FC236}">
                    <a16:creationId xmlns:a16="http://schemas.microsoft.com/office/drawing/2014/main" id="{94906228-2123-B04C-9EE4-D744D40718BC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72;p39">
                <a:extLst>
                  <a:ext uri="{FF2B5EF4-FFF2-40B4-BE49-F238E27FC236}">
                    <a16:creationId xmlns:a16="http://schemas.microsoft.com/office/drawing/2014/main" id="{4B60C3F4-53A8-1B45-B5E9-71514CFA5F30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73;p39">
                <a:extLst>
                  <a:ext uri="{FF2B5EF4-FFF2-40B4-BE49-F238E27FC236}">
                    <a16:creationId xmlns:a16="http://schemas.microsoft.com/office/drawing/2014/main" id="{1E8A1FA3-6DB0-8D42-BE4C-82104C8F5792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74;p39">
                <a:extLst>
                  <a:ext uri="{FF2B5EF4-FFF2-40B4-BE49-F238E27FC236}">
                    <a16:creationId xmlns:a16="http://schemas.microsoft.com/office/drawing/2014/main" id="{920C542D-67D0-7C4B-AD05-4815AE7CE04C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E73AE3-27AC-CA4F-BF44-332C65EA8F50}"/>
              </a:ext>
            </a:extLst>
          </p:cNvPr>
          <p:cNvSpPr/>
          <p:nvPr/>
        </p:nvSpPr>
        <p:spPr>
          <a:xfrm>
            <a:off x="886115" y="3168"/>
            <a:ext cx="6603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chiếm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0"/>
          <p:cNvSpPr txBox="1">
            <a:spLocks noGrp="1"/>
          </p:cNvSpPr>
          <p:nvPr>
            <p:ph type="title" idx="2"/>
          </p:nvPr>
        </p:nvSpPr>
        <p:spPr>
          <a:xfrm flipH="1">
            <a:off x="6257434" y="1122452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02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0EB613A-B85A-9240-B58C-D055DFE9D478}"/>
              </a:ext>
            </a:extLst>
          </p:cNvPr>
          <p:cNvSpPr/>
          <p:nvPr/>
        </p:nvSpPr>
        <p:spPr>
          <a:xfrm>
            <a:off x="3648709" y="2445034"/>
            <a:ext cx="5682320" cy="1579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Một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số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đặc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điểm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</a:p>
          <a:p>
            <a:pPr algn="just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en-VN" sz="4800" b="1" dirty="0">
              <a:solidFill>
                <a:srgbClr val="FFFFFF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056EFA-8B62-BB4F-9C4B-5C3BF4FC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858" y="3322174"/>
            <a:ext cx="6159500" cy="1930400"/>
          </a:xfrm>
          <a:prstGeom prst="rect">
            <a:avLst/>
          </a:prstGeom>
        </p:spPr>
      </p:pic>
      <p:sp>
        <p:nvSpPr>
          <p:cNvPr id="25" name="Text Box 116">
            <a:extLst>
              <a:ext uri="{FF2B5EF4-FFF2-40B4-BE49-F238E27FC236}">
                <a16:creationId xmlns:a16="http://schemas.microsoft.com/office/drawing/2014/main" id="{23AFD31A-E3A6-914E-94D0-84F47668B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77" y="592220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</a:rPr>
              <a:t>: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Google Shape;614;p36">
            <a:extLst>
              <a:ext uri="{FF2B5EF4-FFF2-40B4-BE49-F238E27FC236}">
                <a16:creationId xmlns:a16="http://schemas.microsoft.com/office/drawing/2014/main" id="{112966DE-C292-C249-949B-364407258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8760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E83C10-CCA8-804D-AF49-32AABB28854A}"/>
              </a:ext>
            </a:extLst>
          </p:cNvPr>
          <p:cNvSpPr/>
          <p:nvPr/>
        </p:nvSpPr>
        <p:spPr>
          <a:xfrm>
            <a:off x="6440401" y="896245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en-VN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VN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B1DB594-6296-E349-8F26-AF95976323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4999380"/>
                  </p:ext>
                </p:extLst>
              </p:nvPr>
            </p:nvGraphicFramePr>
            <p:xfrm>
              <a:off x="196081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15217" t="-5172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888544D-956E-3349-88CC-0FCB6CB6B6AF}"/>
              </a:ext>
            </a:extLst>
          </p:cNvPr>
          <p:cNvSpPr/>
          <p:nvPr/>
        </p:nvSpPr>
        <p:spPr>
          <a:xfrm>
            <a:off x="1744278" y="4301674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en-VN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VN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CFBC55-ABF2-5744-81EA-51C3C51B66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6390180"/>
                  </p:ext>
                </p:extLst>
              </p:nvPr>
            </p:nvGraphicFramePr>
            <p:xfrm>
              <a:off x="189889" y="1298817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14130" t="-5172" r="-211957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9585DC-D0F9-0443-94F1-302301825E6F}"/>
              </a:ext>
            </a:extLst>
          </p:cNvPr>
          <p:cNvSpPr/>
          <p:nvPr/>
        </p:nvSpPr>
        <p:spPr>
          <a:xfrm>
            <a:off x="2677887" y="1298817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16">
            <a:extLst>
              <a:ext uri="{FF2B5EF4-FFF2-40B4-BE49-F238E27FC236}">
                <a16:creationId xmlns:a16="http://schemas.microsoft.com/office/drawing/2014/main" id="{B48389F4-25CD-CD40-8461-CD0CBC8B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635" y="381291"/>
            <a:ext cx="911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</a:rPr>
              <a:t>Dựa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vào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</a:rPr>
              <a:t>hãy</a:t>
            </a:r>
            <a:r>
              <a:rPr lang="en-US" altLang="en-US" sz="2400" b="1" dirty="0">
                <a:solidFill>
                  <a:srgbClr val="FF0000"/>
                </a:solidFill>
              </a:rPr>
              <a:t>: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614;p36">
            <a:extLst>
              <a:ext uri="{FF2B5EF4-FFF2-40B4-BE49-F238E27FC236}">
                <a16:creationId xmlns:a16="http://schemas.microsoft.com/office/drawing/2014/main" id="{658A1417-9C96-C54E-9BB5-8BF0DC2F6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9031" y="952293"/>
            <a:ext cx="2636450" cy="3630800"/>
          </a:xfrm>
          <a:prstGeom prst="roundRect">
            <a:avLst>
              <a:gd name="adj" fmla="val 280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lIns="137138" tIns="137138" rIns="137138" bIns="137138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7F7F7F"/>
                </a:solidFill>
                <a:latin typeface="#9Slide02 Noi dung dai" panose="02000000000000000000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#9Slide02 Noi dung dai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7F7F7F"/>
                </a:solidFill>
                <a:latin typeface="#9Slide02 Noi dung dai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7F7F7F"/>
                </a:solidFill>
                <a:latin typeface="#9Slide02 Noi dung dai" panose="020000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F4E9BB-1D35-1B47-85E1-044F599B7824}"/>
              </a:ext>
            </a:extLst>
          </p:cNvPr>
          <p:cNvSpPr/>
          <p:nvPr/>
        </p:nvSpPr>
        <p:spPr>
          <a:xfrm>
            <a:off x="6440401" y="1088354"/>
            <a:ext cx="2513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(triệu</a:t>
                          </a:r>
                          <a:r>
                            <a:rPr lang="en-VN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VN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7591203"/>
                  </p:ext>
                </p:extLst>
              </p:nvPr>
            </p:nvGraphicFramePr>
            <p:xfrm>
              <a:off x="196081" y="1189965"/>
              <a:ext cx="6041433" cy="2821213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546039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1917208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159241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304148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114797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73532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STT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3"/>
                          <a:stretch>
                            <a:fillRect l="-215217" t="-3448" r="-210870" b="-2931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trung bình (m)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Độ sâu lớn nhất (m)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Ấn Độ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3963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7455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Bắc Băng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1134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5449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Đại Tây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3530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9227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52147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Thái Bình Dương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4279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16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11034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341BD09-73FF-D34C-8EF8-DD176A87AB7C}"/>
              </a:ext>
            </a:extLst>
          </p:cNvPr>
          <p:cNvSpPr/>
          <p:nvPr/>
        </p:nvSpPr>
        <p:spPr>
          <a:xfrm>
            <a:off x="1744278" y="4192822"/>
            <a:ext cx="2945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1600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7FDF5A-640A-7543-AF9C-4DEE4225CBA5}"/>
              </a:ext>
            </a:extLst>
          </p:cNvPr>
          <p:cNvSpPr/>
          <p:nvPr/>
        </p:nvSpPr>
        <p:spPr>
          <a:xfrm>
            <a:off x="5110094" y="1193801"/>
            <a:ext cx="1121228" cy="28212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2E73C6-74C7-7149-A06F-DE10D2A6C05E}"/>
              </a:ext>
            </a:extLst>
          </p:cNvPr>
          <p:cNvSpPr/>
          <p:nvPr/>
        </p:nvSpPr>
        <p:spPr>
          <a:xfrm>
            <a:off x="5110094" y="3494314"/>
            <a:ext cx="1121228" cy="5386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oogle Shape;2040;p55">
            <a:extLst>
              <a:ext uri="{FF2B5EF4-FFF2-40B4-BE49-F238E27FC236}">
                <a16:creationId xmlns:a16="http://schemas.microsoft.com/office/drawing/2014/main" id="{A0133E83-4F79-AE4B-9D1A-6655DB85F4F7}"/>
              </a:ext>
            </a:extLst>
          </p:cNvPr>
          <p:cNvGrpSpPr/>
          <p:nvPr/>
        </p:nvGrpSpPr>
        <p:grpSpPr>
          <a:xfrm>
            <a:off x="5473702" y="4477591"/>
            <a:ext cx="1288800" cy="483125"/>
            <a:chOff x="2765975" y="3675000"/>
            <a:chExt cx="1288800" cy="483125"/>
          </a:xfrm>
        </p:grpSpPr>
        <p:sp>
          <p:nvSpPr>
            <p:cNvPr id="26" name="Google Shape;2041;p55">
              <a:extLst>
                <a:ext uri="{FF2B5EF4-FFF2-40B4-BE49-F238E27FC236}">
                  <a16:creationId xmlns:a16="http://schemas.microsoft.com/office/drawing/2014/main" id="{EDD86721-39FB-0E45-8DE9-3A25991EBFF9}"/>
                </a:ext>
              </a:extLst>
            </p:cNvPr>
            <p:cNvSpPr/>
            <p:nvPr/>
          </p:nvSpPr>
          <p:spPr>
            <a:xfrm>
              <a:off x="3448550" y="4058275"/>
              <a:ext cx="243000" cy="99850"/>
            </a:xfrm>
            <a:custGeom>
              <a:avLst/>
              <a:gdLst/>
              <a:ahLst/>
              <a:cxnLst/>
              <a:rect l="l" t="t" r="r" b="b"/>
              <a:pathLst>
                <a:path w="9720" h="3994" extrusionOk="0">
                  <a:moveTo>
                    <a:pt x="9719" y="1"/>
                  </a:moveTo>
                  <a:lnTo>
                    <a:pt x="1291" y="203"/>
                  </a:lnTo>
                  <a:cubicBezTo>
                    <a:pt x="1291" y="203"/>
                    <a:pt x="0" y="3953"/>
                    <a:pt x="1049" y="3994"/>
                  </a:cubicBezTo>
                  <a:cubicBezTo>
                    <a:pt x="2097" y="3994"/>
                    <a:pt x="6937" y="3227"/>
                    <a:pt x="9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042;p55">
              <a:extLst>
                <a:ext uri="{FF2B5EF4-FFF2-40B4-BE49-F238E27FC236}">
                  <a16:creationId xmlns:a16="http://schemas.microsoft.com/office/drawing/2014/main" id="{9829AD35-D115-074B-A6BD-5C59F86680CE}"/>
                </a:ext>
              </a:extLst>
            </p:cNvPr>
            <p:cNvSpPr/>
            <p:nvPr/>
          </p:nvSpPr>
          <p:spPr>
            <a:xfrm>
              <a:off x="3481800" y="3681200"/>
              <a:ext cx="265200" cy="110950"/>
            </a:xfrm>
            <a:custGeom>
              <a:avLst/>
              <a:gdLst/>
              <a:ahLst/>
              <a:cxnLst/>
              <a:rect l="l" t="t" r="r" b="b"/>
              <a:pathLst>
                <a:path w="10608" h="4438" extrusionOk="0">
                  <a:moveTo>
                    <a:pt x="1428" y="1"/>
                  </a:moveTo>
                  <a:cubicBezTo>
                    <a:pt x="1286" y="1"/>
                    <a:pt x="1171" y="14"/>
                    <a:pt x="1090" y="41"/>
                  </a:cubicBezTo>
                  <a:cubicBezTo>
                    <a:pt x="1" y="404"/>
                    <a:pt x="807" y="3711"/>
                    <a:pt x="807" y="3711"/>
                  </a:cubicBezTo>
                  <a:lnTo>
                    <a:pt x="10607" y="4437"/>
                  </a:lnTo>
                  <a:cubicBezTo>
                    <a:pt x="9264" y="2012"/>
                    <a:pt x="3192" y="1"/>
                    <a:pt x="1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43;p55">
              <a:extLst>
                <a:ext uri="{FF2B5EF4-FFF2-40B4-BE49-F238E27FC236}">
                  <a16:creationId xmlns:a16="http://schemas.microsoft.com/office/drawing/2014/main" id="{F726FECC-A954-5A44-BE83-027894923DB7}"/>
                </a:ext>
              </a:extLst>
            </p:cNvPr>
            <p:cNvSpPr/>
            <p:nvPr/>
          </p:nvSpPr>
          <p:spPr>
            <a:xfrm>
              <a:off x="3112800" y="3978625"/>
              <a:ext cx="224850" cy="137500"/>
            </a:xfrm>
            <a:custGeom>
              <a:avLst/>
              <a:gdLst/>
              <a:ahLst/>
              <a:cxnLst/>
              <a:rect l="l" t="t" r="r" b="b"/>
              <a:pathLst>
                <a:path w="8994" h="5500" extrusionOk="0">
                  <a:moveTo>
                    <a:pt x="7865" y="1"/>
                  </a:moveTo>
                  <a:cubicBezTo>
                    <a:pt x="7865" y="1"/>
                    <a:pt x="2904" y="1533"/>
                    <a:pt x="1452" y="2542"/>
                  </a:cubicBezTo>
                  <a:cubicBezTo>
                    <a:pt x="1" y="3550"/>
                    <a:pt x="2299" y="5244"/>
                    <a:pt x="3146" y="5486"/>
                  </a:cubicBezTo>
                  <a:cubicBezTo>
                    <a:pt x="3174" y="5495"/>
                    <a:pt x="3207" y="5500"/>
                    <a:pt x="3244" y="5500"/>
                  </a:cubicBezTo>
                  <a:cubicBezTo>
                    <a:pt x="4319" y="5500"/>
                    <a:pt x="8994" y="1654"/>
                    <a:pt x="8994" y="1654"/>
                  </a:cubicBezTo>
                  <a:lnTo>
                    <a:pt x="78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44;p55">
              <a:extLst>
                <a:ext uri="{FF2B5EF4-FFF2-40B4-BE49-F238E27FC236}">
                  <a16:creationId xmlns:a16="http://schemas.microsoft.com/office/drawing/2014/main" id="{F1507283-22C4-DA48-AABF-7D2F4516FE6B}"/>
                </a:ext>
              </a:extLst>
            </p:cNvPr>
            <p:cNvSpPr/>
            <p:nvPr/>
          </p:nvSpPr>
          <p:spPr>
            <a:xfrm>
              <a:off x="3136000" y="3675000"/>
              <a:ext cx="220825" cy="146375"/>
            </a:xfrm>
            <a:custGeom>
              <a:avLst/>
              <a:gdLst/>
              <a:ahLst/>
              <a:cxnLst/>
              <a:rect l="l" t="t" r="r" b="b"/>
              <a:pathLst>
                <a:path w="8833" h="5855" extrusionOk="0">
                  <a:moveTo>
                    <a:pt x="3329" y="0"/>
                  </a:moveTo>
                  <a:cubicBezTo>
                    <a:pt x="3306" y="0"/>
                    <a:pt x="3286" y="2"/>
                    <a:pt x="3267" y="7"/>
                  </a:cubicBezTo>
                  <a:cubicBezTo>
                    <a:pt x="2420" y="209"/>
                    <a:pt x="0" y="1701"/>
                    <a:pt x="1371" y="2830"/>
                  </a:cubicBezTo>
                  <a:cubicBezTo>
                    <a:pt x="2742" y="3919"/>
                    <a:pt x="7582" y="5855"/>
                    <a:pt x="7582" y="5855"/>
                  </a:cubicBezTo>
                  <a:lnTo>
                    <a:pt x="8832" y="4241"/>
                  </a:lnTo>
                  <a:cubicBezTo>
                    <a:pt x="8832" y="4241"/>
                    <a:pt x="4321" y="0"/>
                    <a:pt x="3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45;p55">
              <a:extLst>
                <a:ext uri="{FF2B5EF4-FFF2-40B4-BE49-F238E27FC236}">
                  <a16:creationId xmlns:a16="http://schemas.microsoft.com/office/drawing/2014/main" id="{1580F382-7005-4847-94E5-3BBF08A31BAA}"/>
                </a:ext>
              </a:extLst>
            </p:cNvPr>
            <p:cNvSpPr/>
            <p:nvPr/>
          </p:nvSpPr>
          <p:spPr>
            <a:xfrm>
              <a:off x="2765975" y="3729825"/>
              <a:ext cx="384150" cy="290375"/>
            </a:xfrm>
            <a:custGeom>
              <a:avLst/>
              <a:gdLst/>
              <a:ahLst/>
              <a:cxnLst/>
              <a:rect l="l" t="t" r="r" b="b"/>
              <a:pathLst>
                <a:path w="15366" h="11615" extrusionOk="0">
                  <a:moveTo>
                    <a:pt x="3894" y="0"/>
                  </a:moveTo>
                  <a:cubicBezTo>
                    <a:pt x="3622" y="0"/>
                    <a:pt x="3408" y="60"/>
                    <a:pt x="3267" y="193"/>
                  </a:cubicBezTo>
                  <a:cubicBezTo>
                    <a:pt x="1855" y="1524"/>
                    <a:pt x="5041" y="2855"/>
                    <a:pt x="5767" y="5073"/>
                  </a:cubicBezTo>
                  <a:cubicBezTo>
                    <a:pt x="6534" y="7291"/>
                    <a:pt x="0" y="10235"/>
                    <a:pt x="2057" y="11445"/>
                  </a:cubicBezTo>
                  <a:cubicBezTo>
                    <a:pt x="2249" y="11562"/>
                    <a:pt x="2510" y="11614"/>
                    <a:pt x="2827" y="11614"/>
                  </a:cubicBezTo>
                  <a:cubicBezTo>
                    <a:pt x="5911" y="11614"/>
                    <a:pt x="14236" y="6606"/>
                    <a:pt x="14236" y="6606"/>
                  </a:cubicBezTo>
                  <a:cubicBezTo>
                    <a:pt x="14236" y="6606"/>
                    <a:pt x="15366" y="5517"/>
                    <a:pt x="14357" y="5154"/>
                  </a:cubicBezTo>
                  <a:cubicBezTo>
                    <a:pt x="13450" y="4863"/>
                    <a:pt x="6337" y="0"/>
                    <a:pt x="38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46;p55">
              <a:extLst>
                <a:ext uri="{FF2B5EF4-FFF2-40B4-BE49-F238E27FC236}">
                  <a16:creationId xmlns:a16="http://schemas.microsoft.com/office/drawing/2014/main" id="{49704FB3-4338-FE43-8F50-09B7C272E4B4}"/>
                </a:ext>
              </a:extLst>
            </p:cNvPr>
            <p:cNvSpPr/>
            <p:nvPr/>
          </p:nvSpPr>
          <p:spPr>
            <a:xfrm>
              <a:off x="3032150" y="3756150"/>
              <a:ext cx="1022625" cy="338625"/>
            </a:xfrm>
            <a:custGeom>
              <a:avLst/>
              <a:gdLst/>
              <a:ahLst/>
              <a:cxnLst/>
              <a:rect l="l" t="t" r="r" b="b"/>
              <a:pathLst>
                <a:path w="40905" h="13545" extrusionOk="0">
                  <a:moveTo>
                    <a:pt x="19995" y="1"/>
                  </a:moveTo>
                  <a:cubicBezTo>
                    <a:pt x="14151" y="1"/>
                    <a:pt x="7354" y="1174"/>
                    <a:pt x="0" y="4464"/>
                  </a:cubicBezTo>
                  <a:cubicBezTo>
                    <a:pt x="0" y="4464"/>
                    <a:pt x="11388" y="13544"/>
                    <a:pt x="20007" y="13544"/>
                  </a:cubicBezTo>
                  <a:cubicBezTo>
                    <a:pt x="20360" y="13544"/>
                    <a:pt x="20709" y="13529"/>
                    <a:pt x="21052" y="13497"/>
                  </a:cubicBezTo>
                  <a:cubicBezTo>
                    <a:pt x="26053" y="13054"/>
                    <a:pt x="31013" y="12126"/>
                    <a:pt x="35812" y="10674"/>
                  </a:cubicBezTo>
                  <a:cubicBezTo>
                    <a:pt x="35812" y="10674"/>
                    <a:pt x="33998" y="10553"/>
                    <a:pt x="31215" y="9102"/>
                  </a:cubicBezTo>
                  <a:cubicBezTo>
                    <a:pt x="31215" y="9102"/>
                    <a:pt x="39886" y="9021"/>
                    <a:pt x="40490" y="6964"/>
                  </a:cubicBezTo>
                  <a:cubicBezTo>
                    <a:pt x="40905" y="5555"/>
                    <a:pt x="32707" y="1"/>
                    <a:pt x="19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47;p55">
              <a:extLst>
                <a:ext uri="{FF2B5EF4-FFF2-40B4-BE49-F238E27FC236}">
                  <a16:creationId xmlns:a16="http://schemas.microsoft.com/office/drawing/2014/main" id="{6F314B40-460B-9C4B-8C92-1528E69CC51C}"/>
                </a:ext>
              </a:extLst>
            </p:cNvPr>
            <p:cNvSpPr/>
            <p:nvPr/>
          </p:nvSpPr>
          <p:spPr>
            <a:xfrm>
              <a:off x="3483825" y="3866200"/>
              <a:ext cx="164375" cy="166925"/>
            </a:xfrm>
            <a:custGeom>
              <a:avLst/>
              <a:gdLst/>
              <a:ahLst/>
              <a:cxnLst/>
              <a:rect l="l" t="t" r="r" b="b"/>
              <a:pathLst>
                <a:path w="6575" h="6677" extrusionOk="0">
                  <a:moveTo>
                    <a:pt x="1436" y="0"/>
                  </a:moveTo>
                  <a:cubicBezTo>
                    <a:pt x="1147" y="0"/>
                    <a:pt x="926" y="67"/>
                    <a:pt x="807" y="223"/>
                  </a:cubicBezTo>
                  <a:cubicBezTo>
                    <a:pt x="1" y="1191"/>
                    <a:pt x="81" y="6635"/>
                    <a:pt x="1372" y="6676"/>
                  </a:cubicBezTo>
                  <a:cubicBezTo>
                    <a:pt x="1386" y="6676"/>
                    <a:pt x="1400" y="6676"/>
                    <a:pt x="1415" y="6676"/>
                  </a:cubicBezTo>
                  <a:cubicBezTo>
                    <a:pt x="2779" y="6676"/>
                    <a:pt x="6332" y="4821"/>
                    <a:pt x="6332" y="4821"/>
                  </a:cubicBezTo>
                  <a:lnTo>
                    <a:pt x="6574" y="1957"/>
                  </a:lnTo>
                  <a:cubicBezTo>
                    <a:pt x="6574" y="1957"/>
                    <a:pt x="3006" y="0"/>
                    <a:pt x="14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48;p55">
              <a:extLst>
                <a:ext uri="{FF2B5EF4-FFF2-40B4-BE49-F238E27FC236}">
                  <a16:creationId xmlns:a16="http://schemas.microsoft.com/office/drawing/2014/main" id="{4D25E645-20DA-FC4B-B67C-C3C830E81C93}"/>
                </a:ext>
              </a:extLst>
            </p:cNvPr>
            <p:cNvSpPr/>
            <p:nvPr/>
          </p:nvSpPr>
          <p:spPr>
            <a:xfrm>
              <a:off x="3728825" y="3899950"/>
              <a:ext cx="70600" cy="68825"/>
            </a:xfrm>
            <a:custGeom>
              <a:avLst/>
              <a:gdLst/>
              <a:ahLst/>
              <a:cxnLst/>
              <a:rect l="l" t="t" r="r" b="b"/>
              <a:pathLst>
                <a:path w="2824" h="2753" extrusionOk="0">
                  <a:moveTo>
                    <a:pt x="1456" y="0"/>
                  </a:moveTo>
                  <a:cubicBezTo>
                    <a:pt x="724" y="0"/>
                    <a:pt x="119" y="552"/>
                    <a:pt x="41" y="1293"/>
                  </a:cubicBezTo>
                  <a:cubicBezTo>
                    <a:pt x="1" y="2059"/>
                    <a:pt x="565" y="2704"/>
                    <a:pt x="1331" y="2745"/>
                  </a:cubicBezTo>
                  <a:cubicBezTo>
                    <a:pt x="1378" y="2750"/>
                    <a:pt x="1424" y="2752"/>
                    <a:pt x="1470" y="2752"/>
                  </a:cubicBezTo>
                  <a:cubicBezTo>
                    <a:pt x="2142" y="2752"/>
                    <a:pt x="2745" y="2212"/>
                    <a:pt x="2783" y="1494"/>
                  </a:cubicBezTo>
                  <a:cubicBezTo>
                    <a:pt x="2824" y="728"/>
                    <a:pt x="2259" y="83"/>
                    <a:pt x="1533" y="2"/>
                  </a:cubicBezTo>
                  <a:cubicBezTo>
                    <a:pt x="1507" y="1"/>
                    <a:pt x="1481" y="0"/>
                    <a:pt x="1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49;p55">
              <a:extLst>
                <a:ext uri="{FF2B5EF4-FFF2-40B4-BE49-F238E27FC236}">
                  <a16:creationId xmlns:a16="http://schemas.microsoft.com/office/drawing/2014/main" id="{4CFB52E8-7A48-4543-8920-4D1DFC4F0238}"/>
                </a:ext>
              </a:extLst>
            </p:cNvPr>
            <p:cNvSpPr/>
            <p:nvPr/>
          </p:nvSpPr>
          <p:spPr>
            <a:xfrm>
              <a:off x="3770675" y="3873675"/>
              <a:ext cx="62025" cy="53325"/>
            </a:xfrm>
            <a:custGeom>
              <a:avLst/>
              <a:gdLst/>
              <a:ahLst/>
              <a:cxnLst/>
              <a:rect l="l" t="t" r="r" b="b"/>
              <a:pathLst>
                <a:path w="2481" h="2133" extrusionOk="0">
                  <a:moveTo>
                    <a:pt x="1375" y="1"/>
                  </a:moveTo>
                  <a:cubicBezTo>
                    <a:pt x="470" y="1"/>
                    <a:pt x="1" y="1078"/>
                    <a:pt x="585" y="1779"/>
                  </a:cubicBezTo>
                  <a:cubicBezTo>
                    <a:pt x="813" y="2021"/>
                    <a:pt x="1106" y="2133"/>
                    <a:pt x="1394" y="2133"/>
                  </a:cubicBezTo>
                  <a:cubicBezTo>
                    <a:pt x="1921" y="2133"/>
                    <a:pt x="2428" y="1760"/>
                    <a:pt x="2480" y="1134"/>
                  </a:cubicBezTo>
                  <a:lnTo>
                    <a:pt x="2440" y="1134"/>
                  </a:lnTo>
                  <a:cubicBezTo>
                    <a:pt x="2480" y="569"/>
                    <a:pt x="2117" y="85"/>
                    <a:pt x="1553" y="5"/>
                  </a:cubicBezTo>
                  <a:lnTo>
                    <a:pt x="1472" y="5"/>
                  </a:lnTo>
                  <a:cubicBezTo>
                    <a:pt x="1439" y="2"/>
                    <a:pt x="1407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050;p55">
            <a:extLst>
              <a:ext uri="{FF2B5EF4-FFF2-40B4-BE49-F238E27FC236}">
                <a16:creationId xmlns:a16="http://schemas.microsoft.com/office/drawing/2014/main" id="{A1A16853-2CBD-9544-A863-D6A0059EA89D}"/>
              </a:ext>
            </a:extLst>
          </p:cNvPr>
          <p:cNvGrpSpPr/>
          <p:nvPr/>
        </p:nvGrpSpPr>
        <p:grpSpPr>
          <a:xfrm>
            <a:off x="3315040" y="4695074"/>
            <a:ext cx="355260" cy="863475"/>
            <a:chOff x="4718900" y="1635050"/>
            <a:chExt cx="689650" cy="1676225"/>
          </a:xfrm>
        </p:grpSpPr>
        <p:sp>
          <p:nvSpPr>
            <p:cNvPr id="36" name="Google Shape;2051;p55">
              <a:extLst>
                <a:ext uri="{FF2B5EF4-FFF2-40B4-BE49-F238E27FC236}">
                  <a16:creationId xmlns:a16="http://schemas.microsoft.com/office/drawing/2014/main" id="{50021DD5-5131-DA4C-A84A-016C1E63F549}"/>
                </a:ext>
              </a:extLst>
            </p:cNvPr>
            <p:cNvSpPr/>
            <p:nvPr/>
          </p:nvSpPr>
          <p:spPr>
            <a:xfrm>
              <a:off x="4755200" y="1969625"/>
              <a:ext cx="120000" cy="578975"/>
            </a:xfrm>
            <a:custGeom>
              <a:avLst/>
              <a:gdLst/>
              <a:ahLst/>
              <a:cxnLst/>
              <a:rect l="l" t="t" r="r" b="b"/>
              <a:pathLst>
                <a:path w="4800" h="23159" extrusionOk="0">
                  <a:moveTo>
                    <a:pt x="3151" y="0"/>
                  </a:moveTo>
                  <a:cubicBezTo>
                    <a:pt x="3041" y="0"/>
                    <a:pt x="2938" y="86"/>
                    <a:pt x="2985" y="227"/>
                  </a:cubicBezTo>
                  <a:cubicBezTo>
                    <a:pt x="4598" y="4784"/>
                    <a:pt x="3227" y="9462"/>
                    <a:pt x="1493" y="13697"/>
                  </a:cubicBezTo>
                  <a:cubicBezTo>
                    <a:pt x="767" y="15512"/>
                    <a:pt x="0" y="17488"/>
                    <a:pt x="283" y="19464"/>
                  </a:cubicBezTo>
                  <a:cubicBezTo>
                    <a:pt x="404" y="20997"/>
                    <a:pt x="1291" y="22368"/>
                    <a:pt x="2662" y="23134"/>
                  </a:cubicBezTo>
                  <a:cubicBezTo>
                    <a:pt x="2691" y="23151"/>
                    <a:pt x="2719" y="23158"/>
                    <a:pt x="2746" y="23158"/>
                  </a:cubicBezTo>
                  <a:cubicBezTo>
                    <a:pt x="2913" y="23158"/>
                    <a:pt x="3037" y="22881"/>
                    <a:pt x="2864" y="22811"/>
                  </a:cubicBezTo>
                  <a:cubicBezTo>
                    <a:pt x="1210" y="21964"/>
                    <a:pt x="525" y="20109"/>
                    <a:pt x="605" y="18335"/>
                  </a:cubicBezTo>
                  <a:cubicBezTo>
                    <a:pt x="726" y="16197"/>
                    <a:pt x="1775" y="14221"/>
                    <a:pt x="2501" y="12245"/>
                  </a:cubicBezTo>
                  <a:cubicBezTo>
                    <a:pt x="3953" y="8374"/>
                    <a:pt x="4800" y="4099"/>
                    <a:pt x="3348" y="146"/>
                  </a:cubicBezTo>
                  <a:cubicBezTo>
                    <a:pt x="3314" y="45"/>
                    <a:pt x="3231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52;p55">
              <a:extLst>
                <a:ext uri="{FF2B5EF4-FFF2-40B4-BE49-F238E27FC236}">
                  <a16:creationId xmlns:a16="http://schemas.microsoft.com/office/drawing/2014/main" id="{DDF69727-495F-E045-84D9-B1CC4DBA2A40}"/>
                </a:ext>
              </a:extLst>
            </p:cNvPr>
            <p:cNvSpPr/>
            <p:nvPr/>
          </p:nvSpPr>
          <p:spPr>
            <a:xfrm>
              <a:off x="4847950" y="1960900"/>
              <a:ext cx="145450" cy="1213875"/>
            </a:xfrm>
            <a:custGeom>
              <a:avLst/>
              <a:gdLst/>
              <a:ahLst/>
              <a:cxnLst/>
              <a:rect l="l" t="t" r="r" b="b"/>
              <a:pathLst>
                <a:path w="5818" h="48555" extrusionOk="0">
                  <a:moveTo>
                    <a:pt x="1073" y="1"/>
                  </a:moveTo>
                  <a:cubicBezTo>
                    <a:pt x="952" y="1"/>
                    <a:pt x="823" y="104"/>
                    <a:pt x="848" y="253"/>
                  </a:cubicBezTo>
                  <a:cubicBezTo>
                    <a:pt x="2178" y="7190"/>
                    <a:pt x="3509" y="14288"/>
                    <a:pt x="3066" y="21386"/>
                  </a:cubicBezTo>
                  <a:cubicBezTo>
                    <a:pt x="2864" y="24894"/>
                    <a:pt x="2017" y="28242"/>
                    <a:pt x="1251" y="31670"/>
                  </a:cubicBezTo>
                  <a:cubicBezTo>
                    <a:pt x="525" y="34856"/>
                    <a:pt x="1" y="38163"/>
                    <a:pt x="606" y="41429"/>
                  </a:cubicBezTo>
                  <a:cubicBezTo>
                    <a:pt x="1170" y="44333"/>
                    <a:pt x="2824" y="47075"/>
                    <a:pt x="5445" y="48527"/>
                  </a:cubicBezTo>
                  <a:cubicBezTo>
                    <a:pt x="5476" y="48546"/>
                    <a:pt x="5507" y="48554"/>
                    <a:pt x="5537" y="48554"/>
                  </a:cubicBezTo>
                  <a:cubicBezTo>
                    <a:pt x="5699" y="48554"/>
                    <a:pt x="5817" y="48307"/>
                    <a:pt x="5647" y="48205"/>
                  </a:cubicBezTo>
                  <a:cubicBezTo>
                    <a:pt x="3146" y="46834"/>
                    <a:pt x="1614" y="44252"/>
                    <a:pt x="1049" y="41550"/>
                  </a:cubicBezTo>
                  <a:cubicBezTo>
                    <a:pt x="323" y="38122"/>
                    <a:pt x="969" y="34573"/>
                    <a:pt x="1775" y="31186"/>
                  </a:cubicBezTo>
                  <a:cubicBezTo>
                    <a:pt x="2501" y="27960"/>
                    <a:pt x="3267" y="24814"/>
                    <a:pt x="3469" y="21507"/>
                  </a:cubicBezTo>
                  <a:cubicBezTo>
                    <a:pt x="3671" y="18079"/>
                    <a:pt x="3509" y="14651"/>
                    <a:pt x="3106" y="11263"/>
                  </a:cubicBezTo>
                  <a:cubicBezTo>
                    <a:pt x="2662" y="7513"/>
                    <a:pt x="1937" y="3843"/>
                    <a:pt x="1251" y="132"/>
                  </a:cubicBezTo>
                  <a:cubicBezTo>
                    <a:pt x="1220" y="40"/>
                    <a:pt x="1148" y="1"/>
                    <a:pt x="10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53;p55">
              <a:extLst>
                <a:ext uri="{FF2B5EF4-FFF2-40B4-BE49-F238E27FC236}">
                  <a16:creationId xmlns:a16="http://schemas.microsoft.com/office/drawing/2014/main" id="{BD82CD94-40D9-614C-B1B4-4B19C42A8698}"/>
                </a:ext>
              </a:extLst>
            </p:cNvPr>
            <p:cNvSpPr/>
            <p:nvPr/>
          </p:nvSpPr>
          <p:spPr>
            <a:xfrm>
              <a:off x="4957400" y="1962550"/>
              <a:ext cx="145650" cy="805500"/>
            </a:xfrm>
            <a:custGeom>
              <a:avLst/>
              <a:gdLst/>
              <a:ahLst/>
              <a:cxnLst/>
              <a:rect l="l" t="t" r="r" b="b"/>
              <a:pathLst>
                <a:path w="5826" h="32220" extrusionOk="0">
                  <a:moveTo>
                    <a:pt x="2497" y="1"/>
                  </a:moveTo>
                  <a:cubicBezTo>
                    <a:pt x="2415" y="1"/>
                    <a:pt x="2334" y="46"/>
                    <a:pt x="2317" y="147"/>
                  </a:cubicBezTo>
                  <a:lnTo>
                    <a:pt x="2317" y="107"/>
                  </a:lnTo>
                  <a:lnTo>
                    <a:pt x="2317" y="107"/>
                  </a:lnTo>
                  <a:cubicBezTo>
                    <a:pt x="1511" y="4543"/>
                    <a:pt x="1632" y="9100"/>
                    <a:pt x="2680" y="13456"/>
                  </a:cubicBezTo>
                  <a:cubicBezTo>
                    <a:pt x="3769" y="17852"/>
                    <a:pt x="5826" y="22489"/>
                    <a:pt x="4414" y="27087"/>
                  </a:cubicBezTo>
                  <a:cubicBezTo>
                    <a:pt x="3809" y="29224"/>
                    <a:pt x="2277" y="30959"/>
                    <a:pt x="220" y="31805"/>
                  </a:cubicBezTo>
                  <a:cubicBezTo>
                    <a:pt x="0" y="31879"/>
                    <a:pt x="80" y="32219"/>
                    <a:pt x="279" y="32219"/>
                  </a:cubicBezTo>
                  <a:cubicBezTo>
                    <a:pt x="299" y="32219"/>
                    <a:pt x="319" y="32216"/>
                    <a:pt x="341" y="32209"/>
                  </a:cubicBezTo>
                  <a:cubicBezTo>
                    <a:pt x="4092" y="30797"/>
                    <a:pt x="5463" y="26603"/>
                    <a:pt x="5261" y="22893"/>
                  </a:cubicBezTo>
                  <a:cubicBezTo>
                    <a:pt x="5100" y="20554"/>
                    <a:pt x="4414" y="18295"/>
                    <a:pt x="3809" y="16077"/>
                  </a:cubicBezTo>
                  <a:cubicBezTo>
                    <a:pt x="3043" y="13657"/>
                    <a:pt x="2559" y="11157"/>
                    <a:pt x="2277" y="8657"/>
                  </a:cubicBezTo>
                  <a:cubicBezTo>
                    <a:pt x="2035" y="5833"/>
                    <a:pt x="2196" y="3010"/>
                    <a:pt x="2680" y="228"/>
                  </a:cubicBezTo>
                  <a:cubicBezTo>
                    <a:pt x="2727" y="87"/>
                    <a:pt x="2611" y="1"/>
                    <a:pt x="2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54;p55">
              <a:extLst>
                <a:ext uri="{FF2B5EF4-FFF2-40B4-BE49-F238E27FC236}">
                  <a16:creationId xmlns:a16="http://schemas.microsoft.com/office/drawing/2014/main" id="{889B603A-C32B-A24A-A7A6-2AD1F48EB01B}"/>
                </a:ext>
              </a:extLst>
            </p:cNvPr>
            <p:cNvSpPr/>
            <p:nvPr/>
          </p:nvSpPr>
          <p:spPr>
            <a:xfrm>
              <a:off x="5111100" y="1964700"/>
              <a:ext cx="150250" cy="1346575"/>
            </a:xfrm>
            <a:custGeom>
              <a:avLst/>
              <a:gdLst/>
              <a:ahLst/>
              <a:cxnLst/>
              <a:rect l="l" t="t" r="r" b="b"/>
              <a:pathLst>
                <a:path w="6010" h="53863" extrusionOk="0">
                  <a:moveTo>
                    <a:pt x="1896" y="1"/>
                  </a:moveTo>
                  <a:cubicBezTo>
                    <a:pt x="1795" y="1"/>
                    <a:pt x="1694" y="61"/>
                    <a:pt x="1694" y="182"/>
                  </a:cubicBezTo>
                  <a:cubicBezTo>
                    <a:pt x="1372" y="4094"/>
                    <a:pt x="1452" y="8006"/>
                    <a:pt x="1896" y="11918"/>
                  </a:cubicBezTo>
                  <a:cubicBezTo>
                    <a:pt x="2340" y="15628"/>
                    <a:pt x="3267" y="19258"/>
                    <a:pt x="4154" y="22887"/>
                  </a:cubicBezTo>
                  <a:cubicBezTo>
                    <a:pt x="5042" y="26638"/>
                    <a:pt x="5727" y="30510"/>
                    <a:pt x="4840" y="34341"/>
                  </a:cubicBezTo>
                  <a:cubicBezTo>
                    <a:pt x="3993" y="37809"/>
                    <a:pt x="2057" y="40874"/>
                    <a:pt x="1089" y="44302"/>
                  </a:cubicBezTo>
                  <a:cubicBezTo>
                    <a:pt x="162" y="47448"/>
                    <a:pt x="1" y="51077"/>
                    <a:pt x="2098" y="53779"/>
                  </a:cubicBezTo>
                  <a:cubicBezTo>
                    <a:pt x="2133" y="53839"/>
                    <a:pt x="2189" y="53863"/>
                    <a:pt x="2247" y="53863"/>
                  </a:cubicBezTo>
                  <a:cubicBezTo>
                    <a:pt x="2386" y="53863"/>
                    <a:pt x="2534" y="53720"/>
                    <a:pt x="2420" y="53578"/>
                  </a:cubicBezTo>
                  <a:cubicBezTo>
                    <a:pt x="404" y="50956"/>
                    <a:pt x="565" y="47448"/>
                    <a:pt x="1452" y="44423"/>
                  </a:cubicBezTo>
                  <a:cubicBezTo>
                    <a:pt x="2420" y="41116"/>
                    <a:pt x="4235" y="38132"/>
                    <a:pt x="5122" y="34784"/>
                  </a:cubicBezTo>
                  <a:cubicBezTo>
                    <a:pt x="6010" y="31276"/>
                    <a:pt x="5606" y="27727"/>
                    <a:pt x="4840" y="24259"/>
                  </a:cubicBezTo>
                  <a:cubicBezTo>
                    <a:pt x="4074" y="20548"/>
                    <a:pt x="2985" y="16959"/>
                    <a:pt x="2461" y="13208"/>
                  </a:cubicBezTo>
                  <a:cubicBezTo>
                    <a:pt x="1856" y="8893"/>
                    <a:pt x="1735" y="4538"/>
                    <a:pt x="2098" y="182"/>
                  </a:cubicBezTo>
                  <a:cubicBezTo>
                    <a:pt x="2098" y="61"/>
                    <a:pt x="1997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55;p55">
              <a:extLst>
                <a:ext uri="{FF2B5EF4-FFF2-40B4-BE49-F238E27FC236}">
                  <a16:creationId xmlns:a16="http://schemas.microsoft.com/office/drawing/2014/main" id="{580A0A0E-AF93-B440-AFED-2A6163819698}"/>
                </a:ext>
              </a:extLst>
            </p:cNvPr>
            <p:cNvSpPr/>
            <p:nvPr/>
          </p:nvSpPr>
          <p:spPr>
            <a:xfrm>
              <a:off x="5215950" y="1959650"/>
              <a:ext cx="133125" cy="726800"/>
            </a:xfrm>
            <a:custGeom>
              <a:avLst/>
              <a:gdLst/>
              <a:ahLst/>
              <a:cxnLst/>
              <a:rect l="l" t="t" r="r" b="b"/>
              <a:pathLst>
                <a:path w="5325" h="29072" extrusionOk="0">
                  <a:moveTo>
                    <a:pt x="707" y="1"/>
                  </a:moveTo>
                  <a:cubicBezTo>
                    <a:pt x="616" y="1"/>
                    <a:pt x="525" y="61"/>
                    <a:pt x="525" y="182"/>
                  </a:cubicBezTo>
                  <a:lnTo>
                    <a:pt x="525" y="142"/>
                  </a:lnTo>
                  <a:lnTo>
                    <a:pt x="525" y="142"/>
                  </a:lnTo>
                  <a:cubicBezTo>
                    <a:pt x="202" y="5103"/>
                    <a:pt x="1" y="9942"/>
                    <a:pt x="1412" y="14741"/>
                  </a:cubicBezTo>
                  <a:cubicBezTo>
                    <a:pt x="2783" y="19258"/>
                    <a:pt x="5002" y="24098"/>
                    <a:pt x="3348" y="28856"/>
                  </a:cubicBezTo>
                  <a:cubicBezTo>
                    <a:pt x="3275" y="28979"/>
                    <a:pt x="3394" y="29071"/>
                    <a:pt x="3518" y="29071"/>
                  </a:cubicBezTo>
                  <a:cubicBezTo>
                    <a:pt x="3598" y="29071"/>
                    <a:pt x="3679" y="29032"/>
                    <a:pt x="3711" y="28937"/>
                  </a:cubicBezTo>
                  <a:cubicBezTo>
                    <a:pt x="5324" y="24380"/>
                    <a:pt x="3388" y="19702"/>
                    <a:pt x="2017" y="15346"/>
                  </a:cubicBezTo>
                  <a:cubicBezTo>
                    <a:pt x="1251" y="12926"/>
                    <a:pt x="807" y="10426"/>
                    <a:pt x="686" y="7885"/>
                  </a:cubicBezTo>
                  <a:cubicBezTo>
                    <a:pt x="606" y="5304"/>
                    <a:pt x="686" y="2763"/>
                    <a:pt x="888" y="182"/>
                  </a:cubicBezTo>
                  <a:cubicBezTo>
                    <a:pt x="888" y="61"/>
                    <a:pt x="797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6;p55">
              <a:extLst>
                <a:ext uri="{FF2B5EF4-FFF2-40B4-BE49-F238E27FC236}">
                  <a16:creationId xmlns:a16="http://schemas.microsoft.com/office/drawing/2014/main" id="{9668489C-91C5-894A-B2BA-2DE1A2666E8E}"/>
                </a:ext>
              </a:extLst>
            </p:cNvPr>
            <p:cNvSpPr/>
            <p:nvPr/>
          </p:nvSpPr>
          <p:spPr>
            <a:xfrm>
              <a:off x="5270400" y="1902450"/>
              <a:ext cx="138150" cy="746975"/>
            </a:xfrm>
            <a:custGeom>
              <a:avLst/>
              <a:gdLst/>
              <a:ahLst/>
              <a:cxnLst/>
              <a:rect l="l" t="t" r="r" b="b"/>
              <a:pathLst>
                <a:path w="5526" h="29879" extrusionOk="0">
                  <a:moveTo>
                    <a:pt x="222" y="0"/>
                  </a:moveTo>
                  <a:cubicBezTo>
                    <a:pt x="132" y="0"/>
                    <a:pt x="41" y="71"/>
                    <a:pt x="41" y="212"/>
                  </a:cubicBezTo>
                  <a:lnTo>
                    <a:pt x="1" y="212"/>
                  </a:lnTo>
                  <a:cubicBezTo>
                    <a:pt x="81" y="5213"/>
                    <a:pt x="726" y="10173"/>
                    <a:pt x="1896" y="15013"/>
                  </a:cubicBezTo>
                  <a:cubicBezTo>
                    <a:pt x="3025" y="19731"/>
                    <a:pt x="5203" y="24813"/>
                    <a:pt x="3429" y="29652"/>
                  </a:cubicBezTo>
                  <a:cubicBezTo>
                    <a:pt x="3382" y="29793"/>
                    <a:pt x="3498" y="29879"/>
                    <a:pt x="3620" y="29879"/>
                  </a:cubicBezTo>
                  <a:cubicBezTo>
                    <a:pt x="3708" y="29879"/>
                    <a:pt x="3798" y="29834"/>
                    <a:pt x="3832" y="29733"/>
                  </a:cubicBezTo>
                  <a:cubicBezTo>
                    <a:pt x="5526" y="25055"/>
                    <a:pt x="3590" y="20215"/>
                    <a:pt x="2420" y="15618"/>
                  </a:cubicBezTo>
                  <a:cubicBezTo>
                    <a:pt x="1170" y="10577"/>
                    <a:pt x="485" y="5414"/>
                    <a:pt x="404" y="212"/>
                  </a:cubicBezTo>
                  <a:cubicBezTo>
                    <a:pt x="404" y="71"/>
                    <a:pt x="313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7;p55">
              <a:extLst>
                <a:ext uri="{FF2B5EF4-FFF2-40B4-BE49-F238E27FC236}">
                  <a16:creationId xmlns:a16="http://schemas.microsoft.com/office/drawing/2014/main" id="{0EA8CEF3-AF9F-D446-BFC2-F1D6A3A757B0}"/>
                </a:ext>
              </a:extLst>
            </p:cNvPr>
            <p:cNvSpPr/>
            <p:nvPr/>
          </p:nvSpPr>
          <p:spPr>
            <a:xfrm>
              <a:off x="4975000" y="1938500"/>
              <a:ext cx="128050" cy="707350"/>
            </a:xfrm>
            <a:custGeom>
              <a:avLst/>
              <a:gdLst/>
              <a:ahLst/>
              <a:cxnLst/>
              <a:rect l="l" t="t" r="r" b="b"/>
              <a:pathLst>
                <a:path w="5122" h="28294" extrusionOk="0">
                  <a:moveTo>
                    <a:pt x="4845" y="0"/>
                  </a:moveTo>
                  <a:cubicBezTo>
                    <a:pt x="4749" y="0"/>
                    <a:pt x="4658" y="61"/>
                    <a:pt x="4678" y="182"/>
                  </a:cubicBezTo>
                  <a:cubicBezTo>
                    <a:pt x="4719" y="5263"/>
                    <a:pt x="3993" y="10304"/>
                    <a:pt x="2581" y="15144"/>
                  </a:cubicBezTo>
                  <a:cubicBezTo>
                    <a:pt x="1371" y="19378"/>
                    <a:pt x="0" y="23976"/>
                    <a:pt x="2017" y="28210"/>
                  </a:cubicBezTo>
                  <a:cubicBezTo>
                    <a:pt x="2052" y="28269"/>
                    <a:pt x="2105" y="28294"/>
                    <a:pt x="2159" y="28294"/>
                  </a:cubicBezTo>
                  <a:cubicBezTo>
                    <a:pt x="2289" y="28294"/>
                    <a:pt x="2425" y="28151"/>
                    <a:pt x="2339" y="28009"/>
                  </a:cubicBezTo>
                  <a:cubicBezTo>
                    <a:pt x="242" y="23572"/>
                    <a:pt x="2017" y="18693"/>
                    <a:pt x="3226" y="14297"/>
                  </a:cubicBezTo>
                  <a:cubicBezTo>
                    <a:pt x="4517" y="9699"/>
                    <a:pt x="5122" y="4940"/>
                    <a:pt x="5041" y="182"/>
                  </a:cubicBezTo>
                  <a:cubicBezTo>
                    <a:pt x="5041" y="61"/>
                    <a:pt x="4940" y="0"/>
                    <a:pt x="4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58;p55">
              <a:extLst>
                <a:ext uri="{FF2B5EF4-FFF2-40B4-BE49-F238E27FC236}">
                  <a16:creationId xmlns:a16="http://schemas.microsoft.com/office/drawing/2014/main" id="{8196A3E1-CC86-E14E-AE0D-47AF02FC02E7}"/>
                </a:ext>
              </a:extLst>
            </p:cNvPr>
            <p:cNvSpPr/>
            <p:nvPr/>
          </p:nvSpPr>
          <p:spPr>
            <a:xfrm>
              <a:off x="4731000" y="1935675"/>
              <a:ext cx="638225" cy="203225"/>
            </a:xfrm>
            <a:custGeom>
              <a:avLst/>
              <a:gdLst/>
              <a:ahLst/>
              <a:cxnLst/>
              <a:rect l="l" t="t" r="r" b="b"/>
              <a:pathLst>
                <a:path w="25529" h="8129" extrusionOk="0">
                  <a:moveTo>
                    <a:pt x="22915" y="0"/>
                  </a:moveTo>
                  <a:cubicBezTo>
                    <a:pt x="22688" y="0"/>
                    <a:pt x="22456" y="30"/>
                    <a:pt x="22222" y="93"/>
                  </a:cubicBezTo>
                  <a:lnTo>
                    <a:pt x="2743" y="2956"/>
                  </a:lnTo>
                  <a:cubicBezTo>
                    <a:pt x="1815" y="3561"/>
                    <a:pt x="1049" y="4368"/>
                    <a:pt x="484" y="5295"/>
                  </a:cubicBezTo>
                  <a:cubicBezTo>
                    <a:pt x="243" y="5618"/>
                    <a:pt x="122" y="6021"/>
                    <a:pt x="41" y="6425"/>
                  </a:cubicBezTo>
                  <a:cubicBezTo>
                    <a:pt x="1" y="6828"/>
                    <a:pt x="202" y="7231"/>
                    <a:pt x="565" y="7473"/>
                  </a:cubicBezTo>
                  <a:cubicBezTo>
                    <a:pt x="726" y="7554"/>
                    <a:pt x="908" y="7594"/>
                    <a:pt x="1094" y="7594"/>
                  </a:cubicBezTo>
                  <a:cubicBezTo>
                    <a:pt x="1281" y="7594"/>
                    <a:pt x="1473" y="7554"/>
                    <a:pt x="1654" y="7473"/>
                  </a:cubicBezTo>
                  <a:cubicBezTo>
                    <a:pt x="2461" y="7150"/>
                    <a:pt x="3025" y="6425"/>
                    <a:pt x="3670" y="5820"/>
                  </a:cubicBezTo>
                  <a:cubicBezTo>
                    <a:pt x="4186" y="5336"/>
                    <a:pt x="4856" y="4930"/>
                    <a:pt x="5536" y="4930"/>
                  </a:cubicBezTo>
                  <a:cubicBezTo>
                    <a:pt x="5707" y="4930"/>
                    <a:pt x="5879" y="4956"/>
                    <a:pt x="6050" y="5013"/>
                  </a:cubicBezTo>
                  <a:cubicBezTo>
                    <a:pt x="6574" y="5295"/>
                    <a:pt x="7018" y="5739"/>
                    <a:pt x="7260" y="6263"/>
                  </a:cubicBezTo>
                  <a:cubicBezTo>
                    <a:pt x="7502" y="6828"/>
                    <a:pt x="7824" y="7312"/>
                    <a:pt x="8268" y="7755"/>
                  </a:cubicBezTo>
                  <a:cubicBezTo>
                    <a:pt x="8519" y="8006"/>
                    <a:pt x="8835" y="8128"/>
                    <a:pt x="9157" y="8128"/>
                  </a:cubicBezTo>
                  <a:cubicBezTo>
                    <a:pt x="9403" y="8128"/>
                    <a:pt x="9654" y="8057"/>
                    <a:pt x="9881" y="7917"/>
                  </a:cubicBezTo>
                  <a:cubicBezTo>
                    <a:pt x="10365" y="7554"/>
                    <a:pt x="10365" y="6828"/>
                    <a:pt x="10405" y="6223"/>
                  </a:cubicBezTo>
                  <a:cubicBezTo>
                    <a:pt x="10444" y="5611"/>
                    <a:pt x="10809" y="4926"/>
                    <a:pt x="11362" y="4926"/>
                  </a:cubicBezTo>
                  <a:cubicBezTo>
                    <a:pt x="11392" y="4926"/>
                    <a:pt x="11423" y="4928"/>
                    <a:pt x="11454" y="4932"/>
                  </a:cubicBezTo>
                  <a:cubicBezTo>
                    <a:pt x="11857" y="4973"/>
                    <a:pt x="12099" y="5416"/>
                    <a:pt x="12341" y="5739"/>
                  </a:cubicBezTo>
                  <a:cubicBezTo>
                    <a:pt x="12825" y="6586"/>
                    <a:pt x="13632" y="7150"/>
                    <a:pt x="14559" y="7352"/>
                  </a:cubicBezTo>
                  <a:cubicBezTo>
                    <a:pt x="14660" y="7370"/>
                    <a:pt x="14762" y="7378"/>
                    <a:pt x="14865" y="7378"/>
                  </a:cubicBezTo>
                  <a:cubicBezTo>
                    <a:pt x="15704" y="7378"/>
                    <a:pt x="16549" y="6808"/>
                    <a:pt x="16656" y="5981"/>
                  </a:cubicBezTo>
                  <a:cubicBezTo>
                    <a:pt x="16697" y="5658"/>
                    <a:pt x="16656" y="5336"/>
                    <a:pt x="16656" y="4973"/>
                  </a:cubicBezTo>
                  <a:cubicBezTo>
                    <a:pt x="16656" y="4650"/>
                    <a:pt x="16818" y="4327"/>
                    <a:pt x="17140" y="4166"/>
                  </a:cubicBezTo>
                  <a:cubicBezTo>
                    <a:pt x="17199" y="4148"/>
                    <a:pt x="17257" y="4139"/>
                    <a:pt x="17313" y="4139"/>
                  </a:cubicBezTo>
                  <a:cubicBezTo>
                    <a:pt x="17754" y="4139"/>
                    <a:pt x="18100" y="4664"/>
                    <a:pt x="18350" y="5094"/>
                  </a:cubicBezTo>
                  <a:cubicBezTo>
                    <a:pt x="18713" y="5860"/>
                    <a:pt x="19358" y="6384"/>
                    <a:pt x="20165" y="6626"/>
                  </a:cubicBezTo>
                  <a:cubicBezTo>
                    <a:pt x="20243" y="6638"/>
                    <a:pt x="20322" y="6644"/>
                    <a:pt x="20402" y="6644"/>
                  </a:cubicBezTo>
                  <a:cubicBezTo>
                    <a:pt x="21150" y="6644"/>
                    <a:pt x="21943" y="6145"/>
                    <a:pt x="21980" y="5416"/>
                  </a:cubicBezTo>
                  <a:cubicBezTo>
                    <a:pt x="21940" y="4932"/>
                    <a:pt x="21819" y="4448"/>
                    <a:pt x="21617" y="4005"/>
                  </a:cubicBezTo>
                  <a:cubicBezTo>
                    <a:pt x="21496" y="3521"/>
                    <a:pt x="21617" y="2916"/>
                    <a:pt x="22101" y="2795"/>
                  </a:cubicBezTo>
                  <a:cubicBezTo>
                    <a:pt x="22132" y="2791"/>
                    <a:pt x="22163" y="2790"/>
                    <a:pt x="22193" y="2790"/>
                  </a:cubicBezTo>
                  <a:cubicBezTo>
                    <a:pt x="22524" y="2790"/>
                    <a:pt x="22844" y="2984"/>
                    <a:pt x="23028" y="3279"/>
                  </a:cubicBezTo>
                  <a:cubicBezTo>
                    <a:pt x="23230" y="3601"/>
                    <a:pt x="23512" y="3884"/>
                    <a:pt x="23835" y="4085"/>
                  </a:cubicBezTo>
                  <a:cubicBezTo>
                    <a:pt x="23955" y="4134"/>
                    <a:pt x="24086" y="4157"/>
                    <a:pt x="24220" y="4157"/>
                  </a:cubicBezTo>
                  <a:cubicBezTo>
                    <a:pt x="24533" y="4157"/>
                    <a:pt x="24859" y="4029"/>
                    <a:pt x="25085" y="3803"/>
                  </a:cubicBezTo>
                  <a:cubicBezTo>
                    <a:pt x="25367" y="3440"/>
                    <a:pt x="25529" y="2997"/>
                    <a:pt x="25488" y="2513"/>
                  </a:cubicBezTo>
                  <a:cubicBezTo>
                    <a:pt x="25454" y="1093"/>
                    <a:pt x="24290" y="0"/>
                    <a:pt x="22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59;p55">
              <a:extLst>
                <a:ext uri="{FF2B5EF4-FFF2-40B4-BE49-F238E27FC236}">
                  <a16:creationId xmlns:a16="http://schemas.microsoft.com/office/drawing/2014/main" id="{319F2AE5-02F7-AA44-897F-A8900431FFA8}"/>
                </a:ext>
              </a:extLst>
            </p:cNvPr>
            <p:cNvSpPr/>
            <p:nvPr/>
          </p:nvSpPr>
          <p:spPr>
            <a:xfrm>
              <a:off x="4718900" y="1635050"/>
              <a:ext cx="654025" cy="400250"/>
            </a:xfrm>
            <a:custGeom>
              <a:avLst/>
              <a:gdLst/>
              <a:ahLst/>
              <a:cxnLst/>
              <a:rect l="l" t="t" r="r" b="b"/>
              <a:pathLst>
                <a:path w="26161" h="16010" extrusionOk="0">
                  <a:moveTo>
                    <a:pt x="12161" y="1"/>
                  </a:moveTo>
                  <a:cubicBezTo>
                    <a:pt x="11641" y="1"/>
                    <a:pt x="11109" y="33"/>
                    <a:pt x="10567" y="100"/>
                  </a:cubicBezTo>
                  <a:cubicBezTo>
                    <a:pt x="1089" y="1269"/>
                    <a:pt x="1" y="11876"/>
                    <a:pt x="525" y="14417"/>
                  </a:cubicBezTo>
                  <a:cubicBezTo>
                    <a:pt x="759" y="15692"/>
                    <a:pt x="4000" y="16010"/>
                    <a:pt x="7235" y="16010"/>
                  </a:cubicBezTo>
                  <a:cubicBezTo>
                    <a:pt x="9012" y="16010"/>
                    <a:pt x="10786" y="15914"/>
                    <a:pt x="12059" y="15828"/>
                  </a:cubicBezTo>
                  <a:cubicBezTo>
                    <a:pt x="13027" y="15747"/>
                    <a:pt x="13995" y="15667"/>
                    <a:pt x="15003" y="15667"/>
                  </a:cubicBezTo>
                  <a:cubicBezTo>
                    <a:pt x="17221" y="15586"/>
                    <a:pt x="22141" y="15062"/>
                    <a:pt x="23956" y="12199"/>
                  </a:cubicBezTo>
                  <a:cubicBezTo>
                    <a:pt x="26161" y="8625"/>
                    <a:pt x="20698" y="1"/>
                    <a:pt x="12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60;p55">
              <a:extLst>
                <a:ext uri="{FF2B5EF4-FFF2-40B4-BE49-F238E27FC236}">
                  <a16:creationId xmlns:a16="http://schemas.microsoft.com/office/drawing/2014/main" id="{B0A1C597-5337-2F46-A207-DE0CA514F906}"/>
                </a:ext>
              </a:extLst>
            </p:cNvPr>
            <p:cNvSpPr/>
            <p:nvPr/>
          </p:nvSpPr>
          <p:spPr>
            <a:xfrm>
              <a:off x="4788054" y="1686686"/>
              <a:ext cx="404724" cy="154800"/>
            </a:xfrm>
            <a:custGeom>
              <a:avLst/>
              <a:gdLst/>
              <a:ahLst/>
              <a:cxnLst/>
              <a:rect l="l" t="t" r="r" b="b"/>
              <a:pathLst>
                <a:path w="21525" h="7605" extrusionOk="0">
                  <a:moveTo>
                    <a:pt x="21214" y="0"/>
                  </a:moveTo>
                  <a:cubicBezTo>
                    <a:pt x="21098" y="0"/>
                    <a:pt x="20960" y="104"/>
                    <a:pt x="20960" y="253"/>
                  </a:cubicBezTo>
                  <a:cubicBezTo>
                    <a:pt x="21081" y="899"/>
                    <a:pt x="20799" y="1504"/>
                    <a:pt x="20274" y="1907"/>
                  </a:cubicBezTo>
                  <a:cubicBezTo>
                    <a:pt x="19750" y="2230"/>
                    <a:pt x="19145" y="2149"/>
                    <a:pt x="18540" y="2270"/>
                  </a:cubicBezTo>
                  <a:cubicBezTo>
                    <a:pt x="17734" y="2431"/>
                    <a:pt x="17411" y="3036"/>
                    <a:pt x="17088" y="3762"/>
                  </a:cubicBezTo>
                  <a:cubicBezTo>
                    <a:pt x="16873" y="4264"/>
                    <a:pt x="16563" y="4924"/>
                    <a:pt x="15959" y="4924"/>
                  </a:cubicBezTo>
                  <a:cubicBezTo>
                    <a:pt x="15883" y="4924"/>
                    <a:pt x="15803" y="4914"/>
                    <a:pt x="15717" y="4891"/>
                  </a:cubicBezTo>
                  <a:cubicBezTo>
                    <a:pt x="15314" y="4730"/>
                    <a:pt x="14991" y="4488"/>
                    <a:pt x="14709" y="4206"/>
                  </a:cubicBezTo>
                  <a:cubicBezTo>
                    <a:pt x="14404" y="3977"/>
                    <a:pt x="14084" y="3813"/>
                    <a:pt x="13757" y="3813"/>
                  </a:cubicBezTo>
                  <a:cubicBezTo>
                    <a:pt x="13565" y="3813"/>
                    <a:pt x="13371" y="3870"/>
                    <a:pt x="13176" y="4004"/>
                  </a:cubicBezTo>
                  <a:cubicBezTo>
                    <a:pt x="12450" y="4569"/>
                    <a:pt x="12692" y="5536"/>
                    <a:pt x="12329" y="6262"/>
                  </a:cubicBezTo>
                  <a:cubicBezTo>
                    <a:pt x="12003" y="6915"/>
                    <a:pt x="11458" y="7202"/>
                    <a:pt x="10897" y="7202"/>
                  </a:cubicBezTo>
                  <a:cubicBezTo>
                    <a:pt x="10280" y="7202"/>
                    <a:pt x="9645" y="6854"/>
                    <a:pt x="9264" y="6262"/>
                  </a:cubicBezTo>
                  <a:cubicBezTo>
                    <a:pt x="8861" y="5698"/>
                    <a:pt x="8619" y="4972"/>
                    <a:pt x="8014" y="4528"/>
                  </a:cubicBezTo>
                  <a:cubicBezTo>
                    <a:pt x="7708" y="4337"/>
                    <a:pt x="7374" y="4245"/>
                    <a:pt x="7043" y="4245"/>
                  </a:cubicBezTo>
                  <a:cubicBezTo>
                    <a:pt x="6677" y="4245"/>
                    <a:pt x="6315" y="4357"/>
                    <a:pt x="5998" y="4569"/>
                  </a:cubicBezTo>
                  <a:cubicBezTo>
                    <a:pt x="4990" y="5174"/>
                    <a:pt x="4344" y="6504"/>
                    <a:pt x="3054" y="6585"/>
                  </a:cubicBezTo>
                  <a:cubicBezTo>
                    <a:pt x="2998" y="6590"/>
                    <a:pt x="2943" y="6592"/>
                    <a:pt x="2888" y="6592"/>
                  </a:cubicBezTo>
                  <a:cubicBezTo>
                    <a:pt x="1483" y="6592"/>
                    <a:pt x="494" y="5121"/>
                    <a:pt x="1037" y="3762"/>
                  </a:cubicBezTo>
                  <a:cubicBezTo>
                    <a:pt x="1084" y="3621"/>
                    <a:pt x="981" y="3535"/>
                    <a:pt x="871" y="3535"/>
                  </a:cubicBezTo>
                  <a:cubicBezTo>
                    <a:pt x="791" y="3535"/>
                    <a:pt x="708" y="3580"/>
                    <a:pt x="674" y="3681"/>
                  </a:cubicBezTo>
                  <a:lnTo>
                    <a:pt x="634" y="3601"/>
                  </a:lnTo>
                  <a:lnTo>
                    <a:pt x="634" y="3601"/>
                  </a:lnTo>
                  <a:cubicBezTo>
                    <a:pt x="1" y="5255"/>
                    <a:pt x="1271" y="6940"/>
                    <a:pt x="2892" y="6940"/>
                  </a:cubicBezTo>
                  <a:cubicBezTo>
                    <a:pt x="3128" y="6940"/>
                    <a:pt x="3372" y="6904"/>
                    <a:pt x="3618" y="6827"/>
                  </a:cubicBezTo>
                  <a:cubicBezTo>
                    <a:pt x="4788" y="6464"/>
                    <a:pt x="5353" y="5214"/>
                    <a:pt x="6401" y="4770"/>
                  </a:cubicBezTo>
                  <a:cubicBezTo>
                    <a:pt x="6648" y="4663"/>
                    <a:pt x="6867" y="4616"/>
                    <a:pt x="7062" y="4616"/>
                  </a:cubicBezTo>
                  <a:cubicBezTo>
                    <a:pt x="8046" y="4616"/>
                    <a:pt x="8444" y="5811"/>
                    <a:pt x="8982" y="6585"/>
                  </a:cubicBezTo>
                  <a:cubicBezTo>
                    <a:pt x="9385" y="7244"/>
                    <a:pt x="10121" y="7604"/>
                    <a:pt x="10887" y="7604"/>
                  </a:cubicBezTo>
                  <a:cubicBezTo>
                    <a:pt x="10964" y="7604"/>
                    <a:pt x="11042" y="7601"/>
                    <a:pt x="11120" y="7593"/>
                  </a:cubicBezTo>
                  <a:cubicBezTo>
                    <a:pt x="12168" y="7432"/>
                    <a:pt x="12733" y="6585"/>
                    <a:pt x="12894" y="5617"/>
                  </a:cubicBezTo>
                  <a:cubicBezTo>
                    <a:pt x="12998" y="5063"/>
                    <a:pt x="13161" y="4212"/>
                    <a:pt x="13767" y="4212"/>
                  </a:cubicBezTo>
                  <a:cubicBezTo>
                    <a:pt x="13867" y="4212"/>
                    <a:pt x="13978" y="4235"/>
                    <a:pt x="14104" y="4286"/>
                  </a:cubicBezTo>
                  <a:cubicBezTo>
                    <a:pt x="14467" y="4488"/>
                    <a:pt x="14830" y="4770"/>
                    <a:pt x="15152" y="5053"/>
                  </a:cubicBezTo>
                  <a:cubicBezTo>
                    <a:pt x="15394" y="5229"/>
                    <a:pt x="15673" y="5316"/>
                    <a:pt x="15948" y="5316"/>
                  </a:cubicBezTo>
                  <a:cubicBezTo>
                    <a:pt x="16362" y="5316"/>
                    <a:pt x="16765" y="5118"/>
                    <a:pt x="17008" y="4730"/>
                  </a:cubicBezTo>
                  <a:cubicBezTo>
                    <a:pt x="17411" y="4206"/>
                    <a:pt x="17492" y="3520"/>
                    <a:pt x="17895" y="3036"/>
                  </a:cubicBezTo>
                  <a:cubicBezTo>
                    <a:pt x="18459" y="2431"/>
                    <a:pt x="19427" y="2673"/>
                    <a:pt x="20113" y="2431"/>
                  </a:cubicBezTo>
                  <a:cubicBezTo>
                    <a:pt x="21000" y="2028"/>
                    <a:pt x="21524" y="1100"/>
                    <a:pt x="21363" y="132"/>
                  </a:cubicBezTo>
                  <a:cubicBezTo>
                    <a:pt x="21348" y="40"/>
                    <a:pt x="21285" y="0"/>
                    <a:pt x="21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61;p55">
              <a:extLst>
                <a:ext uri="{FF2B5EF4-FFF2-40B4-BE49-F238E27FC236}">
                  <a16:creationId xmlns:a16="http://schemas.microsoft.com/office/drawing/2014/main" id="{DA71368C-8FB6-694E-976C-B5FFBC73FFED}"/>
                </a:ext>
              </a:extLst>
            </p:cNvPr>
            <p:cNvSpPr/>
            <p:nvPr/>
          </p:nvSpPr>
          <p:spPr>
            <a:xfrm>
              <a:off x="4880225" y="1898475"/>
              <a:ext cx="79675" cy="75225"/>
            </a:xfrm>
            <a:custGeom>
              <a:avLst/>
              <a:gdLst/>
              <a:ahLst/>
              <a:cxnLst/>
              <a:rect l="l" t="t" r="r" b="b"/>
              <a:pathLst>
                <a:path w="3187" h="3009" extrusionOk="0">
                  <a:moveTo>
                    <a:pt x="1532" y="0"/>
                  </a:moveTo>
                  <a:cubicBezTo>
                    <a:pt x="1479" y="0"/>
                    <a:pt x="1425" y="3"/>
                    <a:pt x="1371" y="8"/>
                  </a:cubicBezTo>
                  <a:cubicBezTo>
                    <a:pt x="565" y="129"/>
                    <a:pt x="0" y="895"/>
                    <a:pt x="81" y="1702"/>
                  </a:cubicBezTo>
                  <a:cubicBezTo>
                    <a:pt x="191" y="2472"/>
                    <a:pt x="835" y="3009"/>
                    <a:pt x="1557" y="3009"/>
                  </a:cubicBezTo>
                  <a:cubicBezTo>
                    <a:pt x="1629" y="3009"/>
                    <a:pt x="1702" y="3003"/>
                    <a:pt x="1775" y="2992"/>
                  </a:cubicBezTo>
                  <a:cubicBezTo>
                    <a:pt x="2622" y="2871"/>
                    <a:pt x="3186" y="2145"/>
                    <a:pt x="3065" y="1299"/>
                  </a:cubicBezTo>
                  <a:cubicBezTo>
                    <a:pt x="2952" y="543"/>
                    <a:pt x="2308" y="0"/>
                    <a:pt x="1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62;p55">
              <a:extLst>
                <a:ext uri="{FF2B5EF4-FFF2-40B4-BE49-F238E27FC236}">
                  <a16:creationId xmlns:a16="http://schemas.microsoft.com/office/drawing/2014/main" id="{DADDF4B0-BDD9-E34A-90DF-2B764C1784DF}"/>
                </a:ext>
              </a:extLst>
            </p:cNvPr>
            <p:cNvSpPr/>
            <p:nvPr/>
          </p:nvSpPr>
          <p:spPr>
            <a:xfrm>
              <a:off x="4918525" y="1861350"/>
              <a:ext cx="69800" cy="58725"/>
            </a:xfrm>
            <a:custGeom>
              <a:avLst/>
              <a:gdLst/>
              <a:ahLst/>
              <a:cxnLst/>
              <a:rect l="l" t="t" r="r" b="b"/>
              <a:pathLst>
                <a:path w="2792" h="2349" extrusionOk="0">
                  <a:moveTo>
                    <a:pt x="1372" y="1"/>
                  </a:moveTo>
                  <a:cubicBezTo>
                    <a:pt x="364" y="162"/>
                    <a:pt x="1" y="1453"/>
                    <a:pt x="807" y="2098"/>
                  </a:cubicBezTo>
                  <a:cubicBezTo>
                    <a:pt x="1035" y="2271"/>
                    <a:pt x="1286" y="2349"/>
                    <a:pt x="1529" y="2349"/>
                  </a:cubicBezTo>
                  <a:cubicBezTo>
                    <a:pt x="2190" y="2349"/>
                    <a:pt x="2791" y="1776"/>
                    <a:pt x="2703" y="1009"/>
                  </a:cubicBezTo>
                  <a:cubicBezTo>
                    <a:pt x="2622" y="404"/>
                    <a:pt x="2098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63;p55">
              <a:extLst>
                <a:ext uri="{FF2B5EF4-FFF2-40B4-BE49-F238E27FC236}">
                  <a16:creationId xmlns:a16="http://schemas.microsoft.com/office/drawing/2014/main" id="{C0747E20-BAF1-454A-AB4E-AF37D00FF22A}"/>
                </a:ext>
              </a:extLst>
            </p:cNvPr>
            <p:cNvSpPr/>
            <p:nvPr/>
          </p:nvSpPr>
          <p:spPr>
            <a:xfrm>
              <a:off x="5136300" y="1864200"/>
              <a:ext cx="80700" cy="75225"/>
            </a:xfrm>
            <a:custGeom>
              <a:avLst/>
              <a:gdLst/>
              <a:ahLst/>
              <a:cxnLst/>
              <a:rect l="l" t="t" r="r" b="b"/>
              <a:pathLst>
                <a:path w="3228" h="3009" extrusionOk="0">
                  <a:moveTo>
                    <a:pt x="1566" y="0"/>
                  </a:moveTo>
                  <a:cubicBezTo>
                    <a:pt x="1515" y="0"/>
                    <a:pt x="1464" y="3"/>
                    <a:pt x="1412" y="8"/>
                  </a:cubicBezTo>
                  <a:cubicBezTo>
                    <a:pt x="606" y="129"/>
                    <a:pt x="1" y="895"/>
                    <a:pt x="122" y="1702"/>
                  </a:cubicBezTo>
                  <a:cubicBezTo>
                    <a:pt x="232" y="2472"/>
                    <a:pt x="842" y="3008"/>
                    <a:pt x="1589" y="3008"/>
                  </a:cubicBezTo>
                  <a:cubicBezTo>
                    <a:pt x="1663" y="3008"/>
                    <a:pt x="1739" y="3003"/>
                    <a:pt x="1816" y="2992"/>
                  </a:cubicBezTo>
                  <a:cubicBezTo>
                    <a:pt x="2622" y="2871"/>
                    <a:pt x="3227" y="2145"/>
                    <a:pt x="3106" y="1298"/>
                  </a:cubicBezTo>
                  <a:cubicBezTo>
                    <a:pt x="2993" y="543"/>
                    <a:pt x="2314" y="0"/>
                    <a:pt x="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64;p55">
              <a:extLst>
                <a:ext uri="{FF2B5EF4-FFF2-40B4-BE49-F238E27FC236}">
                  <a16:creationId xmlns:a16="http://schemas.microsoft.com/office/drawing/2014/main" id="{A4180CFE-B8F5-B845-8F5D-B0E8FF48A54D}"/>
                </a:ext>
              </a:extLst>
            </p:cNvPr>
            <p:cNvSpPr/>
            <p:nvPr/>
          </p:nvSpPr>
          <p:spPr>
            <a:xfrm>
              <a:off x="5098000" y="1837950"/>
              <a:ext cx="68800" cy="58950"/>
            </a:xfrm>
            <a:custGeom>
              <a:avLst/>
              <a:gdLst/>
              <a:ahLst/>
              <a:cxnLst/>
              <a:rect l="l" t="t" r="r" b="b"/>
              <a:pathLst>
                <a:path w="2752" h="2358" extrusionOk="0">
                  <a:moveTo>
                    <a:pt x="1233" y="1"/>
                  </a:moveTo>
                  <a:cubicBezTo>
                    <a:pt x="1186" y="1"/>
                    <a:pt x="1138" y="3"/>
                    <a:pt x="1089" y="9"/>
                  </a:cubicBezTo>
                  <a:lnTo>
                    <a:pt x="968" y="9"/>
                  </a:lnTo>
                  <a:cubicBezTo>
                    <a:pt x="363" y="171"/>
                    <a:pt x="0" y="735"/>
                    <a:pt x="81" y="1340"/>
                  </a:cubicBezTo>
                  <a:cubicBezTo>
                    <a:pt x="156" y="1987"/>
                    <a:pt x="690" y="2357"/>
                    <a:pt x="1231" y="2357"/>
                  </a:cubicBezTo>
                  <a:cubicBezTo>
                    <a:pt x="1567" y="2357"/>
                    <a:pt x="1906" y="2214"/>
                    <a:pt x="2138" y="1905"/>
                  </a:cubicBezTo>
                  <a:cubicBezTo>
                    <a:pt x="2752" y="1099"/>
                    <a:pt x="2161" y="1"/>
                    <a:pt x="1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65;p55">
              <a:extLst>
                <a:ext uri="{FF2B5EF4-FFF2-40B4-BE49-F238E27FC236}">
                  <a16:creationId xmlns:a16="http://schemas.microsoft.com/office/drawing/2014/main" id="{88834B06-555B-644B-906B-4665CC8335F6}"/>
                </a:ext>
              </a:extLst>
            </p:cNvPr>
            <p:cNvSpPr/>
            <p:nvPr/>
          </p:nvSpPr>
          <p:spPr>
            <a:xfrm>
              <a:off x="5008275" y="1939925"/>
              <a:ext cx="78550" cy="43675"/>
            </a:xfrm>
            <a:custGeom>
              <a:avLst/>
              <a:gdLst/>
              <a:ahLst/>
              <a:cxnLst/>
              <a:rect l="l" t="t" r="r" b="b"/>
              <a:pathLst>
                <a:path w="3142" h="1747" extrusionOk="0">
                  <a:moveTo>
                    <a:pt x="2602" y="0"/>
                  </a:moveTo>
                  <a:cubicBezTo>
                    <a:pt x="2582" y="0"/>
                    <a:pt x="2562" y="1"/>
                    <a:pt x="2541" y="4"/>
                  </a:cubicBezTo>
                  <a:lnTo>
                    <a:pt x="524" y="245"/>
                  </a:lnTo>
                  <a:cubicBezTo>
                    <a:pt x="161" y="326"/>
                    <a:pt x="0" y="689"/>
                    <a:pt x="161" y="1012"/>
                  </a:cubicBezTo>
                  <a:cubicBezTo>
                    <a:pt x="498" y="1507"/>
                    <a:pt x="1020" y="1747"/>
                    <a:pt x="1535" y="1747"/>
                  </a:cubicBezTo>
                  <a:cubicBezTo>
                    <a:pt x="2193" y="1747"/>
                    <a:pt x="2839" y="1355"/>
                    <a:pt x="3065" y="608"/>
                  </a:cubicBezTo>
                  <a:cubicBezTo>
                    <a:pt x="3141" y="304"/>
                    <a:pt x="2930" y="0"/>
                    <a:pt x="26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3" grpId="0" animBg="1"/>
      <p:bldP spid="23" grpId="1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2780416" y="451550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Kết</a:t>
            </a:r>
            <a:r>
              <a:rPr lang="en" sz="4400" b="1" dirty="0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 </a:t>
            </a: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luận</a:t>
            </a:r>
            <a:endParaRPr sz="4400" b="1" dirty="0">
              <a:solidFill>
                <a:srgbClr val="C00000"/>
              </a:solidFill>
              <a:latin typeface="HL-Comic1unicode Normal" panose="0204060305050602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4 đại dương đó là: Thái Bình Dương, Đại Tây Dương, Ấn Độ Dương và Bắc Băng Dương.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476A6-7486-9F49-8AC0-DEB3B401145D}"/>
              </a:ext>
            </a:extLst>
          </p:cNvPr>
          <p:cNvSpPr/>
          <p:nvPr/>
        </p:nvSpPr>
        <p:spPr>
          <a:xfrm>
            <a:off x="3048000" y="2717842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en-VN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title"/>
          </p:nvPr>
        </p:nvSpPr>
        <p:spPr>
          <a:xfrm>
            <a:off x="713225" y="295081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 err="1"/>
              <a:t>Muc</a:t>
            </a:r>
            <a:r>
              <a:rPr lang="en" sz="7200" b="1" dirty="0"/>
              <a:t> </a:t>
            </a:r>
            <a:r>
              <a:rPr lang="en" sz="7200" b="1" dirty="0" err="1"/>
              <a:t>tiêu</a:t>
            </a:r>
            <a:r>
              <a:rPr lang="en" sz="7200" b="1" dirty="0"/>
              <a:t> </a:t>
            </a:r>
            <a:endParaRPr sz="7200" b="1" dirty="0"/>
          </a:p>
        </p:txBody>
      </p:sp>
      <p:sp>
        <p:nvSpPr>
          <p:cNvPr id="1071" name="Google Shape;1071;p36"/>
          <p:cNvSpPr txBox="1">
            <a:spLocks noGrp="1"/>
          </p:cNvSpPr>
          <p:nvPr>
            <p:ph type="title" idx="3"/>
          </p:nvPr>
        </p:nvSpPr>
        <p:spPr>
          <a:xfrm>
            <a:off x="4705742" y="1450851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6" name="Google Shape;1076;p36"/>
          <p:cNvSpPr txBox="1">
            <a:spLocks noGrp="1"/>
          </p:cNvSpPr>
          <p:nvPr>
            <p:ph type="title" idx="6"/>
          </p:nvPr>
        </p:nvSpPr>
        <p:spPr>
          <a:xfrm>
            <a:off x="5468978" y="2464372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79" name="Google Shape;1079;p36"/>
          <p:cNvSpPr txBox="1">
            <a:spLocks noGrp="1"/>
          </p:cNvSpPr>
          <p:nvPr>
            <p:ph type="title" idx="9"/>
          </p:nvPr>
        </p:nvSpPr>
        <p:spPr>
          <a:xfrm>
            <a:off x="4055946" y="3083158"/>
            <a:ext cx="63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086" name="Google Shape;1086;p36"/>
          <p:cNvCxnSpPr>
            <a:cxnSpLocks/>
          </p:cNvCxnSpPr>
          <p:nvPr/>
        </p:nvCxnSpPr>
        <p:spPr>
          <a:xfrm rot="10800000">
            <a:off x="3988259" y="3925578"/>
            <a:ext cx="116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7" name="Google Shape;1087;p36"/>
          <p:cNvGrpSpPr/>
          <p:nvPr/>
        </p:nvGrpSpPr>
        <p:grpSpPr>
          <a:xfrm>
            <a:off x="4094215" y="105710"/>
            <a:ext cx="2954323" cy="5299971"/>
            <a:chOff x="3585733" y="179454"/>
            <a:chExt cx="3101224" cy="5299971"/>
          </a:xfrm>
        </p:grpSpPr>
        <p:grpSp>
          <p:nvGrpSpPr>
            <p:cNvPr id="1088" name="Google Shape;1088;p3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89" name="Google Shape;1089;p3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3585733" y="1184641"/>
              <a:ext cx="1983104" cy="4294784"/>
              <a:chOff x="3585733" y="1184641"/>
              <a:chExt cx="1983104" cy="4294784"/>
            </a:xfrm>
          </p:grpSpPr>
          <p:sp>
            <p:nvSpPr>
              <p:cNvPr id="1098" name="Google Shape;1098;p3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9" name="Google Shape;1099;p36"/>
              <p:cNvCxnSpPr>
                <a:cxnSpLocks/>
              </p:cNvCxnSpPr>
              <p:nvPr/>
            </p:nvCxnSpPr>
            <p:spPr>
              <a:xfrm>
                <a:off x="4258164" y="2054575"/>
                <a:ext cx="91377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36"/>
              <p:cNvCxnSpPr>
                <a:cxnSpLocks/>
              </p:cNvCxnSpPr>
              <p:nvPr/>
            </p:nvCxnSpPr>
            <p:spPr>
              <a:xfrm>
                <a:off x="4869868" y="2976726"/>
                <a:ext cx="69896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36"/>
              <p:cNvCxnSpPr>
                <a:cxnSpLocks/>
              </p:cNvCxnSpPr>
              <p:nvPr/>
            </p:nvCxnSpPr>
            <p:spPr>
              <a:xfrm flipH="1">
                <a:off x="3585733" y="3642307"/>
                <a:ext cx="840009" cy="305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4BA29D-D9AC-614F-83F4-799EF8076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5" b="5862"/>
          <a:stretch/>
        </p:blipFill>
        <p:spPr>
          <a:xfrm>
            <a:off x="1546448" y="1144666"/>
            <a:ext cx="163629" cy="1711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BB9519-0CB8-1D4E-BA58-B9CFB7C30663}"/>
              </a:ext>
            </a:extLst>
          </p:cNvPr>
          <p:cNvSpPr/>
          <p:nvPr/>
        </p:nvSpPr>
        <p:spPr>
          <a:xfrm>
            <a:off x="132161" y="1950802"/>
            <a:ext cx="48963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Nhớ tên và xác định được vị trí 4 đại dương trên quả bản đồ.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6C7F93-8B1F-CD4C-99DF-7FEC5E6EFD61}"/>
              </a:ext>
            </a:extLst>
          </p:cNvPr>
          <p:cNvSpPr/>
          <p:nvPr/>
        </p:nvSpPr>
        <p:spPr>
          <a:xfrm>
            <a:off x="5322124" y="2923118"/>
            <a:ext cx="384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775734"/>
                </a:solidFill>
              </a:rPr>
              <a:t>Mô tả được một số đặc điểm của các đại dương.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8ACFE3-9021-E84F-BD08-213806DA5467}"/>
              </a:ext>
            </a:extLst>
          </p:cNvPr>
          <p:cNvSpPr/>
          <p:nvPr/>
        </p:nvSpPr>
        <p:spPr>
          <a:xfrm>
            <a:off x="-117989" y="3552270"/>
            <a:ext cx="456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Biết phân tích bảng số liệu và lược đồ, tìm một số đặc điểm nổi bật của các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7"/>
          <p:cNvSpPr txBox="1">
            <a:spLocks noGrp="1"/>
          </p:cNvSpPr>
          <p:nvPr>
            <p:ph type="title" idx="2"/>
          </p:nvPr>
        </p:nvSpPr>
        <p:spPr>
          <a:xfrm>
            <a:off x="1336438" y="1161868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</a:rPr>
              <a:t>01</a:t>
            </a:r>
            <a:endParaRPr b="1" dirty="0">
              <a:solidFill>
                <a:srgbClr val="FFFFFF"/>
              </a:solidFill>
            </a:endParaRPr>
          </a:p>
        </p:txBody>
      </p:sp>
      <p:grpSp>
        <p:nvGrpSpPr>
          <p:cNvPr id="1109" name="Google Shape;1109;p37"/>
          <p:cNvGrpSpPr/>
          <p:nvPr/>
        </p:nvGrpSpPr>
        <p:grpSpPr>
          <a:xfrm>
            <a:off x="4749372" y="670134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2A74892-D042-C64A-A975-16372D9C01C3}"/>
              </a:ext>
            </a:extLst>
          </p:cNvPr>
          <p:cNvSpPr/>
          <p:nvPr/>
        </p:nvSpPr>
        <p:spPr>
          <a:xfrm>
            <a:off x="473539" y="2591765"/>
            <a:ext cx="733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Vị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trí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000 Shake TB" panose="03020502040602020206" pitchFamily="66" charset="77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000 Shake TB" panose="03020502040602020206" pitchFamily="66" charset="77"/>
              </a:rPr>
              <a:t>dương</a:t>
            </a:r>
            <a:endParaRPr lang="en-VN" sz="4800" b="1" dirty="0">
              <a:solidFill>
                <a:srgbClr val="0070C0"/>
              </a:solidFill>
              <a:latin typeface="000 Shake TB" panose="03020502040602020206" pitchFamily="66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5"/>
          <p:cNvSpPr txBox="1">
            <a:spLocks noGrp="1"/>
          </p:cNvSpPr>
          <p:nvPr>
            <p:ph type="title"/>
          </p:nvPr>
        </p:nvSpPr>
        <p:spPr>
          <a:xfrm>
            <a:off x="1166022" y="1621552"/>
            <a:ext cx="6811956" cy="1322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latin typeface="000 CCGabrielBautistaLito TB" pitchFamily="2" charset="77"/>
              </a:rPr>
              <a:t>Hãy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kể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tên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các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đại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dương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mà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em</a:t>
            </a:r>
            <a:r>
              <a:rPr lang="en-US" b="1" dirty="0">
                <a:latin typeface="000 CCGabrielBautistaLito TB" pitchFamily="2" charset="77"/>
              </a:rPr>
              <a:t> </a:t>
            </a:r>
            <a:r>
              <a:rPr lang="en-US" b="1" dirty="0" err="1">
                <a:latin typeface="000 CCGabrielBautistaLito TB" pitchFamily="2" charset="77"/>
              </a:rPr>
              <a:t>biết</a:t>
            </a:r>
            <a:r>
              <a:rPr lang="en-US" b="1" dirty="0">
                <a:latin typeface="000 CCGabrielBautistaLito TB" pitchFamily="2" charset="77"/>
              </a:rPr>
              <a:t>?</a:t>
            </a:r>
            <a:endParaRPr b="1" dirty="0">
              <a:latin typeface="000 CCGabrielBautistaLito TB" pitchFamily="2" charset="77"/>
            </a:endParaRPr>
          </a:p>
        </p:txBody>
      </p:sp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id="{A84F5DC1-39E0-8342-9E3D-00894C5CA926}"/>
              </a:ext>
            </a:extLst>
          </p:cNvPr>
          <p:cNvGrpSpPr/>
          <p:nvPr/>
        </p:nvGrpSpPr>
        <p:grpSpPr>
          <a:xfrm>
            <a:off x="6036858" y="8209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id="{10F91AC8-CA09-D740-A43F-DA88153967AA}"/>
              </a:ext>
            </a:extLst>
          </p:cNvPr>
          <p:cNvGrpSpPr/>
          <p:nvPr/>
        </p:nvGrpSpPr>
        <p:grpSpPr>
          <a:xfrm flipH="1">
            <a:off x="2004798" y="8606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" name="Google Shape;1224;p39">
            <a:extLst>
              <a:ext uri="{FF2B5EF4-FFF2-40B4-BE49-F238E27FC236}">
                <a16:creationId xmlns:a16="http://schemas.microsoft.com/office/drawing/2014/main" id="{8F66406F-466F-324E-8714-78DCC36A92D4}"/>
              </a:ext>
            </a:extLst>
          </p:cNvPr>
          <p:cNvGrpSpPr/>
          <p:nvPr/>
        </p:nvGrpSpPr>
        <p:grpSpPr>
          <a:xfrm>
            <a:off x="2016348" y="2867575"/>
            <a:ext cx="890128" cy="500346"/>
            <a:chOff x="9856250" y="1464909"/>
            <a:chExt cx="890128" cy="500346"/>
          </a:xfrm>
        </p:grpSpPr>
        <p:sp>
          <p:nvSpPr>
            <p:cNvPr id="77" name="Google Shape;1225;p39">
              <a:extLst>
                <a:ext uri="{FF2B5EF4-FFF2-40B4-BE49-F238E27FC236}">
                  <a16:creationId xmlns:a16="http://schemas.microsoft.com/office/drawing/2014/main" id="{56274150-0EEE-344D-89BB-363ABB42B2A9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26;p39">
              <a:extLst>
                <a:ext uri="{FF2B5EF4-FFF2-40B4-BE49-F238E27FC236}">
                  <a16:creationId xmlns:a16="http://schemas.microsoft.com/office/drawing/2014/main" id="{6A7AFA17-9CD4-4C48-9ABD-FD4E24C4E2EB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27;p39">
              <a:extLst>
                <a:ext uri="{FF2B5EF4-FFF2-40B4-BE49-F238E27FC236}">
                  <a16:creationId xmlns:a16="http://schemas.microsoft.com/office/drawing/2014/main" id="{7342B7C7-BDA2-4F43-85D8-B2556AE3F7E6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28;p39">
              <a:extLst>
                <a:ext uri="{FF2B5EF4-FFF2-40B4-BE49-F238E27FC236}">
                  <a16:creationId xmlns:a16="http://schemas.microsoft.com/office/drawing/2014/main" id="{058EDAD3-1556-BA4D-BD03-A17A90FC41EE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29;p39">
              <a:extLst>
                <a:ext uri="{FF2B5EF4-FFF2-40B4-BE49-F238E27FC236}">
                  <a16:creationId xmlns:a16="http://schemas.microsoft.com/office/drawing/2014/main" id="{078F9710-1DE9-A54F-9B3D-5C704B96C340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30;p39">
              <a:extLst>
                <a:ext uri="{FF2B5EF4-FFF2-40B4-BE49-F238E27FC236}">
                  <a16:creationId xmlns:a16="http://schemas.microsoft.com/office/drawing/2014/main" id="{56705BDB-8685-F24C-9CB5-0E1A65AF503B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1231;p39">
              <a:extLst>
                <a:ext uri="{FF2B5EF4-FFF2-40B4-BE49-F238E27FC236}">
                  <a16:creationId xmlns:a16="http://schemas.microsoft.com/office/drawing/2014/main" id="{B35F8770-B7B9-584D-B34F-1BEFA78F71C0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84" name="Google Shape;1232;p39">
                <a:extLst>
                  <a:ext uri="{FF2B5EF4-FFF2-40B4-BE49-F238E27FC236}">
                    <a16:creationId xmlns:a16="http://schemas.microsoft.com/office/drawing/2014/main" id="{D74444E4-F9FF-0B40-9802-38ECF373A6F9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233;p39">
                <a:extLst>
                  <a:ext uri="{FF2B5EF4-FFF2-40B4-BE49-F238E27FC236}">
                    <a16:creationId xmlns:a16="http://schemas.microsoft.com/office/drawing/2014/main" id="{F30A79EB-E494-C845-B6E2-C381294AEFB0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234;p39">
                <a:extLst>
                  <a:ext uri="{FF2B5EF4-FFF2-40B4-BE49-F238E27FC236}">
                    <a16:creationId xmlns:a16="http://schemas.microsoft.com/office/drawing/2014/main" id="{38595099-B995-9044-8A95-B769C642973A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1235;p39">
            <a:extLst>
              <a:ext uri="{FF2B5EF4-FFF2-40B4-BE49-F238E27FC236}">
                <a16:creationId xmlns:a16="http://schemas.microsoft.com/office/drawing/2014/main" id="{B0D7CF99-F563-8648-A55A-5A26CEE06B6C}"/>
              </a:ext>
            </a:extLst>
          </p:cNvPr>
          <p:cNvGrpSpPr/>
          <p:nvPr/>
        </p:nvGrpSpPr>
        <p:grpSpPr>
          <a:xfrm flipH="1">
            <a:off x="6164362" y="3006008"/>
            <a:ext cx="657282" cy="421468"/>
            <a:chOff x="9356472" y="3319641"/>
            <a:chExt cx="657282" cy="421468"/>
          </a:xfrm>
        </p:grpSpPr>
        <p:grpSp>
          <p:nvGrpSpPr>
            <p:cNvPr id="88" name="Google Shape;1236;p39">
              <a:extLst>
                <a:ext uri="{FF2B5EF4-FFF2-40B4-BE49-F238E27FC236}">
                  <a16:creationId xmlns:a16="http://schemas.microsoft.com/office/drawing/2014/main" id="{77C808DC-D000-B347-A774-68E3E46B3A0C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96" name="Google Shape;1237;p39">
                <a:extLst>
                  <a:ext uri="{FF2B5EF4-FFF2-40B4-BE49-F238E27FC236}">
                    <a16:creationId xmlns:a16="http://schemas.microsoft.com/office/drawing/2014/main" id="{7FF7C1D6-5B4E-C347-AB68-A0BBB07A4BBE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238;p39">
                <a:extLst>
                  <a:ext uri="{FF2B5EF4-FFF2-40B4-BE49-F238E27FC236}">
                    <a16:creationId xmlns:a16="http://schemas.microsoft.com/office/drawing/2014/main" id="{BBED20AA-9A17-034B-BE43-96A6F88A7222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239;p39">
                <a:extLst>
                  <a:ext uri="{FF2B5EF4-FFF2-40B4-BE49-F238E27FC236}">
                    <a16:creationId xmlns:a16="http://schemas.microsoft.com/office/drawing/2014/main" id="{505F347D-85F9-534D-9682-F9E2400499B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240;p39">
                <a:extLst>
                  <a:ext uri="{FF2B5EF4-FFF2-40B4-BE49-F238E27FC236}">
                    <a16:creationId xmlns:a16="http://schemas.microsoft.com/office/drawing/2014/main" id="{B69DAA6A-D145-DE47-AC00-BE93DE1E4832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241;p39">
                <a:extLst>
                  <a:ext uri="{FF2B5EF4-FFF2-40B4-BE49-F238E27FC236}">
                    <a16:creationId xmlns:a16="http://schemas.microsoft.com/office/drawing/2014/main" id="{A8E142A6-66C8-B448-81C3-76606BB96A2B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242;p39">
                <a:extLst>
                  <a:ext uri="{FF2B5EF4-FFF2-40B4-BE49-F238E27FC236}">
                    <a16:creationId xmlns:a16="http://schemas.microsoft.com/office/drawing/2014/main" id="{3442ED7D-2299-4349-BAE9-7EC746BD80E6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243;p39">
                <a:extLst>
                  <a:ext uri="{FF2B5EF4-FFF2-40B4-BE49-F238E27FC236}">
                    <a16:creationId xmlns:a16="http://schemas.microsoft.com/office/drawing/2014/main" id="{E5627C2A-3B96-A046-8C68-BC0A1590E049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244;p39">
                <a:extLst>
                  <a:ext uri="{FF2B5EF4-FFF2-40B4-BE49-F238E27FC236}">
                    <a16:creationId xmlns:a16="http://schemas.microsoft.com/office/drawing/2014/main" id="{E4EC444E-E49C-344F-AB04-B6960D8CF0F8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245;p39">
                <a:extLst>
                  <a:ext uri="{FF2B5EF4-FFF2-40B4-BE49-F238E27FC236}">
                    <a16:creationId xmlns:a16="http://schemas.microsoft.com/office/drawing/2014/main" id="{5208D2DC-F652-A24D-9349-EE1BAB1C66BD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246;p39">
                <a:extLst>
                  <a:ext uri="{FF2B5EF4-FFF2-40B4-BE49-F238E27FC236}">
                    <a16:creationId xmlns:a16="http://schemas.microsoft.com/office/drawing/2014/main" id="{247D324F-933A-E442-ADA9-CD40E490A2AC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247;p39">
                <a:extLst>
                  <a:ext uri="{FF2B5EF4-FFF2-40B4-BE49-F238E27FC236}">
                    <a16:creationId xmlns:a16="http://schemas.microsoft.com/office/drawing/2014/main" id="{2658915E-2A44-CF44-9F1D-F48354D8BDC6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248;p39">
                <a:extLst>
                  <a:ext uri="{FF2B5EF4-FFF2-40B4-BE49-F238E27FC236}">
                    <a16:creationId xmlns:a16="http://schemas.microsoft.com/office/drawing/2014/main" id="{9E37373A-C44F-FD40-8A64-586967713C88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249;p39">
                <a:extLst>
                  <a:ext uri="{FF2B5EF4-FFF2-40B4-BE49-F238E27FC236}">
                    <a16:creationId xmlns:a16="http://schemas.microsoft.com/office/drawing/2014/main" id="{FBF8E1B7-0786-7145-A14D-92499FA36E14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250;p39">
                <a:extLst>
                  <a:ext uri="{FF2B5EF4-FFF2-40B4-BE49-F238E27FC236}">
                    <a16:creationId xmlns:a16="http://schemas.microsoft.com/office/drawing/2014/main" id="{E6993FBF-58C1-BB40-B056-020CC76E3287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251;p39">
                <a:extLst>
                  <a:ext uri="{FF2B5EF4-FFF2-40B4-BE49-F238E27FC236}">
                    <a16:creationId xmlns:a16="http://schemas.microsoft.com/office/drawing/2014/main" id="{38BC49EF-D8B8-E848-B0B3-F61A5428E464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252;p39">
                <a:extLst>
                  <a:ext uri="{FF2B5EF4-FFF2-40B4-BE49-F238E27FC236}">
                    <a16:creationId xmlns:a16="http://schemas.microsoft.com/office/drawing/2014/main" id="{0376FE1E-D1CC-ED4E-ABAF-4CA4E67F737F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253;p39">
                <a:extLst>
                  <a:ext uri="{FF2B5EF4-FFF2-40B4-BE49-F238E27FC236}">
                    <a16:creationId xmlns:a16="http://schemas.microsoft.com/office/drawing/2014/main" id="{2E33BBDD-709E-0F45-ACEB-A8DAC7456D36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254;p39">
                <a:extLst>
                  <a:ext uri="{FF2B5EF4-FFF2-40B4-BE49-F238E27FC236}">
                    <a16:creationId xmlns:a16="http://schemas.microsoft.com/office/drawing/2014/main" id="{318A758F-282C-2A44-9289-7884F6BE17F0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255;p39">
                <a:extLst>
                  <a:ext uri="{FF2B5EF4-FFF2-40B4-BE49-F238E27FC236}">
                    <a16:creationId xmlns:a16="http://schemas.microsoft.com/office/drawing/2014/main" id="{77025661-8AE7-B34E-80FC-67E94CB7EE93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256;p39">
                <a:extLst>
                  <a:ext uri="{FF2B5EF4-FFF2-40B4-BE49-F238E27FC236}">
                    <a16:creationId xmlns:a16="http://schemas.microsoft.com/office/drawing/2014/main" id="{49BD1CB0-57D3-CC4F-A4E6-D3A65B10AB48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257;p39">
                <a:extLst>
                  <a:ext uri="{FF2B5EF4-FFF2-40B4-BE49-F238E27FC236}">
                    <a16:creationId xmlns:a16="http://schemas.microsoft.com/office/drawing/2014/main" id="{5716F877-04FA-4D48-B414-6703578ECBC8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258;p39">
                <a:extLst>
                  <a:ext uri="{FF2B5EF4-FFF2-40B4-BE49-F238E27FC236}">
                    <a16:creationId xmlns:a16="http://schemas.microsoft.com/office/drawing/2014/main" id="{06A3A520-5E0B-E542-882B-D55B4717B17B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259;p39">
                <a:extLst>
                  <a:ext uri="{FF2B5EF4-FFF2-40B4-BE49-F238E27FC236}">
                    <a16:creationId xmlns:a16="http://schemas.microsoft.com/office/drawing/2014/main" id="{E446D1A7-06D3-094F-81F8-7E3103C3FD10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260;p39">
                <a:extLst>
                  <a:ext uri="{FF2B5EF4-FFF2-40B4-BE49-F238E27FC236}">
                    <a16:creationId xmlns:a16="http://schemas.microsoft.com/office/drawing/2014/main" id="{8F866282-1EB6-B244-82FE-63DF01C2C6D7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61;p39">
                <a:extLst>
                  <a:ext uri="{FF2B5EF4-FFF2-40B4-BE49-F238E27FC236}">
                    <a16:creationId xmlns:a16="http://schemas.microsoft.com/office/drawing/2014/main" id="{BC77720D-37E3-B444-A576-75C7824F0985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62;p39">
                <a:extLst>
                  <a:ext uri="{FF2B5EF4-FFF2-40B4-BE49-F238E27FC236}">
                    <a16:creationId xmlns:a16="http://schemas.microsoft.com/office/drawing/2014/main" id="{891AE43F-6511-514D-B691-F91264B23DAF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63;p39">
                <a:extLst>
                  <a:ext uri="{FF2B5EF4-FFF2-40B4-BE49-F238E27FC236}">
                    <a16:creationId xmlns:a16="http://schemas.microsoft.com/office/drawing/2014/main" id="{5BAD19FE-5070-8B4F-B86A-FF343B4E4FA0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64;p39">
                <a:extLst>
                  <a:ext uri="{FF2B5EF4-FFF2-40B4-BE49-F238E27FC236}">
                    <a16:creationId xmlns:a16="http://schemas.microsoft.com/office/drawing/2014/main" id="{C87E14B4-76E4-A343-8CC1-ED954BC4B851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65;p39">
                <a:extLst>
                  <a:ext uri="{FF2B5EF4-FFF2-40B4-BE49-F238E27FC236}">
                    <a16:creationId xmlns:a16="http://schemas.microsoft.com/office/drawing/2014/main" id="{7AFE95DC-72E8-C947-8972-86E18091D12C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66;p39">
                <a:extLst>
                  <a:ext uri="{FF2B5EF4-FFF2-40B4-BE49-F238E27FC236}">
                    <a16:creationId xmlns:a16="http://schemas.microsoft.com/office/drawing/2014/main" id="{5168E547-5C29-5446-B8E6-549F2C3EF3E2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7;p39">
                <a:extLst>
                  <a:ext uri="{FF2B5EF4-FFF2-40B4-BE49-F238E27FC236}">
                    <a16:creationId xmlns:a16="http://schemas.microsoft.com/office/drawing/2014/main" id="{61057471-FB3F-C548-BA45-B683C59304AA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9" name="Google Shape;1268;p39">
              <a:extLst>
                <a:ext uri="{FF2B5EF4-FFF2-40B4-BE49-F238E27FC236}">
                  <a16:creationId xmlns:a16="http://schemas.microsoft.com/office/drawing/2014/main" id="{3B4A92B7-357F-B943-8F73-2815C0683787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90" name="Google Shape;1269;p39">
                <a:extLst>
                  <a:ext uri="{FF2B5EF4-FFF2-40B4-BE49-F238E27FC236}">
                    <a16:creationId xmlns:a16="http://schemas.microsoft.com/office/drawing/2014/main" id="{94D69D3F-D092-8449-A1B6-4C4B89EC27E7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270;p39">
                <a:extLst>
                  <a:ext uri="{FF2B5EF4-FFF2-40B4-BE49-F238E27FC236}">
                    <a16:creationId xmlns:a16="http://schemas.microsoft.com/office/drawing/2014/main" id="{226A4715-B825-5F4B-896F-1DB551BE5668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" name="Google Shape;1271;p39">
                <a:extLst>
                  <a:ext uri="{FF2B5EF4-FFF2-40B4-BE49-F238E27FC236}">
                    <a16:creationId xmlns:a16="http://schemas.microsoft.com/office/drawing/2014/main" id="{FA36FB52-3AF9-8A4F-B235-C47834348469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272;p39">
                <a:extLst>
                  <a:ext uri="{FF2B5EF4-FFF2-40B4-BE49-F238E27FC236}">
                    <a16:creationId xmlns:a16="http://schemas.microsoft.com/office/drawing/2014/main" id="{2F3F68FC-6BB5-784B-BB2A-EA858771B91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273;p39">
                <a:extLst>
                  <a:ext uri="{FF2B5EF4-FFF2-40B4-BE49-F238E27FC236}">
                    <a16:creationId xmlns:a16="http://schemas.microsoft.com/office/drawing/2014/main" id="{8C61A013-016F-024B-AA1A-1DD0ADD4124A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274;p39">
                <a:extLst>
                  <a:ext uri="{FF2B5EF4-FFF2-40B4-BE49-F238E27FC236}">
                    <a16:creationId xmlns:a16="http://schemas.microsoft.com/office/drawing/2014/main" id="{F6D8F1A8-D036-A84C-B57D-92FB98F3E7F5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E97A467-679B-4946-BD55-BF4CE480EA91}"/>
              </a:ext>
            </a:extLst>
          </p:cNvPr>
          <p:cNvSpPr txBox="1"/>
          <p:nvPr/>
        </p:nvSpPr>
        <p:spPr>
          <a:xfrm>
            <a:off x="661929" y="1464493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 Bình Dương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9786914D-B224-E540-8C62-E6418AC8113C}"/>
              </a:ext>
            </a:extLst>
          </p:cNvPr>
          <p:cNvSpPr txBox="1"/>
          <p:nvPr/>
        </p:nvSpPr>
        <p:spPr>
          <a:xfrm>
            <a:off x="4745104" y="1521402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 Độ Dương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BFECE5D-66C2-E344-BCAA-6448BD5DE895}"/>
              </a:ext>
            </a:extLst>
          </p:cNvPr>
          <p:cNvSpPr txBox="1"/>
          <p:nvPr/>
        </p:nvSpPr>
        <p:spPr>
          <a:xfrm>
            <a:off x="785579" y="3489117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 Tây Dương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7E772DA-863A-1C4D-912C-4D56A7F097EE}"/>
              </a:ext>
            </a:extLst>
          </p:cNvPr>
          <p:cNvSpPr txBox="1"/>
          <p:nvPr/>
        </p:nvSpPr>
        <p:spPr>
          <a:xfrm>
            <a:off x="4868754" y="3546026"/>
            <a:ext cx="357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 Băng Dương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" grpId="0"/>
      <p:bldP spid="1065" grpId="1"/>
      <p:bldP spid="4" grpId="0"/>
      <p:bldP spid="128" grpId="0"/>
      <p:bldP spid="129" grpId="0"/>
      <p:bldP spid="1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"/>
          <p:cNvSpPr txBox="1">
            <a:spLocks noGrp="1"/>
          </p:cNvSpPr>
          <p:nvPr>
            <p:ph type="title" idx="6"/>
          </p:nvPr>
        </p:nvSpPr>
        <p:spPr>
          <a:xfrm>
            <a:off x="859392" y="114385"/>
            <a:ext cx="8106808" cy="658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 SGK tr.130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ảng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78" name="Google Shape;1178;p39"/>
          <p:cNvGrpSpPr/>
          <p:nvPr/>
        </p:nvGrpSpPr>
        <p:grpSpPr>
          <a:xfrm>
            <a:off x="-429755" y="3582801"/>
            <a:ext cx="3510412" cy="3535055"/>
            <a:chOff x="-571269" y="2972518"/>
            <a:chExt cx="4564410" cy="4405194"/>
          </a:xfrm>
        </p:grpSpPr>
        <p:sp>
          <p:nvSpPr>
            <p:cNvPr id="1179" name="Google Shape;1179;p39"/>
            <p:cNvSpPr/>
            <p:nvPr/>
          </p:nvSpPr>
          <p:spPr>
            <a:xfrm flipH="1">
              <a:off x="2467848" y="37023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 flipH="1">
              <a:off x="2977993" y="31819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 flipH="1">
              <a:off x="2977993" y="36572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 flipH="1">
              <a:off x="2065631" y="36047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 flipH="1">
              <a:off x="2455466" y="29725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 flipH="1">
              <a:off x="2964822" y="37282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 flipH="1">
              <a:off x="2964822" y="36497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 flipH="1">
              <a:off x="2964822" y="31822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 flipH="1">
              <a:off x="2455466" y="29729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 flipH="1">
              <a:off x="600259" y="31064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 flipH="1">
              <a:off x="600703" y="37629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 flipH="1">
              <a:off x="-571269" y="37788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 flipH="1">
              <a:off x="-169102" y="29774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 flipH="1">
              <a:off x="585017" y="38943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 flipH="1">
              <a:off x="585017" y="37520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 flipH="1">
              <a:off x="95047" y="38617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 flipH="1">
              <a:off x="585017" y="31064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 flipH="1">
              <a:off x="-169496" y="29774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7" name="Google Shape;1197;p39"/>
            <p:cNvGrpSpPr/>
            <p:nvPr/>
          </p:nvGrpSpPr>
          <p:grpSpPr>
            <a:xfrm>
              <a:off x="1183132" y="3542367"/>
              <a:ext cx="2810009" cy="3835345"/>
              <a:chOff x="1023520" y="3199967"/>
              <a:chExt cx="2810009" cy="3835345"/>
            </a:xfrm>
          </p:grpSpPr>
          <p:sp>
            <p:nvSpPr>
              <p:cNvPr id="1198" name="Google Shape;1198;p39"/>
              <p:cNvSpPr/>
              <p:nvPr/>
            </p:nvSpPr>
            <p:spPr>
              <a:xfrm flipH="1">
                <a:off x="1439271" y="3199967"/>
                <a:ext cx="1096994" cy="1957858"/>
              </a:xfrm>
              <a:custGeom>
                <a:avLst/>
                <a:gdLst/>
                <a:ahLst/>
                <a:cxnLst/>
                <a:rect l="l" t="t" r="r" b="b"/>
                <a:pathLst>
                  <a:path w="22239" h="39691" extrusionOk="0">
                    <a:moveTo>
                      <a:pt x="22238" y="1"/>
                    </a:moveTo>
                    <a:lnTo>
                      <a:pt x="22238" y="1"/>
                    </a:lnTo>
                    <a:cubicBezTo>
                      <a:pt x="22238" y="1"/>
                      <a:pt x="0" y="14195"/>
                      <a:pt x="9273" y="39682"/>
                    </a:cubicBezTo>
                    <a:lnTo>
                      <a:pt x="9273" y="39691"/>
                    </a:lnTo>
                    <a:cubicBezTo>
                      <a:pt x="9273" y="39691"/>
                      <a:pt x="13350" y="30810"/>
                      <a:pt x="16700" y="26157"/>
                    </a:cubicBezTo>
                    <a:lnTo>
                      <a:pt x="10810" y="25865"/>
                    </a:lnTo>
                    <a:lnTo>
                      <a:pt x="19899" y="20343"/>
                    </a:lnTo>
                    <a:lnTo>
                      <a:pt x="19899" y="20343"/>
                    </a:lnTo>
                    <a:lnTo>
                      <a:pt x="12589" y="21905"/>
                    </a:lnTo>
                    <a:lnTo>
                      <a:pt x="20517" y="14027"/>
                    </a:lnTo>
                    <a:lnTo>
                      <a:pt x="22238" y="1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9"/>
              <p:cNvSpPr/>
              <p:nvPr/>
            </p:nvSpPr>
            <p:spPr>
              <a:xfrm flipH="1">
                <a:off x="2127044" y="4303522"/>
                <a:ext cx="1706485" cy="847298"/>
              </a:xfrm>
              <a:custGeom>
                <a:avLst/>
                <a:gdLst/>
                <a:ahLst/>
                <a:cxnLst/>
                <a:rect l="l" t="t" r="r" b="b"/>
                <a:pathLst>
                  <a:path w="34595" h="17177" extrusionOk="0">
                    <a:moveTo>
                      <a:pt x="8397" y="1"/>
                    </a:moveTo>
                    <a:cubicBezTo>
                      <a:pt x="3457" y="1"/>
                      <a:pt x="0" y="1187"/>
                      <a:pt x="0" y="1187"/>
                    </a:cubicBezTo>
                    <a:lnTo>
                      <a:pt x="10602" y="9007"/>
                    </a:lnTo>
                    <a:lnTo>
                      <a:pt x="20510" y="8104"/>
                    </a:lnTo>
                    <a:lnTo>
                      <a:pt x="20510" y="8104"/>
                    </a:lnTo>
                    <a:lnTo>
                      <a:pt x="15297" y="12657"/>
                    </a:lnTo>
                    <a:lnTo>
                      <a:pt x="15297" y="12657"/>
                    </a:lnTo>
                    <a:lnTo>
                      <a:pt x="24236" y="9341"/>
                    </a:lnTo>
                    <a:lnTo>
                      <a:pt x="21094" y="14011"/>
                    </a:lnTo>
                    <a:cubicBezTo>
                      <a:pt x="26190" y="14487"/>
                      <a:pt x="34595" y="17177"/>
                      <a:pt x="34595" y="17177"/>
                    </a:cubicBezTo>
                    <a:cubicBezTo>
                      <a:pt x="27164" y="2823"/>
                      <a:pt x="16017" y="1"/>
                      <a:pt x="8397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9"/>
              <p:cNvSpPr/>
              <p:nvPr/>
            </p:nvSpPr>
            <p:spPr>
              <a:xfrm flipH="1">
                <a:off x="2127044" y="5135184"/>
                <a:ext cx="1586964" cy="995182"/>
              </a:xfrm>
              <a:custGeom>
                <a:avLst/>
                <a:gdLst/>
                <a:ahLst/>
                <a:cxnLst/>
                <a:rect l="l" t="t" r="r" b="b"/>
                <a:pathLst>
                  <a:path w="32172" h="20175" extrusionOk="0">
                    <a:moveTo>
                      <a:pt x="27268" y="1"/>
                    </a:moveTo>
                    <a:cubicBezTo>
                      <a:pt x="5320" y="1"/>
                      <a:pt x="0" y="20174"/>
                      <a:pt x="0" y="20174"/>
                    </a:cubicBezTo>
                    <a:lnTo>
                      <a:pt x="12239" y="15755"/>
                    </a:lnTo>
                    <a:lnTo>
                      <a:pt x="16984" y="6933"/>
                    </a:lnTo>
                    <a:lnTo>
                      <a:pt x="17811" y="13909"/>
                    </a:lnTo>
                    <a:lnTo>
                      <a:pt x="20050" y="4519"/>
                    </a:lnTo>
                    <a:lnTo>
                      <a:pt x="22122" y="9824"/>
                    </a:lnTo>
                    <a:cubicBezTo>
                      <a:pt x="25330" y="5830"/>
                      <a:pt x="32172" y="317"/>
                      <a:pt x="32172" y="317"/>
                    </a:cubicBezTo>
                    <a:cubicBezTo>
                      <a:pt x="30452" y="101"/>
                      <a:pt x="28818" y="1"/>
                      <a:pt x="27268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9"/>
              <p:cNvSpPr/>
              <p:nvPr/>
            </p:nvSpPr>
            <p:spPr>
              <a:xfrm flipH="1">
                <a:off x="2092416" y="5129511"/>
                <a:ext cx="1621592" cy="1000855"/>
              </a:xfrm>
              <a:custGeom>
                <a:avLst/>
                <a:gdLst/>
                <a:ahLst/>
                <a:cxnLst/>
                <a:rect l="l" t="t" r="r" b="b"/>
                <a:pathLst>
                  <a:path w="32874" h="20290" extrusionOk="0">
                    <a:moveTo>
                      <a:pt x="25913" y="0"/>
                    </a:moveTo>
                    <a:cubicBezTo>
                      <a:pt x="5172" y="0"/>
                      <a:pt x="0" y="20289"/>
                      <a:pt x="0" y="20289"/>
                    </a:cubicBezTo>
                    <a:cubicBezTo>
                      <a:pt x="13817" y="1962"/>
                      <a:pt x="28133" y="664"/>
                      <a:pt x="31912" y="664"/>
                    </a:cubicBezTo>
                    <a:cubicBezTo>
                      <a:pt x="32536" y="664"/>
                      <a:pt x="32873" y="699"/>
                      <a:pt x="32873" y="699"/>
                    </a:cubicBezTo>
                    <a:cubicBezTo>
                      <a:pt x="30378" y="218"/>
                      <a:pt x="28062" y="0"/>
                      <a:pt x="25913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9"/>
              <p:cNvSpPr/>
              <p:nvPr/>
            </p:nvSpPr>
            <p:spPr>
              <a:xfrm flipH="1">
                <a:off x="2092416" y="4294199"/>
                <a:ext cx="1741113" cy="870236"/>
              </a:xfrm>
              <a:custGeom>
                <a:avLst/>
                <a:gdLst/>
                <a:ahLst/>
                <a:cxnLst/>
                <a:rect l="l" t="t" r="r" b="b"/>
                <a:pathLst>
                  <a:path w="35297" h="17642" extrusionOk="0">
                    <a:moveTo>
                      <a:pt x="9334" y="0"/>
                    </a:moveTo>
                    <a:cubicBezTo>
                      <a:pt x="6489" y="0"/>
                      <a:pt x="3382" y="416"/>
                      <a:pt x="0" y="1376"/>
                    </a:cubicBezTo>
                    <a:cubicBezTo>
                      <a:pt x="0" y="1376"/>
                      <a:pt x="23977" y="2362"/>
                      <a:pt x="35296" y="17641"/>
                    </a:cubicBezTo>
                    <a:cubicBezTo>
                      <a:pt x="35296" y="17641"/>
                      <a:pt x="27863" y="0"/>
                      <a:pt x="9334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9"/>
              <p:cNvSpPr/>
              <p:nvPr/>
            </p:nvSpPr>
            <p:spPr>
              <a:xfrm flipH="1">
                <a:off x="1439271" y="3199967"/>
                <a:ext cx="1234667" cy="1902266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38564" extrusionOk="0">
                    <a:moveTo>
                      <a:pt x="25029" y="1"/>
                    </a:moveTo>
                    <a:lnTo>
                      <a:pt x="25029" y="1"/>
                    </a:lnTo>
                    <a:cubicBezTo>
                      <a:pt x="1" y="16642"/>
                      <a:pt x="11838" y="38563"/>
                      <a:pt x="11838" y="38563"/>
                    </a:cubicBezTo>
                    <a:cubicBezTo>
                      <a:pt x="10886" y="16459"/>
                      <a:pt x="25029" y="2"/>
                      <a:pt x="25029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9"/>
              <p:cNvSpPr/>
              <p:nvPr/>
            </p:nvSpPr>
            <p:spPr>
              <a:xfrm flipH="1">
                <a:off x="1023520" y="5151888"/>
                <a:ext cx="1067675" cy="1883425"/>
              </a:xfrm>
              <a:custGeom>
                <a:avLst/>
                <a:gdLst/>
                <a:ahLst/>
                <a:cxnLst/>
                <a:rect l="l" t="t" r="r" b="b"/>
                <a:pathLst>
                  <a:path w="42707" h="75337" extrusionOk="0">
                    <a:moveTo>
                      <a:pt x="0" y="0"/>
                    </a:moveTo>
                    <a:cubicBezTo>
                      <a:pt x="1" y="1"/>
                      <a:pt x="10418" y="18956"/>
                      <a:pt x="13868" y="28646"/>
                    </a:cubicBezTo>
                    <a:cubicBezTo>
                      <a:pt x="17318" y="38345"/>
                      <a:pt x="29273" y="75337"/>
                      <a:pt x="29273" y="75337"/>
                    </a:cubicBezTo>
                    <a:cubicBezTo>
                      <a:pt x="31654" y="73399"/>
                      <a:pt x="33208" y="71511"/>
                      <a:pt x="36056" y="70784"/>
                    </a:cubicBezTo>
                    <a:cubicBezTo>
                      <a:pt x="36153" y="70759"/>
                      <a:pt x="36252" y="70748"/>
                      <a:pt x="36353" y="70748"/>
                    </a:cubicBezTo>
                    <a:cubicBezTo>
                      <a:pt x="37475" y="70748"/>
                      <a:pt x="38821" y="72156"/>
                      <a:pt x="39691" y="72156"/>
                    </a:cubicBezTo>
                    <a:cubicBezTo>
                      <a:pt x="39904" y="72156"/>
                      <a:pt x="40088" y="72071"/>
                      <a:pt x="40233" y="71861"/>
                    </a:cubicBezTo>
                    <a:cubicBezTo>
                      <a:pt x="41027" y="70717"/>
                      <a:pt x="42706" y="69255"/>
                      <a:pt x="42706" y="69255"/>
                    </a:cubicBezTo>
                    <a:cubicBezTo>
                      <a:pt x="30401" y="3223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5" name="Google Shape;1205;p39"/>
          <p:cNvGrpSpPr/>
          <p:nvPr/>
        </p:nvGrpSpPr>
        <p:grpSpPr>
          <a:xfrm>
            <a:off x="332855" y="194111"/>
            <a:ext cx="667683" cy="400866"/>
            <a:chOff x="12376667" y="1561271"/>
            <a:chExt cx="667683" cy="400866"/>
          </a:xfrm>
        </p:grpSpPr>
        <p:grpSp>
          <p:nvGrpSpPr>
            <p:cNvPr id="1206" name="Google Shape;1206;p39"/>
            <p:cNvGrpSpPr/>
            <p:nvPr/>
          </p:nvGrpSpPr>
          <p:grpSpPr>
            <a:xfrm rot="4864985">
              <a:off x="12809349" y="1641834"/>
              <a:ext cx="237872" cy="197647"/>
              <a:chOff x="9459700" y="1764488"/>
              <a:chExt cx="237875" cy="197650"/>
            </a:xfrm>
          </p:grpSpPr>
          <p:sp>
            <p:nvSpPr>
              <p:cNvPr id="1207" name="Google Shape;1207;p39"/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9"/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9"/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9"/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9"/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9"/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3" name="Google Shape;1213;p39"/>
            <p:cNvGrpSpPr/>
            <p:nvPr/>
          </p:nvGrpSpPr>
          <p:grpSpPr>
            <a:xfrm>
              <a:off x="12376667" y="1561271"/>
              <a:ext cx="432366" cy="400866"/>
              <a:chOff x="4194000" y="3132025"/>
              <a:chExt cx="747650" cy="693181"/>
            </a:xfrm>
          </p:grpSpPr>
          <p:sp>
            <p:nvSpPr>
              <p:cNvPr id="1214" name="Google Shape;1214;p39"/>
              <p:cNvSpPr/>
              <p:nvPr/>
            </p:nvSpPr>
            <p:spPr>
              <a:xfrm>
                <a:off x="4201307" y="3214581"/>
                <a:ext cx="639675" cy="610625"/>
              </a:xfrm>
              <a:custGeom>
                <a:avLst/>
                <a:gdLst/>
                <a:ahLst/>
                <a:cxnLst/>
                <a:rect l="l" t="t" r="r" b="b"/>
                <a:pathLst>
                  <a:path w="25587" h="24425" extrusionOk="0">
                    <a:moveTo>
                      <a:pt x="14229" y="0"/>
                    </a:moveTo>
                    <a:cubicBezTo>
                      <a:pt x="13393" y="0"/>
                      <a:pt x="12519" y="475"/>
                      <a:pt x="11872" y="2002"/>
                    </a:cubicBezTo>
                    <a:cubicBezTo>
                      <a:pt x="11872" y="2002"/>
                      <a:pt x="10967" y="1671"/>
                      <a:pt x="9922" y="1671"/>
                    </a:cubicBezTo>
                    <a:cubicBezTo>
                      <a:pt x="8521" y="1671"/>
                      <a:pt x="6867" y="2265"/>
                      <a:pt x="6793" y="5043"/>
                    </a:cubicBezTo>
                    <a:cubicBezTo>
                      <a:pt x="6793" y="5043"/>
                      <a:pt x="6366" y="4930"/>
                      <a:pt x="5828" y="4930"/>
                    </a:cubicBezTo>
                    <a:cubicBezTo>
                      <a:pt x="4639" y="4930"/>
                      <a:pt x="2908" y="5482"/>
                      <a:pt x="4044" y="9022"/>
                    </a:cubicBezTo>
                    <a:cubicBezTo>
                      <a:pt x="2750" y="9022"/>
                      <a:pt x="421" y="9022"/>
                      <a:pt x="98" y="11092"/>
                    </a:cubicBezTo>
                    <a:cubicBezTo>
                      <a:pt x="1" y="11739"/>
                      <a:pt x="162" y="12386"/>
                      <a:pt x="518" y="12935"/>
                    </a:cubicBezTo>
                    <a:cubicBezTo>
                      <a:pt x="809" y="13453"/>
                      <a:pt x="1197" y="13938"/>
                      <a:pt x="1618" y="14359"/>
                    </a:cubicBezTo>
                    <a:lnTo>
                      <a:pt x="1812" y="14585"/>
                    </a:lnTo>
                    <a:lnTo>
                      <a:pt x="1844" y="14618"/>
                    </a:lnTo>
                    <a:lnTo>
                      <a:pt x="2071" y="14844"/>
                    </a:lnTo>
                    <a:cubicBezTo>
                      <a:pt x="2621" y="15361"/>
                      <a:pt x="3203" y="15847"/>
                      <a:pt x="3817" y="16300"/>
                    </a:cubicBezTo>
                    <a:lnTo>
                      <a:pt x="4141" y="16494"/>
                    </a:lnTo>
                    <a:lnTo>
                      <a:pt x="4173" y="16526"/>
                    </a:lnTo>
                    <a:lnTo>
                      <a:pt x="4464" y="16752"/>
                    </a:lnTo>
                    <a:lnTo>
                      <a:pt x="4529" y="16785"/>
                    </a:lnTo>
                    <a:lnTo>
                      <a:pt x="4852" y="16979"/>
                    </a:lnTo>
                    <a:lnTo>
                      <a:pt x="4885" y="17011"/>
                    </a:lnTo>
                    <a:lnTo>
                      <a:pt x="5208" y="17205"/>
                    </a:lnTo>
                    <a:cubicBezTo>
                      <a:pt x="5694" y="17529"/>
                      <a:pt x="6179" y="17787"/>
                      <a:pt x="6696" y="18079"/>
                    </a:cubicBezTo>
                    <a:lnTo>
                      <a:pt x="6729" y="18111"/>
                    </a:lnTo>
                    <a:lnTo>
                      <a:pt x="7052" y="18273"/>
                    </a:lnTo>
                    <a:lnTo>
                      <a:pt x="7149" y="18305"/>
                    </a:lnTo>
                    <a:lnTo>
                      <a:pt x="7440" y="18467"/>
                    </a:lnTo>
                    <a:lnTo>
                      <a:pt x="7570" y="18531"/>
                    </a:lnTo>
                    <a:lnTo>
                      <a:pt x="7861" y="18661"/>
                    </a:lnTo>
                    <a:lnTo>
                      <a:pt x="7990" y="18758"/>
                    </a:lnTo>
                    <a:lnTo>
                      <a:pt x="8281" y="18887"/>
                    </a:lnTo>
                    <a:lnTo>
                      <a:pt x="8411" y="18952"/>
                    </a:lnTo>
                    <a:lnTo>
                      <a:pt x="8702" y="19081"/>
                    </a:lnTo>
                    <a:lnTo>
                      <a:pt x="8831" y="19146"/>
                    </a:lnTo>
                    <a:cubicBezTo>
                      <a:pt x="9155" y="19275"/>
                      <a:pt x="9510" y="19405"/>
                      <a:pt x="9834" y="19534"/>
                    </a:cubicBezTo>
                    <a:lnTo>
                      <a:pt x="9963" y="19599"/>
                    </a:lnTo>
                    <a:lnTo>
                      <a:pt x="10222" y="19696"/>
                    </a:lnTo>
                    <a:lnTo>
                      <a:pt x="10416" y="19761"/>
                    </a:lnTo>
                    <a:lnTo>
                      <a:pt x="10675" y="19858"/>
                    </a:lnTo>
                    <a:lnTo>
                      <a:pt x="10869" y="19922"/>
                    </a:lnTo>
                    <a:lnTo>
                      <a:pt x="11095" y="20019"/>
                    </a:lnTo>
                    <a:lnTo>
                      <a:pt x="11322" y="20084"/>
                    </a:lnTo>
                    <a:lnTo>
                      <a:pt x="11548" y="20181"/>
                    </a:lnTo>
                    <a:lnTo>
                      <a:pt x="11775" y="20246"/>
                    </a:lnTo>
                    <a:lnTo>
                      <a:pt x="11969" y="20310"/>
                    </a:lnTo>
                    <a:lnTo>
                      <a:pt x="12228" y="20375"/>
                    </a:lnTo>
                    <a:lnTo>
                      <a:pt x="12422" y="20440"/>
                    </a:lnTo>
                    <a:lnTo>
                      <a:pt x="12680" y="20505"/>
                    </a:lnTo>
                    <a:lnTo>
                      <a:pt x="12874" y="20569"/>
                    </a:lnTo>
                    <a:lnTo>
                      <a:pt x="13295" y="20666"/>
                    </a:lnTo>
                    <a:lnTo>
                      <a:pt x="13424" y="20699"/>
                    </a:lnTo>
                    <a:lnTo>
                      <a:pt x="13651" y="20763"/>
                    </a:lnTo>
                    <a:cubicBezTo>
                      <a:pt x="13327" y="22219"/>
                      <a:pt x="13230" y="23416"/>
                      <a:pt x="13715" y="23998"/>
                    </a:cubicBezTo>
                    <a:cubicBezTo>
                      <a:pt x="13970" y="24295"/>
                      <a:pt x="14487" y="24425"/>
                      <a:pt x="15150" y="24425"/>
                    </a:cubicBezTo>
                    <a:cubicBezTo>
                      <a:pt x="15500" y="24425"/>
                      <a:pt x="15890" y="24388"/>
                      <a:pt x="16303" y="24321"/>
                    </a:cubicBezTo>
                    <a:lnTo>
                      <a:pt x="16788" y="24224"/>
                    </a:lnTo>
                    <a:lnTo>
                      <a:pt x="16853" y="24224"/>
                    </a:lnTo>
                    <a:lnTo>
                      <a:pt x="17274" y="24127"/>
                    </a:lnTo>
                    <a:lnTo>
                      <a:pt x="17371" y="24095"/>
                    </a:lnTo>
                    <a:cubicBezTo>
                      <a:pt x="17694" y="23998"/>
                      <a:pt x="18050" y="23901"/>
                      <a:pt x="18406" y="23772"/>
                    </a:cubicBezTo>
                    <a:lnTo>
                      <a:pt x="18503" y="23739"/>
                    </a:lnTo>
                    <a:lnTo>
                      <a:pt x="18956" y="23577"/>
                    </a:lnTo>
                    <a:lnTo>
                      <a:pt x="19053" y="23545"/>
                    </a:lnTo>
                    <a:lnTo>
                      <a:pt x="19570" y="23351"/>
                    </a:lnTo>
                    <a:lnTo>
                      <a:pt x="19635" y="23319"/>
                    </a:lnTo>
                    <a:lnTo>
                      <a:pt x="20088" y="23157"/>
                    </a:lnTo>
                    <a:lnTo>
                      <a:pt x="20217" y="23092"/>
                    </a:lnTo>
                    <a:lnTo>
                      <a:pt x="20670" y="22898"/>
                    </a:lnTo>
                    <a:lnTo>
                      <a:pt x="20702" y="22898"/>
                    </a:lnTo>
                    <a:lnTo>
                      <a:pt x="21188" y="22639"/>
                    </a:lnTo>
                    <a:lnTo>
                      <a:pt x="21285" y="22575"/>
                    </a:lnTo>
                    <a:lnTo>
                      <a:pt x="21673" y="22413"/>
                    </a:lnTo>
                    <a:lnTo>
                      <a:pt x="21770" y="22348"/>
                    </a:lnTo>
                    <a:lnTo>
                      <a:pt x="22190" y="22090"/>
                    </a:lnTo>
                    <a:lnTo>
                      <a:pt x="22255" y="22057"/>
                    </a:lnTo>
                    <a:lnTo>
                      <a:pt x="22611" y="21831"/>
                    </a:lnTo>
                    <a:lnTo>
                      <a:pt x="22708" y="21766"/>
                    </a:lnTo>
                    <a:lnTo>
                      <a:pt x="22999" y="21572"/>
                    </a:lnTo>
                    <a:lnTo>
                      <a:pt x="23064" y="21507"/>
                    </a:lnTo>
                    <a:cubicBezTo>
                      <a:pt x="23161" y="21443"/>
                      <a:pt x="23290" y="21346"/>
                      <a:pt x="23387" y="21249"/>
                    </a:cubicBezTo>
                    <a:lnTo>
                      <a:pt x="23452" y="21216"/>
                    </a:lnTo>
                    <a:lnTo>
                      <a:pt x="23646" y="21022"/>
                    </a:lnTo>
                    <a:lnTo>
                      <a:pt x="23711" y="20925"/>
                    </a:lnTo>
                    <a:cubicBezTo>
                      <a:pt x="23808" y="20860"/>
                      <a:pt x="23872" y="20763"/>
                      <a:pt x="23937" y="20699"/>
                    </a:cubicBezTo>
                    <a:cubicBezTo>
                      <a:pt x="24552" y="19922"/>
                      <a:pt x="23419" y="18661"/>
                      <a:pt x="21770" y="17367"/>
                    </a:cubicBezTo>
                    <a:lnTo>
                      <a:pt x="21802" y="17302"/>
                    </a:lnTo>
                    <a:cubicBezTo>
                      <a:pt x="21964" y="16946"/>
                      <a:pt x="22126" y="16591"/>
                      <a:pt x="22287" y="16202"/>
                    </a:cubicBezTo>
                    <a:lnTo>
                      <a:pt x="22287" y="16170"/>
                    </a:lnTo>
                    <a:lnTo>
                      <a:pt x="22546" y="15620"/>
                    </a:lnTo>
                    <a:lnTo>
                      <a:pt x="22546" y="15588"/>
                    </a:lnTo>
                    <a:lnTo>
                      <a:pt x="22805" y="15006"/>
                    </a:lnTo>
                    <a:lnTo>
                      <a:pt x="22805" y="14973"/>
                    </a:lnTo>
                    <a:cubicBezTo>
                      <a:pt x="23064" y="14391"/>
                      <a:pt x="23322" y="13744"/>
                      <a:pt x="23581" y="13097"/>
                    </a:cubicBezTo>
                    <a:cubicBezTo>
                      <a:pt x="23646" y="12903"/>
                      <a:pt x="23743" y="12677"/>
                      <a:pt x="23808" y="12483"/>
                    </a:cubicBezTo>
                    <a:lnTo>
                      <a:pt x="23808" y="12450"/>
                    </a:lnTo>
                    <a:cubicBezTo>
                      <a:pt x="24131" y="11577"/>
                      <a:pt x="24455" y="10704"/>
                      <a:pt x="24681" y="9830"/>
                    </a:cubicBezTo>
                    <a:cubicBezTo>
                      <a:pt x="24746" y="9604"/>
                      <a:pt x="24810" y="9410"/>
                      <a:pt x="24875" y="9183"/>
                    </a:cubicBezTo>
                    <a:cubicBezTo>
                      <a:pt x="25360" y="7243"/>
                      <a:pt x="25587" y="5463"/>
                      <a:pt x="25199" y="4137"/>
                    </a:cubicBezTo>
                    <a:cubicBezTo>
                      <a:pt x="25069" y="3555"/>
                      <a:pt x="24778" y="3070"/>
                      <a:pt x="24358" y="2682"/>
                    </a:cubicBezTo>
                    <a:cubicBezTo>
                      <a:pt x="24260" y="2585"/>
                      <a:pt x="24131" y="2488"/>
                      <a:pt x="24002" y="2423"/>
                    </a:cubicBezTo>
                    <a:cubicBezTo>
                      <a:pt x="23423" y="2081"/>
                      <a:pt x="22739" y="1910"/>
                      <a:pt x="22051" y="1910"/>
                    </a:cubicBezTo>
                    <a:cubicBezTo>
                      <a:pt x="21892" y="1910"/>
                      <a:pt x="21733" y="1919"/>
                      <a:pt x="21576" y="1938"/>
                    </a:cubicBezTo>
                    <a:cubicBezTo>
                      <a:pt x="21576" y="1938"/>
                      <a:pt x="20498" y="174"/>
                      <a:pt x="18957" y="174"/>
                    </a:cubicBezTo>
                    <a:cubicBezTo>
                      <a:pt x="18330" y="174"/>
                      <a:pt x="17625" y="467"/>
                      <a:pt x="16885" y="1291"/>
                    </a:cubicBezTo>
                    <a:cubicBezTo>
                      <a:pt x="16885" y="1291"/>
                      <a:pt x="15608" y="0"/>
                      <a:pt x="14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9"/>
              <p:cNvSpPr/>
              <p:nvPr/>
            </p:nvSpPr>
            <p:spPr>
              <a:xfrm>
                <a:off x="4518375" y="3515325"/>
                <a:ext cx="330775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11338" extrusionOk="0">
                    <a:moveTo>
                      <a:pt x="2524" y="0"/>
                    </a:moveTo>
                    <a:lnTo>
                      <a:pt x="2524" y="0"/>
                    </a:lnTo>
                    <a:cubicBezTo>
                      <a:pt x="3009" y="3364"/>
                      <a:pt x="1" y="9381"/>
                      <a:pt x="1327" y="10901"/>
                    </a:cubicBezTo>
                    <a:cubicBezTo>
                      <a:pt x="1592" y="11205"/>
                      <a:pt x="2097" y="11337"/>
                      <a:pt x="2748" y="11337"/>
                    </a:cubicBezTo>
                    <a:cubicBezTo>
                      <a:pt x="5351" y="11337"/>
                      <a:pt x="10293" y="9226"/>
                      <a:pt x="11613" y="7569"/>
                    </a:cubicBezTo>
                    <a:cubicBezTo>
                      <a:pt x="13230" y="5532"/>
                      <a:pt x="2524" y="1"/>
                      <a:pt x="25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9"/>
              <p:cNvSpPr/>
              <p:nvPr/>
            </p:nvSpPr>
            <p:spPr>
              <a:xfrm>
                <a:off x="4582275" y="3515325"/>
                <a:ext cx="266875" cy="280625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112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5" y="486"/>
                      <a:pt x="65" y="1003"/>
                      <a:pt x="0" y="1521"/>
                    </a:cubicBezTo>
                    <a:cubicBezTo>
                      <a:pt x="3008" y="3235"/>
                      <a:pt x="8313" y="6567"/>
                      <a:pt x="7149" y="8055"/>
                    </a:cubicBezTo>
                    <a:cubicBezTo>
                      <a:pt x="6275" y="9154"/>
                      <a:pt x="3752" y="10481"/>
                      <a:pt x="1359" y="11225"/>
                    </a:cubicBezTo>
                    <a:cubicBezTo>
                      <a:pt x="4076" y="10772"/>
                      <a:pt x="7925" y="8993"/>
                      <a:pt x="9057" y="7569"/>
                    </a:cubicBezTo>
                    <a:cubicBezTo>
                      <a:pt x="10674" y="553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9"/>
              <p:cNvSpPr/>
              <p:nvPr/>
            </p:nvSpPr>
            <p:spPr>
              <a:xfrm>
                <a:off x="4194000" y="3187100"/>
                <a:ext cx="747650" cy="529700"/>
              </a:xfrm>
              <a:custGeom>
                <a:avLst/>
                <a:gdLst/>
                <a:ahLst/>
                <a:cxnLst/>
                <a:rect l="l" t="t" r="r" b="b"/>
                <a:pathLst>
                  <a:path w="29906" h="21188" extrusionOk="0">
                    <a:moveTo>
                      <a:pt x="14775" y="0"/>
                    </a:moveTo>
                    <a:cubicBezTo>
                      <a:pt x="13934" y="0"/>
                      <a:pt x="13053" y="475"/>
                      <a:pt x="12393" y="2002"/>
                    </a:cubicBezTo>
                    <a:cubicBezTo>
                      <a:pt x="12393" y="2002"/>
                      <a:pt x="11489" y="1671"/>
                      <a:pt x="10443" y="1671"/>
                    </a:cubicBezTo>
                    <a:cubicBezTo>
                      <a:pt x="9043" y="1671"/>
                      <a:pt x="7389" y="2265"/>
                      <a:pt x="7315" y="5043"/>
                    </a:cubicBezTo>
                    <a:cubicBezTo>
                      <a:pt x="7315" y="5043"/>
                      <a:pt x="6888" y="4930"/>
                      <a:pt x="6349" y="4930"/>
                    </a:cubicBezTo>
                    <a:cubicBezTo>
                      <a:pt x="5160" y="4930"/>
                      <a:pt x="3430" y="5481"/>
                      <a:pt x="4566" y="9021"/>
                    </a:cubicBezTo>
                    <a:cubicBezTo>
                      <a:pt x="3272" y="9021"/>
                      <a:pt x="943" y="9021"/>
                      <a:pt x="619" y="11092"/>
                    </a:cubicBezTo>
                    <a:cubicBezTo>
                      <a:pt x="1" y="14901"/>
                      <a:pt x="10863" y="21188"/>
                      <a:pt x="17326" y="21188"/>
                    </a:cubicBezTo>
                    <a:cubicBezTo>
                      <a:pt x="19315" y="21188"/>
                      <a:pt x="20887" y="20592"/>
                      <a:pt x="21580" y="19146"/>
                    </a:cubicBezTo>
                    <a:cubicBezTo>
                      <a:pt x="23774" y="14567"/>
                      <a:pt x="29906" y="1894"/>
                      <a:pt x="22679" y="1894"/>
                    </a:cubicBezTo>
                    <a:cubicBezTo>
                      <a:pt x="22554" y="1894"/>
                      <a:pt x="22425" y="1897"/>
                      <a:pt x="22291" y="1905"/>
                    </a:cubicBezTo>
                    <a:cubicBezTo>
                      <a:pt x="22291" y="1905"/>
                      <a:pt x="21140" y="153"/>
                      <a:pt x="19560" y="153"/>
                    </a:cubicBezTo>
                    <a:cubicBezTo>
                      <a:pt x="18909" y="153"/>
                      <a:pt x="18185" y="451"/>
                      <a:pt x="17439" y="1291"/>
                    </a:cubicBezTo>
                    <a:cubicBezTo>
                      <a:pt x="17439" y="1291"/>
                      <a:pt x="16162" y="0"/>
                      <a:pt x="14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9"/>
              <p:cNvSpPr/>
              <p:nvPr/>
            </p:nvSpPr>
            <p:spPr>
              <a:xfrm>
                <a:off x="4672550" y="3178100"/>
                <a:ext cx="82800" cy="499050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19962" extrusionOk="0">
                    <a:moveTo>
                      <a:pt x="1467" y="1"/>
                    </a:moveTo>
                    <a:cubicBezTo>
                      <a:pt x="1467" y="1"/>
                      <a:pt x="1" y="19962"/>
                      <a:pt x="1214" y="19962"/>
                    </a:cubicBezTo>
                    <a:cubicBezTo>
                      <a:pt x="1223" y="19962"/>
                      <a:pt x="1232" y="19961"/>
                      <a:pt x="1241" y="19959"/>
                    </a:cubicBezTo>
                    <a:cubicBezTo>
                      <a:pt x="2535" y="19635"/>
                      <a:pt x="3117" y="2265"/>
                      <a:pt x="3117" y="2265"/>
                    </a:cubicBezTo>
                    <a:lnTo>
                      <a:pt x="3311" y="130"/>
                    </a:ln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9"/>
              <p:cNvSpPr/>
              <p:nvPr/>
            </p:nvSpPr>
            <p:spPr>
              <a:xfrm>
                <a:off x="4545875" y="3132025"/>
                <a:ext cx="154475" cy="553275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22131" extrusionOk="0">
                    <a:moveTo>
                      <a:pt x="0" y="0"/>
                    </a:moveTo>
                    <a:cubicBezTo>
                      <a:pt x="1" y="1"/>
                      <a:pt x="3848" y="22130"/>
                      <a:pt x="5017" y="22130"/>
                    </a:cubicBezTo>
                    <a:cubicBezTo>
                      <a:pt x="5027" y="22130"/>
                      <a:pt x="5037" y="22128"/>
                      <a:pt x="5046" y="22125"/>
                    </a:cubicBezTo>
                    <a:cubicBezTo>
                      <a:pt x="6179" y="21705"/>
                      <a:pt x="3364" y="3494"/>
                      <a:pt x="3364" y="3494"/>
                    </a:cubicBezTo>
                    <a:lnTo>
                      <a:pt x="2265" y="9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9"/>
              <p:cNvSpPr/>
              <p:nvPr/>
            </p:nvSpPr>
            <p:spPr>
              <a:xfrm>
                <a:off x="4390600" y="3195900"/>
                <a:ext cx="269325" cy="499000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960" extrusionOk="0">
                    <a:moveTo>
                      <a:pt x="1" y="1"/>
                    </a:moveTo>
                    <a:cubicBezTo>
                      <a:pt x="1" y="1"/>
                      <a:pt x="9403" y="19959"/>
                      <a:pt x="10117" y="19959"/>
                    </a:cubicBezTo>
                    <a:cubicBezTo>
                      <a:pt x="10120" y="19959"/>
                      <a:pt x="10123" y="19959"/>
                      <a:pt x="10125" y="19958"/>
                    </a:cubicBezTo>
                    <a:cubicBezTo>
                      <a:pt x="10772" y="19797"/>
                      <a:pt x="4562" y="1650"/>
                      <a:pt x="4562" y="1650"/>
                    </a:cubicBezTo>
                    <a:lnTo>
                      <a:pt x="4012" y="77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9"/>
              <p:cNvSpPr/>
              <p:nvPr/>
            </p:nvSpPr>
            <p:spPr>
              <a:xfrm>
                <a:off x="4288725" y="3274350"/>
                <a:ext cx="350975" cy="414225"/>
              </a:xfrm>
              <a:custGeom>
                <a:avLst/>
                <a:gdLst/>
                <a:ahLst/>
                <a:cxnLst/>
                <a:rect l="l" t="t" r="r" b="b"/>
                <a:pathLst>
                  <a:path w="14039" h="16569" extrusionOk="0">
                    <a:moveTo>
                      <a:pt x="0" y="0"/>
                    </a:moveTo>
                    <a:cubicBezTo>
                      <a:pt x="1" y="1"/>
                      <a:pt x="10561" y="16568"/>
                      <a:pt x="12363" y="16568"/>
                    </a:cubicBezTo>
                    <a:cubicBezTo>
                      <a:pt x="12384" y="16568"/>
                      <a:pt x="12403" y="16566"/>
                      <a:pt x="12421" y="16562"/>
                    </a:cubicBezTo>
                    <a:cubicBezTo>
                      <a:pt x="14039" y="16173"/>
                      <a:pt x="3526" y="1553"/>
                      <a:pt x="3526" y="155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9"/>
              <p:cNvSpPr/>
              <p:nvPr/>
            </p:nvSpPr>
            <p:spPr>
              <a:xfrm>
                <a:off x="4210275" y="3394825"/>
                <a:ext cx="342900" cy="272775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911" extrusionOk="0">
                    <a:moveTo>
                      <a:pt x="1780" y="1"/>
                    </a:moveTo>
                    <a:lnTo>
                      <a:pt x="1" y="551"/>
                    </a:lnTo>
                    <a:cubicBezTo>
                      <a:pt x="1" y="551"/>
                      <a:pt x="11268" y="10910"/>
                      <a:pt x="12621" y="10910"/>
                    </a:cubicBezTo>
                    <a:cubicBezTo>
                      <a:pt x="12644" y="10910"/>
                      <a:pt x="12664" y="10907"/>
                      <a:pt x="12680" y="10902"/>
                    </a:cubicBezTo>
                    <a:cubicBezTo>
                      <a:pt x="13716" y="10546"/>
                      <a:pt x="3915" y="712"/>
                      <a:pt x="3915" y="712"/>
                    </a:cubicBezTo>
                    <a:lnTo>
                      <a:pt x="17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9"/>
              <p:cNvSpPr/>
              <p:nvPr/>
            </p:nvSpPr>
            <p:spPr>
              <a:xfrm>
                <a:off x="4219975" y="3242000"/>
                <a:ext cx="694675" cy="474700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18988" extrusionOk="0">
                    <a:moveTo>
                      <a:pt x="23258" y="0"/>
                    </a:moveTo>
                    <a:cubicBezTo>
                      <a:pt x="24293" y="3849"/>
                      <a:pt x="20541" y="11613"/>
                      <a:pt x="18924" y="14977"/>
                    </a:cubicBezTo>
                    <a:cubicBezTo>
                      <a:pt x="18234" y="16425"/>
                      <a:pt x="16660" y="17021"/>
                      <a:pt x="14666" y="17021"/>
                    </a:cubicBezTo>
                    <a:cubicBezTo>
                      <a:pt x="10114" y="17021"/>
                      <a:pt x="3375" y="13911"/>
                      <a:pt x="1" y="10739"/>
                    </a:cubicBezTo>
                    <a:lnTo>
                      <a:pt x="1" y="10739"/>
                    </a:lnTo>
                    <a:cubicBezTo>
                      <a:pt x="2091" y="14445"/>
                      <a:pt x="10775" y="18988"/>
                      <a:pt x="16266" y="18988"/>
                    </a:cubicBezTo>
                    <a:cubicBezTo>
                      <a:pt x="18253" y="18988"/>
                      <a:pt x="19821" y="18393"/>
                      <a:pt x="20508" y="16950"/>
                    </a:cubicBezTo>
                    <a:cubicBezTo>
                      <a:pt x="22514" y="12777"/>
                      <a:pt x="27786" y="1909"/>
                      <a:pt x="2325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124" name="Table 123">
            <a:extLst>
              <a:ext uri="{FF2B5EF4-FFF2-40B4-BE49-F238E27FC236}">
                <a16:creationId xmlns:a16="http://schemas.microsoft.com/office/drawing/2014/main" id="{82E3DCF3-E3D5-304A-B4FC-077AE836D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58973"/>
              </p:ext>
            </p:extLst>
          </p:nvPr>
        </p:nvGraphicFramePr>
        <p:xfrm>
          <a:off x="212483" y="829823"/>
          <a:ext cx="8719034" cy="38053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7015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902703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59617"/>
                  </a:ext>
                </a:extLst>
              </a:tr>
              <a:tr h="7759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982943"/>
                  </a:ext>
                </a:extLst>
              </a:tr>
            </a:tbl>
          </a:graphicData>
        </a:graphic>
      </p:graphicFrame>
      <p:sp>
        <p:nvSpPr>
          <p:cNvPr id="127" name="TextBox 682">
            <a:extLst>
              <a:ext uri="{FF2B5EF4-FFF2-40B4-BE49-F238E27FC236}">
                <a16:creationId xmlns:a16="http://schemas.microsoft.com/office/drawing/2014/main" id="{68566430-3A0D-434D-8D19-2CBA467D2D44}"/>
              </a:ext>
            </a:extLst>
          </p:cNvPr>
          <p:cNvSpPr txBox="1"/>
          <p:nvPr/>
        </p:nvSpPr>
        <p:spPr>
          <a:xfrm>
            <a:off x="5328138" y="2912883"/>
            <a:ext cx="4105702" cy="2106005"/>
          </a:xfrm>
          <a:prstGeom prst="cloudCallout">
            <a:avLst>
              <a:gd name="adj1" fmla="val -39424"/>
              <a:gd name="adj2" fmla="val 4643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2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  <a:p>
            <a:pPr>
              <a:defRPr/>
            </a:pP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2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2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2800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8" name="Đồng hồ đếm ngược 5 phút - 5 Minutes.mp4" descr="Đồng hồ đếm ngược 5 phút - 5 Minutes.mp4">
            <a:hlinkClick r:id="" action="ppaction://media"/>
            <a:extLst>
              <a:ext uri="{FF2B5EF4-FFF2-40B4-BE49-F238E27FC236}">
                <a16:creationId xmlns:a16="http://schemas.microsoft.com/office/drawing/2014/main" id="{3658F32A-A507-9845-812B-A5605418C6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9419" y="3000607"/>
            <a:ext cx="3733853" cy="2100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  <p:bldLst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878443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Thái Bình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1172" r="51254" b="57568"/>
          <a:stretch/>
        </p:blipFill>
        <p:spPr bwMode="auto">
          <a:xfrm>
            <a:off x="5017247" y="1976190"/>
            <a:ext cx="3647921" cy="309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34477" y="739112"/>
            <a:ext cx="31970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0" y="3387695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1" name="Notched Right Arrow 20">
            <a:extLst>
              <a:ext uri="{FF2B5EF4-FFF2-40B4-BE49-F238E27FC236}">
                <a16:creationId xmlns:a16="http://schemas.microsoft.com/office/drawing/2014/main" id="{C6D4E27F-DE21-D543-9EB9-828ADAB385A3}"/>
              </a:ext>
            </a:extLst>
          </p:cNvPr>
          <p:cNvSpPr/>
          <p:nvPr/>
        </p:nvSpPr>
        <p:spPr>
          <a:xfrm flipH="1">
            <a:off x="4300497" y="2890767"/>
            <a:ext cx="543005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19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803143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Ấn Độ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42072" r="51431" b="15634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72712" y="725716"/>
            <a:ext cx="319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2414138" y="3522216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04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10891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Đại Tây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3" t="197" r="3278" b="57509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53554" y="725716"/>
            <a:ext cx="30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Phi, </a:t>
            </a:r>
          </a:p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72712" y="725716"/>
            <a:ext cx="31970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Notched Right Arrow 19">
            <a:extLst>
              <a:ext uri="{FF2B5EF4-FFF2-40B4-BE49-F238E27FC236}">
                <a16:creationId xmlns:a16="http://schemas.microsoft.com/office/drawing/2014/main" id="{0F38DACC-B59E-0649-8BFC-135BA9F0B9B9}"/>
              </a:ext>
            </a:extLst>
          </p:cNvPr>
          <p:cNvSpPr/>
          <p:nvPr/>
        </p:nvSpPr>
        <p:spPr>
          <a:xfrm>
            <a:off x="1151395" y="2979144"/>
            <a:ext cx="478832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61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E61F0D-B531-E048-B7E2-A5995B1C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964464"/>
              </p:ext>
            </p:extLst>
          </p:nvPr>
        </p:nvGraphicFramePr>
        <p:xfrm>
          <a:off x="212483" y="138446"/>
          <a:ext cx="8719034" cy="183774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58083">
                  <a:extLst>
                    <a:ext uri="{9D8B030D-6E8A-4147-A177-3AD203B41FA5}">
                      <a16:colId xmlns:a16="http://schemas.microsoft.com/office/drawing/2014/main" val="2340578956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990575916"/>
                    </a:ext>
                  </a:extLst>
                </a:gridCol>
                <a:gridCol w="3209141">
                  <a:extLst>
                    <a:ext uri="{9D8B030D-6E8A-4147-A177-3AD203B41FA5}">
                      <a16:colId xmlns:a16="http://schemas.microsoft.com/office/drawing/2014/main" val="188813773"/>
                    </a:ext>
                  </a:extLst>
                </a:gridCol>
              </a:tblGrid>
              <a:tr h="657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đại dương</a:t>
                      </a:r>
                      <a:endParaRPr lang="en-VN" sz="2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châu lục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Giáp với các đại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845257"/>
                  </a:ext>
                </a:extLst>
              </a:tr>
              <a:tr h="11797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VN" sz="2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Bắc Băng Dương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VN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179908"/>
                  </a:ext>
                </a:extLst>
              </a:tr>
            </a:tbl>
          </a:graphicData>
        </a:graphic>
      </p:graphicFrame>
      <p:pic>
        <p:nvPicPr>
          <p:cNvPr id="15" name="Picture 1">
            <a:extLst>
              <a:ext uri="{FF2B5EF4-FFF2-40B4-BE49-F238E27FC236}">
                <a16:creationId xmlns:a16="http://schemas.microsoft.com/office/drawing/2014/main" id="{73DFED49-8F82-3C4B-AC01-F6458B42F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41878" r="3762" b="15828"/>
          <a:stretch/>
        </p:blipFill>
        <p:spPr bwMode="auto">
          <a:xfrm>
            <a:off x="5017247" y="1961676"/>
            <a:ext cx="3647921" cy="317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DE57A-026C-D64E-BCEB-5A9FB8C41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04" b="89891" l="4824" r="94063">
                        <a14:foregroundMark x1="7050" y1="42350" x2="7050" y2="42350"/>
                        <a14:foregroundMark x1="5009" y1="52732" x2="5009" y2="52732"/>
                        <a14:foregroundMark x1="41002" y1="7377" x2="41002" y2="7377"/>
                        <a14:foregroundMark x1="92022" y1="40710" x2="92022" y2="40710"/>
                        <a14:foregroundMark x1="92393" y1="59563" x2="92393" y2="59563"/>
                        <a14:foregroundMark x1="94063" y1="44536" x2="94063" y2="44536"/>
                        <a14:foregroundMark x1="67161" y1="73224" x2="67161" y2="73224"/>
                        <a14:foregroundMark x1="73840" y1="72404" x2="64193" y2="65574"/>
                        <a14:foregroundMark x1="67718" y1="65027" x2="67718" y2="65027"/>
                        <a14:foregroundMark x1="67718" y1="65027" x2="74397" y2="76230"/>
                        <a14:foregroundMark x1="73840" y1="75410" x2="61596" y2="710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09" y="1919283"/>
            <a:ext cx="4753709" cy="32339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D47EE4-A53D-4140-A7FF-C75825996815}"/>
              </a:ext>
            </a:extLst>
          </p:cNvPr>
          <p:cNvSpPr txBox="1"/>
          <p:nvPr/>
        </p:nvSpPr>
        <p:spPr>
          <a:xfrm>
            <a:off x="370116" y="4720763"/>
            <a:ext cx="387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i="1" dirty="0"/>
              <a:t>Lược đồ các châu lục và đại dương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9DD86C-C932-5542-8601-1A64B1C9B433}"/>
              </a:ext>
            </a:extLst>
          </p:cNvPr>
          <p:cNvSpPr txBox="1"/>
          <p:nvPr/>
        </p:nvSpPr>
        <p:spPr>
          <a:xfrm>
            <a:off x="2690989" y="897420"/>
            <a:ext cx="30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châu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Mĩ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C5600-BA47-9848-B2AC-12146DB8B54C}"/>
              </a:ext>
            </a:extLst>
          </p:cNvPr>
          <p:cNvSpPr txBox="1"/>
          <p:nvPr/>
        </p:nvSpPr>
        <p:spPr>
          <a:xfrm>
            <a:off x="5753994" y="897420"/>
            <a:ext cx="319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Tây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just"/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E0B6528C-77E6-7146-8B7A-ED67DCB83623}"/>
              </a:ext>
            </a:extLst>
          </p:cNvPr>
          <p:cNvSpPr/>
          <p:nvPr/>
        </p:nvSpPr>
        <p:spPr>
          <a:xfrm flipH="1">
            <a:off x="2907126" y="1919283"/>
            <a:ext cx="543005" cy="36933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615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752</Words>
  <Application>Microsoft Macintosh PowerPoint</Application>
  <PresentationFormat>On-screen Show (16:9)</PresentationFormat>
  <Paragraphs>174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HL-Brush1 Uni</vt:lpstr>
      <vt:lpstr>Public Sans</vt:lpstr>
      <vt:lpstr>Cambria Math</vt:lpstr>
      <vt:lpstr>HL-Comic1unicode Normal</vt:lpstr>
      <vt:lpstr>Calibri</vt:lpstr>
      <vt:lpstr>Satisfy</vt:lpstr>
      <vt:lpstr>000 Shake TB</vt:lpstr>
      <vt:lpstr>000 CCGabrielBautistaLito TB</vt:lpstr>
      <vt:lpstr>Arial</vt:lpstr>
      <vt:lpstr>Catamaran</vt:lpstr>
      <vt:lpstr>HL-Viettay22-Unicode Normal</vt:lpstr>
      <vt:lpstr>Fira Sans Extra Condensed Medium</vt:lpstr>
      <vt:lpstr>Castaway in a Desert Island by Slidesgo</vt:lpstr>
      <vt:lpstr>PowerPoint Presentation</vt:lpstr>
      <vt:lpstr>Muc tiêu </vt:lpstr>
      <vt:lpstr>01</vt:lpstr>
      <vt:lpstr>Hãy kể tên các đại dương mà em biết?</vt:lpstr>
      <vt:lpstr>Quan sát hình 1, hình 2 SGK tr.130 rồi hoàn thành bảng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Kết luận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Ánh Lê</cp:lastModifiedBy>
  <cp:revision>4</cp:revision>
  <cp:lastPrinted>2022-03-19T07:42:26Z</cp:lastPrinted>
  <dcterms:modified xsi:type="dcterms:W3CDTF">2022-03-29T04:18:05Z</dcterms:modified>
</cp:coreProperties>
</file>