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5" r:id="rId2"/>
    <p:sldId id="314" r:id="rId3"/>
    <p:sldId id="283" r:id="rId4"/>
    <p:sldId id="325" r:id="rId5"/>
    <p:sldId id="285" r:id="rId6"/>
    <p:sldId id="290" r:id="rId7"/>
    <p:sldId id="291" r:id="rId8"/>
    <p:sldId id="318" r:id="rId9"/>
    <p:sldId id="315" r:id="rId10"/>
    <p:sldId id="316" r:id="rId11"/>
    <p:sldId id="317" r:id="rId12"/>
    <p:sldId id="319" r:id="rId13"/>
    <p:sldId id="320" r:id="rId14"/>
    <p:sldId id="356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33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3" y="2662845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3514511" y="207102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Học sinh viết bài vào vở ô li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3514509" y="1310160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0892" y="215564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6629" y="3056346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3862" y="3724726"/>
            <a:ext cx="693231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90" y="2979077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441" y="3641661"/>
            <a:ext cx="848647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775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50467" y="1799327"/>
            <a:ext cx="11391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1920" y="2783990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861" y="2681832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7977" y="3489278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33512" y="4206586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977" y="3413017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958" y="4146201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20987" y="4935538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0987" y="487708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2158" y="1486139"/>
            <a:ext cx="816796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783" y="2451725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372" y="238061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5718" y="3206682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091" y="3867252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466" y="3123360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671" y="3839419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230" y="1998865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 Cỏ non cười 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913" y="3505287"/>
            <a:ext cx="656246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71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16175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odoni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1230" y="1998865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 đúng chính tả bài Cỏ non cười 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913" y="3505287"/>
            <a:ext cx="656246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ng/ngh; tr/ch. (hoặc tiếng có vần êt hoặc êch).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71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985" y="782355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24273" y="1511745"/>
            <a:ext cx="9355449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Én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gọi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Suốt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đêm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cả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đàn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tết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dòng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“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giẫm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lên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!”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cạnh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bãi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Xong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việc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én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tươi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cười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bảo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non:</a:t>
            </a:r>
          </a:p>
          <a:p>
            <a:pPr algn="just">
              <a:lnSpc>
                <a:spcPct val="110000"/>
              </a:lnSpc>
            </a:pP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    -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nay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yên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tâm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còn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giẫm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lên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nữa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71822" y="-128953"/>
            <a:ext cx="3940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HP001 4 hàng" pitchFamily="34" charset="0"/>
              </a:rPr>
              <a:t>1. </a:t>
            </a:r>
            <a:r>
              <a:rPr lang="en-US" sz="4400" b="1" dirty="0" err="1">
                <a:latin typeface="HP001 4 hàng" pitchFamily="34" charset="0"/>
              </a:rPr>
              <a:t>Nghe</a:t>
            </a:r>
            <a:r>
              <a:rPr lang="en-US" sz="4400" b="1" dirty="0">
                <a:latin typeface="HP001 4 hàng" pitchFamily="34" charset="0"/>
              </a:rPr>
              <a:t> – </a:t>
            </a:r>
            <a:r>
              <a:rPr lang="en-US" sz="4400" b="1" dirty="0" err="1">
                <a:latin typeface="HP001 4 hàng" pitchFamily="34" charset="0"/>
              </a:rPr>
              <a:t>viết</a:t>
            </a:r>
            <a:r>
              <a:rPr lang="en-US" sz="4400" b="1" dirty="0">
                <a:latin typeface="HP001 4 hàng" pitchFamily="34" charset="0"/>
              </a:rPr>
              <a:t>:</a:t>
            </a:r>
            <a:endParaRPr lang="vi-VN" sz="4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108" y="2649263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những chữ 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viết hoa?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666" y="2400137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79267" y="3432445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đêm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9267" y="4487523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giẫm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647" y="195934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những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chữ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dễ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viết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sai</a:t>
            </a:r>
            <a:r>
              <a:rPr lang="en-US" sz="4400" b="1" dirty="0">
                <a:latin typeface="HP001 4 hàng" pitchFamily="34" charset="0"/>
              </a:rPr>
              <a:t>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364</Words>
  <Application>Microsoft Office PowerPoint</Application>
  <PresentationFormat>Widescreen</PresentationFormat>
  <Paragraphs>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.VnBodoni</vt:lpstr>
      <vt:lpstr>Algerian</vt:lpstr>
      <vt:lpstr>Arial</vt:lpstr>
      <vt:lpstr>Calibri</vt:lpstr>
      <vt:lpstr>Calibri Light</vt:lpstr>
      <vt:lpstr>HP001 4 hàng</vt:lpstr>
      <vt:lpstr>iCiel Cadena</vt:lpstr>
      <vt:lpstr>Times New Roman</vt:lpstr>
      <vt:lpstr>UTM Avo</vt:lpstr>
      <vt:lpstr>UTM Cookies</vt:lpstr>
      <vt:lpstr>Wingdings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69</cp:revision>
  <dcterms:created xsi:type="dcterms:W3CDTF">2021-07-13T00:48:11Z</dcterms:created>
  <dcterms:modified xsi:type="dcterms:W3CDTF">2021-12-14T12:51:39Z</dcterms:modified>
</cp:coreProperties>
</file>