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4" r:id="rId5"/>
    <p:sldId id="263" r:id="rId6"/>
    <p:sldId id="265" r:id="rId7"/>
    <p:sldId id="266" r:id="rId8"/>
    <p:sldId id="267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12727C"/>
    <a:srgbClr val="FFB685"/>
    <a:srgbClr val="039952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62CB-25BD-4CDE-9DF0-51C1915CFBDE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FF26-1D65-405C-949F-72C35332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Videos\l&#7899;p-4-tu&#7847;n-19_-20-di-chuy&#7875;n-h&#432;&#7899;ng-ph&#7843;i-tr&#225;i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Videos\Tr&#242;-ch&#417;i-Th&#259;ng-b&#7857;ng-H&#7885;c-sinh-Ti&#7875;u-h&#7885;c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16" y="1571612"/>
            <a:ext cx="5143536" cy="428628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SVN-Whimsy" pitchFamily="18" charset="0"/>
              </a:rPr>
              <a:t>Trường</a:t>
            </a:r>
            <a:r>
              <a:rPr lang="en-US" sz="2000" dirty="0" smtClean="0">
                <a:solidFill>
                  <a:srgbClr val="C00000"/>
                </a:solidFill>
                <a:latin typeface="SVN-Whimsy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SVN-Whimsy" pitchFamily="18" charset="0"/>
              </a:rPr>
              <a:t>tiểu</a:t>
            </a:r>
            <a:r>
              <a:rPr lang="en-US" sz="2000" dirty="0" smtClean="0">
                <a:solidFill>
                  <a:srgbClr val="C00000"/>
                </a:solidFill>
                <a:latin typeface="SVN-Whimsy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SVN-Whimsy" pitchFamily="18" charset="0"/>
              </a:rPr>
              <a:t>học</a:t>
            </a:r>
            <a:r>
              <a:rPr lang="en-US" sz="2000" dirty="0" smtClean="0">
                <a:solidFill>
                  <a:srgbClr val="C00000"/>
                </a:solidFill>
                <a:latin typeface="SVN-Whimsy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SVN-Whimsy" pitchFamily="18" charset="0"/>
              </a:rPr>
              <a:t>nguyễn</a:t>
            </a:r>
            <a:r>
              <a:rPr lang="en-US" sz="2000" dirty="0" smtClean="0">
                <a:solidFill>
                  <a:srgbClr val="C00000"/>
                </a:solidFill>
                <a:latin typeface="SVN-Whimsy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SVN-Whimsy" pitchFamily="18" charset="0"/>
              </a:rPr>
              <a:t>văn</a:t>
            </a:r>
            <a:r>
              <a:rPr lang="en-US" sz="2000" dirty="0" smtClean="0">
                <a:solidFill>
                  <a:srgbClr val="C00000"/>
                </a:solidFill>
                <a:latin typeface="SVN-Whimsy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SVN-Whimsy" pitchFamily="18" charset="0"/>
              </a:rPr>
              <a:t>tô</a:t>
            </a:r>
            <a:r>
              <a:rPr lang="en-US" sz="2000" dirty="0" smtClean="0">
                <a:solidFill>
                  <a:srgbClr val="C00000"/>
                </a:solidFill>
                <a:latin typeface="SVN-Whimsy" pitchFamily="18" charset="0"/>
              </a:rPr>
              <a:t>́</a:t>
            </a:r>
            <a:endParaRPr lang="en-US" sz="2000" dirty="0">
              <a:solidFill>
                <a:srgbClr val="C00000"/>
              </a:solidFill>
              <a:latin typeface="SVN-Whims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242886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VN-Georgia" pitchFamily="18" charset="0"/>
              </a:rPr>
              <a:t>Môn</a:t>
            </a:r>
            <a:r>
              <a:rPr lang="en-US" sz="2400" dirty="0" smtClean="0">
                <a:latin typeface="SVN-Georgia" pitchFamily="18" charset="0"/>
              </a:rPr>
              <a:t> </a:t>
            </a:r>
            <a:r>
              <a:rPr lang="en-US" sz="2400" dirty="0" err="1" smtClean="0">
                <a:latin typeface="SVN-Georgia" pitchFamily="18" charset="0"/>
              </a:rPr>
              <a:t>Thê</a:t>
            </a:r>
            <a:r>
              <a:rPr lang="en-US" sz="2400" dirty="0" smtClean="0">
                <a:latin typeface="SVN-Georgia" pitchFamily="18" charset="0"/>
              </a:rPr>
              <a:t>̉ </a:t>
            </a:r>
            <a:r>
              <a:rPr lang="en-US" sz="2400" dirty="0" err="1" smtClean="0">
                <a:latin typeface="SVN-Georgia" pitchFamily="18" charset="0"/>
              </a:rPr>
              <a:t>dục</a:t>
            </a:r>
            <a:r>
              <a:rPr lang="en-US" sz="2400" dirty="0" smtClean="0">
                <a:latin typeface="SVN-Georgia" pitchFamily="18" charset="0"/>
              </a:rPr>
              <a:t> – </a:t>
            </a:r>
            <a:r>
              <a:rPr lang="en-US" sz="2400" dirty="0" err="1" smtClean="0">
                <a:latin typeface="SVN-Georgia" pitchFamily="18" charset="0"/>
              </a:rPr>
              <a:t>Lớp</a:t>
            </a:r>
            <a:r>
              <a:rPr lang="en-US" sz="2400" dirty="0" smtClean="0">
                <a:latin typeface="SVN-Georgia" pitchFamily="18" charset="0"/>
              </a:rPr>
              <a:t> 4</a:t>
            </a:r>
            <a:endParaRPr lang="en-US" sz="2400" dirty="0">
              <a:latin typeface="SVN-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3214686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Bài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ĐI 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CHUYỂN HƯỚNG PHẢI TRÁI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TRÒ CHƠI “THĂNG BẰNG” 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5072074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Giáo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viên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Sơn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Hùng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Em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0100" y="2214554"/>
            <a:ext cx="7215238" cy="30718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Ôn đi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 hướng phải trái.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 cầu thực hiện động tác ở mức tương đối chính xác.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endParaRPr lang="vi-VN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71868" y="1214422"/>
            <a:ext cx="200026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MỤC TIÊU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23574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Khởi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động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5723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500034" y="1071546"/>
            <a:ext cx="8001056" cy="121444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Khởi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khớp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gối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Khởi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động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78605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Nội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dung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2910" y="3357562"/>
            <a:ext cx="8001056" cy="121444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 chuyển hướng phải, trái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472" y="857232"/>
            <a:ext cx="8001056" cy="121444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Khởi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khớp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gối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Khởi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động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Nội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dung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0017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1. Ôn đi vượt chướng ngại vật thấp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71670" y="3429000"/>
            <a:ext cx="5072098" cy="1143008"/>
          </a:xfrm>
          <a:prstGeom prst="rightArrow">
            <a:avLst/>
          </a:prstGeom>
          <a:solidFill>
            <a:srgbClr val="12727C"/>
          </a:solidFill>
          <a:ln>
            <a:solidFill>
              <a:srgbClr val="127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Mời các em xem video</a:t>
            </a:r>
            <a:endParaRPr lang="en-US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Khởi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động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Nội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dung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0017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1. Ôn đi vượt chướng ngại vật thấp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lớp-4-tuần-19_-20-di-chuyển-hướng-phải-trá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071678"/>
            <a:ext cx="8358246" cy="457200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9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Khởi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động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Nội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dung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71670" y="3429000"/>
            <a:ext cx="5072098" cy="1143008"/>
          </a:xfrm>
          <a:prstGeom prst="rightArrow">
            <a:avLst/>
          </a:prstGeom>
          <a:solidFill>
            <a:srgbClr val="12727C"/>
          </a:solidFill>
          <a:ln>
            <a:solidFill>
              <a:srgbClr val="127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Mời các em xem video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1714488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2. Ôn </a:t>
            </a:r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trò chơi “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Thăng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bằng</a:t>
            </a:r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Khởi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động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II/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Nội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dung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714488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2. Ôn </a:t>
            </a:r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trò chơi “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Thăng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bằng</a:t>
            </a:r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Trò-chơi-Thăng-bằng-Học-sinh-Tiểu-họ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2357430"/>
            <a:ext cx="7858180" cy="421484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1604" y="1928802"/>
            <a:ext cx="6072230" cy="29289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TẠM BIỆT CÁC EM. CHÚC CÁC EM HỌC TỐT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237</Words>
  <Application>Microsoft Office PowerPoint</Application>
  <PresentationFormat>On-screen Show (4:3)</PresentationFormat>
  <Paragraphs>30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Trường tiểu học nguyễn văn tố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Trường tiểu học nguyễn văn tố</dc:title>
  <dc:creator>Admin</dc:creator>
  <cp:lastModifiedBy>Admin</cp:lastModifiedBy>
  <cp:revision>36</cp:revision>
  <dcterms:created xsi:type="dcterms:W3CDTF">2022-03-20T11:36:26Z</dcterms:created>
  <dcterms:modified xsi:type="dcterms:W3CDTF">2022-04-03T19:55:19Z</dcterms:modified>
</cp:coreProperties>
</file>