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45" r:id="rId2"/>
    <p:sldMasterId id="2147483770" r:id="rId3"/>
    <p:sldMasterId id="2147483782" r:id="rId4"/>
  </p:sldMasterIdLst>
  <p:notesMasterIdLst>
    <p:notesMasterId r:id="rId39"/>
  </p:notesMasterIdLst>
  <p:sldIdLst>
    <p:sldId id="305" r:id="rId5"/>
    <p:sldId id="306" r:id="rId6"/>
    <p:sldId id="426" r:id="rId7"/>
    <p:sldId id="259" r:id="rId8"/>
    <p:sldId id="291" r:id="rId9"/>
    <p:sldId id="262" r:id="rId10"/>
    <p:sldId id="379" r:id="rId11"/>
    <p:sldId id="425" r:id="rId12"/>
    <p:sldId id="266" r:id="rId13"/>
    <p:sldId id="294" r:id="rId14"/>
    <p:sldId id="276" r:id="rId15"/>
    <p:sldId id="286" r:id="rId16"/>
    <p:sldId id="290" r:id="rId17"/>
    <p:sldId id="432" r:id="rId18"/>
    <p:sldId id="296" r:id="rId19"/>
    <p:sldId id="298" r:id="rId20"/>
    <p:sldId id="282" r:id="rId21"/>
    <p:sldId id="283" r:id="rId22"/>
    <p:sldId id="285" r:id="rId23"/>
    <p:sldId id="299" r:id="rId24"/>
    <p:sldId id="287" r:id="rId25"/>
    <p:sldId id="288" r:id="rId26"/>
    <p:sldId id="431" r:id="rId27"/>
    <p:sldId id="303" r:id="rId28"/>
    <p:sldId id="264" r:id="rId29"/>
    <p:sldId id="300" r:id="rId30"/>
    <p:sldId id="271" r:id="rId31"/>
    <p:sldId id="289" r:id="rId32"/>
    <p:sldId id="301" r:id="rId33"/>
    <p:sldId id="302" r:id="rId34"/>
    <p:sldId id="304" r:id="rId35"/>
    <p:sldId id="274" r:id="rId36"/>
    <p:sldId id="434" r:id="rId37"/>
    <p:sldId id="275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85" d="100"/>
          <a:sy n="85" d="100"/>
        </p:scale>
        <p:origin x="12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4BE1E-5171-4EAD-91E7-86F7A7F550A6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25B4E-4003-4F91-8262-2A5010E2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25B4E-4003-4F91-8262-2A5010E28F1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7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25B4E-4003-4F91-8262-2A5010E28F1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7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4B60D-6C44-4686-A772-B331D260F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2F844-974B-4B95-B6D5-B258E1DFDFF3}" type="datetimeFigureOut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07407-FCF6-4B20-B745-94FA0184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E4260-219B-41D5-8050-6ED45C31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2787B-4167-4743-A305-001EAFFFD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6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8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0E99E-0299-4B8D-A420-F38B6F009F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73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093A-9B2E-481F-9F3E-2A905E0488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98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6674-799A-438E-B6A7-38699A0FBE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52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8E766-77DB-4B0A-9E47-96A52AFEB0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24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0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0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27C3-B825-4376-AF09-B7FE8D7BE3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78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A137B-8B3A-4210-A2A5-6E0BBFEFEB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99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F3B07-F637-484E-A577-A8F1FAD635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0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41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59A72-20AE-4697-A682-EB31885DC5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7D21E-62F2-43B3-85BA-838DE9A65E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65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2E8F-325F-4EF6-86B4-512495D0ED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62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9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9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97BDD-6975-4415-897D-7F8F6CA12B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11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94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FA473-E6DE-4DF4-8766-D308E77C96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0740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97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0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7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243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8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1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4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9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3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6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0E99E-0299-4B8D-A420-F38B6F009F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65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093A-9B2E-481F-9F3E-2A905E0488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43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6674-799A-438E-B6A7-38699A0FBE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579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8E766-77DB-4B0A-9E47-96A52AFEB0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9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9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27C3-B825-4376-AF09-B7FE8D7BE3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903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A137B-8B3A-4210-A2A5-6E0BBFEFEB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58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F3B07-F637-484E-A577-A8F1FAD635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73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59A72-20AE-4697-A682-EB31885DC5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77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7D21E-62F2-43B3-85BA-838DE9A65E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34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2E8F-325F-4EF6-86B4-512495D0ED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7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8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8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97BDD-6975-4415-897D-7F8F6CA12B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475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932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FA473-E6DE-4DF4-8766-D308E77C96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7821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C51D25-939D-47B4-8041-743D60A901B8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9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7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5ACAAA-E84E-40A6-B0B5-185ABD065A98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7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8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5ACAAA-E84E-40A6-B0B5-185ABD065A98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9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png"/><Relationship Id="rId7" Type="http://schemas.openxmlformats.org/officeDocument/2006/relationships/image" Target="../media/image36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Anh dep (4)">
            <a:extLst>
              <a:ext uri="{FF2B5EF4-FFF2-40B4-BE49-F238E27FC236}">
                <a16:creationId xmlns:a16="http://schemas.microsoft.com/office/drawing/2014/main" id="{5F500A53-15B1-4BC7-81F5-F3C80333F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13">
            <a:extLst>
              <a:ext uri="{FF2B5EF4-FFF2-40B4-BE49-F238E27FC236}">
                <a16:creationId xmlns:a16="http://schemas.microsoft.com/office/drawing/2014/main" id="{F917C4E4-92C8-40FC-A4E9-11E30C7C6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57375"/>
            <a:ext cx="442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35844" name="WordArt 9">
            <a:extLst>
              <a:ext uri="{FF2B5EF4-FFF2-40B4-BE49-F238E27FC236}">
                <a16:creationId xmlns:a16="http://schemas.microsoft.com/office/drawing/2014/main" id="{5B79E491-7C47-4B9C-B053-057EDBAC43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2362200"/>
            <a:ext cx="7162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MÔN: TẬP ĐỌC</a:t>
            </a:r>
          </a:p>
          <a:p>
            <a:pPr algn="ctr"/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LỚP 5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ocean-blue-pearl-necklace-with-blue-crazy-horse-jas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05531"/>
            <a:ext cx="3505200" cy="4461449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066812"/>
            <a:ext cx="5189241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Chuỗi</a:t>
            </a: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55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ngọc</a:t>
            </a: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lam:  </a:t>
            </a:r>
          </a:p>
        </p:txBody>
      </p:sp>
      <p:sp>
        <p:nvSpPr>
          <p:cNvPr id="3" name="Action Button: Blank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B1FAC24-D472-44D5-B53E-1C32C7B2E40E}"/>
              </a:ext>
            </a:extLst>
          </p:cNvPr>
          <p:cNvSpPr/>
          <p:nvPr/>
        </p:nvSpPr>
        <p:spPr>
          <a:xfrm>
            <a:off x="8153400" y="762000"/>
            <a:ext cx="381000" cy="381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7929" y="3779078"/>
            <a:ext cx="916641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Lễ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quan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trong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nhất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trong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năm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của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Thiên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Chúa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giáo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được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tổ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chức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từ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đêm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24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tháng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12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đến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hết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25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tháng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12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để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mừng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ngày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Chúa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Jê-su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đời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6" y="3"/>
            <a:ext cx="5396753" cy="3428997"/>
          </a:xfrm>
          <a:prstGeom prst="rect">
            <a:avLst/>
          </a:prstGeom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-35856" y="2740887"/>
            <a:ext cx="91664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Lễ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Nô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– en: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8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1-920fa">
            <a:extLst>
              <a:ext uri="{FF2B5EF4-FFF2-40B4-BE49-F238E27FC236}">
                <a16:creationId xmlns:a16="http://schemas.microsoft.com/office/drawing/2014/main" id="{5898C2A7-65BF-49B0-B0DA-51C1232E0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legs3">
            <a:extLst>
              <a:ext uri="{FF2B5EF4-FFF2-40B4-BE49-F238E27FC236}">
                <a16:creationId xmlns:a16="http://schemas.microsoft.com/office/drawing/2014/main" id="{CFB7F513-BC8D-4EFF-B64E-9DF6BA9B8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0900"/>
            <a:ext cx="46196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hinh-anh-giang-sinh-2019">
            <a:extLst>
              <a:ext uri="{FF2B5EF4-FFF2-40B4-BE49-F238E27FC236}">
                <a16:creationId xmlns:a16="http://schemas.microsoft.com/office/drawing/2014/main" id="{2B93FF69-4E50-4EBA-B233-66BF80C19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tải xuống (4)">
            <a:extLst>
              <a:ext uri="{FF2B5EF4-FFF2-40B4-BE49-F238E27FC236}">
                <a16:creationId xmlns:a16="http://schemas.microsoft.com/office/drawing/2014/main" id="{B1C4032B-9A08-42BC-BF53-3394D521F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15">
            <a:extLst>
              <a:ext uri="{FF2B5EF4-FFF2-40B4-BE49-F238E27FC236}">
                <a16:creationId xmlns:a16="http://schemas.microsoft.com/office/drawing/2014/main" id="{238BEA98-7DE6-4F07-A5BD-1908762A1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Action Button: Go Back or Previous 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959956B4-D7AE-4E18-BC9D-EFB005AFBD27}"/>
              </a:ext>
            </a:extLst>
          </p:cNvPr>
          <p:cNvSpPr/>
          <p:nvPr/>
        </p:nvSpPr>
        <p:spPr>
          <a:xfrm>
            <a:off x="8305800" y="6019800"/>
            <a:ext cx="5334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28" y="0"/>
            <a:ext cx="4724400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4419599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447800" y="5257800"/>
            <a:ext cx="691086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500" kern="0" dirty="0" err="1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Giáo</a:t>
            </a:r>
            <a:r>
              <a:rPr lang="en-US" sz="5500" kern="0" dirty="0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5500" kern="0" dirty="0" err="1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đường</a:t>
            </a:r>
            <a:r>
              <a:rPr lang="en-US" sz="5500" kern="0" dirty="0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: </a:t>
            </a:r>
            <a:r>
              <a:rPr lang="en-US" sz="5500" kern="0" dirty="0" err="1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Nhà</a:t>
            </a:r>
            <a:r>
              <a:rPr lang="en-US" sz="5500" kern="0" dirty="0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5500" kern="0" dirty="0" err="1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thờ</a:t>
            </a:r>
            <a:r>
              <a:rPr lang="en-US" sz="5500" kern="0" dirty="0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</a:t>
            </a:r>
            <a:endParaRPr lang="en-US" sz="55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8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A842E456-CE7C-43AA-8C03-6AB2D03D6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20713"/>
            <a:ext cx="626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43" name="Line 6">
            <a:extLst>
              <a:ext uri="{FF2B5EF4-FFF2-40B4-BE49-F238E27FC236}">
                <a16:creationId xmlns:a16="http://schemas.microsoft.com/office/drawing/2014/main" id="{DA369809-263E-44D7-BAFE-95958FDA37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1268413"/>
            <a:ext cx="0" cy="2305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Text Box 7">
            <a:extLst>
              <a:ext uri="{FF2B5EF4-FFF2-40B4-BE49-F238E27FC236}">
                <a16:creationId xmlns:a16="http://schemas.microsoft.com/office/drawing/2014/main" id="{9B83433F-B1DF-41BE-8063-B607F8E7B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052513"/>
            <a:ext cx="16573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Luyện đọc </a:t>
            </a:r>
            <a:endParaRPr lang="vi-VN" altLang="en-US" sz="2400">
              <a:solidFill>
                <a:srgbClr val="0000FF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245" name="Text Box 8">
            <a:extLst>
              <a:ext uri="{FF2B5EF4-FFF2-40B4-BE49-F238E27FC236}">
                <a16:creationId xmlns:a16="http://schemas.microsoft.com/office/drawing/2014/main" id="{AFA15B11-F8C1-4431-A658-BDDCA1CDF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052513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Tìm hiểu bài </a:t>
            </a:r>
            <a:endParaRPr lang="vi-VN" altLang="en-US" sz="2400">
              <a:solidFill>
                <a:srgbClr val="0000FF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246" name="Text Box 9">
            <a:extLst>
              <a:ext uri="{FF2B5EF4-FFF2-40B4-BE49-F238E27FC236}">
                <a16:creationId xmlns:a16="http://schemas.microsoft.com/office/drawing/2014/main" id="{47C6211F-6615-4F0F-9EBE-99A6FBE44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581525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7" name="Text Box 16">
            <a:extLst>
              <a:ext uri="{FF2B5EF4-FFF2-40B4-BE49-F238E27FC236}">
                <a16:creationId xmlns:a16="http://schemas.microsoft.com/office/drawing/2014/main" id="{67867E72-7AB3-4D9D-8871-DD156BF72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484313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Pi-e</a:t>
            </a:r>
          </a:p>
        </p:txBody>
      </p:sp>
      <p:sp>
        <p:nvSpPr>
          <p:cNvPr id="10248" name="Text Box 17">
            <a:extLst>
              <a:ext uri="{FF2B5EF4-FFF2-40B4-BE49-F238E27FC236}">
                <a16:creationId xmlns:a16="http://schemas.microsoft.com/office/drawing/2014/main" id="{69F10DDD-798A-4808-8FDC-71EA0883F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44675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Gioan ,</a:t>
            </a:r>
          </a:p>
        </p:txBody>
      </p:sp>
      <p:sp>
        <p:nvSpPr>
          <p:cNvPr id="10249" name="Text Box 18">
            <a:extLst>
              <a:ext uri="{FF2B5EF4-FFF2-40B4-BE49-F238E27FC236}">
                <a16:creationId xmlns:a16="http://schemas.microsoft.com/office/drawing/2014/main" id="{8EB25E28-0755-4BA4-9CEA-4618B1192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1484313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Nô-en</a:t>
            </a:r>
            <a:endParaRPr lang="vi-VN" altLang="en-US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0" name="Text Box 20">
            <a:extLst>
              <a:ext uri="{FF2B5EF4-FFF2-40B4-BE49-F238E27FC236}">
                <a16:creationId xmlns:a16="http://schemas.microsoft.com/office/drawing/2014/main" id="{56E9FB6F-71A8-4D75-89DA-39798BA53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48431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Chuỗi</a:t>
            </a:r>
            <a:r>
              <a:rPr lang="vi-V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,</a:t>
            </a:r>
          </a:p>
        </p:txBody>
      </p:sp>
      <p:sp>
        <p:nvSpPr>
          <p:cNvPr id="10251" name="Text Box 21">
            <a:extLst>
              <a:ext uri="{FF2B5EF4-FFF2-40B4-BE49-F238E27FC236}">
                <a16:creationId xmlns:a16="http://schemas.microsoft.com/office/drawing/2014/main" id="{5DB7BCA0-23FA-4275-8C32-B41580902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844675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giáo đường</a:t>
            </a:r>
            <a:endParaRPr lang="vi-VN" altLang="en-US" sz="2400">
              <a:solidFill>
                <a:srgbClr val="0000FF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252" name="Text Box 22">
            <a:extLst>
              <a:ext uri="{FF2B5EF4-FFF2-40B4-BE49-F238E27FC236}">
                <a16:creationId xmlns:a16="http://schemas.microsoft.com/office/drawing/2014/main" id="{E0DA054B-23ED-41BF-9CB4-604F6E220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557338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tiền tiêu vặt</a:t>
            </a:r>
            <a:endParaRPr lang="vi-VN" altLang="en-US" sz="2400">
              <a:solidFill>
                <a:srgbClr val="0000FF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253" name="Rectangle 28">
            <a:extLst>
              <a:ext uri="{FF2B5EF4-FFF2-40B4-BE49-F238E27FC236}">
                <a16:creationId xmlns:a16="http://schemas.microsoft.com/office/drawing/2014/main" id="{0875D999-D132-4CA2-9D2A-C4F07A051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878513"/>
            <a:ext cx="1377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Lễ Nô-en</a:t>
            </a:r>
            <a:endParaRPr lang="vi-VN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54" name="Picture 6" descr="nha tho sa pa">
            <a:extLst>
              <a:ext uri="{FF2B5EF4-FFF2-40B4-BE49-F238E27FC236}">
                <a16:creationId xmlns:a16="http://schemas.microsoft.com/office/drawing/2014/main" id="{09E4FBCD-2C07-47B4-80B9-447EF444A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45720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36" descr="28890571">
            <a:extLst>
              <a:ext uri="{FF2B5EF4-FFF2-40B4-BE49-F238E27FC236}">
                <a16:creationId xmlns:a16="http://schemas.microsoft.com/office/drawing/2014/main" id="{49CDD2AA-94C2-4B2E-A955-D854A9603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37" descr="53893836">
            <a:extLst>
              <a:ext uri="{FF2B5EF4-FFF2-40B4-BE49-F238E27FC236}">
                <a16:creationId xmlns:a16="http://schemas.microsoft.com/office/drawing/2014/main" id="{93B7C64B-2C83-4DEE-9F0C-A32CAAED1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4" name="Text Box 26">
            <a:extLst>
              <a:ext uri="{FF2B5EF4-FFF2-40B4-BE49-F238E27FC236}">
                <a16:creationId xmlns:a16="http://schemas.microsoft.com/office/drawing/2014/main" id="{4A046AEF-40FF-48C1-BDBA-9BB87C6D0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Giáo đường: Nhà thờ</a:t>
            </a:r>
          </a:p>
        </p:txBody>
      </p:sp>
      <p:pic>
        <p:nvPicPr>
          <p:cNvPr id="10258" name="Picture 27" descr="legs2">
            <a:extLst>
              <a:ext uri="{FF2B5EF4-FFF2-40B4-BE49-F238E27FC236}">
                <a16:creationId xmlns:a16="http://schemas.microsoft.com/office/drawing/2014/main" id="{12351EAD-59F3-4284-85B6-CB5647BB3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5720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9" name="Rectangle 15">
            <a:extLst>
              <a:ext uri="{FF2B5EF4-FFF2-40B4-BE49-F238E27FC236}">
                <a16:creationId xmlns:a16="http://schemas.microsoft.com/office/drawing/2014/main" id="{B0310B55-7C00-42EB-8E6F-94272A909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gradFill rotWithShape="1">
            <a:gsLst>
              <a:gs pos="0">
                <a:srgbClr val="008E40"/>
              </a:gs>
              <a:gs pos="100000">
                <a:srgbClr val="00421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>
                <a:solidFill>
                  <a:srgbClr val="1F497D"/>
                </a:solidFill>
                <a:cs typeface="Arial" pitchFamily="34" charset="0"/>
              </a:rPr>
              <a:t>Thứ năm ngày tháng năm 2008</a:t>
            </a:r>
          </a:p>
        </p:txBody>
      </p:sp>
      <p:sp>
        <p:nvSpPr>
          <p:cNvPr id="112643" name="Text Box 3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533400"/>
          </a:xfrm>
          <a:gradFill rotWithShape="1">
            <a:gsLst>
              <a:gs pos="0">
                <a:srgbClr val="116CFF"/>
              </a:gs>
              <a:gs pos="100000">
                <a:srgbClr val="083276"/>
              </a:gs>
            </a:gsLst>
            <a:lin ang="5400000" scaled="1"/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4000" dirty="0"/>
            </a:br>
            <a:br>
              <a:rPr lang="en-US" sz="4000" dirty="0">
                <a:solidFill>
                  <a:schemeClr val="folHlink"/>
                </a:solidFill>
              </a:rPr>
            </a:br>
            <a:r>
              <a:rPr lang="en-US" sz="4000" dirty="0">
                <a:solidFill>
                  <a:schemeClr val="folHlink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chemeClr val="folHlink"/>
                </a:solidFill>
              </a:rPr>
              <a:t> </a:t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6000" b="1" dirty="0" err="1">
                <a:latin typeface="Times New Roman" pitchFamily="18" charset="0"/>
              </a:rPr>
              <a:t>Chuỗi</a:t>
            </a:r>
            <a:r>
              <a:rPr lang="en-US" sz="6000" b="1" dirty="0">
                <a:latin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</a:rPr>
              <a:t>ngọc</a:t>
            </a:r>
            <a:r>
              <a:rPr lang="en-US" sz="6000" b="1" dirty="0">
                <a:latin typeface="Times New Roman" pitchFamily="18" charset="0"/>
              </a:rPr>
              <a:t> lam</a:t>
            </a:r>
          </a:p>
        </p:txBody>
      </p:sp>
      <p:pic>
        <p:nvPicPr>
          <p:cNvPr id="13316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369" y="5582808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4657" y="5583238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1">
            <a:gsLst>
              <a:gs pos="0">
                <a:srgbClr val="008E40"/>
              </a:gs>
              <a:gs pos="100000">
                <a:srgbClr val="00421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0" y="457200"/>
            <a:ext cx="9144000" cy="533400"/>
          </a:xfrm>
          <a:prstGeom prst="rect">
            <a:avLst/>
          </a:prstGeom>
          <a:gradFill rotWithShape="1">
            <a:gsLst>
              <a:gs pos="0">
                <a:srgbClr val="116CFF"/>
              </a:gs>
              <a:gs pos="100000">
                <a:srgbClr val="0832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cs typeface="Arial" pitchFamily="34" charset="0"/>
              </a:rPr>
              <a:t>Tập đọc</a:t>
            </a:r>
            <a:endParaRPr lang="en-US" sz="36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3321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7832" y="3357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304800" y="3048000"/>
            <a:ext cx="8534400" cy="3352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324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Tìm</a:t>
            </a:r>
            <a:r>
              <a:rPr lang="en-US" sz="3600" b="1" i="1" kern="10" dirty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hiểu</a:t>
            </a:r>
            <a:r>
              <a:rPr lang="en-US" sz="3600" b="1" i="1" kern="10" dirty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bài</a:t>
            </a:r>
            <a:endParaRPr lang="en-US" sz="3600" b="1" i="1" kern="10" dirty="0">
              <a:ln w="25400">
                <a:solidFill>
                  <a:srgbClr val="CC99FF"/>
                </a:solidFill>
                <a:round/>
                <a:headEnd/>
                <a:tailEnd/>
              </a:ln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5243807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74140" y="0"/>
            <a:ext cx="232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2144" y="786825"/>
            <a:ext cx="52592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Chuỗi</a:t>
            </a:r>
            <a:r>
              <a:rPr lang="en-US" sz="50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000" b="1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ngọc</a:t>
            </a:r>
            <a:r>
              <a:rPr lang="en-US" sz="50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lam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3388" y="2514600"/>
            <a:ext cx="7848600" cy="1981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3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50916" y="-4483"/>
            <a:ext cx="8313222" cy="24384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tặng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ai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2743200"/>
            <a:ext cx="7682753" cy="3886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50000"/>
              </a:spcBef>
            </a:pP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tặng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ngày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lễ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Nô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-en.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thay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nuôi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mất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.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167244" y="2133600"/>
            <a:ext cx="1051956" cy="358140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9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66800" y="2819400"/>
            <a:ext cx="8077200" cy="381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50000"/>
              </a:spcBef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0">
              <a:spcBef>
                <a:spcPct val="50000"/>
              </a:spcBef>
            </a:pP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đủ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mở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khăn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tay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đổ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bàn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nắm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xu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nói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đập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lợn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đất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</a:p>
          <a:p>
            <a:pPr lvl="0">
              <a:spcBef>
                <a:spcPct val="50000"/>
              </a:spcBef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154382" y="2819406"/>
            <a:ext cx="683821" cy="3176649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482" y="-304800"/>
            <a:ext cx="9139518" cy="35052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50000"/>
              </a:spcBef>
            </a:pP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đủ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  <a:p>
            <a:pPr lvl="0">
              <a:spcBef>
                <a:spcPct val="50000"/>
              </a:spcBef>
            </a:pP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Chi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tiết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</a:t>
            </a:r>
            <a:endParaRPr lang="en-US" sz="43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8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0" y="-76200"/>
            <a:ext cx="8915400" cy="24384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800" b="1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Thái</a:t>
            </a:r>
            <a:r>
              <a:rPr lang="en-US" sz="58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</a:t>
            </a:r>
            <a:r>
              <a:rPr lang="en-US" sz="58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58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 – e </a:t>
            </a:r>
            <a:r>
              <a:rPr lang="en-US" sz="5800" b="1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lúc</a:t>
            </a:r>
            <a:r>
              <a:rPr lang="en-US" sz="58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58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thế</a:t>
            </a:r>
            <a:r>
              <a:rPr lang="en-US" sz="58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58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72738" y="2438400"/>
            <a:ext cx="7995062" cy="441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 Pi-e trầm ngâm nhìn cô bé rồi lúi húi gỡ mảnh giấy ghi giá tiền trên chuỗi ngọc lam.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228600" y="2209800"/>
            <a:ext cx="838200" cy="335181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1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ject 2">
            <a:extLst>
              <a:ext uri="{FF2B5EF4-FFF2-40B4-BE49-F238E27FC236}">
                <a16:creationId xmlns:a16="http://schemas.microsoft.com/office/drawing/2014/main" id="{C407F14C-2A73-4361-84D4-817E30F8834B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100346 w 18288000"/>
              <a:gd name="T1" fmla="*/ 178393 h 10287000"/>
              <a:gd name="T2" fmla="*/ 0 w 18288000"/>
              <a:gd name="T3" fmla="*/ 178393 h 10287000"/>
              <a:gd name="T4" fmla="*/ 0 w 18288000"/>
              <a:gd name="T5" fmla="*/ 0 h 10287000"/>
              <a:gd name="T6" fmla="*/ 100346 w 18288000"/>
              <a:gd name="T7" fmla="*/ 0 h 10287000"/>
              <a:gd name="T8" fmla="*/ 100346 w 18288000"/>
              <a:gd name="T9" fmla="*/ 178393 h 10287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6867" name="object 3">
            <a:extLst>
              <a:ext uri="{FF2B5EF4-FFF2-40B4-BE49-F238E27FC236}">
                <a16:creationId xmlns:a16="http://schemas.microsoft.com/office/drawing/2014/main" id="{0AC1E9B4-F79D-495B-8F86-8EE43FEF8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6313"/>
            <a:ext cx="3201988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8" name="object 4">
            <a:extLst>
              <a:ext uri="{FF2B5EF4-FFF2-40B4-BE49-F238E27FC236}">
                <a16:creationId xmlns:a16="http://schemas.microsoft.com/office/drawing/2014/main" id="{DEFAD408-5C13-4C36-B3CF-D376CA30417D}"/>
              </a:ext>
            </a:extLst>
          </p:cNvPr>
          <p:cNvGrpSpPr>
            <a:grpSpLocks/>
          </p:cNvGrpSpPr>
          <p:nvPr/>
        </p:nvGrpSpPr>
        <p:grpSpPr bwMode="auto">
          <a:xfrm>
            <a:off x="1103313" y="1025525"/>
            <a:ext cx="7696200" cy="4781550"/>
            <a:chOff x="3740862" y="378215"/>
            <a:chExt cx="13841094" cy="9562465"/>
          </a:xfrm>
        </p:grpSpPr>
        <p:sp>
          <p:nvSpPr>
            <p:cNvPr id="36884" name="object 5">
              <a:extLst>
                <a:ext uri="{FF2B5EF4-FFF2-40B4-BE49-F238E27FC236}">
                  <a16:creationId xmlns:a16="http://schemas.microsoft.com/office/drawing/2014/main" id="{FE4EA8EB-13C0-4204-B52E-600C4AA46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8347" y="921962"/>
              <a:ext cx="5128260" cy="5098415"/>
            </a:xfrm>
            <a:custGeom>
              <a:avLst/>
              <a:gdLst>
                <a:gd name="T0" fmla="*/ 415529 w 5128259"/>
                <a:gd name="T1" fmla="*/ 4360279 h 5098415"/>
                <a:gd name="T2" fmla="*/ 324684 w 5128259"/>
                <a:gd name="T3" fmla="*/ 4331930 h 5098415"/>
                <a:gd name="T4" fmla="*/ 242675 w 5128259"/>
                <a:gd name="T5" fmla="*/ 4289114 h 5098415"/>
                <a:gd name="T6" fmla="*/ 170642 w 5128259"/>
                <a:gd name="T7" fmla="*/ 4233602 h 5098415"/>
                <a:gd name="T8" fmla="*/ 109724 w 5128259"/>
                <a:gd name="T9" fmla="*/ 4167163 h 5098415"/>
                <a:gd name="T10" fmla="*/ 61061 w 5128259"/>
                <a:gd name="T11" fmla="*/ 4091569 h 5098415"/>
                <a:gd name="T12" fmla="*/ 25793 w 5128259"/>
                <a:gd name="T13" fmla="*/ 4008589 h 5098415"/>
                <a:gd name="T14" fmla="*/ 5059 w 5128259"/>
                <a:gd name="T15" fmla="*/ 3919995 h 5098415"/>
                <a:gd name="T16" fmla="*/ 0 w 5128259"/>
                <a:gd name="T17" fmla="*/ 3827557 h 5098415"/>
                <a:gd name="T18" fmla="*/ 11754 w 5128259"/>
                <a:gd name="T19" fmla="*/ 3733045 h 5098415"/>
                <a:gd name="T20" fmla="*/ 741556 w 5128259"/>
                <a:gd name="T21" fmla="*/ 369507 h 5098415"/>
                <a:gd name="T22" fmla="*/ 777394 w 5128259"/>
                <a:gd name="T23" fmla="*/ 282811 h 5098415"/>
                <a:gd name="T24" fmla="*/ 826734 w 5128259"/>
                <a:gd name="T25" fmla="*/ 205635 h 5098415"/>
                <a:gd name="T26" fmla="*/ 887908 w 5128259"/>
                <a:gd name="T27" fmla="*/ 138948 h 5098415"/>
                <a:gd name="T28" fmla="*/ 959112 w 5128259"/>
                <a:gd name="T29" fmla="*/ 83951 h 5098415"/>
                <a:gd name="T30" fmla="*/ 1038577 w 5128259"/>
                <a:gd name="T31" fmla="*/ 41786 h 5098415"/>
                <a:gd name="T32" fmla="*/ 1124531 w 5128259"/>
                <a:gd name="T33" fmla="*/ 13593 h 5098415"/>
                <a:gd name="T34" fmla="*/ 1215207 w 5128259"/>
                <a:gd name="T35" fmla="*/ 515 h 5098415"/>
                <a:gd name="T36" fmla="*/ 1308834 w 5128259"/>
                <a:gd name="T37" fmla="*/ 3691 h 5098415"/>
                <a:gd name="T38" fmla="*/ 4712450 w 5128259"/>
                <a:gd name="T39" fmla="*/ 737749 h 5098415"/>
                <a:gd name="T40" fmla="*/ 4803348 w 5128259"/>
                <a:gd name="T41" fmla="*/ 765852 h 5098415"/>
                <a:gd name="T42" fmla="*/ 4885385 w 5128259"/>
                <a:gd name="T43" fmla="*/ 808538 h 5098415"/>
                <a:gd name="T44" fmla="*/ 4957426 w 5128259"/>
                <a:gd name="T45" fmla="*/ 864012 h 5098415"/>
                <a:gd name="T46" fmla="*/ 5018338 w 5128259"/>
                <a:gd name="T47" fmla="*/ 930481 h 5098415"/>
                <a:gd name="T48" fmla="*/ 5066984 w 5128259"/>
                <a:gd name="T49" fmla="*/ 1006152 h 5098415"/>
                <a:gd name="T50" fmla="*/ 5102231 w 5128259"/>
                <a:gd name="T51" fmla="*/ 1089231 h 5098415"/>
                <a:gd name="T52" fmla="*/ 5122954 w 5128259"/>
                <a:gd name="T53" fmla="*/ 1178040 h 5098415"/>
                <a:gd name="T54" fmla="*/ 5127984 w 5128259"/>
                <a:gd name="T55" fmla="*/ 1270472 h 5098415"/>
                <a:gd name="T56" fmla="*/ 5116225 w 5128259"/>
                <a:gd name="T57" fmla="*/ 1364983 h 5098415"/>
                <a:gd name="T58" fmla="*/ 4386426 w 5128259"/>
                <a:gd name="T59" fmla="*/ 4728513 h 5098415"/>
                <a:gd name="T60" fmla="*/ 4350620 w 5128259"/>
                <a:gd name="T61" fmla="*/ 4815157 h 5098415"/>
                <a:gd name="T62" fmla="*/ 4301245 w 5128259"/>
                <a:gd name="T63" fmla="*/ 4892393 h 5098415"/>
                <a:gd name="T64" fmla="*/ 4240070 w 5128259"/>
                <a:gd name="T65" fmla="*/ 4959080 h 5098415"/>
                <a:gd name="T66" fmla="*/ 4168866 w 5128259"/>
                <a:gd name="T67" fmla="*/ 5014077 h 5098415"/>
                <a:gd name="T68" fmla="*/ 4089402 w 5128259"/>
                <a:gd name="T69" fmla="*/ 5056242 h 5098415"/>
                <a:gd name="T70" fmla="*/ 4003447 w 5128259"/>
                <a:gd name="T71" fmla="*/ 5084434 h 5098415"/>
                <a:gd name="T72" fmla="*/ 3912771 w 5128259"/>
                <a:gd name="T73" fmla="*/ 5097513 h 5098415"/>
                <a:gd name="T74" fmla="*/ 3819144 w 5128259"/>
                <a:gd name="T75" fmla="*/ 5094336 h 50984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128259" h="5098415">
                  <a:moveTo>
                    <a:pt x="3771768" y="5086296"/>
                  </a:moveTo>
                  <a:lnTo>
                    <a:pt x="415529" y="4360279"/>
                  </a:lnTo>
                  <a:lnTo>
                    <a:pt x="369073" y="4348024"/>
                  </a:lnTo>
                  <a:lnTo>
                    <a:pt x="324684" y="4331930"/>
                  </a:lnTo>
                  <a:lnTo>
                    <a:pt x="282504" y="4312220"/>
                  </a:lnTo>
                  <a:lnTo>
                    <a:pt x="242675" y="4289114"/>
                  </a:lnTo>
                  <a:lnTo>
                    <a:pt x="205340" y="4262835"/>
                  </a:lnTo>
                  <a:lnTo>
                    <a:pt x="170642" y="4233602"/>
                  </a:lnTo>
                  <a:lnTo>
                    <a:pt x="138722" y="4201638"/>
                  </a:lnTo>
                  <a:lnTo>
                    <a:pt x="109724" y="4167163"/>
                  </a:lnTo>
                  <a:lnTo>
                    <a:pt x="83789" y="4130400"/>
                  </a:lnTo>
                  <a:lnTo>
                    <a:pt x="61061" y="4091569"/>
                  </a:lnTo>
                  <a:lnTo>
                    <a:pt x="41681" y="4050892"/>
                  </a:lnTo>
                  <a:lnTo>
                    <a:pt x="25793" y="4008589"/>
                  </a:lnTo>
                  <a:lnTo>
                    <a:pt x="13538" y="3964883"/>
                  </a:lnTo>
                  <a:lnTo>
                    <a:pt x="5059" y="3919995"/>
                  </a:lnTo>
                  <a:lnTo>
                    <a:pt x="499" y="3874146"/>
                  </a:lnTo>
                  <a:lnTo>
                    <a:pt x="0" y="3827557"/>
                  </a:lnTo>
                  <a:lnTo>
                    <a:pt x="3704" y="3780449"/>
                  </a:lnTo>
                  <a:lnTo>
                    <a:pt x="11754" y="3733045"/>
                  </a:lnTo>
                  <a:lnTo>
                    <a:pt x="729291" y="416009"/>
                  </a:lnTo>
                  <a:lnTo>
                    <a:pt x="741556" y="369507"/>
                  </a:lnTo>
                  <a:lnTo>
                    <a:pt x="757663" y="325059"/>
                  </a:lnTo>
                  <a:lnTo>
                    <a:pt x="777394" y="282811"/>
                  </a:lnTo>
                  <a:lnTo>
                    <a:pt x="800530" y="242908"/>
                  </a:lnTo>
                  <a:lnTo>
                    <a:pt x="826734" y="205635"/>
                  </a:lnTo>
                  <a:lnTo>
                    <a:pt x="855957" y="170901"/>
                  </a:lnTo>
                  <a:lnTo>
                    <a:pt x="887908" y="138948"/>
                  </a:lnTo>
                  <a:lnTo>
                    <a:pt x="922367" y="109917"/>
                  </a:lnTo>
                  <a:lnTo>
                    <a:pt x="959112" y="83951"/>
                  </a:lnTo>
                  <a:lnTo>
                    <a:pt x="997923" y="61193"/>
                  </a:lnTo>
                  <a:lnTo>
                    <a:pt x="1038577" y="41786"/>
                  </a:lnTo>
                  <a:lnTo>
                    <a:pt x="1080853" y="25872"/>
                  </a:lnTo>
                  <a:lnTo>
                    <a:pt x="1124531" y="13593"/>
                  </a:lnTo>
                  <a:lnTo>
                    <a:pt x="1169390" y="5093"/>
                  </a:lnTo>
                  <a:lnTo>
                    <a:pt x="1215207" y="515"/>
                  </a:lnTo>
                  <a:lnTo>
                    <a:pt x="1261762" y="0"/>
                  </a:lnTo>
                  <a:lnTo>
                    <a:pt x="1308834" y="3691"/>
                  </a:lnTo>
                  <a:lnTo>
                    <a:pt x="1356201" y="11731"/>
                  </a:lnTo>
                  <a:lnTo>
                    <a:pt x="4712440" y="737749"/>
                  </a:lnTo>
                  <a:lnTo>
                    <a:pt x="4758926" y="749865"/>
                  </a:lnTo>
                  <a:lnTo>
                    <a:pt x="4803338" y="765852"/>
                  </a:lnTo>
                  <a:lnTo>
                    <a:pt x="4845535" y="785484"/>
                  </a:lnTo>
                  <a:lnTo>
                    <a:pt x="4885375" y="808538"/>
                  </a:lnTo>
                  <a:lnTo>
                    <a:pt x="4922716" y="834788"/>
                  </a:lnTo>
                  <a:lnTo>
                    <a:pt x="4957416" y="864012"/>
                  </a:lnTo>
                  <a:lnTo>
                    <a:pt x="4989334" y="895984"/>
                  </a:lnTo>
                  <a:lnTo>
                    <a:pt x="5018328" y="930481"/>
                  </a:lnTo>
                  <a:lnTo>
                    <a:pt x="5044255" y="967279"/>
                  </a:lnTo>
                  <a:lnTo>
                    <a:pt x="5066974" y="1006152"/>
                  </a:lnTo>
                  <a:lnTo>
                    <a:pt x="5086343" y="1046878"/>
                  </a:lnTo>
                  <a:lnTo>
                    <a:pt x="5102221" y="1089231"/>
                  </a:lnTo>
                  <a:lnTo>
                    <a:pt x="5114465" y="1132988"/>
                  </a:lnTo>
                  <a:lnTo>
                    <a:pt x="5122944" y="1178040"/>
                  </a:lnTo>
                  <a:lnTo>
                    <a:pt x="5127485" y="1223885"/>
                  </a:lnTo>
                  <a:lnTo>
                    <a:pt x="5127974" y="1270472"/>
                  </a:lnTo>
                  <a:lnTo>
                    <a:pt x="5124266" y="1317578"/>
                  </a:lnTo>
                  <a:lnTo>
                    <a:pt x="5116215" y="1364983"/>
                  </a:lnTo>
                  <a:lnTo>
                    <a:pt x="4398678" y="4682019"/>
                  </a:lnTo>
                  <a:lnTo>
                    <a:pt x="4386416" y="4728513"/>
                  </a:lnTo>
                  <a:lnTo>
                    <a:pt x="4370320" y="4772939"/>
                  </a:lnTo>
                  <a:lnTo>
                    <a:pt x="4350610" y="4815157"/>
                  </a:lnTo>
                  <a:lnTo>
                    <a:pt x="4327508" y="4855022"/>
                  </a:lnTo>
                  <a:lnTo>
                    <a:pt x="4301235" y="4892393"/>
                  </a:lnTo>
                  <a:lnTo>
                    <a:pt x="4272012" y="4927127"/>
                  </a:lnTo>
                  <a:lnTo>
                    <a:pt x="4240060" y="4959080"/>
                  </a:lnTo>
                  <a:lnTo>
                    <a:pt x="4205601" y="4988111"/>
                  </a:lnTo>
                  <a:lnTo>
                    <a:pt x="4168856" y="5014077"/>
                  </a:lnTo>
                  <a:lnTo>
                    <a:pt x="4130046" y="5036835"/>
                  </a:lnTo>
                  <a:lnTo>
                    <a:pt x="4089392" y="5056242"/>
                  </a:lnTo>
                  <a:lnTo>
                    <a:pt x="4047115" y="5072156"/>
                  </a:lnTo>
                  <a:lnTo>
                    <a:pt x="4003437" y="5084434"/>
                  </a:lnTo>
                  <a:lnTo>
                    <a:pt x="3958579" y="5092934"/>
                  </a:lnTo>
                  <a:lnTo>
                    <a:pt x="3912761" y="5097513"/>
                  </a:lnTo>
                  <a:lnTo>
                    <a:pt x="3866206" y="5098028"/>
                  </a:lnTo>
                  <a:lnTo>
                    <a:pt x="3819134" y="5094336"/>
                  </a:lnTo>
                  <a:lnTo>
                    <a:pt x="3771768" y="5086296"/>
                  </a:ln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85" name="object 6">
              <a:extLst>
                <a:ext uri="{FF2B5EF4-FFF2-40B4-BE49-F238E27FC236}">
                  <a16:creationId xmlns:a16="http://schemas.microsoft.com/office/drawing/2014/main" id="{68DDB9D7-40FE-473F-806A-5C3DD8CFA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0774" y="787811"/>
              <a:ext cx="5129530" cy="5098415"/>
            </a:xfrm>
            <a:custGeom>
              <a:avLst/>
              <a:gdLst>
                <a:gd name="T0" fmla="*/ 415533 w 5129530"/>
                <a:gd name="T1" fmla="*/ 4360279 h 5098415"/>
                <a:gd name="T2" fmla="*/ 324635 w 5129530"/>
                <a:gd name="T3" fmla="*/ 4332176 h 5098415"/>
                <a:gd name="T4" fmla="*/ 242598 w 5129530"/>
                <a:gd name="T5" fmla="*/ 4289490 h 5098415"/>
                <a:gd name="T6" fmla="*/ 170557 w 5129530"/>
                <a:gd name="T7" fmla="*/ 4234016 h 5098415"/>
                <a:gd name="T8" fmla="*/ 109645 w 5129530"/>
                <a:gd name="T9" fmla="*/ 4167547 h 5098415"/>
                <a:gd name="T10" fmla="*/ 60999 w 5129530"/>
                <a:gd name="T11" fmla="*/ 4091876 h 5098415"/>
                <a:gd name="T12" fmla="*/ 25752 w 5129530"/>
                <a:gd name="T13" fmla="*/ 4008797 h 5098415"/>
                <a:gd name="T14" fmla="*/ 5029 w 5129530"/>
                <a:gd name="T15" fmla="*/ 3919988 h 5098415"/>
                <a:gd name="T16" fmla="*/ 0 w 5129530"/>
                <a:gd name="T17" fmla="*/ 3827556 h 5098415"/>
                <a:gd name="T18" fmla="*/ 11758 w 5129530"/>
                <a:gd name="T19" fmla="*/ 3733045 h 5098415"/>
                <a:gd name="T20" fmla="*/ 741557 w 5129530"/>
                <a:gd name="T21" fmla="*/ 369515 h 5098415"/>
                <a:gd name="T22" fmla="*/ 777363 w 5129530"/>
                <a:gd name="T23" fmla="*/ 282871 h 5098415"/>
                <a:gd name="T24" fmla="*/ 826738 w 5129530"/>
                <a:gd name="T25" fmla="*/ 205635 h 5098415"/>
                <a:gd name="T26" fmla="*/ 887913 w 5129530"/>
                <a:gd name="T27" fmla="*/ 138948 h 5098415"/>
                <a:gd name="T28" fmla="*/ 959117 w 5129530"/>
                <a:gd name="T29" fmla="*/ 83951 h 5098415"/>
                <a:gd name="T30" fmla="*/ 1038581 w 5129530"/>
                <a:gd name="T31" fmla="*/ 41786 h 5098415"/>
                <a:gd name="T32" fmla="*/ 1124536 w 5129530"/>
                <a:gd name="T33" fmla="*/ 13593 h 5098415"/>
                <a:gd name="T34" fmla="*/ 1215211 w 5129530"/>
                <a:gd name="T35" fmla="*/ 515 h 5098415"/>
                <a:gd name="T36" fmla="*/ 1308838 w 5129530"/>
                <a:gd name="T37" fmla="*/ 3691 h 5098415"/>
                <a:gd name="T38" fmla="*/ 4712444 w 5129530"/>
                <a:gd name="T39" fmla="*/ 737749 h 5098415"/>
                <a:gd name="T40" fmla="*/ 4803566 w 5129530"/>
                <a:gd name="T41" fmla="*/ 766157 h 5098415"/>
                <a:gd name="T42" fmla="*/ 4885790 w 5129530"/>
                <a:gd name="T43" fmla="*/ 809020 h 5098415"/>
                <a:gd name="T44" fmla="*/ 4957986 w 5129530"/>
                <a:gd name="T45" fmla="*/ 864567 h 5098415"/>
                <a:gd name="T46" fmla="*/ 5019020 w 5129530"/>
                <a:gd name="T47" fmla="*/ 931031 h 5098415"/>
                <a:gd name="T48" fmla="*/ 5067761 w 5129530"/>
                <a:gd name="T49" fmla="*/ 1006642 h 5098415"/>
                <a:gd name="T50" fmla="*/ 5103076 w 5129530"/>
                <a:gd name="T51" fmla="*/ 1089632 h 5098415"/>
                <a:gd name="T52" fmla="*/ 5123834 w 5129530"/>
                <a:gd name="T53" fmla="*/ 1178231 h 5098415"/>
                <a:gd name="T54" fmla="*/ 5128903 w 5129530"/>
                <a:gd name="T55" fmla="*/ 1270672 h 5098415"/>
                <a:gd name="T56" fmla="*/ 5117149 w 5129530"/>
                <a:gd name="T57" fmla="*/ 1365184 h 5098415"/>
                <a:gd name="T58" fmla="*/ 4387348 w 5129530"/>
                <a:gd name="T59" fmla="*/ 4728722 h 5098415"/>
                <a:gd name="T60" fmla="*/ 4351509 w 5129530"/>
                <a:gd name="T61" fmla="*/ 4815418 h 5098415"/>
                <a:gd name="T62" fmla="*/ 4302169 w 5129530"/>
                <a:gd name="T63" fmla="*/ 4892594 h 5098415"/>
                <a:gd name="T64" fmla="*/ 4240995 w 5129530"/>
                <a:gd name="T65" fmla="*/ 4959281 h 5098415"/>
                <a:gd name="T66" fmla="*/ 4169791 w 5129530"/>
                <a:gd name="T67" fmla="*/ 5014278 h 5098415"/>
                <a:gd name="T68" fmla="*/ 4090327 w 5129530"/>
                <a:gd name="T69" fmla="*/ 5056443 h 5098415"/>
                <a:gd name="T70" fmla="*/ 4004372 w 5129530"/>
                <a:gd name="T71" fmla="*/ 5084636 h 5098415"/>
                <a:gd name="T72" fmla="*/ 3913696 w 5129530"/>
                <a:gd name="T73" fmla="*/ 5097714 h 5098415"/>
                <a:gd name="T74" fmla="*/ 3820069 w 5129530"/>
                <a:gd name="T75" fmla="*/ 5094538 h 50984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129530" h="5098415">
                  <a:moveTo>
                    <a:pt x="3772702" y="5086498"/>
                  </a:moveTo>
                  <a:lnTo>
                    <a:pt x="415533" y="4360279"/>
                  </a:lnTo>
                  <a:lnTo>
                    <a:pt x="369048" y="4348162"/>
                  </a:lnTo>
                  <a:lnTo>
                    <a:pt x="324635" y="4332176"/>
                  </a:lnTo>
                  <a:lnTo>
                    <a:pt x="282438" y="4312544"/>
                  </a:lnTo>
                  <a:lnTo>
                    <a:pt x="242598" y="4289490"/>
                  </a:lnTo>
                  <a:lnTo>
                    <a:pt x="205257" y="4263240"/>
                  </a:lnTo>
                  <a:lnTo>
                    <a:pt x="170557" y="4234016"/>
                  </a:lnTo>
                  <a:lnTo>
                    <a:pt x="138639" y="4202044"/>
                  </a:lnTo>
                  <a:lnTo>
                    <a:pt x="109645" y="4167547"/>
                  </a:lnTo>
                  <a:lnTo>
                    <a:pt x="83718" y="4130749"/>
                  </a:lnTo>
                  <a:lnTo>
                    <a:pt x="60999" y="4091876"/>
                  </a:lnTo>
                  <a:lnTo>
                    <a:pt x="41630" y="4051150"/>
                  </a:lnTo>
                  <a:lnTo>
                    <a:pt x="25752" y="4008797"/>
                  </a:lnTo>
                  <a:lnTo>
                    <a:pt x="13508" y="3965039"/>
                  </a:lnTo>
                  <a:lnTo>
                    <a:pt x="5029" y="3919988"/>
                  </a:lnTo>
                  <a:lnTo>
                    <a:pt x="488" y="3874143"/>
                  </a:lnTo>
                  <a:lnTo>
                    <a:pt x="0" y="3827556"/>
                  </a:lnTo>
                  <a:lnTo>
                    <a:pt x="3708" y="3780450"/>
                  </a:lnTo>
                  <a:lnTo>
                    <a:pt x="11758" y="3733045"/>
                  </a:lnTo>
                  <a:lnTo>
                    <a:pt x="729295" y="416009"/>
                  </a:lnTo>
                  <a:lnTo>
                    <a:pt x="741557" y="369515"/>
                  </a:lnTo>
                  <a:lnTo>
                    <a:pt x="757653" y="325088"/>
                  </a:lnTo>
                  <a:lnTo>
                    <a:pt x="777363" y="282871"/>
                  </a:lnTo>
                  <a:lnTo>
                    <a:pt x="800465" y="243006"/>
                  </a:lnTo>
                  <a:lnTo>
                    <a:pt x="826738" y="205635"/>
                  </a:lnTo>
                  <a:lnTo>
                    <a:pt x="855961" y="170901"/>
                  </a:lnTo>
                  <a:lnTo>
                    <a:pt x="887913" y="138948"/>
                  </a:lnTo>
                  <a:lnTo>
                    <a:pt x="922371" y="109917"/>
                  </a:lnTo>
                  <a:lnTo>
                    <a:pt x="959117" y="83951"/>
                  </a:lnTo>
                  <a:lnTo>
                    <a:pt x="997927" y="61193"/>
                  </a:lnTo>
                  <a:lnTo>
                    <a:pt x="1038581" y="41786"/>
                  </a:lnTo>
                  <a:lnTo>
                    <a:pt x="1080857" y="25872"/>
                  </a:lnTo>
                  <a:lnTo>
                    <a:pt x="1124536" y="13593"/>
                  </a:lnTo>
                  <a:lnTo>
                    <a:pt x="1169394" y="5093"/>
                  </a:lnTo>
                  <a:lnTo>
                    <a:pt x="1215211" y="515"/>
                  </a:lnTo>
                  <a:lnTo>
                    <a:pt x="1261766" y="0"/>
                  </a:lnTo>
                  <a:lnTo>
                    <a:pt x="1308838" y="3691"/>
                  </a:lnTo>
                  <a:lnTo>
                    <a:pt x="1356206" y="11731"/>
                  </a:lnTo>
                  <a:lnTo>
                    <a:pt x="4712444" y="737749"/>
                  </a:lnTo>
                  <a:lnTo>
                    <a:pt x="4759046" y="750036"/>
                  </a:lnTo>
                  <a:lnTo>
                    <a:pt x="4803566" y="766157"/>
                  </a:lnTo>
                  <a:lnTo>
                    <a:pt x="4845861" y="785892"/>
                  </a:lnTo>
                  <a:lnTo>
                    <a:pt x="4885790" y="809020"/>
                  </a:lnTo>
                  <a:lnTo>
                    <a:pt x="4923212" y="835318"/>
                  </a:lnTo>
                  <a:lnTo>
                    <a:pt x="4957986" y="864567"/>
                  </a:lnTo>
                  <a:lnTo>
                    <a:pt x="4989969" y="896545"/>
                  </a:lnTo>
                  <a:lnTo>
                    <a:pt x="5019020" y="931031"/>
                  </a:lnTo>
                  <a:lnTo>
                    <a:pt x="5044998" y="967804"/>
                  </a:lnTo>
                  <a:lnTo>
                    <a:pt x="5067761" y="1006642"/>
                  </a:lnTo>
                  <a:lnTo>
                    <a:pt x="5087167" y="1047325"/>
                  </a:lnTo>
                  <a:lnTo>
                    <a:pt x="5103076" y="1089632"/>
                  </a:lnTo>
                  <a:lnTo>
                    <a:pt x="5115345" y="1133341"/>
                  </a:lnTo>
                  <a:lnTo>
                    <a:pt x="5123834" y="1178231"/>
                  </a:lnTo>
                  <a:lnTo>
                    <a:pt x="5128400" y="1224082"/>
                  </a:lnTo>
                  <a:lnTo>
                    <a:pt x="5128903" y="1270672"/>
                  </a:lnTo>
                  <a:lnTo>
                    <a:pt x="5125199" y="1317779"/>
                  </a:lnTo>
                  <a:lnTo>
                    <a:pt x="5117149" y="1365184"/>
                  </a:lnTo>
                  <a:lnTo>
                    <a:pt x="4399612" y="4682220"/>
                  </a:lnTo>
                  <a:lnTo>
                    <a:pt x="4387348" y="4728722"/>
                  </a:lnTo>
                  <a:lnTo>
                    <a:pt x="4371240" y="4773170"/>
                  </a:lnTo>
                  <a:lnTo>
                    <a:pt x="4351509" y="4815418"/>
                  </a:lnTo>
                  <a:lnTo>
                    <a:pt x="4328374" y="4855321"/>
                  </a:lnTo>
                  <a:lnTo>
                    <a:pt x="4302169" y="4892594"/>
                  </a:lnTo>
                  <a:lnTo>
                    <a:pt x="4272946" y="4927328"/>
                  </a:lnTo>
                  <a:lnTo>
                    <a:pt x="4240995" y="4959281"/>
                  </a:lnTo>
                  <a:lnTo>
                    <a:pt x="4206536" y="4988312"/>
                  </a:lnTo>
                  <a:lnTo>
                    <a:pt x="4169791" y="5014278"/>
                  </a:lnTo>
                  <a:lnTo>
                    <a:pt x="4130981" y="5037036"/>
                  </a:lnTo>
                  <a:lnTo>
                    <a:pt x="4090327" y="5056443"/>
                  </a:lnTo>
                  <a:lnTo>
                    <a:pt x="4048050" y="5072357"/>
                  </a:lnTo>
                  <a:lnTo>
                    <a:pt x="4004372" y="5084636"/>
                  </a:lnTo>
                  <a:lnTo>
                    <a:pt x="3959514" y="5093136"/>
                  </a:lnTo>
                  <a:lnTo>
                    <a:pt x="3913696" y="5097714"/>
                  </a:lnTo>
                  <a:lnTo>
                    <a:pt x="3867141" y="5098229"/>
                  </a:lnTo>
                  <a:lnTo>
                    <a:pt x="3820069" y="5094538"/>
                  </a:lnTo>
                  <a:lnTo>
                    <a:pt x="3772702" y="5086498"/>
                  </a:lnTo>
                  <a:close/>
                </a:path>
              </a:pathLst>
            </a:custGeom>
            <a:solidFill>
              <a:srgbClr val="FDF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86" name="object 7">
              <a:extLst>
                <a:ext uri="{FF2B5EF4-FFF2-40B4-BE49-F238E27FC236}">
                  <a16:creationId xmlns:a16="http://schemas.microsoft.com/office/drawing/2014/main" id="{E194D552-4506-4403-9B0B-3218ED7F7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4265" y="757853"/>
              <a:ext cx="1889125" cy="869315"/>
            </a:xfrm>
            <a:custGeom>
              <a:avLst/>
              <a:gdLst>
                <a:gd name="T0" fmla="*/ 1785094 w 1889125"/>
                <a:gd name="T1" fmla="*/ 869330 h 869314"/>
                <a:gd name="T2" fmla="*/ 0 w 1889125"/>
                <a:gd name="T3" fmla="*/ 483181 h 869314"/>
                <a:gd name="T4" fmla="*/ 20495 w 1889125"/>
                <a:gd name="T5" fmla="*/ 439867 h 869314"/>
                <a:gd name="T6" fmla="*/ 40882 w 1889125"/>
                <a:gd name="T7" fmla="*/ 396547 h 869314"/>
                <a:gd name="T8" fmla="*/ 83306 w 1889125"/>
                <a:gd name="T9" fmla="*/ 306286 h 869314"/>
                <a:gd name="T10" fmla="*/ 101849 w 1889125"/>
                <a:gd name="T11" fmla="*/ 267007 h 869314"/>
                <a:gd name="T12" fmla="*/ 122261 w 1889125"/>
                <a:gd name="T13" fmla="*/ 224081 h 869314"/>
                <a:gd name="T14" fmla="*/ 117691 w 1889125"/>
                <a:gd name="T15" fmla="*/ 168260 h 869314"/>
                <a:gd name="T16" fmla="*/ 113314 w 1889125"/>
                <a:gd name="T17" fmla="*/ 112389 h 869314"/>
                <a:gd name="T18" fmla="*/ 108975 w 1889125"/>
                <a:gd name="T19" fmla="*/ 56344 h 869314"/>
                <a:gd name="T20" fmla="*/ 104519 w 1889125"/>
                <a:gd name="T21" fmla="*/ 0 h 869314"/>
                <a:gd name="T22" fmla="*/ 1888683 w 1889125"/>
                <a:gd name="T23" fmla="*/ 385948 h 869314"/>
                <a:gd name="T24" fmla="*/ 1880528 w 1889125"/>
                <a:gd name="T25" fmla="*/ 416190 h 869314"/>
                <a:gd name="T26" fmla="*/ 1863945 w 1889125"/>
                <a:gd name="T27" fmla="*/ 476262 h 869314"/>
                <a:gd name="T28" fmla="*/ 1855790 w 1889125"/>
                <a:gd name="T29" fmla="*/ 506506 h 869314"/>
                <a:gd name="T30" fmla="*/ 1831956 w 1889125"/>
                <a:gd name="T31" fmla="*/ 593930 h 869314"/>
                <a:gd name="T32" fmla="*/ 1820350 w 1889125"/>
                <a:gd name="T33" fmla="*/ 636156 h 869314"/>
                <a:gd name="T34" fmla="*/ 1808627 w 1889125"/>
                <a:gd name="T35" fmla="*/ 679515 h 869314"/>
                <a:gd name="T36" fmla="*/ 1780894 w 1889125"/>
                <a:gd name="T37" fmla="*/ 780714 h 869314"/>
                <a:gd name="T38" fmla="*/ 1782336 w 1889125"/>
                <a:gd name="T39" fmla="*/ 802953 h 869314"/>
                <a:gd name="T40" fmla="*/ 1783343 w 1889125"/>
                <a:gd name="T41" fmla="*/ 825098 h 869314"/>
                <a:gd name="T42" fmla="*/ 1784175 w 1889125"/>
                <a:gd name="T43" fmla="*/ 847205 h 869314"/>
                <a:gd name="T44" fmla="*/ 1785094 w 1889125"/>
                <a:gd name="T45" fmla="*/ 869330 h 869314"/>
                <a:gd name="T46" fmla="*/ 1855790 w 1889125"/>
                <a:gd name="T47" fmla="*/ 506506 h 869314"/>
                <a:gd name="T48" fmla="*/ 1832209 w 1889125"/>
                <a:gd name="T49" fmla="*/ 593010 h 869314"/>
                <a:gd name="T50" fmla="*/ 1855790 w 1889125"/>
                <a:gd name="T51" fmla="*/ 506506 h 869314"/>
                <a:gd name="T52" fmla="*/ 1844068 w 1889125"/>
                <a:gd name="T53" fmla="*/ 549864 h 869314"/>
                <a:gd name="T54" fmla="*/ 1832209 w 1889125"/>
                <a:gd name="T55" fmla="*/ 593010 h 8693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889125" h="869314">
                  <a:moveTo>
                    <a:pt x="1785094" y="869320"/>
                  </a:moveTo>
                  <a:lnTo>
                    <a:pt x="0" y="483171"/>
                  </a:lnTo>
                  <a:lnTo>
                    <a:pt x="20495" y="439857"/>
                  </a:lnTo>
                  <a:lnTo>
                    <a:pt x="40882" y="396547"/>
                  </a:lnTo>
                  <a:lnTo>
                    <a:pt x="83306" y="306286"/>
                  </a:lnTo>
                  <a:lnTo>
                    <a:pt x="101849" y="267007"/>
                  </a:lnTo>
                  <a:lnTo>
                    <a:pt x="122261" y="224081"/>
                  </a:lnTo>
                  <a:lnTo>
                    <a:pt x="117691" y="168260"/>
                  </a:lnTo>
                  <a:lnTo>
                    <a:pt x="113314" y="112389"/>
                  </a:lnTo>
                  <a:lnTo>
                    <a:pt x="108975" y="56344"/>
                  </a:lnTo>
                  <a:lnTo>
                    <a:pt x="104519" y="0"/>
                  </a:lnTo>
                  <a:lnTo>
                    <a:pt x="1888683" y="385948"/>
                  </a:lnTo>
                  <a:lnTo>
                    <a:pt x="1880528" y="416190"/>
                  </a:lnTo>
                  <a:lnTo>
                    <a:pt x="1863945" y="476252"/>
                  </a:lnTo>
                  <a:lnTo>
                    <a:pt x="1855790" y="506496"/>
                  </a:lnTo>
                  <a:lnTo>
                    <a:pt x="1831956" y="593920"/>
                  </a:lnTo>
                  <a:lnTo>
                    <a:pt x="1820350" y="636146"/>
                  </a:lnTo>
                  <a:lnTo>
                    <a:pt x="1808627" y="679505"/>
                  </a:lnTo>
                  <a:lnTo>
                    <a:pt x="1780894" y="780704"/>
                  </a:lnTo>
                  <a:lnTo>
                    <a:pt x="1782336" y="802943"/>
                  </a:lnTo>
                  <a:lnTo>
                    <a:pt x="1783343" y="825088"/>
                  </a:lnTo>
                  <a:lnTo>
                    <a:pt x="1784175" y="847195"/>
                  </a:lnTo>
                  <a:lnTo>
                    <a:pt x="1785094" y="869320"/>
                  </a:lnTo>
                  <a:close/>
                </a:path>
                <a:path w="1889125" h="869314">
                  <a:moveTo>
                    <a:pt x="1855790" y="506496"/>
                  </a:moveTo>
                  <a:close/>
                </a:path>
                <a:path w="1889125" h="869314">
                  <a:moveTo>
                    <a:pt x="1832209" y="593000"/>
                  </a:moveTo>
                  <a:lnTo>
                    <a:pt x="1855790" y="506496"/>
                  </a:lnTo>
                  <a:lnTo>
                    <a:pt x="1844068" y="549854"/>
                  </a:lnTo>
                  <a:lnTo>
                    <a:pt x="1832209" y="593000"/>
                  </a:lnTo>
                  <a:close/>
                </a:path>
              </a:pathLst>
            </a:custGeom>
            <a:solidFill>
              <a:srgbClr val="FFB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87" name="object 8">
              <a:extLst>
                <a:ext uri="{FF2B5EF4-FFF2-40B4-BE49-F238E27FC236}">
                  <a16:creationId xmlns:a16="http://schemas.microsoft.com/office/drawing/2014/main" id="{532ED5CB-DEB5-46D5-B50C-B91DC7D17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9922" y="1456674"/>
              <a:ext cx="3960495" cy="3889375"/>
            </a:xfrm>
            <a:custGeom>
              <a:avLst/>
              <a:gdLst>
                <a:gd name="T0" fmla="*/ 1312781 w 3960494"/>
                <a:gd name="T1" fmla="*/ 130743 h 3889375"/>
                <a:gd name="T2" fmla="*/ 3958044 w 3960494"/>
                <a:gd name="T3" fmla="*/ 636094 h 3889375"/>
                <a:gd name="T4" fmla="*/ 3935974 w 3960494"/>
                <a:gd name="T5" fmla="*/ 667225 h 3889375"/>
                <a:gd name="T6" fmla="*/ 712200 w 3960494"/>
                <a:gd name="T7" fmla="*/ 40031 h 3889375"/>
                <a:gd name="T8" fmla="*/ 704941 w 3960494"/>
                <a:gd name="T9" fmla="*/ 2692 h 3889375"/>
                <a:gd name="T10" fmla="*/ 1848790 w 3960494"/>
                <a:gd name="T11" fmla="*/ 282130 h 3889375"/>
                <a:gd name="T12" fmla="*/ 1048430 w 3960494"/>
                <a:gd name="T13" fmla="*/ 636239 h 3889375"/>
                <a:gd name="T14" fmla="*/ 3828434 w 3960494"/>
                <a:gd name="T15" fmla="*/ 1164362 h 3889375"/>
                <a:gd name="T16" fmla="*/ 3835891 w 3960494"/>
                <a:gd name="T17" fmla="*/ 1200784 h 3889375"/>
                <a:gd name="T18" fmla="*/ 1039771 w 3960494"/>
                <a:gd name="T19" fmla="*/ 676271 h 3889375"/>
                <a:gd name="T20" fmla="*/ 580796 w 3960494"/>
                <a:gd name="T21" fmla="*/ 552958 h 3889375"/>
                <a:gd name="T22" fmla="*/ 2962855 w 3960494"/>
                <a:gd name="T23" fmla="*/ 1050363 h 3889375"/>
                <a:gd name="T24" fmla="*/ 2846656 w 3960494"/>
                <a:gd name="T25" fmla="*/ 1587531 h 3889375"/>
                <a:gd name="T26" fmla="*/ 1873059 w 3960494"/>
                <a:gd name="T27" fmla="*/ 1364889 h 3889375"/>
                <a:gd name="T28" fmla="*/ 3727590 w 3960494"/>
                <a:gd name="T29" fmla="*/ 1725073 h 3889375"/>
                <a:gd name="T30" fmla="*/ 2846656 w 3960494"/>
                <a:gd name="T31" fmla="*/ 1587531 h 3889375"/>
                <a:gd name="T32" fmla="*/ 466503 w 3960494"/>
                <a:gd name="T33" fmla="*/ 1104943 h 3889375"/>
                <a:gd name="T34" fmla="*/ 488461 w 3960494"/>
                <a:gd name="T35" fmla="*/ 1074336 h 3889375"/>
                <a:gd name="T36" fmla="*/ 923571 w 3960494"/>
                <a:gd name="T37" fmla="*/ 1213439 h 3889375"/>
                <a:gd name="T38" fmla="*/ 964260 w 3960494"/>
                <a:gd name="T39" fmla="*/ 1742264 h 3889375"/>
                <a:gd name="T40" fmla="*/ 3609446 w 3960494"/>
                <a:gd name="T41" fmla="*/ 2247599 h 3889375"/>
                <a:gd name="T42" fmla="*/ 3587375 w 3960494"/>
                <a:gd name="T43" fmla="*/ 2278730 h 3889375"/>
                <a:gd name="T44" fmla="*/ 363602 w 3960494"/>
                <a:gd name="T45" fmla="*/ 1651536 h 3889375"/>
                <a:gd name="T46" fmla="*/ 356257 w 3960494"/>
                <a:gd name="T47" fmla="*/ 1614590 h 3889375"/>
                <a:gd name="T48" fmla="*/ 1500191 w 3960494"/>
                <a:gd name="T49" fmla="*/ 1893634 h 3889375"/>
                <a:gd name="T50" fmla="*/ 699832 w 3960494"/>
                <a:gd name="T51" fmla="*/ 2247744 h 3889375"/>
                <a:gd name="T52" fmla="*/ 3479835 w 3960494"/>
                <a:gd name="T53" fmla="*/ 2775866 h 3889375"/>
                <a:gd name="T54" fmla="*/ 3487293 w 3960494"/>
                <a:gd name="T55" fmla="*/ 2812288 h 3889375"/>
                <a:gd name="T56" fmla="*/ 691172 w 3960494"/>
                <a:gd name="T57" fmla="*/ 2287775 h 3889375"/>
                <a:gd name="T58" fmla="*/ 232197 w 3960494"/>
                <a:gd name="T59" fmla="*/ 2164462 h 3889375"/>
                <a:gd name="T60" fmla="*/ 2614252 w 3960494"/>
                <a:gd name="T61" fmla="*/ 2661867 h 3889375"/>
                <a:gd name="T62" fmla="*/ 2498253 w 3960494"/>
                <a:gd name="T63" fmla="*/ 3198103 h 3889375"/>
                <a:gd name="T64" fmla="*/ 1524662 w 3960494"/>
                <a:gd name="T65" fmla="*/ 2975462 h 3889375"/>
                <a:gd name="T66" fmla="*/ 3379117 w 3960494"/>
                <a:gd name="T67" fmla="*/ 3335996 h 3889375"/>
                <a:gd name="T68" fmla="*/ 2498253 w 3960494"/>
                <a:gd name="T69" fmla="*/ 3198103 h 3889375"/>
                <a:gd name="T70" fmla="*/ 118106 w 3960494"/>
                <a:gd name="T71" fmla="*/ 2715516 h 3889375"/>
                <a:gd name="T72" fmla="*/ 140063 w 3960494"/>
                <a:gd name="T73" fmla="*/ 2684909 h 3889375"/>
                <a:gd name="T74" fmla="*/ 575174 w 3960494"/>
                <a:gd name="T75" fmla="*/ 2824012 h 3889375"/>
                <a:gd name="T76" fmla="*/ 615863 w 3960494"/>
                <a:gd name="T77" fmla="*/ 3352838 h 3889375"/>
                <a:gd name="T78" fmla="*/ 3261020 w 3960494"/>
                <a:gd name="T79" fmla="*/ 3858303 h 3889375"/>
                <a:gd name="T80" fmla="*/ 3238978 w 3960494"/>
                <a:gd name="T81" fmla="*/ 3889303 h 3889375"/>
                <a:gd name="T82" fmla="*/ 15204 w 3960494"/>
                <a:gd name="T83" fmla="*/ 3262109 h 3889375"/>
                <a:gd name="T84" fmla="*/ 7860 w 3960494"/>
                <a:gd name="T85" fmla="*/ 3225163 h 3889375"/>
                <a:gd name="T86" fmla="*/ 1151794 w 3960494"/>
                <a:gd name="T87" fmla="*/ 3504208 h 388937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960494" h="3889375">
                  <a:moveTo>
                    <a:pt x="3079045" y="513195"/>
                  </a:moveTo>
                  <a:lnTo>
                    <a:pt x="1164584" y="99061"/>
                  </a:lnTo>
                  <a:lnTo>
                    <a:pt x="1312781" y="130743"/>
                  </a:lnTo>
                  <a:lnTo>
                    <a:pt x="2105164" y="290489"/>
                  </a:lnTo>
                  <a:lnTo>
                    <a:pt x="3944623" y="627194"/>
                  </a:lnTo>
                  <a:lnTo>
                    <a:pt x="3958034" y="636094"/>
                  </a:lnTo>
                  <a:lnTo>
                    <a:pt x="3959979" y="650737"/>
                  </a:lnTo>
                  <a:lnTo>
                    <a:pt x="3952081" y="663616"/>
                  </a:lnTo>
                  <a:lnTo>
                    <a:pt x="3935964" y="667225"/>
                  </a:lnTo>
                  <a:lnTo>
                    <a:pt x="3079045" y="513195"/>
                  </a:lnTo>
                  <a:close/>
                </a:path>
                <a:path w="3960494" h="3889375">
                  <a:moveTo>
                    <a:pt x="1155970" y="139103"/>
                  </a:moveTo>
                  <a:lnTo>
                    <a:pt x="712200" y="40031"/>
                  </a:lnTo>
                  <a:lnTo>
                    <a:pt x="698931" y="30476"/>
                  </a:lnTo>
                  <a:lnTo>
                    <a:pt x="697071" y="15440"/>
                  </a:lnTo>
                  <a:lnTo>
                    <a:pt x="704941" y="2692"/>
                  </a:lnTo>
                  <a:lnTo>
                    <a:pt x="720860" y="0"/>
                  </a:lnTo>
                  <a:lnTo>
                    <a:pt x="3079045" y="513195"/>
                  </a:lnTo>
                  <a:lnTo>
                    <a:pt x="1848790" y="282130"/>
                  </a:lnTo>
                  <a:lnTo>
                    <a:pt x="1155970" y="139103"/>
                  </a:lnTo>
                  <a:close/>
                </a:path>
                <a:path w="3960494" h="3889375">
                  <a:moveTo>
                    <a:pt x="2962845" y="1050363"/>
                  </a:moveTo>
                  <a:lnTo>
                    <a:pt x="1048430" y="636239"/>
                  </a:lnTo>
                  <a:lnTo>
                    <a:pt x="1196659" y="667928"/>
                  </a:lnTo>
                  <a:lnTo>
                    <a:pt x="1989259" y="827721"/>
                  </a:lnTo>
                  <a:lnTo>
                    <a:pt x="3828424" y="1164362"/>
                  </a:lnTo>
                  <a:lnTo>
                    <a:pt x="3841835" y="1173262"/>
                  </a:lnTo>
                  <a:lnTo>
                    <a:pt x="3843779" y="1187905"/>
                  </a:lnTo>
                  <a:lnTo>
                    <a:pt x="3835881" y="1200784"/>
                  </a:lnTo>
                  <a:lnTo>
                    <a:pt x="3819764" y="1204393"/>
                  </a:lnTo>
                  <a:lnTo>
                    <a:pt x="2962845" y="1050363"/>
                  </a:lnTo>
                  <a:close/>
                </a:path>
                <a:path w="3960494" h="3889375">
                  <a:moveTo>
                    <a:pt x="1039771" y="676271"/>
                  </a:moveTo>
                  <a:lnTo>
                    <a:pt x="596001" y="577199"/>
                  </a:lnTo>
                  <a:lnTo>
                    <a:pt x="582703" y="567775"/>
                  </a:lnTo>
                  <a:lnTo>
                    <a:pt x="580796" y="552958"/>
                  </a:lnTo>
                  <a:lnTo>
                    <a:pt x="588656" y="540253"/>
                  </a:lnTo>
                  <a:lnTo>
                    <a:pt x="604660" y="537168"/>
                  </a:lnTo>
                  <a:lnTo>
                    <a:pt x="2962845" y="1050363"/>
                  </a:lnTo>
                  <a:lnTo>
                    <a:pt x="1732590" y="819298"/>
                  </a:lnTo>
                  <a:lnTo>
                    <a:pt x="1039771" y="676271"/>
                  </a:lnTo>
                  <a:close/>
                </a:path>
                <a:path w="3960494" h="3889375">
                  <a:moveTo>
                    <a:pt x="2846646" y="1587531"/>
                  </a:moveTo>
                  <a:lnTo>
                    <a:pt x="932231" y="1173407"/>
                  </a:lnTo>
                  <a:lnTo>
                    <a:pt x="1080460" y="1205096"/>
                  </a:lnTo>
                  <a:lnTo>
                    <a:pt x="1873059" y="1364889"/>
                  </a:lnTo>
                  <a:lnTo>
                    <a:pt x="3712224" y="1701530"/>
                  </a:lnTo>
                  <a:lnTo>
                    <a:pt x="3725635" y="1710431"/>
                  </a:lnTo>
                  <a:lnTo>
                    <a:pt x="3727580" y="1725073"/>
                  </a:lnTo>
                  <a:lnTo>
                    <a:pt x="3719682" y="1737952"/>
                  </a:lnTo>
                  <a:lnTo>
                    <a:pt x="3703564" y="1741562"/>
                  </a:lnTo>
                  <a:lnTo>
                    <a:pt x="2846646" y="1587531"/>
                  </a:lnTo>
                  <a:close/>
                </a:path>
                <a:path w="3960494" h="3889375">
                  <a:moveTo>
                    <a:pt x="923571" y="1213439"/>
                  </a:moveTo>
                  <a:lnTo>
                    <a:pt x="479801" y="1114367"/>
                  </a:lnTo>
                  <a:lnTo>
                    <a:pt x="466503" y="1104943"/>
                  </a:lnTo>
                  <a:lnTo>
                    <a:pt x="464596" y="1090126"/>
                  </a:lnTo>
                  <a:lnTo>
                    <a:pt x="472457" y="1077421"/>
                  </a:lnTo>
                  <a:lnTo>
                    <a:pt x="488461" y="1074336"/>
                  </a:lnTo>
                  <a:lnTo>
                    <a:pt x="2846646" y="1587531"/>
                  </a:lnTo>
                  <a:lnTo>
                    <a:pt x="1616391" y="1356466"/>
                  </a:lnTo>
                  <a:lnTo>
                    <a:pt x="923571" y="1213439"/>
                  </a:lnTo>
                  <a:close/>
                </a:path>
                <a:path w="3960494" h="3889375">
                  <a:moveTo>
                    <a:pt x="2730440" y="2124698"/>
                  </a:moveTo>
                  <a:lnTo>
                    <a:pt x="816031" y="1710576"/>
                  </a:lnTo>
                  <a:lnTo>
                    <a:pt x="964260" y="1742264"/>
                  </a:lnTo>
                  <a:lnTo>
                    <a:pt x="1756860" y="1902057"/>
                  </a:lnTo>
                  <a:lnTo>
                    <a:pt x="3596024" y="2238698"/>
                  </a:lnTo>
                  <a:lnTo>
                    <a:pt x="3609436" y="2247599"/>
                  </a:lnTo>
                  <a:lnTo>
                    <a:pt x="3611380" y="2262241"/>
                  </a:lnTo>
                  <a:lnTo>
                    <a:pt x="3603482" y="2275120"/>
                  </a:lnTo>
                  <a:lnTo>
                    <a:pt x="3587365" y="2278730"/>
                  </a:lnTo>
                  <a:lnTo>
                    <a:pt x="2730440" y="2124698"/>
                  </a:lnTo>
                  <a:close/>
                </a:path>
                <a:path w="3960494" h="3889375">
                  <a:moveTo>
                    <a:pt x="807372" y="1750607"/>
                  </a:moveTo>
                  <a:lnTo>
                    <a:pt x="363602" y="1651536"/>
                  </a:lnTo>
                  <a:lnTo>
                    <a:pt x="350304" y="1642111"/>
                  </a:lnTo>
                  <a:lnTo>
                    <a:pt x="348397" y="1627294"/>
                  </a:lnTo>
                  <a:lnTo>
                    <a:pt x="356257" y="1614590"/>
                  </a:lnTo>
                  <a:lnTo>
                    <a:pt x="372261" y="1611504"/>
                  </a:lnTo>
                  <a:lnTo>
                    <a:pt x="2730440" y="2124698"/>
                  </a:lnTo>
                  <a:lnTo>
                    <a:pt x="1500191" y="1893634"/>
                  </a:lnTo>
                  <a:lnTo>
                    <a:pt x="807372" y="1750607"/>
                  </a:lnTo>
                  <a:close/>
                </a:path>
                <a:path w="3960494" h="3889375">
                  <a:moveTo>
                    <a:pt x="2614242" y="2661867"/>
                  </a:moveTo>
                  <a:lnTo>
                    <a:pt x="699832" y="2247744"/>
                  </a:lnTo>
                  <a:lnTo>
                    <a:pt x="848061" y="2279432"/>
                  </a:lnTo>
                  <a:lnTo>
                    <a:pt x="1640660" y="2439225"/>
                  </a:lnTo>
                  <a:lnTo>
                    <a:pt x="3479825" y="2775866"/>
                  </a:lnTo>
                  <a:lnTo>
                    <a:pt x="3493236" y="2784767"/>
                  </a:lnTo>
                  <a:lnTo>
                    <a:pt x="3495181" y="2799409"/>
                  </a:lnTo>
                  <a:lnTo>
                    <a:pt x="3487283" y="2812288"/>
                  </a:lnTo>
                  <a:lnTo>
                    <a:pt x="3471165" y="2815898"/>
                  </a:lnTo>
                  <a:lnTo>
                    <a:pt x="2614242" y="2661867"/>
                  </a:lnTo>
                  <a:close/>
                </a:path>
                <a:path w="3960494" h="3889375">
                  <a:moveTo>
                    <a:pt x="691172" y="2287775"/>
                  </a:moveTo>
                  <a:lnTo>
                    <a:pt x="247402" y="2188703"/>
                  </a:lnTo>
                  <a:lnTo>
                    <a:pt x="234104" y="2179279"/>
                  </a:lnTo>
                  <a:lnTo>
                    <a:pt x="232197" y="2164462"/>
                  </a:lnTo>
                  <a:lnTo>
                    <a:pt x="240058" y="2151758"/>
                  </a:lnTo>
                  <a:lnTo>
                    <a:pt x="256062" y="2148672"/>
                  </a:lnTo>
                  <a:lnTo>
                    <a:pt x="2614242" y="2661867"/>
                  </a:lnTo>
                  <a:lnTo>
                    <a:pt x="1383992" y="2430802"/>
                  </a:lnTo>
                  <a:lnTo>
                    <a:pt x="691172" y="2287775"/>
                  </a:lnTo>
                  <a:close/>
                </a:path>
                <a:path w="3960494" h="3889375">
                  <a:moveTo>
                    <a:pt x="2498243" y="3198103"/>
                  </a:moveTo>
                  <a:lnTo>
                    <a:pt x="583834" y="2783981"/>
                  </a:lnTo>
                  <a:lnTo>
                    <a:pt x="732063" y="2815670"/>
                  </a:lnTo>
                  <a:lnTo>
                    <a:pt x="1524662" y="2975462"/>
                  </a:lnTo>
                  <a:lnTo>
                    <a:pt x="3363827" y="3312103"/>
                  </a:lnTo>
                  <a:lnTo>
                    <a:pt x="3377210" y="3321135"/>
                  </a:lnTo>
                  <a:lnTo>
                    <a:pt x="3379107" y="3335996"/>
                  </a:lnTo>
                  <a:lnTo>
                    <a:pt x="3371200" y="3348918"/>
                  </a:lnTo>
                  <a:lnTo>
                    <a:pt x="3355167" y="3352135"/>
                  </a:lnTo>
                  <a:lnTo>
                    <a:pt x="2498243" y="3198103"/>
                  </a:lnTo>
                  <a:close/>
                </a:path>
                <a:path w="3960494" h="3889375">
                  <a:moveTo>
                    <a:pt x="575174" y="2824012"/>
                  </a:moveTo>
                  <a:lnTo>
                    <a:pt x="131404" y="2724941"/>
                  </a:lnTo>
                  <a:lnTo>
                    <a:pt x="118106" y="2715516"/>
                  </a:lnTo>
                  <a:lnTo>
                    <a:pt x="116199" y="2700699"/>
                  </a:lnTo>
                  <a:lnTo>
                    <a:pt x="124059" y="2687995"/>
                  </a:lnTo>
                  <a:lnTo>
                    <a:pt x="140063" y="2684909"/>
                  </a:lnTo>
                  <a:lnTo>
                    <a:pt x="2498243" y="3198103"/>
                  </a:lnTo>
                  <a:lnTo>
                    <a:pt x="1267994" y="2967039"/>
                  </a:lnTo>
                  <a:lnTo>
                    <a:pt x="575174" y="2824012"/>
                  </a:lnTo>
                  <a:close/>
                </a:path>
                <a:path w="3960494" h="3889375">
                  <a:moveTo>
                    <a:pt x="2382043" y="3735272"/>
                  </a:moveTo>
                  <a:lnTo>
                    <a:pt x="467634" y="3321149"/>
                  </a:lnTo>
                  <a:lnTo>
                    <a:pt x="615863" y="3352838"/>
                  </a:lnTo>
                  <a:lnTo>
                    <a:pt x="1408463" y="3512630"/>
                  </a:lnTo>
                  <a:lnTo>
                    <a:pt x="3247627" y="3849272"/>
                  </a:lnTo>
                  <a:lnTo>
                    <a:pt x="3261010" y="3858303"/>
                  </a:lnTo>
                  <a:lnTo>
                    <a:pt x="3262908" y="3873164"/>
                  </a:lnTo>
                  <a:lnTo>
                    <a:pt x="3255000" y="3886086"/>
                  </a:lnTo>
                  <a:lnTo>
                    <a:pt x="3238968" y="3889303"/>
                  </a:lnTo>
                  <a:lnTo>
                    <a:pt x="2382043" y="3735272"/>
                  </a:lnTo>
                  <a:close/>
                </a:path>
                <a:path w="3960494" h="3889375">
                  <a:moveTo>
                    <a:pt x="458974" y="3361181"/>
                  </a:moveTo>
                  <a:lnTo>
                    <a:pt x="15204" y="3262109"/>
                  </a:lnTo>
                  <a:lnTo>
                    <a:pt x="1906" y="3252685"/>
                  </a:lnTo>
                  <a:lnTo>
                    <a:pt x="0" y="3237867"/>
                  </a:lnTo>
                  <a:lnTo>
                    <a:pt x="7860" y="3225163"/>
                  </a:lnTo>
                  <a:lnTo>
                    <a:pt x="23864" y="3222077"/>
                  </a:lnTo>
                  <a:lnTo>
                    <a:pt x="2382043" y="3735272"/>
                  </a:lnTo>
                  <a:lnTo>
                    <a:pt x="1151794" y="3504208"/>
                  </a:lnTo>
                  <a:lnTo>
                    <a:pt x="458974" y="3361181"/>
                  </a:ln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6888" name="object 9">
              <a:extLst>
                <a:ext uri="{FF2B5EF4-FFF2-40B4-BE49-F238E27FC236}">
                  <a16:creationId xmlns:a16="http://schemas.microsoft.com/office/drawing/2014/main" id="{B3180DB5-A9A1-462E-BB84-B406EDD65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862" y="378215"/>
              <a:ext cx="13840529" cy="9562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69" name="object 13">
            <a:extLst>
              <a:ext uri="{FF2B5EF4-FFF2-40B4-BE49-F238E27FC236}">
                <a16:creationId xmlns:a16="http://schemas.microsoft.com/office/drawing/2014/main" id="{4DA3C151-7B98-436C-800B-092B06D0F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1955800"/>
            <a:ext cx="14001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ject 14">
            <a:extLst>
              <a:ext uri="{FF2B5EF4-FFF2-40B4-BE49-F238E27FC236}">
                <a16:creationId xmlns:a16="http://schemas.microsoft.com/office/drawing/2014/main" id="{2A059343-E476-480B-A5D0-A8E4F787E2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9704" y="1963301"/>
            <a:ext cx="1269206" cy="246541"/>
          </a:xfrm>
        </p:spPr>
        <p:txBody>
          <a:bodyPr lIns="0" tIns="7937" rIns="0" bIns="0" rtlCol="0">
            <a:spAutoFit/>
          </a:bodyPr>
          <a:lstStyle/>
          <a:p>
            <a:pPr marL="19051">
              <a:spcBef>
                <a:spcPts val="62"/>
              </a:spcBef>
              <a:tabLst>
                <a:tab pos="288622" algn="l"/>
                <a:tab pos="578197" algn="l"/>
                <a:tab pos="858563" algn="l"/>
                <a:tab pos="1120514" algn="l"/>
              </a:tabLst>
              <a:defRPr/>
            </a:pPr>
            <a:r>
              <a:rPr sz="2325" spc="-22" baseline="-3584" dirty="0">
                <a:solidFill>
                  <a:srgbClr val="FFFEFE"/>
                </a:solidFill>
              </a:rPr>
              <a:t>H	</a:t>
            </a:r>
            <a:r>
              <a:rPr sz="1550" spc="-167" dirty="0">
                <a:solidFill>
                  <a:srgbClr val="FFFEFE"/>
                </a:solidFill>
              </a:rPr>
              <a:t>E	</a:t>
            </a:r>
            <a:r>
              <a:rPr sz="2325" spc="-209" baseline="6272" dirty="0">
                <a:solidFill>
                  <a:srgbClr val="FFFEFE"/>
                </a:solidFill>
              </a:rPr>
              <a:t>L	</a:t>
            </a:r>
            <a:r>
              <a:rPr sz="2325" spc="-209" baseline="2688" dirty="0">
                <a:solidFill>
                  <a:srgbClr val="FFFEFE"/>
                </a:solidFill>
              </a:rPr>
              <a:t>L	</a:t>
            </a:r>
            <a:r>
              <a:rPr sz="1550" spc="-195" dirty="0">
                <a:solidFill>
                  <a:srgbClr val="FFFEFE"/>
                </a:solidFill>
              </a:rPr>
              <a:t>O</a:t>
            </a:r>
            <a:endParaRPr sz="1550" dirty="0"/>
          </a:p>
        </p:txBody>
      </p:sp>
      <p:grpSp>
        <p:nvGrpSpPr>
          <p:cNvPr id="36871" name="object 15">
            <a:extLst>
              <a:ext uri="{FF2B5EF4-FFF2-40B4-BE49-F238E27FC236}">
                <a16:creationId xmlns:a16="http://schemas.microsoft.com/office/drawing/2014/main" id="{3FB68F63-458F-4328-8339-37390C721E37}"/>
              </a:ext>
            </a:extLst>
          </p:cNvPr>
          <p:cNvGrpSpPr>
            <a:grpSpLocks/>
          </p:cNvGrpSpPr>
          <p:nvPr/>
        </p:nvGrpSpPr>
        <p:grpSpPr bwMode="auto">
          <a:xfrm>
            <a:off x="652463" y="1258888"/>
            <a:ext cx="879475" cy="1136650"/>
            <a:chOff x="1305537" y="803540"/>
            <a:chExt cx="1755775" cy="2272665"/>
          </a:xfrm>
        </p:grpSpPr>
        <p:sp>
          <p:nvSpPr>
            <p:cNvPr id="36882" name="object 16">
              <a:extLst>
                <a:ext uri="{FF2B5EF4-FFF2-40B4-BE49-F238E27FC236}">
                  <a16:creationId xmlns:a16="http://schemas.microsoft.com/office/drawing/2014/main" id="{CE30AFE4-8EA4-431A-B66D-1CDC5B356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023" y="2238830"/>
              <a:ext cx="835025" cy="837565"/>
            </a:xfrm>
            <a:custGeom>
              <a:avLst/>
              <a:gdLst>
                <a:gd name="T0" fmla="*/ 135374 w 835025"/>
                <a:gd name="T1" fmla="*/ 115026 h 837564"/>
                <a:gd name="T2" fmla="*/ 135255 w 835025"/>
                <a:gd name="T3" fmla="*/ 112204 h 837564"/>
                <a:gd name="T4" fmla="*/ 224448 w 835025"/>
                <a:gd name="T5" fmla="*/ 53117 h 837564"/>
                <a:gd name="T6" fmla="*/ 226590 w 835025"/>
                <a:gd name="T7" fmla="*/ 56056 h 837564"/>
                <a:gd name="T8" fmla="*/ 240956 w 835025"/>
                <a:gd name="T9" fmla="*/ 75600 h 837564"/>
                <a:gd name="T10" fmla="*/ 508323 w 835025"/>
                <a:gd name="T11" fmla="*/ 230983 h 837564"/>
                <a:gd name="T12" fmla="*/ 385950 w 835025"/>
                <a:gd name="T13" fmla="*/ 274727 h 837564"/>
                <a:gd name="T14" fmla="*/ 435808 w 835025"/>
                <a:gd name="T15" fmla="*/ 979 h 837564"/>
                <a:gd name="T16" fmla="*/ 437016 w 835025"/>
                <a:gd name="T17" fmla="*/ 253 h 837564"/>
                <a:gd name="T18" fmla="*/ 541143 w 835025"/>
                <a:gd name="T19" fmla="*/ 21793 h 837564"/>
                <a:gd name="T20" fmla="*/ 540583 w 835025"/>
                <a:gd name="T21" fmla="*/ 25366 h 837564"/>
                <a:gd name="T22" fmla="*/ 536974 w 835025"/>
                <a:gd name="T23" fmla="*/ 49020 h 837564"/>
                <a:gd name="T24" fmla="*/ 92934 w 835025"/>
                <a:gd name="T25" fmla="*/ 685273 h 837564"/>
                <a:gd name="T26" fmla="*/ 37408 w 835025"/>
                <a:gd name="T27" fmla="*/ 594334 h 837564"/>
                <a:gd name="T28" fmla="*/ 40270 w 835025"/>
                <a:gd name="T29" fmla="*/ 590824 h 837564"/>
                <a:gd name="T30" fmla="*/ 53830 w 835025"/>
                <a:gd name="T31" fmla="*/ 581622 h 837564"/>
                <a:gd name="T32" fmla="*/ 272922 w 835025"/>
                <a:gd name="T33" fmla="*/ 440624 h 837564"/>
                <a:gd name="T34" fmla="*/ 1077 w 835025"/>
                <a:gd name="T35" fmla="*/ 375588 h 837564"/>
                <a:gd name="T36" fmla="*/ 27595 w 835025"/>
                <a:gd name="T37" fmla="*/ 270986 h 837564"/>
                <a:gd name="T38" fmla="*/ 31219 w 835025"/>
                <a:gd name="T39" fmla="*/ 271767 h 837564"/>
                <a:gd name="T40" fmla="*/ 54647 w 835025"/>
                <a:gd name="T41" fmla="*/ 276689 h 837564"/>
                <a:gd name="T42" fmla="*/ 505955 w 835025"/>
                <a:gd name="T43" fmla="*/ 246074 h 837564"/>
                <a:gd name="T44" fmla="*/ 794199 w 835025"/>
                <a:gd name="T45" fmla="*/ 250676 h 837564"/>
                <a:gd name="T46" fmla="*/ 791311 w 835025"/>
                <a:gd name="T47" fmla="*/ 255031 h 837564"/>
                <a:gd name="T48" fmla="*/ 777566 w 835025"/>
                <a:gd name="T49" fmla="*/ 263983 h 837564"/>
                <a:gd name="T50" fmla="*/ 574433 w 835025"/>
                <a:gd name="T51" fmla="*/ 388836 h 837564"/>
                <a:gd name="T52" fmla="*/ 95566 w 835025"/>
                <a:gd name="T53" fmla="*/ 684182 h 837564"/>
                <a:gd name="T54" fmla="*/ 764410 w 835025"/>
                <a:gd name="T55" fmla="*/ 200042 h 837564"/>
                <a:gd name="T56" fmla="*/ 732576 w 835025"/>
                <a:gd name="T57" fmla="*/ 145934 h 837564"/>
                <a:gd name="T58" fmla="*/ 291923 w 835025"/>
                <a:gd name="T59" fmla="*/ 813516 h 837564"/>
                <a:gd name="T60" fmla="*/ 291039 w 835025"/>
                <a:gd name="T61" fmla="*/ 808250 h 837564"/>
                <a:gd name="T62" fmla="*/ 293593 w 835025"/>
                <a:gd name="T63" fmla="*/ 792041 h 837564"/>
                <a:gd name="T64" fmla="*/ 339903 w 835025"/>
                <a:gd name="T65" fmla="*/ 533490 h 837564"/>
                <a:gd name="T66" fmla="*/ 555697 w 835025"/>
                <a:gd name="T67" fmla="*/ 507659 h 837564"/>
                <a:gd name="T68" fmla="*/ 413438 w 835025"/>
                <a:gd name="T69" fmla="*/ 835777 h 837564"/>
                <a:gd name="T70" fmla="*/ 799621 w 835025"/>
                <a:gd name="T71" fmla="*/ 565483 h 837564"/>
                <a:gd name="T72" fmla="*/ 790912 w 835025"/>
                <a:gd name="T73" fmla="*/ 563829 h 837564"/>
                <a:gd name="T74" fmla="*/ 767664 w 835025"/>
                <a:gd name="T75" fmla="*/ 557907 h 837564"/>
                <a:gd name="T76" fmla="*/ 833023 w 835025"/>
                <a:gd name="T77" fmla="*/ 444575 h 837564"/>
                <a:gd name="T78" fmla="*/ 802329 w 835025"/>
                <a:gd name="T79" fmla="*/ 566125 h 837564"/>
                <a:gd name="T80" fmla="*/ 94507 w 835025"/>
                <a:gd name="T81" fmla="*/ 684561 h 837564"/>
                <a:gd name="T82" fmla="*/ 608148 w 835025"/>
                <a:gd name="T83" fmla="*/ 789197 h 837564"/>
                <a:gd name="T84" fmla="*/ 603770 w 835025"/>
                <a:gd name="T85" fmla="*/ 786181 h 837564"/>
                <a:gd name="T86" fmla="*/ 594107 w 835025"/>
                <a:gd name="T87" fmla="*/ 772918 h 837564"/>
                <a:gd name="T88" fmla="*/ 454720 w 835025"/>
                <a:gd name="T89" fmla="*/ 572655 h 837564"/>
                <a:gd name="T90" fmla="*/ 709250 w 835025"/>
                <a:gd name="T91" fmla="*/ 721734 h 8375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35025" h="837564">
                  <a:moveTo>
                    <a:pt x="505955" y="246074"/>
                  </a:moveTo>
                  <a:lnTo>
                    <a:pt x="282554" y="325934"/>
                  </a:lnTo>
                  <a:lnTo>
                    <a:pt x="135374" y="115026"/>
                  </a:lnTo>
                  <a:lnTo>
                    <a:pt x="135238" y="114180"/>
                  </a:lnTo>
                  <a:lnTo>
                    <a:pt x="135291" y="113373"/>
                  </a:lnTo>
                  <a:lnTo>
                    <a:pt x="135255" y="112204"/>
                  </a:lnTo>
                  <a:lnTo>
                    <a:pt x="135693" y="111026"/>
                  </a:lnTo>
                  <a:lnTo>
                    <a:pt x="221921" y="52668"/>
                  </a:lnTo>
                  <a:lnTo>
                    <a:pt x="224448" y="53117"/>
                  </a:lnTo>
                  <a:lnTo>
                    <a:pt x="226041" y="55302"/>
                  </a:lnTo>
                  <a:lnTo>
                    <a:pt x="226293" y="55704"/>
                  </a:lnTo>
                  <a:lnTo>
                    <a:pt x="226590" y="56056"/>
                  </a:lnTo>
                  <a:lnTo>
                    <a:pt x="231514" y="62284"/>
                  </a:lnTo>
                  <a:lnTo>
                    <a:pt x="236195" y="68767"/>
                  </a:lnTo>
                  <a:lnTo>
                    <a:pt x="240956" y="75600"/>
                  </a:lnTo>
                  <a:lnTo>
                    <a:pt x="245362" y="81814"/>
                  </a:lnTo>
                  <a:lnTo>
                    <a:pt x="385950" y="274727"/>
                  </a:lnTo>
                  <a:lnTo>
                    <a:pt x="508323" y="230983"/>
                  </a:lnTo>
                  <a:lnTo>
                    <a:pt x="505955" y="246074"/>
                  </a:lnTo>
                  <a:close/>
                </a:path>
                <a:path w="835025" h="837564">
                  <a:moveTo>
                    <a:pt x="508323" y="230983"/>
                  </a:moveTo>
                  <a:lnTo>
                    <a:pt x="385950" y="274727"/>
                  </a:lnTo>
                  <a:lnTo>
                    <a:pt x="434428" y="2330"/>
                  </a:lnTo>
                  <a:lnTo>
                    <a:pt x="435018" y="1555"/>
                  </a:lnTo>
                  <a:lnTo>
                    <a:pt x="435808" y="979"/>
                  </a:lnTo>
                  <a:lnTo>
                    <a:pt x="436029" y="806"/>
                  </a:lnTo>
                  <a:lnTo>
                    <a:pt x="436274" y="702"/>
                  </a:lnTo>
                  <a:lnTo>
                    <a:pt x="437016" y="253"/>
                  </a:lnTo>
                  <a:lnTo>
                    <a:pt x="437909" y="0"/>
                  </a:lnTo>
                  <a:lnTo>
                    <a:pt x="539756" y="19631"/>
                  </a:lnTo>
                  <a:lnTo>
                    <a:pt x="541143" y="21793"/>
                  </a:lnTo>
                  <a:lnTo>
                    <a:pt x="540728" y="24445"/>
                  </a:lnTo>
                  <a:lnTo>
                    <a:pt x="540623" y="24906"/>
                  </a:lnTo>
                  <a:lnTo>
                    <a:pt x="540583" y="25366"/>
                  </a:lnTo>
                  <a:lnTo>
                    <a:pt x="539652" y="33253"/>
                  </a:lnTo>
                  <a:lnTo>
                    <a:pt x="538380" y="41145"/>
                  </a:lnTo>
                  <a:lnTo>
                    <a:pt x="536974" y="49020"/>
                  </a:lnTo>
                  <a:lnTo>
                    <a:pt x="535643" y="56854"/>
                  </a:lnTo>
                  <a:lnTo>
                    <a:pt x="508323" y="230983"/>
                  </a:lnTo>
                  <a:close/>
                </a:path>
                <a:path w="835025" h="837564">
                  <a:moveTo>
                    <a:pt x="92934" y="685263"/>
                  </a:moveTo>
                  <a:lnTo>
                    <a:pt x="91062" y="685080"/>
                  </a:lnTo>
                  <a:lnTo>
                    <a:pt x="38220" y="596595"/>
                  </a:lnTo>
                  <a:lnTo>
                    <a:pt x="37408" y="594324"/>
                  </a:lnTo>
                  <a:lnTo>
                    <a:pt x="37504" y="592552"/>
                  </a:lnTo>
                  <a:lnTo>
                    <a:pt x="39849" y="591039"/>
                  </a:lnTo>
                  <a:lnTo>
                    <a:pt x="40270" y="590814"/>
                  </a:lnTo>
                  <a:lnTo>
                    <a:pt x="40633" y="590533"/>
                  </a:lnTo>
                  <a:lnTo>
                    <a:pt x="47077" y="585919"/>
                  </a:lnTo>
                  <a:lnTo>
                    <a:pt x="53830" y="581612"/>
                  </a:lnTo>
                  <a:lnTo>
                    <a:pt x="60679" y="577444"/>
                  </a:lnTo>
                  <a:lnTo>
                    <a:pt x="67412" y="573250"/>
                  </a:lnTo>
                  <a:lnTo>
                    <a:pt x="272922" y="440614"/>
                  </a:lnTo>
                  <a:lnTo>
                    <a:pt x="3325" y="376705"/>
                  </a:lnTo>
                  <a:lnTo>
                    <a:pt x="2592" y="376259"/>
                  </a:lnTo>
                  <a:lnTo>
                    <a:pt x="1077" y="375588"/>
                  </a:lnTo>
                  <a:lnTo>
                    <a:pt x="0" y="374142"/>
                  </a:lnTo>
                  <a:lnTo>
                    <a:pt x="25600" y="272644"/>
                  </a:lnTo>
                  <a:lnTo>
                    <a:pt x="27595" y="270986"/>
                  </a:lnTo>
                  <a:lnTo>
                    <a:pt x="30306" y="271571"/>
                  </a:lnTo>
                  <a:lnTo>
                    <a:pt x="30763" y="271709"/>
                  </a:lnTo>
                  <a:lnTo>
                    <a:pt x="31219" y="271767"/>
                  </a:lnTo>
                  <a:lnTo>
                    <a:pt x="39038" y="273070"/>
                  </a:lnTo>
                  <a:lnTo>
                    <a:pt x="46858" y="274798"/>
                  </a:lnTo>
                  <a:lnTo>
                    <a:pt x="54647" y="276689"/>
                  </a:lnTo>
                  <a:lnTo>
                    <a:pt x="62376" y="278482"/>
                  </a:lnTo>
                  <a:lnTo>
                    <a:pt x="282554" y="325934"/>
                  </a:lnTo>
                  <a:lnTo>
                    <a:pt x="505955" y="246074"/>
                  </a:lnTo>
                  <a:lnTo>
                    <a:pt x="498249" y="295187"/>
                  </a:lnTo>
                  <a:lnTo>
                    <a:pt x="764410" y="200042"/>
                  </a:lnTo>
                  <a:lnTo>
                    <a:pt x="794199" y="250676"/>
                  </a:lnTo>
                  <a:lnTo>
                    <a:pt x="794123" y="253346"/>
                  </a:lnTo>
                  <a:lnTo>
                    <a:pt x="791740" y="254816"/>
                  </a:lnTo>
                  <a:lnTo>
                    <a:pt x="791311" y="255031"/>
                  </a:lnTo>
                  <a:lnTo>
                    <a:pt x="790945" y="255306"/>
                  </a:lnTo>
                  <a:lnTo>
                    <a:pt x="784420" y="259809"/>
                  </a:lnTo>
                  <a:lnTo>
                    <a:pt x="777566" y="263983"/>
                  </a:lnTo>
                  <a:lnTo>
                    <a:pt x="770612" y="268006"/>
                  </a:lnTo>
                  <a:lnTo>
                    <a:pt x="763786" y="272056"/>
                  </a:lnTo>
                  <a:lnTo>
                    <a:pt x="574433" y="388836"/>
                  </a:lnTo>
                  <a:lnTo>
                    <a:pt x="680554" y="411707"/>
                  </a:lnTo>
                  <a:lnTo>
                    <a:pt x="339903" y="533480"/>
                  </a:lnTo>
                  <a:lnTo>
                    <a:pt x="95566" y="684172"/>
                  </a:lnTo>
                  <a:lnTo>
                    <a:pt x="94507" y="684551"/>
                  </a:lnTo>
                  <a:lnTo>
                    <a:pt x="92934" y="685263"/>
                  </a:lnTo>
                  <a:close/>
                </a:path>
                <a:path w="835025" h="837564">
                  <a:moveTo>
                    <a:pt x="764410" y="200042"/>
                  </a:moveTo>
                  <a:lnTo>
                    <a:pt x="498249" y="295187"/>
                  </a:lnTo>
                  <a:lnTo>
                    <a:pt x="729756" y="145774"/>
                  </a:lnTo>
                  <a:lnTo>
                    <a:pt x="732576" y="145934"/>
                  </a:lnTo>
                  <a:lnTo>
                    <a:pt x="764410" y="200042"/>
                  </a:lnTo>
                  <a:close/>
                </a:path>
                <a:path w="835025" h="837564">
                  <a:moveTo>
                    <a:pt x="411115" y="837292"/>
                  </a:moveTo>
                  <a:lnTo>
                    <a:pt x="291923" y="813506"/>
                  </a:lnTo>
                  <a:lnTo>
                    <a:pt x="290450" y="811354"/>
                  </a:lnTo>
                  <a:lnTo>
                    <a:pt x="290923" y="808700"/>
                  </a:lnTo>
                  <a:lnTo>
                    <a:pt x="291039" y="808240"/>
                  </a:lnTo>
                  <a:lnTo>
                    <a:pt x="291086" y="807781"/>
                  </a:lnTo>
                  <a:lnTo>
                    <a:pt x="292154" y="799908"/>
                  </a:lnTo>
                  <a:lnTo>
                    <a:pt x="293593" y="792031"/>
                  </a:lnTo>
                  <a:lnTo>
                    <a:pt x="295176" y="784175"/>
                  </a:lnTo>
                  <a:lnTo>
                    <a:pt x="296677" y="776367"/>
                  </a:lnTo>
                  <a:lnTo>
                    <a:pt x="339903" y="533480"/>
                  </a:lnTo>
                  <a:lnTo>
                    <a:pt x="680554" y="411707"/>
                  </a:lnTo>
                  <a:lnTo>
                    <a:pt x="770102" y="431005"/>
                  </a:lnTo>
                  <a:lnTo>
                    <a:pt x="555697" y="507649"/>
                  </a:lnTo>
                  <a:lnTo>
                    <a:pt x="572406" y="530576"/>
                  </a:lnTo>
                  <a:lnTo>
                    <a:pt x="454720" y="572645"/>
                  </a:lnTo>
                  <a:lnTo>
                    <a:pt x="413438" y="835767"/>
                  </a:lnTo>
                  <a:lnTo>
                    <a:pt x="411115" y="837292"/>
                  </a:lnTo>
                  <a:close/>
                </a:path>
                <a:path w="835025" h="837564">
                  <a:moveTo>
                    <a:pt x="802329" y="566115"/>
                  </a:moveTo>
                  <a:lnTo>
                    <a:pt x="799621" y="565473"/>
                  </a:lnTo>
                  <a:lnTo>
                    <a:pt x="799165" y="565323"/>
                  </a:lnTo>
                  <a:lnTo>
                    <a:pt x="798711" y="565257"/>
                  </a:lnTo>
                  <a:lnTo>
                    <a:pt x="790912" y="563819"/>
                  </a:lnTo>
                  <a:lnTo>
                    <a:pt x="783116" y="561925"/>
                  </a:lnTo>
                  <a:lnTo>
                    <a:pt x="775356" y="559857"/>
                  </a:lnTo>
                  <a:lnTo>
                    <a:pt x="767664" y="557897"/>
                  </a:lnTo>
                  <a:lnTo>
                    <a:pt x="555697" y="507649"/>
                  </a:lnTo>
                  <a:lnTo>
                    <a:pt x="770102" y="431005"/>
                  </a:lnTo>
                  <a:lnTo>
                    <a:pt x="833023" y="444565"/>
                  </a:lnTo>
                  <a:lnTo>
                    <a:pt x="834813" y="446726"/>
                  </a:lnTo>
                  <a:lnTo>
                    <a:pt x="804321" y="564369"/>
                  </a:lnTo>
                  <a:lnTo>
                    <a:pt x="802329" y="566115"/>
                  </a:lnTo>
                  <a:close/>
                </a:path>
                <a:path w="835025" h="837564">
                  <a:moveTo>
                    <a:pt x="95246" y="684370"/>
                  </a:moveTo>
                  <a:lnTo>
                    <a:pt x="94877" y="684444"/>
                  </a:lnTo>
                  <a:lnTo>
                    <a:pt x="94507" y="684551"/>
                  </a:lnTo>
                  <a:lnTo>
                    <a:pt x="95566" y="684172"/>
                  </a:lnTo>
                  <a:lnTo>
                    <a:pt x="95246" y="684370"/>
                  </a:lnTo>
                  <a:close/>
                </a:path>
                <a:path w="835025" h="837564">
                  <a:moveTo>
                    <a:pt x="608148" y="789187"/>
                  </a:moveTo>
                  <a:lnTo>
                    <a:pt x="605566" y="788806"/>
                  </a:lnTo>
                  <a:lnTo>
                    <a:pt x="604013" y="786580"/>
                  </a:lnTo>
                  <a:lnTo>
                    <a:pt x="603770" y="786171"/>
                  </a:lnTo>
                  <a:lnTo>
                    <a:pt x="603478" y="785814"/>
                  </a:lnTo>
                  <a:lnTo>
                    <a:pt x="598660" y="779498"/>
                  </a:lnTo>
                  <a:lnTo>
                    <a:pt x="594107" y="772908"/>
                  </a:lnTo>
                  <a:lnTo>
                    <a:pt x="589675" y="766230"/>
                  </a:lnTo>
                  <a:lnTo>
                    <a:pt x="585218" y="759647"/>
                  </a:lnTo>
                  <a:lnTo>
                    <a:pt x="454720" y="572645"/>
                  </a:lnTo>
                  <a:lnTo>
                    <a:pt x="572406" y="530576"/>
                  </a:lnTo>
                  <a:lnTo>
                    <a:pt x="709713" y="718985"/>
                  </a:lnTo>
                  <a:lnTo>
                    <a:pt x="709250" y="721724"/>
                  </a:lnTo>
                  <a:lnTo>
                    <a:pt x="608148" y="789187"/>
                  </a:lnTo>
                  <a:close/>
                </a:path>
              </a:pathLst>
            </a:custGeom>
            <a:solidFill>
              <a:srgbClr val="FDF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83" name="object 17">
              <a:extLst>
                <a:ext uri="{FF2B5EF4-FFF2-40B4-BE49-F238E27FC236}">
                  <a16:creationId xmlns:a16="http://schemas.microsoft.com/office/drawing/2014/main" id="{31C9F5DF-2906-4001-BC8C-AF6C9803F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537" y="803540"/>
              <a:ext cx="1755775" cy="1824989"/>
            </a:xfrm>
            <a:custGeom>
              <a:avLst/>
              <a:gdLst>
                <a:gd name="T0" fmla="*/ 296373 w 1755775"/>
                <a:gd name="T1" fmla="*/ 812351 h 1824989"/>
                <a:gd name="T2" fmla="*/ 434804 w 1755775"/>
                <a:gd name="T3" fmla="*/ 607433 h 1824989"/>
                <a:gd name="T4" fmla="*/ 655320 w 1755775"/>
                <a:gd name="T5" fmla="*/ 503531 h 1824989"/>
                <a:gd name="T6" fmla="*/ 204964 w 1755775"/>
                <a:gd name="T7" fmla="*/ 1758750 h 1824989"/>
                <a:gd name="T8" fmla="*/ 76993 w 1755775"/>
                <a:gd name="T9" fmla="*/ 1731740 h 1824989"/>
                <a:gd name="T10" fmla="*/ 3042 w 1755775"/>
                <a:gd name="T11" fmla="*/ 1476146 h 1824989"/>
                <a:gd name="T12" fmla="*/ 32002 w 1755775"/>
                <a:gd name="T13" fmla="*/ 1213398 h 1824989"/>
                <a:gd name="T14" fmla="*/ 167028 w 1755775"/>
                <a:gd name="T15" fmla="*/ 990408 h 1824989"/>
                <a:gd name="T16" fmla="*/ 406029 w 1755775"/>
                <a:gd name="T17" fmla="*/ 800308 h 1824989"/>
                <a:gd name="T18" fmla="*/ 232982 w 1755775"/>
                <a:gd name="T19" fmla="*/ 1059144 h 1824989"/>
                <a:gd name="T20" fmla="*/ 120305 w 1755775"/>
                <a:gd name="T21" fmla="*/ 1258228 h 1824989"/>
                <a:gd name="T22" fmla="*/ 101347 w 1755775"/>
                <a:gd name="T23" fmla="*/ 1493207 h 1824989"/>
                <a:gd name="T24" fmla="*/ 177475 w 1755775"/>
                <a:gd name="T25" fmla="*/ 1716270 h 1824989"/>
                <a:gd name="T26" fmla="*/ 752668 w 1755775"/>
                <a:gd name="T27" fmla="*/ 494736 h 1824989"/>
                <a:gd name="T28" fmla="*/ 853147 w 1755775"/>
                <a:gd name="T29" fmla="*/ 327382 h 1824989"/>
                <a:gd name="T30" fmla="*/ 1030235 w 1755775"/>
                <a:gd name="T31" fmla="*/ 220006 h 1824989"/>
                <a:gd name="T32" fmla="*/ 909077 w 1755775"/>
                <a:gd name="T33" fmla="*/ 968914 h 1824989"/>
                <a:gd name="T34" fmla="*/ 747393 w 1755775"/>
                <a:gd name="T35" fmla="*/ 819812 h 1824989"/>
                <a:gd name="T36" fmla="*/ 727281 w 1755775"/>
                <a:gd name="T37" fmla="*/ 591339 h 1824989"/>
                <a:gd name="T38" fmla="*/ 490325 w 1755775"/>
                <a:gd name="T39" fmla="*/ 690070 h 1824989"/>
                <a:gd name="T40" fmla="*/ 1060328 w 1755775"/>
                <a:gd name="T41" fmla="*/ 213450 h 1824989"/>
                <a:gd name="T42" fmla="*/ 882883 w 1755775"/>
                <a:gd name="T43" fmla="*/ 446263 h 1824989"/>
                <a:gd name="T44" fmla="*/ 856212 w 1755775"/>
                <a:gd name="T45" fmla="*/ 506612 h 1824989"/>
                <a:gd name="T46" fmla="*/ 821847 w 1755775"/>
                <a:gd name="T47" fmla="*/ 624610 h 1824989"/>
                <a:gd name="T48" fmla="*/ 848997 w 1755775"/>
                <a:gd name="T49" fmla="*/ 810378 h 1824989"/>
                <a:gd name="T50" fmla="*/ 1004504 w 1755775"/>
                <a:gd name="T51" fmla="*/ 858380 h 1824989"/>
                <a:gd name="T52" fmla="*/ 1099586 w 1755775"/>
                <a:gd name="T53" fmla="*/ 894713 h 1824989"/>
                <a:gd name="T54" fmla="*/ 623814 w 1755775"/>
                <a:gd name="T55" fmla="*/ 1428164 h 1824989"/>
                <a:gd name="T56" fmla="*/ 421595 w 1755775"/>
                <a:gd name="T57" fmla="*/ 1358495 h 1824989"/>
                <a:gd name="T58" fmla="*/ 297108 w 1755775"/>
                <a:gd name="T59" fmla="*/ 1167216 h 1824989"/>
                <a:gd name="T60" fmla="*/ 418114 w 1755775"/>
                <a:gd name="T61" fmla="*/ 902708 h 1824989"/>
                <a:gd name="T62" fmla="*/ 364643 w 1755775"/>
                <a:gd name="T63" fmla="*/ 1021748 h 1824989"/>
                <a:gd name="T64" fmla="*/ 424864 w 1755775"/>
                <a:gd name="T65" fmla="*/ 1215882 h 1824989"/>
                <a:gd name="T66" fmla="*/ 639505 w 1755775"/>
                <a:gd name="T67" fmla="*/ 1321502 h 1824989"/>
                <a:gd name="T68" fmla="*/ 748473 w 1755775"/>
                <a:gd name="T69" fmla="*/ 1338730 h 1824989"/>
                <a:gd name="T70" fmla="*/ 1272236 w 1755775"/>
                <a:gd name="T71" fmla="*/ 621973 h 1824989"/>
                <a:gd name="T72" fmla="*/ 1095631 w 1755775"/>
                <a:gd name="T73" fmla="*/ 487640 h 1824989"/>
                <a:gd name="T74" fmla="*/ 1084494 w 1755775"/>
                <a:gd name="T75" fmla="*/ 307466 h 1824989"/>
                <a:gd name="T76" fmla="*/ 1140451 w 1755775"/>
                <a:gd name="T77" fmla="*/ 209196 h 1824989"/>
                <a:gd name="T78" fmla="*/ 1456517 w 1755775"/>
                <a:gd name="T79" fmla="*/ 0 h 1824989"/>
                <a:gd name="T80" fmla="*/ 1271940 w 1755775"/>
                <a:gd name="T81" fmla="*/ 245232 h 1824989"/>
                <a:gd name="T82" fmla="*/ 1183633 w 1755775"/>
                <a:gd name="T83" fmla="*/ 436276 h 1824989"/>
                <a:gd name="T84" fmla="*/ 1299704 w 1755775"/>
                <a:gd name="T85" fmla="*/ 517950 h 1824989"/>
                <a:gd name="T86" fmla="*/ 1409027 w 1755775"/>
                <a:gd name="T87" fmla="*/ 534827 h 1824989"/>
                <a:gd name="T88" fmla="*/ 1146879 w 1755775"/>
                <a:gd name="T89" fmla="*/ 197472 h 1824989"/>
                <a:gd name="T90" fmla="*/ 1311003 w 1755775"/>
                <a:gd name="T91" fmla="*/ 40386 h 1824989"/>
                <a:gd name="T92" fmla="*/ 666933 w 1755775"/>
                <a:gd name="T93" fmla="*/ 1197861 h 1824989"/>
                <a:gd name="T94" fmla="*/ 489862 w 1755775"/>
                <a:gd name="T95" fmla="*/ 1033613 h 1824989"/>
                <a:gd name="T96" fmla="*/ 504240 w 1755775"/>
                <a:gd name="T97" fmla="*/ 931823 h 1824989"/>
                <a:gd name="T98" fmla="*/ 714654 w 1755775"/>
                <a:gd name="T99" fmla="*/ 1095234 h 1824989"/>
                <a:gd name="T100" fmla="*/ 1004504 w 1755775"/>
                <a:gd name="T101" fmla="*/ 858380 h 1824989"/>
                <a:gd name="T102" fmla="*/ 964876 w 1755775"/>
                <a:gd name="T103" fmla="*/ 668880 h 1824989"/>
                <a:gd name="T104" fmla="*/ 903383 w 1755775"/>
                <a:gd name="T105" fmla="*/ 520677 h 1824989"/>
                <a:gd name="T106" fmla="*/ 1085375 w 1755775"/>
                <a:gd name="T107" fmla="*/ 665760 h 1824989"/>
                <a:gd name="T108" fmla="*/ 1662530 w 1755775"/>
                <a:gd name="T109" fmla="*/ 226734 h 1824989"/>
                <a:gd name="T110" fmla="*/ 1479042 w 1755775"/>
                <a:gd name="T111" fmla="*/ 95640 h 1824989"/>
                <a:gd name="T112" fmla="*/ 1271190 w 1755775"/>
                <a:gd name="T113" fmla="*/ 194154 h 1824989"/>
                <a:gd name="T114" fmla="*/ 1639415 w 1755775"/>
                <a:gd name="T115" fmla="*/ 51267 h 1824989"/>
                <a:gd name="T116" fmla="*/ 1755585 w 1755775"/>
                <a:gd name="T117" fmla="*/ 202532 h 1824989"/>
                <a:gd name="T118" fmla="*/ 1320296 w 1755775"/>
                <a:gd name="T119" fmla="*/ 490421 h 1824989"/>
                <a:gd name="T120" fmla="*/ 1248130 w 1755775"/>
                <a:gd name="T121" fmla="*/ 342061 h 1824989"/>
                <a:gd name="T122" fmla="*/ 1386394 w 1755775"/>
                <a:gd name="T123" fmla="*/ 351736 h 182498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55775" h="1824989">
                  <a:moveTo>
                    <a:pt x="423602" y="770406"/>
                  </a:moveTo>
                  <a:lnTo>
                    <a:pt x="271492" y="920962"/>
                  </a:lnTo>
                  <a:lnTo>
                    <a:pt x="275771" y="893497"/>
                  </a:lnTo>
                  <a:lnTo>
                    <a:pt x="281518" y="866365"/>
                  </a:lnTo>
                  <a:lnTo>
                    <a:pt x="296373" y="812351"/>
                  </a:lnTo>
                  <a:lnTo>
                    <a:pt x="315072" y="765253"/>
                  </a:lnTo>
                  <a:lnTo>
                    <a:pt x="339264" y="721652"/>
                  </a:lnTo>
                  <a:lnTo>
                    <a:pt x="366878" y="680025"/>
                  </a:lnTo>
                  <a:lnTo>
                    <a:pt x="399415" y="642460"/>
                  </a:lnTo>
                  <a:lnTo>
                    <a:pt x="434804" y="607433"/>
                  </a:lnTo>
                  <a:lnTo>
                    <a:pt x="474546" y="577031"/>
                  </a:lnTo>
                  <a:lnTo>
                    <a:pt x="518355" y="551539"/>
                  </a:lnTo>
                  <a:lnTo>
                    <a:pt x="562304" y="531269"/>
                  </a:lnTo>
                  <a:lnTo>
                    <a:pt x="608664" y="515759"/>
                  </a:lnTo>
                  <a:lnTo>
                    <a:pt x="655320" y="503531"/>
                  </a:lnTo>
                  <a:lnTo>
                    <a:pt x="682682" y="499679"/>
                  </a:lnTo>
                  <a:lnTo>
                    <a:pt x="490325" y="690070"/>
                  </a:lnTo>
                  <a:lnTo>
                    <a:pt x="454096" y="727715"/>
                  </a:lnTo>
                  <a:lnTo>
                    <a:pt x="423602" y="770406"/>
                  </a:lnTo>
                  <a:close/>
                </a:path>
                <a:path w="1755775" h="1824989">
                  <a:moveTo>
                    <a:pt x="204964" y="1758750"/>
                  </a:moveTo>
                  <a:lnTo>
                    <a:pt x="138511" y="1824524"/>
                  </a:lnTo>
                  <a:lnTo>
                    <a:pt x="136043" y="1823393"/>
                  </a:lnTo>
                  <a:lnTo>
                    <a:pt x="134257" y="1821587"/>
                  </a:lnTo>
                  <a:lnTo>
                    <a:pt x="103309" y="1777169"/>
                  </a:lnTo>
                  <a:lnTo>
                    <a:pt x="76993" y="1731740"/>
                  </a:lnTo>
                  <a:lnTo>
                    <a:pt x="53673" y="1683346"/>
                  </a:lnTo>
                  <a:lnTo>
                    <a:pt x="34356" y="1632776"/>
                  </a:lnTo>
                  <a:lnTo>
                    <a:pt x="19600" y="1581266"/>
                  </a:lnTo>
                  <a:lnTo>
                    <a:pt x="9220" y="1528999"/>
                  </a:lnTo>
                  <a:lnTo>
                    <a:pt x="3042" y="1476146"/>
                  </a:lnTo>
                  <a:lnTo>
                    <a:pt x="0" y="1421977"/>
                  </a:lnTo>
                  <a:lnTo>
                    <a:pt x="2600" y="1369369"/>
                  </a:lnTo>
                  <a:lnTo>
                    <a:pt x="7991" y="1315788"/>
                  </a:lnTo>
                  <a:lnTo>
                    <a:pt x="17785" y="1263208"/>
                  </a:lnTo>
                  <a:lnTo>
                    <a:pt x="32002" y="1213398"/>
                  </a:lnTo>
                  <a:lnTo>
                    <a:pt x="49812" y="1163607"/>
                  </a:lnTo>
                  <a:lnTo>
                    <a:pt x="72610" y="1116025"/>
                  </a:lnTo>
                  <a:lnTo>
                    <a:pt x="99113" y="1070137"/>
                  </a:lnTo>
                  <a:lnTo>
                    <a:pt x="130715" y="1028136"/>
                  </a:lnTo>
                  <a:lnTo>
                    <a:pt x="167028" y="990408"/>
                  </a:lnTo>
                  <a:lnTo>
                    <a:pt x="206765" y="956437"/>
                  </a:lnTo>
                  <a:lnTo>
                    <a:pt x="254744" y="928604"/>
                  </a:lnTo>
                  <a:lnTo>
                    <a:pt x="271492" y="920962"/>
                  </a:lnTo>
                  <a:lnTo>
                    <a:pt x="423602" y="770406"/>
                  </a:lnTo>
                  <a:lnTo>
                    <a:pt x="406029" y="800308"/>
                  </a:lnTo>
                  <a:lnTo>
                    <a:pt x="391913" y="832149"/>
                  </a:lnTo>
                  <a:lnTo>
                    <a:pt x="381358" y="865825"/>
                  </a:lnTo>
                  <a:lnTo>
                    <a:pt x="372683" y="899429"/>
                  </a:lnTo>
                  <a:lnTo>
                    <a:pt x="392874" y="900886"/>
                  </a:lnTo>
                  <a:lnTo>
                    <a:pt x="232982" y="1059144"/>
                  </a:lnTo>
                  <a:lnTo>
                    <a:pt x="202055" y="1093329"/>
                  </a:lnTo>
                  <a:lnTo>
                    <a:pt x="174945" y="1130884"/>
                  </a:lnTo>
                  <a:lnTo>
                    <a:pt x="153014" y="1172247"/>
                  </a:lnTo>
                  <a:lnTo>
                    <a:pt x="134942" y="1215150"/>
                  </a:lnTo>
                  <a:lnTo>
                    <a:pt x="120305" y="1258228"/>
                  </a:lnTo>
                  <a:lnTo>
                    <a:pt x="109509" y="1304652"/>
                  </a:lnTo>
                  <a:lnTo>
                    <a:pt x="101948" y="1351447"/>
                  </a:lnTo>
                  <a:lnTo>
                    <a:pt x="97800" y="1398439"/>
                  </a:lnTo>
                  <a:lnTo>
                    <a:pt x="98136" y="1446352"/>
                  </a:lnTo>
                  <a:lnTo>
                    <a:pt x="101347" y="1493207"/>
                  </a:lnTo>
                  <a:lnTo>
                    <a:pt x="108505" y="1539729"/>
                  </a:lnTo>
                  <a:lnTo>
                    <a:pt x="119787" y="1585743"/>
                  </a:lnTo>
                  <a:lnTo>
                    <a:pt x="135371" y="1631073"/>
                  </a:lnTo>
                  <a:lnTo>
                    <a:pt x="154541" y="1674641"/>
                  </a:lnTo>
                  <a:lnTo>
                    <a:pt x="177475" y="1716270"/>
                  </a:lnTo>
                  <a:lnTo>
                    <a:pt x="204350" y="1755784"/>
                  </a:lnTo>
                  <a:lnTo>
                    <a:pt x="205054" y="1756874"/>
                  </a:lnTo>
                  <a:lnTo>
                    <a:pt x="204964" y="1758750"/>
                  </a:lnTo>
                  <a:close/>
                </a:path>
                <a:path w="1755775" h="1824989">
                  <a:moveTo>
                    <a:pt x="1030235" y="220006"/>
                  </a:moveTo>
                  <a:lnTo>
                    <a:pt x="752668" y="494736"/>
                  </a:lnTo>
                  <a:lnTo>
                    <a:pt x="761972" y="469446"/>
                  </a:lnTo>
                  <a:lnTo>
                    <a:pt x="766037" y="461847"/>
                  </a:lnTo>
                  <a:lnTo>
                    <a:pt x="789586" y="413523"/>
                  </a:lnTo>
                  <a:lnTo>
                    <a:pt x="819707" y="369414"/>
                  </a:lnTo>
                  <a:lnTo>
                    <a:pt x="853147" y="327382"/>
                  </a:lnTo>
                  <a:lnTo>
                    <a:pt x="892012" y="290701"/>
                  </a:lnTo>
                  <a:lnTo>
                    <a:pt x="935727" y="259940"/>
                  </a:lnTo>
                  <a:lnTo>
                    <a:pt x="983720" y="235668"/>
                  </a:lnTo>
                  <a:lnTo>
                    <a:pt x="1020975" y="222023"/>
                  </a:lnTo>
                  <a:lnTo>
                    <a:pt x="1030235" y="220006"/>
                  </a:lnTo>
                  <a:close/>
                </a:path>
                <a:path w="1755775" h="1824989">
                  <a:moveTo>
                    <a:pt x="1073392" y="926000"/>
                  </a:moveTo>
                  <a:lnTo>
                    <a:pt x="1040214" y="949904"/>
                  </a:lnTo>
                  <a:lnTo>
                    <a:pt x="1002353" y="965936"/>
                  </a:lnTo>
                  <a:lnTo>
                    <a:pt x="955703" y="972797"/>
                  </a:lnTo>
                  <a:lnTo>
                    <a:pt x="909077" y="968914"/>
                  </a:lnTo>
                  <a:lnTo>
                    <a:pt x="865169" y="955192"/>
                  </a:lnTo>
                  <a:lnTo>
                    <a:pt x="824888" y="930733"/>
                  </a:lnTo>
                  <a:lnTo>
                    <a:pt x="792154" y="898805"/>
                  </a:lnTo>
                  <a:lnTo>
                    <a:pt x="766720" y="861437"/>
                  </a:lnTo>
                  <a:lnTo>
                    <a:pt x="747393" y="819812"/>
                  </a:lnTo>
                  <a:lnTo>
                    <a:pt x="732982" y="775108"/>
                  </a:lnTo>
                  <a:lnTo>
                    <a:pt x="724590" y="729808"/>
                  </a:lnTo>
                  <a:lnTo>
                    <a:pt x="720768" y="683558"/>
                  </a:lnTo>
                  <a:lnTo>
                    <a:pt x="722074" y="637592"/>
                  </a:lnTo>
                  <a:lnTo>
                    <a:pt x="727281" y="591339"/>
                  </a:lnTo>
                  <a:lnTo>
                    <a:pt x="675453" y="597965"/>
                  </a:lnTo>
                  <a:lnTo>
                    <a:pt x="625300" y="611869"/>
                  </a:lnTo>
                  <a:lnTo>
                    <a:pt x="576560" y="631520"/>
                  </a:lnTo>
                  <a:lnTo>
                    <a:pt x="531655" y="658097"/>
                  </a:lnTo>
                  <a:lnTo>
                    <a:pt x="490325" y="690070"/>
                  </a:lnTo>
                  <a:lnTo>
                    <a:pt x="682682" y="499679"/>
                  </a:lnTo>
                  <a:lnTo>
                    <a:pt x="703729" y="496716"/>
                  </a:lnTo>
                  <a:lnTo>
                    <a:pt x="752668" y="494736"/>
                  </a:lnTo>
                  <a:lnTo>
                    <a:pt x="1030235" y="220006"/>
                  </a:lnTo>
                  <a:lnTo>
                    <a:pt x="1060328" y="213450"/>
                  </a:lnTo>
                  <a:lnTo>
                    <a:pt x="1100559" y="209368"/>
                  </a:lnTo>
                  <a:lnTo>
                    <a:pt x="1109625" y="209329"/>
                  </a:lnTo>
                  <a:lnTo>
                    <a:pt x="923179" y="393869"/>
                  </a:lnTo>
                  <a:lnTo>
                    <a:pt x="902447" y="419750"/>
                  </a:lnTo>
                  <a:lnTo>
                    <a:pt x="882883" y="446263"/>
                  </a:lnTo>
                  <a:lnTo>
                    <a:pt x="866410" y="475075"/>
                  </a:lnTo>
                  <a:lnTo>
                    <a:pt x="852273" y="505150"/>
                  </a:lnTo>
                  <a:lnTo>
                    <a:pt x="853575" y="505648"/>
                  </a:lnTo>
                  <a:lnTo>
                    <a:pt x="854914" y="506109"/>
                  </a:lnTo>
                  <a:lnTo>
                    <a:pt x="856212" y="506612"/>
                  </a:lnTo>
                  <a:lnTo>
                    <a:pt x="902127" y="520133"/>
                  </a:lnTo>
                  <a:lnTo>
                    <a:pt x="903383" y="520677"/>
                  </a:lnTo>
                  <a:lnTo>
                    <a:pt x="825052" y="598207"/>
                  </a:lnTo>
                  <a:lnTo>
                    <a:pt x="823806" y="611950"/>
                  </a:lnTo>
                  <a:lnTo>
                    <a:pt x="821847" y="624610"/>
                  </a:lnTo>
                  <a:lnTo>
                    <a:pt x="820079" y="637081"/>
                  </a:lnTo>
                  <a:lnTo>
                    <a:pt x="819404" y="650258"/>
                  </a:lnTo>
                  <a:lnTo>
                    <a:pt x="820384" y="704681"/>
                  </a:lnTo>
                  <a:lnTo>
                    <a:pt x="829630" y="759858"/>
                  </a:lnTo>
                  <a:lnTo>
                    <a:pt x="848997" y="810378"/>
                  </a:lnTo>
                  <a:lnTo>
                    <a:pt x="883022" y="853537"/>
                  </a:lnTo>
                  <a:lnTo>
                    <a:pt x="930189" y="876541"/>
                  </a:lnTo>
                  <a:lnTo>
                    <a:pt x="956332" y="877469"/>
                  </a:lnTo>
                  <a:lnTo>
                    <a:pt x="982519" y="871206"/>
                  </a:lnTo>
                  <a:lnTo>
                    <a:pt x="1004504" y="858380"/>
                  </a:lnTo>
                  <a:lnTo>
                    <a:pt x="1118836" y="745216"/>
                  </a:lnTo>
                  <a:lnTo>
                    <a:pt x="1125693" y="783101"/>
                  </a:lnTo>
                  <a:lnTo>
                    <a:pt x="1125526" y="820792"/>
                  </a:lnTo>
                  <a:lnTo>
                    <a:pt x="1117387" y="857438"/>
                  </a:lnTo>
                  <a:lnTo>
                    <a:pt x="1099586" y="894713"/>
                  </a:lnTo>
                  <a:lnTo>
                    <a:pt x="1073392" y="926000"/>
                  </a:lnTo>
                  <a:close/>
                </a:path>
                <a:path w="1755775" h="1824989">
                  <a:moveTo>
                    <a:pt x="727135" y="1370571"/>
                  </a:moveTo>
                  <a:lnTo>
                    <a:pt x="698888" y="1396743"/>
                  </a:lnTo>
                  <a:lnTo>
                    <a:pt x="662367" y="1416809"/>
                  </a:lnTo>
                  <a:lnTo>
                    <a:pt x="623814" y="1428164"/>
                  </a:lnTo>
                  <a:lnTo>
                    <a:pt x="582661" y="1429585"/>
                  </a:lnTo>
                  <a:lnTo>
                    <a:pt x="541018" y="1422556"/>
                  </a:lnTo>
                  <a:lnTo>
                    <a:pt x="497979" y="1407975"/>
                  </a:lnTo>
                  <a:lnTo>
                    <a:pt x="457424" y="1385574"/>
                  </a:lnTo>
                  <a:lnTo>
                    <a:pt x="421595" y="1358495"/>
                  </a:lnTo>
                  <a:lnTo>
                    <a:pt x="389161" y="1326270"/>
                  </a:lnTo>
                  <a:lnTo>
                    <a:pt x="359683" y="1289331"/>
                  </a:lnTo>
                  <a:lnTo>
                    <a:pt x="334509" y="1249919"/>
                  </a:lnTo>
                  <a:lnTo>
                    <a:pt x="314095" y="1209370"/>
                  </a:lnTo>
                  <a:lnTo>
                    <a:pt x="297108" y="1167216"/>
                  </a:lnTo>
                  <a:lnTo>
                    <a:pt x="278550" y="1099814"/>
                  </a:lnTo>
                  <a:lnTo>
                    <a:pt x="269046" y="1030597"/>
                  </a:lnTo>
                  <a:lnTo>
                    <a:pt x="232982" y="1059144"/>
                  </a:lnTo>
                  <a:lnTo>
                    <a:pt x="392874" y="900886"/>
                  </a:lnTo>
                  <a:lnTo>
                    <a:pt x="418114" y="902708"/>
                  </a:lnTo>
                  <a:lnTo>
                    <a:pt x="449498" y="910956"/>
                  </a:lnTo>
                  <a:lnTo>
                    <a:pt x="363959" y="995622"/>
                  </a:lnTo>
                  <a:lnTo>
                    <a:pt x="364096" y="1004420"/>
                  </a:lnTo>
                  <a:lnTo>
                    <a:pt x="364322" y="1013131"/>
                  </a:lnTo>
                  <a:lnTo>
                    <a:pt x="364643" y="1021748"/>
                  </a:lnTo>
                  <a:lnTo>
                    <a:pt x="365955" y="1031171"/>
                  </a:lnTo>
                  <a:lnTo>
                    <a:pt x="372352" y="1078446"/>
                  </a:lnTo>
                  <a:lnTo>
                    <a:pt x="384084" y="1125801"/>
                  </a:lnTo>
                  <a:lnTo>
                    <a:pt x="401926" y="1172470"/>
                  </a:lnTo>
                  <a:lnTo>
                    <a:pt x="424864" y="1215882"/>
                  </a:lnTo>
                  <a:lnTo>
                    <a:pt x="453672" y="1255270"/>
                  </a:lnTo>
                  <a:lnTo>
                    <a:pt x="488232" y="1288965"/>
                  </a:lnTo>
                  <a:lnTo>
                    <a:pt x="544940" y="1322182"/>
                  </a:lnTo>
                  <a:lnTo>
                    <a:pt x="608457" y="1330790"/>
                  </a:lnTo>
                  <a:lnTo>
                    <a:pt x="639505" y="1321502"/>
                  </a:lnTo>
                  <a:lnTo>
                    <a:pt x="765027" y="1197263"/>
                  </a:lnTo>
                  <a:lnTo>
                    <a:pt x="770241" y="1218905"/>
                  </a:lnTo>
                  <a:lnTo>
                    <a:pt x="770495" y="1265113"/>
                  </a:lnTo>
                  <a:lnTo>
                    <a:pt x="762921" y="1302988"/>
                  </a:lnTo>
                  <a:lnTo>
                    <a:pt x="748473" y="1338730"/>
                  </a:lnTo>
                  <a:lnTo>
                    <a:pt x="727135" y="1370571"/>
                  </a:lnTo>
                  <a:close/>
                </a:path>
                <a:path w="1755775" h="1824989">
                  <a:moveTo>
                    <a:pt x="1385430" y="570691"/>
                  </a:moveTo>
                  <a:lnTo>
                    <a:pt x="1352979" y="597450"/>
                  </a:lnTo>
                  <a:lnTo>
                    <a:pt x="1314130" y="614459"/>
                  </a:lnTo>
                  <a:lnTo>
                    <a:pt x="1272236" y="621973"/>
                  </a:lnTo>
                  <a:lnTo>
                    <a:pt x="1223472" y="616633"/>
                  </a:lnTo>
                  <a:lnTo>
                    <a:pt x="1179959" y="598946"/>
                  </a:lnTo>
                  <a:lnTo>
                    <a:pt x="1142763" y="569647"/>
                  </a:lnTo>
                  <a:lnTo>
                    <a:pt x="1113844" y="530369"/>
                  </a:lnTo>
                  <a:lnTo>
                    <a:pt x="1095631" y="487640"/>
                  </a:lnTo>
                  <a:lnTo>
                    <a:pt x="1086303" y="443266"/>
                  </a:lnTo>
                  <a:lnTo>
                    <a:pt x="1084093" y="397208"/>
                  </a:lnTo>
                  <a:lnTo>
                    <a:pt x="1089019" y="351233"/>
                  </a:lnTo>
                  <a:lnTo>
                    <a:pt x="1099314" y="305305"/>
                  </a:lnTo>
                  <a:lnTo>
                    <a:pt x="1084494" y="307466"/>
                  </a:lnTo>
                  <a:lnTo>
                    <a:pt x="1038518" y="317234"/>
                  </a:lnTo>
                  <a:lnTo>
                    <a:pt x="976227" y="348512"/>
                  </a:lnTo>
                  <a:lnTo>
                    <a:pt x="923179" y="393869"/>
                  </a:lnTo>
                  <a:lnTo>
                    <a:pt x="1109625" y="209329"/>
                  </a:lnTo>
                  <a:lnTo>
                    <a:pt x="1140451" y="209196"/>
                  </a:lnTo>
                  <a:lnTo>
                    <a:pt x="1311003" y="40386"/>
                  </a:lnTo>
                  <a:lnTo>
                    <a:pt x="1323110" y="33764"/>
                  </a:lnTo>
                  <a:lnTo>
                    <a:pt x="1365673" y="16652"/>
                  </a:lnTo>
                  <a:lnTo>
                    <a:pt x="1409994" y="4949"/>
                  </a:lnTo>
                  <a:lnTo>
                    <a:pt x="1456517" y="0"/>
                  </a:lnTo>
                  <a:lnTo>
                    <a:pt x="1466906" y="438"/>
                  </a:lnTo>
                  <a:lnTo>
                    <a:pt x="1271190" y="194154"/>
                  </a:lnTo>
                  <a:lnTo>
                    <a:pt x="1240951" y="231232"/>
                  </a:lnTo>
                  <a:lnTo>
                    <a:pt x="1262605" y="240176"/>
                  </a:lnTo>
                  <a:lnTo>
                    <a:pt x="1271940" y="245232"/>
                  </a:lnTo>
                  <a:lnTo>
                    <a:pt x="1197848" y="318566"/>
                  </a:lnTo>
                  <a:lnTo>
                    <a:pt x="1189170" y="346811"/>
                  </a:lnTo>
                  <a:lnTo>
                    <a:pt x="1184337" y="376611"/>
                  </a:lnTo>
                  <a:lnTo>
                    <a:pt x="1182706" y="406816"/>
                  </a:lnTo>
                  <a:lnTo>
                    <a:pt x="1183633" y="436276"/>
                  </a:lnTo>
                  <a:lnTo>
                    <a:pt x="1199386" y="488586"/>
                  </a:lnTo>
                  <a:lnTo>
                    <a:pt x="1241128" y="522321"/>
                  </a:lnTo>
                  <a:lnTo>
                    <a:pt x="1270551" y="525362"/>
                  </a:lnTo>
                  <a:lnTo>
                    <a:pt x="1285534" y="523040"/>
                  </a:lnTo>
                  <a:lnTo>
                    <a:pt x="1299704" y="517950"/>
                  </a:lnTo>
                  <a:lnTo>
                    <a:pt x="1309002" y="510533"/>
                  </a:lnTo>
                  <a:lnTo>
                    <a:pt x="1411880" y="408707"/>
                  </a:lnTo>
                  <a:lnTo>
                    <a:pt x="1420327" y="441445"/>
                  </a:lnTo>
                  <a:lnTo>
                    <a:pt x="1421442" y="488588"/>
                  </a:lnTo>
                  <a:lnTo>
                    <a:pt x="1409027" y="534827"/>
                  </a:lnTo>
                  <a:lnTo>
                    <a:pt x="1385430" y="570691"/>
                  </a:lnTo>
                  <a:close/>
                </a:path>
                <a:path w="1755775" h="1824989">
                  <a:moveTo>
                    <a:pt x="1311003" y="40386"/>
                  </a:moveTo>
                  <a:lnTo>
                    <a:pt x="1140451" y="209196"/>
                  </a:lnTo>
                  <a:lnTo>
                    <a:pt x="1144114" y="203782"/>
                  </a:lnTo>
                  <a:lnTo>
                    <a:pt x="1146879" y="197472"/>
                  </a:lnTo>
                  <a:lnTo>
                    <a:pt x="1181204" y="149203"/>
                  </a:lnTo>
                  <a:lnTo>
                    <a:pt x="1211351" y="114003"/>
                  </a:lnTo>
                  <a:lnTo>
                    <a:pt x="1245947" y="83335"/>
                  </a:lnTo>
                  <a:lnTo>
                    <a:pt x="1282753" y="55839"/>
                  </a:lnTo>
                  <a:lnTo>
                    <a:pt x="1311003" y="40386"/>
                  </a:lnTo>
                  <a:close/>
                </a:path>
                <a:path w="1755775" h="1824989">
                  <a:moveTo>
                    <a:pt x="765027" y="1197263"/>
                  </a:moveTo>
                  <a:lnTo>
                    <a:pt x="660396" y="1300825"/>
                  </a:lnTo>
                  <a:lnTo>
                    <a:pt x="673248" y="1273809"/>
                  </a:lnTo>
                  <a:lnTo>
                    <a:pt x="676606" y="1241895"/>
                  </a:lnTo>
                  <a:lnTo>
                    <a:pt x="666933" y="1197861"/>
                  </a:lnTo>
                  <a:lnTo>
                    <a:pt x="644763" y="1159050"/>
                  </a:lnTo>
                  <a:lnTo>
                    <a:pt x="614111" y="1125061"/>
                  </a:lnTo>
                  <a:lnTo>
                    <a:pt x="578099" y="1094590"/>
                  </a:lnTo>
                  <a:lnTo>
                    <a:pt x="542527" y="1069043"/>
                  </a:lnTo>
                  <a:lnTo>
                    <a:pt x="489862" y="1033613"/>
                  </a:lnTo>
                  <a:lnTo>
                    <a:pt x="434623" y="1006089"/>
                  </a:lnTo>
                  <a:lnTo>
                    <a:pt x="381040" y="994797"/>
                  </a:lnTo>
                  <a:lnTo>
                    <a:pt x="363959" y="995622"/>
                  </a:lnTo>
                  <a:lnTo>
                    <a:pt x="449498" y="910956"/>
                  </a:lnTo>
                  <a:lnTo>
                    <a:pt x="504240" y="931823"/>
                  </a:lnTo>
                  <a:lnTo>
                    <a:pt x="545387" y="955425"/>
                  </a:lnTo>
                  <a:lnTo>
                    <a:pt x="592307" y="987608"/>
                  </a:lnTo>
                  <a:lnTo>
                    <a:pt x="637984" y="1022809"/>
                  </a:lnTo>
                  <a:lnTo>
                    <a:pt x="677879" y="1056584"/>
                  </a:lnTo>
                  <a:lnTo>
                    <a:pt x="714654" y="1095234"/>
                  </a:lnTo>
                  <a:lnTo>
                    <a:pt x="741137" y="1133350"/>
                  </a:lnTo>
                  <a:lnTo>
                    <a:pt x="759465" y="1174177"/>
                  </a:lnTo>
                  <a:lnTo>
                    <a:pt x="765027" y="1197263"/>
                  </a:lnTo>
                  <a:close/>
                </a:path>
                <a:path w="1755775" h="1824989">
                  <a:moveTo>
                    <a:pt x="1118836" y="745216"/>
                  </a:moveTo>
                  <a:lnTo>
                    <a:pt x="1004504" y="858380"/>
                  </a:lnTo>
                  <a:lnTo>
                    <a:pt x="1019483" y="839980"/>
                  </a:lnTo>
                  <a:lnTo>
                    <a:pt x="1027748" y="817504"/>
                  </a:lnTo>
                  <a:lnTo>
                    <a:pt x="1018888" y="745863"/>
                  </a:lnTo>
                  <a:lnTo>
                    <a:pt x="996963" y="705023"/>
                  </a:lnTo>
                  <a:lnTo>
                    <a:pt x="964876" y="668880"/>
                  </a:lnTo>
                  <a:lnTo>
                    <a:pt x="927263" y="639993"/>
                  </a:lnTo>
                  <a:lnTo>
                    <a:pt x="886078" y="618216"/>
                  </a:lnTo>
                  <a:lnTo>
                    <a:pt x="840751" y="602325"/>
                  </a:lnTo>
                  <a:lnTo>
                    <a:pt x="825052" y="598207"/>
                  </a:lnTo>
                  <a:lnTo>
                    <a:pt x="903383" y="520677"/>
                  </a:lnTo>
                  <a:lnTo>
                    <a:pt x="946091" y="539160"/>
                  </a:lnTo>
                  <a:lnTo>
                    <a:pt x="986892" y="563104"/>
                  </a:lnTo>
                  <a:lnTo>
                    <a:pt x="1025109" y="593181"/>
                  </a:lnTo>
                  <a:lnTo>
                    <a:pt x="1057744" y="626994"/>
                  </a:lnTo>
                  <a:lnTo>
                    <a:pt x="1085375" y="665760"/>
                  </a:lnTo>
                  <a:lnTo>
                    <a:pt x="1106793" y="708890"/>
                  </a:lnTo>
                  <a:lnTo>
                    <a:pt x="1118836" y="745216"/>
                  </a:lnTo>
                  <a:close/>
                </a:path>
                <a:path w="1755775" h="1824989">
                  <a:moveTo>
                    <a:pt x="1754694" y="205200"/>
                  </a:moveTo>
                  <a:lnTo>
                    <a:pt x="1664606" y="228253"/>
                  </a:lnTo>
                  <a:lnTo>
                    <a:pt x="1662530" y="226734"/>
                  </a:lnTo>
                  <a:lnTo>
                    <a:pt x="1662274" y="225201"/>
                  </a:lnTo>
                  <a:lnTo>
                    <a:pt x="1646982" y="192089"/>
                  </a:lnTo>
                  <a:lnTo>
                    <a:pt x="1601604" y="140511"/>
                  </a:lnTo>
                  <a:lnTo>
                    <a:pt x="1526017" y="102751"/>
                  </a:lnTo>
                  <a:lnTo>
                    <a:pt x="1479042" y="95640"/>
                  </a:lnTo>
                  <a:lnTo>
                    <a:pt x="1433292" y="99823"/>
                  </a:lnTo>
                  <a:lnTo>
                    <a:pt x="1388083" y="112406"/>
                  </a:lnTo>
                  <a:lnTo>
                    <a:pt x="1345411" y="133199"/>
                  </a:lnTo>
                  <a:lnTo>
                    <a:pt x="1306377" y="161113"/>
                  </a:lnTo>
                  <a:lnTo>
                    <a:pt x="1271190" y="194154"/>
                  </a:lnTo>
                  <a:lnTo>
                    <a:pt x="1466906" y="438"/>
                  </a:lnTo>
                  <a:lnTo>
                    <a:pt x="1504999" y="2046"/>
                  </a:lnTo>
                  <a:lnTo>
                    <a:pt x="1552728" y="11985"/>
                  </a:lnTo>
                  <a:lnTo>
                    <a:pt x="1597630" y="28297"/>
                  </a:lnTo>
                  <a:lnTo>
                    <a:pt x="1639415" y="51267"/>
                  </a:lnTo>
                  <a:lnTo>
                    <a:pt x="1676903" y="80277"/>
                  </a:lnTo>
                  <a:lnTo>
                    <a:pt x="1709805" y="115614"/>
                  </a:lnTo>
                  <a:lnTo>
                    <a:pt x="1736045" y="155757"/>
                  </a:lnTo>
                  <a:lnTo>
                    <a:pt x="1755336" y="200991"/>
                  </a:lnTo>
                  <a:lnTo>
                    <a:pt x="1755585" y="202532"/>
                  </a:lnTo>
                  <a:lnTo>
                    <a:pt x="1754694" y="205200"/>
                  </a:lnTo>
                  <a:close/>
                </a:path>
                <a:path w="1755775" h="1824989">
                  <a:moveTo>
                    <a:pt x="1411880" y="408707"/>
                  </a:moveTo>
                  <a:lnTo>
                    <a:pt x="1309002" y="510533"/>
                  </a:lnTo>
                  <a:lnTo>
                    <a:pt x="1316226" y="501597"/>
                  </a:lnTo>
                  <a:lnTo>
                    <a:pt x="1320296" y="490421"/>
                  </a:lnTo>
                  <a:lnTo>
                    <a:pt x="1322814" y="478994"/>
                  </a:lnTo>
                  <a:lnTo>
                    <a:pt x="1322162" y="452836"/>
                  </a:lnTo>
                  <a:lnTo>
                    <a:pt x="1314998" y="425975"/>
                  </a:lnTo>
                  <a:lnTo>
                    <a:pt x="1289779" y="379461"/>
                  </a:lnTo>
                  <a:lnTo>
                    <a:pt x="1248130" y="342061"/>
                  </a:lnTo>
                  <a:lnTo>
                    <a:pt x="1197848" y="318566"/>
                  </a:lnTo>
                  <a:lnTo>
                    <a:pt x="1271940" y="245232"/>
                  </a:lnTo>
                  <a:lnTo>
                    <a:pt x="1324099" y="279377"/>
                  </a:lnTo>
                  <a:lnTo>
                    <a:pt x="1357569" y="312363"/>
                  </a:lnTo>
                  <a:lnTo>
                    <a:pt x="1386394" y="351736"/>
                  </a:lnTo>
                  <a:lnTo>
                    <a:pt x="1408574" y="395897"/>
                  </a:lnTo>
                  <a:lnTo>
                    <a:pt x="1411880" y="408707"/>
                  </a:lnTo>
                  <a:close/>
                </a:path>
              </a:pathLst>
            </a:custGeom>
            <a:solidFill>
              <a:srgbClr val="A8E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6872" name="object 18">
            <a:extLst>
              <a:ext uri="{FF2B5EF4-FFF2-40B4-BE49-F238E27FC236}">
                <a16:creationId xmlns:a16="http://schemas.microsoft.com/office/drawing/2014/main" id="{BAF119CE-4B46-4F7D-8C87-B81A24CCF18F}"/>
              </a:ext>
            </a:extLst>
          </p:cNvPr>
          <p:cNvGrpSpPr>
            <a:grpSpLocks/>
          </p:cNvGrpSpPr>
          <p:nvPr/>
        </p:nvGrpSpPr>
        <p:grpSpPr bwMode="auto">
          <a:xfrm>
            <a:off x="26988" y="1646238"/>
            <a:ext cx="7602537" cy="4038600"/>
            <a:chOff x="1637279" y="1268386"/>
            <a:chExt cx="15208250" cy="8077834"/>
          </a:xfrm>
        </p:grpSpPr>
        <p:sp>
          <p:nvSpPr>
            <p:cNvPr id="36874" name="object 19">
              <a:extLst>
                <a:ext uri="{FF2B5EF4-FFF2-40B4-BE49-F238E27FC236}">
                  <a16:creationId xmlns:a16="http://schemas.microsoft.com/office/drawing/2014/main" id="{F1976121-5B58-4491-AC35-88009CD0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858" y="1268386"/>
              <a:ext cx="1200785" cy="1238250"/>
            </a:xfrm>
            <a:custGeom>
              <a:avLst/>
              <a:gdLst>
                <a:gd name="T0" fmla="*/ 773666 w 1200785"/>
                <a:gd name="T1" fmla="*/ 1233562 h 1238250"/>
                <a:gd name="T2" fmla="*/ 696730 w 1200785"/>
                <a:gd name="T3" fmla="*/ 1233847 h 1238250"/>
                <a:gd name="T4" fmla="*/ 615548 w 1200785"/>
                <a:gd name="T5" fmla="*/ 1189113 h 1238250"/>
                <a:gd name="T6" fmla="*/ 552223 w 1200785"/>
                <a:gd name="T7" fmla="*/ 1119225 h 1238250"/>
                <a:gd name="T8" fmla="*/ 489002 w 1200785"/>
                <a:gd name="T9" fmla="*/ 1120205 h 1238250"/>
                <a:gd name="T10" fmla="*/ 405178 w 1200785"/>
                <a:gd name="T11" fmla="*/ 1168940 h 1238250"/>
                <a:gd name="T12" fmla="*/ 312888 w 1200785"/>
                <a:gd name="T13" fmla="*/ 1184422 h 1238250"/>
                <a:gd name="T14" fmla="*/ 225001 w 1200785"/>
                <a:gd name="T15" fmla="*/ 1169272 h 1238250"/>
                <a:gd name="T16" fmla="*/ 149694 w 1200785"/>
                <a:gd name="T17" fmla="*/ 1125185 h 1238250"/>
                <a:gd name="T18" fmla="*/ 105213 w 1200785"/>
                <a:gd name="T19" fmla="*/ 1055081 h 1238250"/>
                <a:gd name="T20" fmla="*/ 99493 w 1200785"/>
                <a:gd name="T21" fmla="*/ 968516 h 1238250"/>
                <a:gd name="T22" fmla="*/ 123544 w 1200785"/>
                <a:gd name="T23" fmla="*/ 877594 h 1238250"/>
                <a:gd name="T24" fmla="*/ 166108 w 1200785"/>
                <a:gd name="T25" fmla="*/ 797099 h 1238250"/>
                <a:gd name="T26" fmla="*/ 222669 w 1200785"/>
                <a:gd name="T27" fmla="*/ 728369 h 1238250"/>
                <a:gd name="T28" fmla="*/ 233369 w 1200785"/>
                <a:gd name="T29" fmla="*/ 694850 h 1238250"/>
                <a:gd name="T30" fmla="*/ 140658 w 1200785"/>
                <a:gd name="T31" fmla="*/ 662909 h 1238250"/>
                <a:gd name="T32" fmla="*/ 55654 w 1200785"/>
                <a:gd name="T33" fmla="*/ 605439 h 1238250"/>
                <a:gd name="T34" fmla="*/ 13529 w 1200785"/>
                <a:gd name="T35" fmla="*/ 525790 h 1238250"/>
                <a:gd name="T36" fmla="*/ 0 w 1200785"/>
                <a:gd name="T37" fmla="*/ 454180 h 1238250"/>
                <a:gd name="T38" fmla="*/ 19234 w 1200785"/>
                <a:gd name="T39" fmla="*/ 360003 h 1238250"/>
                <a:gd name="T40" fmla="*/ 78730 w 1200785"/>
                <a:gd name="T41" fmla="*/ 285317 h 1238250"/>
                <a:gd name="T42" fmla="*/ 145728 w 1200785"/>
                <a:gd name="T43" fmla="*/ 245073 h 1238250"/>
                <a:gd name="T44" fmla="*/ 240480 w 1200785"/>
                <a:gd name="T45" fmla="*/ 214165 h 1238250"/>
                <a:gd name="T46" fmla="*/ 329068 w 1200785"/>
                <a:gd name="T47" fmla="*/ 221380 h 1238250"/>
                <a:gd name="T48" fmla="*/ 414434 w 1200785"/>
                <a:gd name="T49" fmla="*/ 247522 h 1238250"/>
                <a:gd name="T50" fmla="*/ 430873 w 1200785"/>
                <a:gd name="T51" fmla="*/ 161565 h 1238250"/>
                <a:gd name="T52" fmla="*/ 463450 w 1200785"/>
                <a:gd name="T53" fmla="*/ 80394 h 1238250"/>
                <a:gd name="T54" fmla="*/ 582683 w 1200785"/>
                <a:gd name="T55" fmla="*/ 0 h 1238250"/>
                <a:gd name="T56" fmla="*/ 668239 w 1200785"/>
                <a:gd name="T57" fmla="*/ 12187 h 1238250"/>
                <a:gd name="T58" fmla="*/ 746430 w 1200785"/>
                <a:gd name="T59" fmla="*/ 50337 h 1238250"/>
                <a:gd name="T60" fmla="*/ 808246 w 1200785"/>
                <a:gd name="T61" fmla="*/ 99339 h 1238250"/>
                <a:gd name="T62" fmla="*/ 854674 w 1200785"/>
                <a:gd name="T63" fmla="*/ 162730 h 1238250"/>
                <a:gd name="T64" fmla="*/ 880496 w 1200785"/>
                <a:gd name="T65" fmla="*/ 242467 h 1238250"/>
                <a:gd name="T66" fmla="*/ 882944 w 1200785"/>
                <a:gd name="T67" fmla="*/ 326671 h 1238250"/>
                <a:gd name="T68" fmla="*/ 975961 w 1200785"/>
                <a:gd name="T69" fmla="*/ 313417 h 1238250"/>
                <a:gd name="T70" fmla="*/ 1066960 w 1200785"/>
                <a:gd name="T71" fmla="*/ 336434 h 1238250"/>
                <a:gd name="T72" fmla="*/ 1139477 w 1200785"/>
                <a:gd name="T73" fmla="*/ 389758 h 1238250"/>
                <a:gd name="T74" fmla="*/ 1185714 w 1200785"/>
                <a:gd name="T75" fmla="*/ 465808 h 1238250"/>
                <a:gd name="T76" fmla="*/ 1200578 w 1200785"/>
                <a:gd name="T77" fmla="*/ 550851 h 1238250"/>
                <a:gd name="T78" fmla="*/ 1184367 w 1200785"/>
                <a:gd name="T79" fmla="*/ 635893 h 1238250"/>
                <a:gd name="T80" fmla="*/ 1137836 w 1200785"/>
                <a:gd name="T81" fmla="*/ 717839 h 1238250"/>
                <a:gd name="T82" fmla="*/ 1072346 w 1200785"/>
                <a:gd name="T83" fmla="*/ 786716 h 1238250"/>
                <a:gd name="T84" fmla="*/ 997250 w 1200785"/>
                <a:gd name="T85" fmla="*/ 845811 h 1238250"/>
                <a:gd name="T86" fmla="*/ 957946 w 1200785"/>
                <a:gd name="T87" fmla="*/ 873845 h 1238250"/>
                <a:gd name="T88" fmla="*/ 955509 w 1200785"/>
                <a:gd name="T89" fmla="*/ 873235 h 1238250"/>
                <a:gd name="T90" fmla="*/ 964704 w 1200785"/>
                <a:gd name="T91" fmla="*/ 937055 h 1238250"/>
                <a:gd name="T92" fmla="*/ 961744 w 1200785"/>
                <a:gd name="T93" fmla="*/ 1031872 h 1238250"/>
                <a:gd name="T94" fmla="*/ 932758 w 1200785"/>
                <a:gd name="T95" fmla="*/ 1116458 h 1238250"/>
                <a:gd name="T96" fmla="*/ 881045 w 1200785"/>
                <a:gd name="T97" fmla="*/ 1182969 h 1238250"/>
                <a:gd name="T98" fmla="*/ 811065 w 1200785"/>
                <a:gd name="T99" fmla="*/ 1222763 h 12382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00785" h="1238250">
                  <a:moveTo>
                    <a:pt x="811065" y="1222763"/>
                  </a:moveTo>
                  <a:lnTo>
                    <a:pt x="773666" y="1233562"/>
                  </a:lnTo>
                  <a:lnTo>
                    <a:pt x="735174" y="1237810"/>
                  </a:lnTo>
                  <a:lnTo>
                    <a:pt x="696730" y="1233847"/>
                  </a:lnTo>
                  <a:lnTo>
                    <a:pt x="652809" y="1216421"/>
                  </a:lnTo>
                  <a:lnTo>
                    <a:pt x="615548" y="1189113"/>
                  </a:lnTo>
                  <a:lnTo>
                    <a:pt x="582751" y="1155516"/>
                  </a:lnTo>
                  <a:lnTo>
                    <a:pt x="552223" y="1119225"/>
                  </a:lnTo>
                  <a:lnTo>
                    <a:pt x="521767" y="1083832"/>
                  </a:lnTo>
                  <a:lnTo>
                    <a:pt x="489002" y="1120205"/>
                  </a:lnTo>
                  <a:lnTo>
                    <a:pt x="449575" y="1148614"/>
                  </a:lnTo>
                  <a:lnTo>
                    <a:pt x="405178" y="1168940"/>
                  </a:lnTo>
                  <a:lnTo>
                    <a:pt x="357502" y="1181064"/>
                  </a:lnTo>
                  <a:lnTo>
                    <a:pt x="312888" y="1184422"/>
                  </a:lnTo>
                  <a:lnTo>
                    <a:pt x="268262" y="1180563"/>
                  </a:lnTo>
                  <a:lnTo>
                    <a:pt x="225001" y="1169272"/>
                  </a:lnTo>
                  <a:lnTo>
                    <a:pt x="184487" y="1150334"/>
                  </a:lnTo>
                  <a:lnTo>
                    <a:pt x="149694" y="1125185"/>
                  </a:lnTo>
                  <a:lnTo>
                    <a:pt x="121505" y="1092120"/>
                  </a:lnTo>
                  <a:lnTo>
                    <a:pt x="105213" y="1055081"/>
                  </a:lnTo>
                  <a:lnTo>
                    <a:pt x="98445" y="1015192"/>
                  </a:lnTo>
                  <a:lnTo>
                    <a:pt x="99493" y="968516"/>
                  </a:lnTo>
                  <a:lnTo>
                    <a:pt x="108341" y="922316"/>
                  </a:lnTo>
                  <a:lnTo>
                    <a:pt x="123544" y="877594"/>
                  </a:lnTo>
                  <a:lnTo>
                    <a:pt x="143656" y="835352"/>
                  </a:lnTo>
                  <a:lnTo>
                    <a:pt x="166108" y="797099"/>
                  </a:lnTo>
                  <a:lnTo>
                    <a:pt x="192472" y="761059"/>
                  </a:lnTo>
                  <a:lnTo>
                    <a:pt x="222669" y="728369"/>
                  </a:lnTo>
                  <a:lnTo>
                    <a:pt x="256622" y="700170"/>
                  </a:lnTo>
                  <a:lnTo>
                    <a:pt x="233369" y="694850"/>
                  </a:lnTo>
                  <a:lnTo>
                    <a:pt x="187879" y="681625"/>
                  </a:lnTo>
                  <a:lnTo>
                    <a:pt x="140658" y="662909"/>
                  </a:lnTo>
                  <a:lnTo>
                    <a:pt x="93076" y="637101"/>
                  </a:lnTo>
                  <a:lnTo>
                    <a:pt x="55654" y="605439"/>
                  </a:lnTo>
                  <a:lnTo>
                    <a:pt x="31558" y="569013"/>
                  </a:lnTo>
                  <a:lnTo>
                    <a:pt x="13529" y="525790"/>
                  </a:lnTo>
                  <a:lnTo>
                    <a:pt x="2201" y="478320"/>
                  </a:lnTo>
                  <a:lnTo>
                    <a:pt x="0" y="454180"/>
                  </a:lnTo>
                  <a:lnTo>
                    <a:pt x="4227" y="405790"/>
                  </a:lnTo>
                  <a:lnTo>
                    <a:pt x="19234" y="360003"/>
                  </a:lnTo>
                  <a:lnTo>
                    <a:pt x="44307" y="319089"/>
                  </a:lnTo>
                  <a:lnTo>
                    <a:pt x="78730" y="285317"/>
                  </a:lnTo>
                  <a:lnTo>
                    <a:pt x="111543" y="264052"/>
                  </a:lnTo>
                  <a:lnTo>
                    <a:pt x="145728" y="245073"/>
                  </a:lnTo>
                  <a:lnTo>
                    <a:pt x="191431" y="224940"/>
                  </a:lnTo>
                  <a:lnTo>
                    <a:pt x="240480" y="214165"/>
                  </a:lnTo>
                  <a:lnTo>
                    <a:pt x="285149" y="214167"/>
                  </a:lnTo>
                  <a:lnTo>
                    <a:pt x="329068" y="221380"/>
                  </a:lnTo>
                  <a:lnTo>
                    <a:pt x="372181" y="233325"/>
                  </a:lnTo>
                  <a:lnTo>
                    <a:pt x="414434" y="247522"/>
                  </a:lnTo>
                  <a:lnTo>
                    <a:pt x="421258" y="204522"/>
                  </a:lnTo>
                  <a:lnTo>
                    <a:pt x="430873" y="161565"/>
                  </a:lnTo>
                  <a:lnTo>
                    <a:pt x="444522" y="119805"/>
                  </a:lnTo>
                  <a:lnTo>
                    <a:pt x="463450" y="80394"/>
                  </a:lnTo>
                  <a:lnTo>
                    <a:pt x="513320" y="25350"/>
                  </a:lnTo>
                  <a:lnTo>
                    <a:pt x="582683" y="0"/>
                  </a:lnTo>
                  <a:lnTo>
                    <a:pt x="625797" y="1599"/>
                  </a:lnTo>
                  <a:lnTo>
                    <a:pt x="668239" y="12187"/>
                  </a:lnTo>
                  <a:lnTo>
                    <a:pt x="708840" y="29265"/>
                  </a:lnTo>
                  <a:lnTo>
                    <a:pt x="746430" y="50337"/>
                  </a:lnTo>
                  <a:lnTo>
                    <a:pt x="778795" y="72998"/>
                  </a:lnTo>
                  <a:lnTo>
                    <a:pt x="808246" y="99339"/>
                  </a:lnTo>
                  <a:lnTo>
                    <a:pt x="833849" y="129278"/>
                  </a:lnTo>
                  <a:lnTo>
                    <a:pt x="854674" y="162730"/>
                  </a:lnTo>
                  <a:lnTo>
                    <a:pt x="870852" y="201743"/>
                  </a:lnTo>
                  <a:lnTo>
                    <a:pt x="880496" y="242467"/>
                  </a:lnTo>
                  <a:lnTo>
                    <a:pt x="884297" y="284307"/>
                  </a:lnTo>
                  <a:lnTo>
                    <a:pt x="882944" y="326671"/>
                  </a:lnTo>
                  <a:lnTo>
                    <a:pt x="928865" y="315394"/>
                  </a:lnTo>
                  <a:lnTo>
                    <a:pt x="975961" y="313417"/>
                  </a:lnTo>
                  <a:lnTo>
                    <a:pt x="1022552" y="320508"/>
                  </a:lnTo>
                  <a:lnTo>
                    <a:pt x="1066960" y="336434"/>
                  </a:lnTo>
                  <a:lnTo>
                    <a:pt x="1106161" y="359684"/>
                  </a:lnTo>
                  <a:lnTo>
                    <a:pt x="1139477" y="389758"/>
                  </a:lnTo>
                  <a:lnTo>
                    <a:pt x="1166224" y="425514"/>
                  </a:lnTo>
                  <a:lnTo>
                    <a:pt x="1185714" y="465808"/>
                  </a:lnTo>
                  <a:lnTo>
                    <a:pt x="1197061" y="507833"/>
                  </a:lnTo>
                  <a:lnTo>
                    <a:pt x="1200578" y="550851"/>
                  </a:lnTo>
                  <a:lnTo>
                    <a:pt x="1196326" y="593869"/>
                  </a:lnTo>
                  <a:lnTo>
                    <a:pt x="1184367" y="635893"/>
                  </a:lnTo>
                  <a:lnTo>
                    <a:pt x="1164056" y="678706"/>
                  </a:lnTo>
                  <a:lnTo>
                    <a:pt x="1137836" y="717839"/>
                  </a:lnTo>
                  <a:lnTo>
                    <a:pt x="1106876" y="753706"/>
                  </a:lnTo>
                  <a:lnTo>
                    <a:pt x="1072346" y="786716"/>
                  </a:lnTo>
                  <a:lnTo>
                    <a:pt x="1035414" y="817281"/>
                  </a:lnTo>
                  <a:lnTo>
                    <a:pt x="997250" y="845811"/>
                  </a:lnTo>
                  <a:lnTo>
                    <a:pt x="959023" y="872719"/>
                  </a:lnTo>
                  <a:lnTo>
                    <a:pt x="957946" y="873845"/>
                  </a:lnTo>
                  <a:lnTo>
                    <a:pt x="956399" y="873657"/>
                  </a:lnTo>
                  <a:lnTo>
                    <a:pt x="955509" y="873235"/>
                  </a:lnTo>
                  <a:lnTo>
                    <a:pt x="951206" y="888104"/>
                  </a:lnTo>
                  <a:lnTo>
                    <a:pt x="964704" y="937055"/>
                  </a:lnTo>
                  <a:lnTo>
                    <a:pt x="967008" y="984569"/>
                  </a:lnTo>
                  <a:lnTo>
                    <a:pt x="961744" y="1031872"/>
                  </a:lnTo>
                  <a:lnTo>
                    <a:pt x="949401" y="1077609"/>
                  </a:lnTo>
                  <a:lnTo>
                    <a:pt x="932758" y="1116458"/>
                  </a:lnTo>
                  <a:lnTo>
                    <a:pt x="909930" y="1152172"/>
                  </a:lnTo>
                  <a:lnTo>
                    <a:pt x="881045" y="1182969"/>
                  </a:lnTo>
                  <a:lnTo>
                    <a:pt x="846228" y="1207068"/>
                  </a:lnTo>
                  <a:lnTo>
                    <a:pt x="811065" y="1222763"/>
                  </a:lnTo>
                  <a:close/>
                </a:path>
              </a:pathLst>
            </a:custGeom>
            <a:solidFill>
              <a:srgbClr val="FD8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75" name="object 20">
              <a:extLst>
                <a:ext uri="{FF2B5EF4-FFF2-40B4-BE49-F238E27FC236}">
                  <a16:creationId xmlns:a16="http://schemas.microsoft.com/office/drawing/2014/main" id="{8FFE32A4-6062-4F79-BE95-CAE62B051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652" y="1578491"/>
              <a:ext cx="578485" cy="525145"/>
            </a:xfrm>
            <a:custGeom>
              <a:avLst/>
              <a:gdLst>
                <a:gd name="T0" fmla="*/ 383383 w 578485"/>
                <a:gd name="T1" fmla="*/ 503068 h 525144"/>
                <a:gd name="T2" fmla="*/ 335491 w 578485"/>
                <a:gd name="T3" fmla="*/ 517603 h 525144"/>
                <a:gd name="T4" fmla="*/ 286060 w 578485"/>
                <a:gd name="T5" fmla="*/ 524760 h 525144"/>
                <a:gd name="T6" fmla="*/ 236299 w 578485"/>
                <a:gd name="T7" fmla="*/ 524222 h 525144"/>
                <a:gd name="T8" fmla="*/ 187416 w 578485"/>
                <a:gd name="T9" fmla="*/ 515676 h 525144"/>
                <a:gd name="T10" fmla="*/ 140617 w 578485"/>
                <a:gd name="T11" fmla="*/ 498805 h 525144"/>
                <a:gd name="T12" fmla="*/ 97111 w 578485"/>
                <a:gd name="T13" fmla="*/ 473294 h 525144"/>
                <a:gd name="T14" fmla="*/ 66370 w 578485"/>
                <a:gd name="T15" fmla="*/ 446836 h 525144"/>
                <a:gd name="T16" fmla="*/ 40503 w 578485"/>
                <a:gd name="T17" fmla="*/ 415579 h 525144"/>
                <a:gd name="T18" fmla="*/ 20294 w 578485"/>
                <a:gd name="T19" fmla="*/ 380356 h 525144"/>
                <a:gd name="T20" fmla="*/ 6524 w 578485"/>
                <a:gd name="T21" fmla="*/ 341998 h 525144"/>
                <a:gd name="T22" fmla="*/ 0 w 578485"/>
                <a:gd name="T23" fmla="*/ 302370 h 525144"/>
                <a:gd name="T24" fmla="*/ 347 w 578485"/>
                <a:gd name="T25" fmla="*/ 262358 h 525144"/>
                <a:gd name="T26" fmla="*/ 7110 w 578485"/>
                <a:gd name="T27" fmla="*/ 222839 h 525144"/>
                <a:gd name="T28" fmla="*/ 19832 w 578485"/>
                <a:gd name="T29" fmla="*/ 184663 h 525144"/>
                <a:gd name="T30" fmla="*/ 44103 w 578485"/>
                <a:gd name="T31" fmla="*/ 139907 h 525144"/>
                <a:gd name="T32" fmla="*/ 75694 w 578485"/>
                <a:gd name="T33" fmla="*/ 100425 h 525144"/>
                <a:gd name="T34" fmla="*/ 113430 w 578485"/>
                <a:gd name="T35" fmla="*/ 66727 h 525144"/>
                <a:gd name="T36" fmla="*/ 156134 w 578485"/>
                <a:gd name="T37" fmla="*/ 39324 h 525144"/>
                <a:gd name="T38" fmla="*/ 202631 w 578485"/>
                <a:gd name="T39" fmla="*/ 18728 h 525144"/>
                <a:gd name="T40" fmla="*/ 251743 w 578485"/>
                <a:gd name="T41" fmla="*/ 5449 h 525144"/>
                <a:gd name="T42" fmla="*/ 302294 w 578485"/>
                <a:gd name="T43" fmla="*/ 0 h 525144"/>
                <a:gd name="T44" fmla="*/ 349802 w 578485"/>
                <a:gd name="T45" fmla="*/ 2308 h 525144"/>
                <a:gd name="T46" fmla="*/ 396134 w 578485"/>
                <a:gd name="T47" fmla="*/ 12045 h 525144"/>
                <a:gd name="T48" fmla="*/ 440002 w 578485"/>
                <a:gd name="T49" fmla="*/ 28972 h 525144"/>
                <a:gd name="T50" fmla="*/ 480117 w 578485"/>
                <a:gd name="T51" fmla="*/ 52851 h 525144"/>
                <a:gd name="T52" fmla="*/ 515190 w 578485"/>
                <a:gd name="T53" fmla="*/ 83443 h 525144"/>
                <a:gd name="T54" fmla="*/ 543932 w 578485"/>
                <a:gd name="T55" fmla="*/ 120508 h 525144"/>
                <a:gd name="T56" fmla="*/ 565053 w 578485"/>
                <a:gd name="T57" fmla="*/ 163808 h 525144"/>
                <a:gd name="T58" fmla="*/ 574919 w 578485"/>
                <a:gd name="T59" fmla="*/ 201756 h 525144"/>
                <a:gd name="T60" fmla="*/ 578256 w 578485"/>
                <a:gd name="T61" fmla="*/ 250354 h 525144"/>
                <a:gd name="T62" fmla="*/ 571724 w 578485"/>
                <a:gd name="T63" fmla="*/ 297605 h 525144"/>
                <a:gd name="T64" fmla="*/ 556395 w 578485"/>
                <a:gd name="T65" fmla="*/ 342575 h 525144"/>
                <a:gd name="T66" fmla="*/ 533341 w 578485"/>
                <a:gd name="T67" fmla="*/ 384361 h 525144"/>
                <a:gd name="T68" fmla="*/ 503631 w 578485"/>
                <a:gd name="T69" fmla="*/ 422047 h 525144"/>
                <a:gd name="T70" fmla="*/ 468337 w 578485"/>
                <a:gd name="T71" fmla="*/ 454721 h 525144"/>
                <a:gd name="T72" fmla="*/ 428531 w 578485"/>
                <a:gd name="T73" fmla="*/ 481468 h 525144"/>
                <a:gd name="T74" fmla="*/ 383383 w 578485"/>
                <a:gd name="T75" fmla="*/ 503068 h 5251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8485" h="525144">
                  <a:moveTo>
                    <a:pt x="383383" y="503058"/>
                  </a:moveTo>
                  <a:lnTo>
                    <a:pt x="335491" y="517593"/>
                  </a:lnTo>
                  <a:lnTo>
                    <a:pt x="286060" y="524750"/>
                  </a:lnTo>
                  <a:lnTo>
                    <a:pt x="236299" y="524212"/>
                  </a:lnTo>
                  <a:lnTo>
                    <a:pt x="187416" y="515666"/>
                  </a:lnTo>
                  <a:lnTo>
                    <a:pt x="140617" y="498795"/>
                  </a:lnTo>
                  <a:lnTo>
                    <a:pt x="97111" y="473284"/>
                  </a:lnTo>
                  <a:lnTo>
                    <a:pt x="66370" y="446826"/>
                  </a:lnTo>
                  <a:lnTo>
                    <a:pt x="40503" y="415569"/>
                  </a:lnTo>
                  <a:lnTo>
                    <a:pt x="20294" y="380346"/>
                  </a:lnTo>
                  <a:lnTo>
                    <a:pt x="6524" y="341988"/>
                  </a:lnTo>
                  <a:lnTo>
                    <a:pt x="0" y="302360"/>
                  </a:lnTo>
                  <a:lnTo>
                    <a:pt x="347" y="262358"/>
                  </a:lnTo>
                  <a:lnTo>
                    <a:pt x="7110" y="222839"/>
                  </a:lnTo>
                  <a:lnTo>
                    <a:pt x="19832" y="184663"/>
                  </a:lnTo>
                  <a:lnTo>
                    <a:pt x="44103" y="139907"/>
                  </a:lnTo>
                  <a:lnTo>
                    <a:pt x="75694" y="100425"/>
                  </a:lnTo>
                  <a:lnTo>
                    <a:pt x="113430" y="66727"/>
                  </a:lnTo>
                  <a:lnTo>
                    <a:pt x="156134" y="39324"/>
                  </a:lnTo>
                  <a:lnTo>
                    <a:pt x="202631" y="18728"/>
                  </a:lnTo>
                  <a:lnTo>
                    <a:pt x="251743" y="5449"/>
                  </a:lnTo>
                  <a:lnTo>
                    <a:pt x="302294" y="0"/>
                  </a:lnTo>
                  <a:lnTo>
                    <a:pt x="349802" y="2308"/>
                  </a:lnTo>
                  <a:lnTo>
                    <a:pt x="396134" y="12045"/>
                  </a:lnTo>
                  <a:lnTo>
                    <a:pt x="440002" y="28972"/>
                  </a:lnTo>
                  <a:lnTo>
                    <a:pt x="480117" y="52851"/>
                  </a:lnTo>
                  <a:lnTo>
                    <a:pt x="515190" y="83443"/>
                  </a:lnTo>
                  <a:lnTo>
                    <a:pt x="543932" y="120508"/>
                  </a:lnTo>
                  <a:lnTo>
                    <a:pt x="565053" y="163808"/>
                  </a:lnTo>
                  <a:lnTo>
                    <a:pt x="574919" y="201756"/>
                  </a:lnTo>
                  <a:lnTo>
                    <a:pt x="578256" y="250354"/>
                  </a:lnTo>
                  <a:lnTo>
                    <a:pt x="571724" y="297595"/>
                  </a:lnTo>
                  <a:lnTo>
                    <a:pt x="556395" y="342565"/>
                  </a:lnTo>
                  <a:lnTo>
                    <a:pt x="533341" y="384351"/>
                  </a:lnTo>
                  <a:lnTo>
                    <a:pt x="503631" y="422037"/>
                  </a:lnTo>
                  <a:lnTo>
                    <a:pt x="468337" y="454711"/>
                  </a:lnTo>
                  <a:lnTo>
                    <a:pt x="428531" y="481458"/>
                  </a:lnTo>
                  <a:lnTo>
                    <a:pt x="383383" y="503058"/>
                  </a:ln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76" name="object 21">
              <a:extLst>
                <a:ext uri="{FF2B5EF4-FFF2-40B4-BE49-F238E27FC236}">
                  <a16:creationId xmlns:a16="http://schemas.microsoft.com/office/drawing/2014/main" id="{99ADD878-D4C8-423D-AECB-5197CC52B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6263" y="3853795"/>
              <a:ext cx="970280" cy="631190"/>
            </a:xfrm>
            <a:custGeom>
              <a:avLst/>
              <a:gdLst>
                <a:gd name="T0" fmla="*/ 697750 w 970280"/>
                <a:gd name="T1" fmla="*/ 456883 h 631189"/>
                <a:gd name="T2" fmla="*/ 637362 w 970280"/>
                <a:gd name="T3" fmla="*/ 441435 h 631189"/>
                <a:gd name="T4" fmla="*/ 604355 w 970280"/>
                <a:gd name="T5" fmla="*/ 420437 h 631189"/>
                <a:gd name="T6" fmla="*/ 576463 w 970280"/>
                <a:gd name="T7" fmla="*/ 393184 h 631189"/>
                <a:gd name="T8" fmla="*/ 553102 w 970280"/>
                <a:gd name="T9" fmla="*/ 361552 h 631189"/>
                <a:gd name="T10" fmla="*/ 533852 w 970280"/>
                <a:gd name="T11" fmla="*/ 327709 h 631189"/>
                <a:gd name="T12" fmla="*/ 511833 w 970280"/>
                <a:gd name="T13" fmla="*/ 265941 h 631189"/>
                <a:gd name="T14" fmla="*/ 506766 w 970280"/>
                <a:gd name="T15" fmla="*/ 200602 h 631189"/>
                <a:gd name="T16" fmla="*/ 511471 w 970280"/>
                <a:gd name="T17" fmla="*/ 168095 h 631189"/>
                <a:gd name="T18" fmla="*/ 536871 w 970280"/>
                <a:gd name="T19" fmla="*/ 107646 h 631189"/>
                <a:gd name="T20" fmla="*/ 581439 w 970280"/>
                <a:gd name="T21" fmla="*/ 59441 h 631189"/>
                <a:gd name="T22" fmla="*/ 613929 w 970280"/>
                <a:gd name="T23" fmla="*/ 39213 h 631189"/>
                <a:gd name="T24" fmla="*/ 649215 w 970280"/>
                <a:gd name="T25" fmla="*/ 24256 h 631189"/>
                <a:gd name="T26" fmla="*/ 701712 w 970280"/>
                <a:gd name="T27" fmla="*/ 8484 h 631189"/>
                <a:gd name="T28" fmla="*/ 751523 w 970280"/>
                <a:gd name="T29" fmla="*/ 395 h 631189"/>
                <a:gd name="T30" fmla="*/ 783639 w 970280"/>
                <a:gd name="T31" fmla="*/ 0 h 631189"/>
                <a:gd name="T32" fmla="*/ 815319 w 970280"/>
                <a:gd name="T33" fmla="*/ 4366 h 631189"/>
                <a:gd name="T34" fmla="*/ 878617 w 970280"/>
                <a:gd name="T35" fmla="*/ 33574 h 631189"/>
                <a:gd name="T36" fmla="*/ 929472 w 970280"/>
                <a:gd name="T37" fmla="*/ 89116 h 631189"/>
                <a:gd name="T38" fmla="*/ 961443 w 970280"/>
                <a:gd name="T39" fmla="*/ 155910 h 631189"/>
                <a:gd name="T40" fmla="*/ 969831 w 970280"/>
                <a:gd name="T41" fmla="*/ 227642 h 631189"/>
                <a:gd name="T42" fmla="*/ 964903 w 970280"/>
                <a:gd name="T43" fmla="*/ 263728 h 631189"/>
                <a:gd name="T44" fmla="*/ 937464 w 970280"/>
                <a:gd name="T45" fmla="*/ 331674 h 631189"/>
                <a:gd name="T46" fmla="*/ 890139 w 970280"/>
                <a:gd name="T47" fmla="*/ 387748 h 631189"/>
                <a:gd name="T48" fmla="*/ 859143 w 970280"/>
                <a:gd name="T49" fmla="*/ 410287 h 631189"/>
                <a:gd name="T50" fmla="*/ 825227 w 970280"/>
                <a:gd name="T51" fmla="*/ 428223 h 631189"/>
                <a:gd name="T52" fmla="*/ 776789 w 970280"/>
                <a:gd name="T53" fmla="*/ 446760 h 631189"/>
                <a:gd name="T54" fmla="*/ 729002 w 970280"/>
                <a:gd name="T55" fmla="*/ 456361 h 631189"/>
                <a:gd name="T56" fmla="*/ 697750 w 970280"/>
                <a:gd name="T57" fmla="*/ 456883 h 631189"/>
                <a:gd name="T58" fmla="*/ 254397 w 970280"/>
                <a:gd name="T59" fmla="*/ 630951 h 631189"/>
                <a:gd name="T60" fmla="*/ 215160 w 970280"/>
                <a:gd name="T61" fmla="*/ 627554 h 631189"/>
                <a:gd name="T62" fmla="*/ 162594 w 970280"/>
                <a:gd name="T63" fmla="*/ 617623 h 631189"/>
                <a:gd name="T64" fmla="*/ 102029 w 970280"/>
                <a:gd name="T65" fmla="*/ 595642 h 631189"/>
                <a:gd name="T66" fmla="*/ 52610 w 970280"/>
                <a:gd name="T67" fmla="*/ 560322 h 631189"/>
                <a:gd name="T68" fmla="*/ 15791 w 970280"/>
                <a:gd name="T69" fmla="*/ 503966 h 631189"/>
                <a:gd name="T70" fmla="*/ 0 w 970280"/>
                <a:gd name="T71" fmla="*/ 431123 h 631189"/>
                <a:gd name="T72" fmla="*/ 194 w 970280"/>
                <a:gd name="T73" fmla="*/ 394164 h 631189"/>
                <a:gd name="T74" fmla="*/ 18922 w 970280"/>
                <a:gd name="T75" fmla="*/ 321150 h 631189"/>
                <a:gd name="T76" fmla="*/ 61623 w 970280"/>
                <a:gd name="T77" fmla="*/ 258880 h 631189"/>
                <a:gd name="T78" fmla="*/ 90976 w 970280"/>
                <a:gd name="T79" fmla="*/ 233578 h 631189"/>
                <a:gd name="T80" fmla="*/ 124082 w 970280"/>
                <a:gd name="T81" fmla="*/ 213568 h 631189"/>
                <a:gd name="T82" fmla="*/ 160034 w 970280"/>
                <a:gd name="T83" fmla="*/ 199198 h 631189"/>
                <a:gd name="T84" fmla="*/ 197925 w 970280"/>
                <a:gd name="T85" fmla="*/ 190814 h 631189"/>
                <a:gd name="T86" fmla="*/ 234350 w 970280"/>
                <a:gd name="T87" fmla="*/ 188466 h 631189"/>
                <a:gd name="T88" fmla="*/ 252631 w 970280"/>
                <a:gd name="T89" fmla="*/ 188933 h 631189"/>
                <a:gd name="T90" fmla="*/ 302266 w 970280"/>
                <a:gd name="T91" fmla="*/ 194449 h 631189"/>
                <a:gd name="T92" fmla="*/ 360251 w 970280"/>
                <a:gd name="T93" fmla="*/ 212627 h 631189"/>
                <a:gd name="T94" fmla="*/ 407571 w 970280"/>
                <a:gd name="T95" fmla="*/ 245440 h 631189"/>
                <a:gd name="T96" fmla="*/ 443964 w 970280"/>
                <a:gd name="T97" fmla="*/ 300265 h 631189"/>
                <a:gd name="T98" fmla="*/ 460938 w 970280"/>
                <a:gd name="T99" fmla="*/ 372117 h 631189"/>
                <a:gd name="T100" fmla="*/ 462672 w 970280"/>
                <a:gd name="T101" fmla="*/ 408997 h 631189"/>
                <a:gd name="T102" fmla="*/ 462508 w 970280"/>
                <a:gd name="T103" fmla="*/ 417830 h 631189"/>
                <a:gd name="T104" fmla="*/ 453158 w 970280"/>
                <a:gd name="T105" fmla="*/ 478854 h 631189"/>
                <a:gd name="T106" fmla="*/ 424243 w 970280"/>
                <a:gd name="T107" fmla="*/ 543171 h 631189"/>
                <a:gd name="T108" fmla="*/ 375047 w 970280"/>
                <a:gd name="T109" fmla="*/ 594926 h 631189"/>
                <a:gd name="T110" fmla="*/ 309993 w 970280"/>
                <a:gd name="T111" fmla="*/ 624859 h 631189"/>
                <a:gd name="T112" fmla="*/ 254397 w 970280"/>
                <a:gd name="T113" fmla="*/ 630951 h 6311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70280" h="631189">
                  <a:moveTo>
                    <a:pt x="697750" y="456873"/>
                  </a:moveTo>
                  <a:lnTo>
                    <a:pt x="637362" y="441425"/>
                  </a:lnTo>
                  <a:lnTo>
                    <a:pt x="604355" y="420427"/>
                  </a:lnTo>
                  <a:lnTo>
                    <a:pt x="576463" y="393174"/>
                  </a:lnTo>
                  <a:lnTo>
                    <a:pt x="553102" y="361542"/>
                  </a:lnTo>
                  <a:lnTo>
                    <a:pt x="533852" y="327699"/>
                  </a:lnTo>
                  <a:lnTo>
                    <a:pt x="511833" y="265941"/>
                  </a:lnTo>
                  <a:lnTo>
                    <a:pt x="506766" y="200602"/>
                  </a:lnTo>
                  <a:lnTo>
                    <a:pt x="511471" y="168095"/>
                  </a:lnTo>
                  <a:lnTo>
                    <a:pt x="536871" y="107646"/>
                  </a:lnTo>
                  <a:lnTo>
                    <a:pt x="581439" y="59441"/>
                  </a:lnTo>
                  <a:lnTo>
                    <a:pt x="613929" y="39213"/>
                  </a:lnTo>
                  <a:lnTo>
                    <a:pt x="649215" y="24256"/>
                  </a:lnTo>
                  <a:lnTo>
                    <a:pt x="701712" y="8484"/>
                  </a:lnTo>
                  <a:lnTo>
                    <a:pt x="751523" y="395"/>
                  </a:lnTo>
                  <a:lnTo>
                    <a:pt x="783639" y="0"/>
                  </a:lnTo>
                  <a:lnTo>
                    <a:pt x="815319" y="4366"/>
                  </a:lnTo>
                  <a:lnTo>
                    <a:pt x="878617" y="33574"/>
                  </a:lnTo>
                  <a:lnTo>
                    <a:pt x="929472" y="89116"/>
                  </a:lnTo>
                  <a:lnTo>
                    <a:pt x="961443" y="155910"/>
                  </a:lnTo>
                  <a:lnTo>
                    <a:pt x="969831" y="227642"/>
                  </a:lnTo>
                  <a:lnTo>
                    <a:pt x="964903" y="263728"/>
                  </a:lnTo>
                  <a:lnTo>
                    <a:pt x="937464" y="331664"/>
                  </a:lnTo>
                  <a:lnTo>
                    <a:pt x="890139" y="387738"/>
                  </a:lnTo>
                  <a:lnTo>
                    <a:pt x="859143" y="410277"/>
                  </a:lnTo>
                  <a:lnTo>
                    <a:pt x="825227" y="428213"/>
                  </a:lnTo>
                  <a:lnTo>
                    <a:pt x="776789" y="446750"/>
                  </a:lnTo>
                  <a:lnTo>
                    <a:pt x="729002" y="456351"/>
                  </a:lnTo>
                  <a:lnTo>
                    <a:pt x="697750" y="456873"/>
                  </a:lnTo>
                  <a:close/>
                </a:path>
                <a:path w="970280" h="631189">
                  <a:moveTo>
                    <a:pt x="254397" y="630941"/>
                  </a:moveTo>
                  <a:lnTo>
                    <a:pt x="215160" y="627544"/>
                  </a:lnTo>
                  <a:lnTo>
                    <a:pt x="162594" y="617613"/>
                  </a:lnTo>
                  <a:lnTo>
                    <a:pt x="102029" y="595632"/>
                  </a:lnTo>
                  <a:lnTo>
                    <a:pt x="52610" y="560312"/>
                  </a:lnTo>
                  <a:lnTo>
                    <a:pt x="15791" y="503956"/>
                  </a:lnTo>
                  <a:lnTo>
                    <a:pt x="0" y="431113"/>
                  </a:lnTo>
                  <a:lnTo>
                    <a:pt x="194" y="394154"/>
                  </a:lnTo>
                  <a:lnTo>
                    <a:pt x="18922" y="321140"/>
                  </a:lnTo>
                  <a:lnTo>
                    <a:pt x="61623" y="258880"/>
                  </a:lnTo>
                  <a:lnTo>
                    <a:pt x="90976" y="233578"/>
                  </a:lnTo>
                  <a:lnTo>
                    <a:pt x="124082" y="213568"/>
                  </a:lnTo>
                  <a:lnTo>
                    <a:pt x="160034" y="199198"/>
                  </a:lnTo>
                  <a:lnTo>
                    <a:pt x="197925" y="190814"/>
                  </a:lnTo>
                  <a:lnTo>
                    <a:pt x="234350" y="188466"/>
                  </a:lnTo>
                  <a:lnTo>
                    <a:pt x="252631" y="188933"/>
                  </a:lnTo>
                  <a:lnTo>
                    <a:pt x="302266" y="194449"/>
                  </a:lnTo>
                  <a:lnTo>
                    <a:pt x="360251" y="212627"/>
                  </a:lnTo>
                  <a:lnTo>
                    <a:pt x="407571" y="245440"/>
                  </a:lnTo>
                  <a:lnTo>
                    <a:pt x="443964" y="300265"/>
                  </a:lnTo>
                  <a:lnTo>
                    <a:pt x="460938" y="372107"/>
                  </a:lnTo>
                  <a:lnTo>
                    <a:pt x="462672" y="408987"/>
                  </a:lnTo>
                  <a:lnTo>
                    <a:pt x="462508" y="417820"/>
                  </a:lnTo>
                  <a:lnTo>
                    <a:pt x="453158" y="478844"/>
                  </a:lnTo>
                  <a:lnTo>
                    <a:pt x="424243" y="543161"/>
                  </a:lnTo>
                  <a:lnTo>
                    <a:pt x="375047" y="594916"/>
                  </a:lnTo>
                  <a:lnTo>
                    <a:pt x="309993" y="624849"/>
                  </a:lnTo>
                  <a:lnTo>
                    <a:pt x="254397" y="630941"/>
                  </a:lnTo>
                  <a:close/>
                </a:path>
              </a:pathLst>
            </a:custGeom>
            <a:solidFill>
              <a:srgbClr val="FD8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77" name="object 22">
              <a:extLst>
                <a:ext uri="{FF2B5EF4-FFF2-40B4-BE49-F238E27FC236}">
                  <a16:creationId xmlns:a16="http://schemas.microsoft.com/office/drawing/2014/main" id="{91B8D2FA-CA97-4CFB-8C0D-3C0FA7A0F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8839" y="3250275"/>
              <a:ext cx="845819" cy="862330"/>
            </a:xfrm>
            <a:custGeom>
              <a:avLst/>
              <a:gdLst>
                <a:gd name="T0" fmla="*/ 417187 w 845819"/>
                <a:gd name="T1" fmla="*/ 841567 h 862329"/>
                <a:gd name="T2" fmla="*/ 417182 w 845819"/>
                <a:gd name="T3" fmla="*/ 839215 h 862329"/>
                <a:gd name="T4" fmla="*/ 420465 w 845819"/>
                <a:gd name="T5" fmla="*/ 818012 h 862329"/>
                <a:gd name="T6" fmla="*/ 424058 w 845819"/>
                <a:gd name="T7" fmla="*/ 778139 h 862329"/>
                <a:gd name="T8" fmla="*/ 422812 w 845819"/>
                <a:gd name="T9" fmla="*/ 711372 h 862329"/>
                <a:gd name="T10" fmla="*/ 408971 w 845819"/>
                <a:gd name="T11" fmla="*/ 619079 h 862329"/>
                <a:gd name="T12" fmla="*/ 382520 w 845819"/>
                <a:gd name="T13" fmla="*/ 526969 h 862329"/>
                <a:gd name="T14" fmla="*/ 346013 w 845819"/>
                <a:gd name="T15" fmla="*/ 435594 h 862329"/>
                <a:gd name="T16" fmla="*/ 289622 w 845819"/>
                <a:gd name="T17" fmla="*/ 324756 h 862329"/>
                <a:gd name="T18" fmla="*/ 234365 w 845819"/>
                <a:gd name="T19" fmla="*/ 235256 h 862329"/>
                <a:gd name="T20" fmla="*/ 213184 w 845819"/>
                <a:gd name="T21" fmla="*/ 245743 h 862329"/>
                <a:gd name="T22" fmla="*/ 114986 w 845819"/>
                <a:gd name="T23" fmla="*/ 265727 h 862329"/>
                <a:gd name="T24" fmla="*/ 72625 w 845819"/>
                <a:gd name="T25" fmla="*/ 265345 h 862329"/>
                <a:gd name="T26" fmla="*/ 0 w 845819"/>
                <a:gd name="T27" fmla="*/ 235555 h 862329"/>
                <a:gd name="T28" fmla="*/ 25891 w 845819"/>
                <a:gd name="T29" fmla="*/ 201560 h 862329"/>
                <a:gd name="T30" fmla="*/ 118614 w 845819"/>
                <a:gd name="T31" fmla="*/ 161465 h 862329"/>
                <a:gd name="T32" fmla="*/ 196227 w 845819"/>
                <a:gd name="T33" fmla="*/ 153501 h 862329"/>
                <a:gd name="T34" fmla="*/ 224615 w 845819"/>
                <a:gd name="T35" fmla="*/ 155759 h 862329"/>
                <a:gd name="T36" fmla="*/ 252406 w 845819"/>
                <a:gd name="T37" fmla="*/ 162156 h 862329"/>
                <a:gd name="T38" fmla="*/ 256210 w 845819"/>
                <a:gd name="T39" fmla="*/ 156883 h 862329"/>
                <a:gd name="T40" fmla="*/ 261655 w 845819"/>
                <a:gd name="T41" fmla="*/ 124913 h 862329"/>
                <a:gd name="T42" fmla="*/ 349566 w 845819"/>
                <a:gd name="T43" fmla="*/ 20518 h 862329"/>
                <a:gd name="T44" fmla="*/ 405895 w 845819"/>
                <a:gd name="T45" fmla="*/ 0 h 862329"/>
                <a:gd name="T46" fmla="*/ 420142 w 845819"/>
                <a:gd name="T47" fmla="*/ 7047 h 862329"/>
                <a:gd name="T48" fmla="*/ 426095 w 845819"/>
                <a:gd name="T49" fmla="*/ 24122 h 862329"/>
                <a:gd name="T50" fmla="*/ 425212 w 845819"/>
                <a:gd name="T51" fmla="*/ 49730 h 862329"/>
                <a:gd name="T52" fmla="*/ 380098 w 845819"/>
                <a:gd name="T53" fmla="*/ 133008 h 862329"/>
                <a:gd name="T54" fmla="*/ 372014 w 845819"/>
                <a:gd name="T55" fmla="*/ 169505 h 862329"/>
                <a:gd name="T56" fmla="*/ 482848 w 845819"/>
                <a:gd name="T57" fmla="*/ 206695 h 862329"/>
                <a:gd name="T58" fmla="*/ 566595 w 845819"/>
                <a:gd name="T59" fmla="*/ 250757 h 862329"/>
                <a:gd name="T60" fmla="*/ 642809 w 845819"/>
                <a:gd name="T61" fmla="*/ 306826 h 862329"/>
                <a:gd name="T62" fmla="*/ 739591 w 845819"/>
                <a:gd name="T63" fmla="*/ 412260 h 862329"/>
                <a:gd name="T64" fmla="*/ 782659 w 845819"/>
                <a:gd name="T65" fmla="*/ 478495 h 862329"/>
                <a:gd name="T66" fmla="*/ 817556 w 845819"/>
                <a:gd name="T67" fmla="*/ 549303 h 862329"/>
                <a:gd name="T68" fmla="*/ 843291 w 845819"/>
                <a:gd name="T69" fmla="*/ 640137 h 862329"/>
                <a:gd name="T70" fmla="*/ 844858 w 845819"/>
                <a:gd name="T71" fmla="*/ 672769 h 862329"/>
                <a:gd name="T72" fmla="*/ 843672 w 845819"/>
                <a:gd name="T73" fmla="*/ 675620 h 862329"/>
                <a:gd name="T74" fmla="*/ 789438 w 845819"/>
                <a:gd name="T75" fmla="*/ 673794 h 862329"/>
                <a:gd name="T76" fmla="*/ 790131 w 845819"/>
                <a:gd name="T77" fmla="*/ 670534 h 862329"/>
                <a:gd name="T78" fmla="*/ 790389 w 845819"/>
                <a:gd name="T79" fmla="*/ 667230 h 862329"/>
                <a:gd name="T80" fmla="*/ 776761 w 845819"/>
                <a:gd name="T81" fmla="*/ 610807 h 862329"/>
                <a:gd name="T82" fmla="*/ 733636 w 845819"/>
                <a:gd name="T83" fmla="*/ 518682 h 862329"/>
                <a:gd name="T84" fmla="*/ 664009 w 845819"/>
                <a:gd name="T85" fmla="*/ 407483 h 862329"/>
                <a:gd name="T86" fmla="*/ 566001 w 845819"/>
                <a:gd name="T87" fmla="*/ 308502 h 862329"/>
                <a:gd name="T88" fmla="*/ 476687 w 845819"/>
                <a:gd name="T89" fmla="*/ 252516 h 862329"/>
                <a:gd name="T90" fmla="*/ 334747 w 845819"/>
                <a:gd name="T91" fmla="*/ 205773 h 862329"/>
                <a:gd name="T92" fmla="*/ 287573 w 845819"/>
                <a:gd name="T93" fmla="*/ 200581 h 862329"/>
                <a:gd name="T94" fmla="*/ 282086 w 845819"/>
                <a:gd name="T95" fmla="*/ 200922 h 862329"/>
                <a:gd name="T96" fmla="*/ 297608 w 845819"/>
                <a:gd name="T97" fmla="*/ 222244 h 862329"/>
                <a:gd name="T98" fmla="*/ 358510 w 845819"/>
                <a:gd name="T99" fmla="*/ 321166 h 862329"/>
                <a:gd name="T100" fmla="*/ 394988 w 845819"/>
                <a:gd name="T101" fmla="*/ 393095 h 862329"/>
                <a:gd name="T102" fmla="*/ 439339 w 845819"/>
                <a:gd name="T103" fmla="*/ 496989 h 862329"/>
                <a:gd name="T104" fmla="*/ 470104 w 845819"/>
                <a:gd name="T105" fmla="*/ 605439 h 862329"/>
                <a:gd name="T106" fmla="*/ 479799 w 845819"/>
                <a:gd name="T107" fmla="*/ 695908 h 862329"/>
                <a:gd name="T108" fmla="*/ 475344 w 845819"/>
                <a:gd name="T109" fmla="*/ 786778 h 862329"/>
                <a:gd name="T110" fmla="*/ 459741 w 845819"/>
                <a:gd name="T111" fmla="*/ 861268 h 8623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45819" h="862329">
                  <a:moveTo>
                    <a:pt x="457856" y="862005"/>
                  </a:moveTo>
                  <a:lnTo>
                    <a:pt x="417187" y="841557"/>
                  </a:lnTo>
                  <a:lnTo>
                    <a:pt x="416882" y="840389"/>
                  </a:lnTo>
                  <a:lnTo>
                    <a:pt x="417182" y="839205"/>
                  </a:lnTo>
                  <a:lnTo>
                    <a:pt x="417436" y="837877"/>
                  </a:lnTo>
                  <a:lnTo>
                    <a:pt x="420465" y="818002"/>
                  </a:lnTo>
                  <a:lnTo>
                    <a:pt x="422683" y="798107"/>
                  </a:lnTo>
                  <a:lnTo>
                    <a:pt x="424058" y="778129"/>
                  </a:lnTo>
                  <a:lnTo>
                    <a:pt x="424557" y="758003"/>
                  </a:lnTo>
                  <a:lnTo>
                    <a:pt x="422812" y="711362"/>
                  </a:lnTo>
                  <a:lnTo>
                    <a:pt x="417525" y="664981"/>
                  </a:lnTo>
                  <a:lnTo>
                    <a:pt x="408971" y="619069"/>
                  </a:lnTo>
                  <a:lnTo>
                    <a:pt x="397423" y="573837"/>
                  </a:lnTo>
                  <a:lnTo>
                    <a:pt x="382520" y="526959"/>
                  </a:lnTo>
                  <a:lnTo>
                    <a:pt x="365298" y="480868"/>
                  </a:lnTo>
                  <a:lnTo>
                    <a:pt x="346013" y="435584"/>
                  </a:lnTo>
                  <a:lnTo>
                    <a:pt x="324921" y="391126"/>
                  </a:lnTo>
                  <a:lnTo>
                    <a:pt x="289622" y="324756"/>
                  </a:lnTo>
                  <a:lnTo>
                    <a:pt x="250782" y="260377"/>
                  </a:lnTo>
                  <a:lnTo>
                    <a:pt x="234365" y="235256"/>
                  </a:lnTo>
                  <a:lnTo>
                    <a:pt x="223960" y="240858"/>
                  </a:lnTo>
                  <a:lnTo>
                    <a:pt x="213184" y="245743"/>
                  </a:lnTo>
                  <a:lnTo>
                    <a:pt x="166108" y="259525"/>
                  </a:lnTo>
                  <a:lnTo>
                    <a:pt x="114986" y="265727"/>
                  </a:lnTo>
                  <a:lnTo>
                    <a:pt x="89455" y="266098"/>
                  </a:lnTo>
                  <a:lnTo>
                    <a:pt x="72625" y="265345"/>
                  </a:lnTo>
                  <a:lnTo>
                    <a:pt x="23010" y="255285"/>
                  </a:lnTo>
                  <a:lnTo>
                    <a:pt x="0" y="235555"/>
                  </a:lnTo>
                  <a:lnTo>
                    <a:pt x="343" y="233790"/>
                  </a:lnTo>
                  <a:lnTo>
                    <a:pt x="25891" y="201560"/>
                  </a:lnTo>
                  <a:lnTo>
                    <a:pt x="75589" y="174297"/>
                  </a:lnTo>
                  <a:lnTo>
                    <a:pt x="118614" y="161465"/>
                  </a:lnTo>
                  <a:lnTo>
                    <a:pt x="170238" y="153998"/>
                  </a:lnTo>
                  <a:lnTo>
                    <a:pt x="196227" y="153501"/>
                  </a:lnTo>
                  <a:lnTo>
                    <a:pt x="210397" y="154210"/>
                  </a:lnTo>
                  <a:lnTo>
                    <a:pt x="224615" y="155759"/>
                  </a:lnTo>
                  <a:lnTo>
                    <a:pt x="238684" y="158343"/>
                  </a:lnTo>
                  <a:lnTo>
                    <a:pt x="252406" y="162156"/>
                  </a:lnTo>
                  <a:lnTo>
                    <a:pt x="254797" y="158527"/>
                  </a:lnTo>
                  <a:lnTo>
                    <a:pt x="256210" y="156883"/>
                  </a:lnTo>
                  <a:lnTo>
                    <a:pt x="257623" y="140720"/>
                  </a:lnTo>
                  <a:lnTo>
                    <a:pt x="261655" y="124913"/>
                  </a:lnTo>
                  <a:lnTo>
                    <a:pt x="295695" y="66654"/>
                  </a:lnTo>
                  <a:lnTo>
                    <a:pt x="349566" y="20518"/>
                  </a:lnTo>
                  <a:lnTo>
                    <a:pt x="388946" y="3136"/>
                  </a:lnTo>
                  <a:lnTo>
                    <a:pt x="405895" y="0"/>
                  </a:lnTo>
                  <a:lnTo>
                    <a:pt x="413533" y="1553"/>
                  </a:lnTo>
                  <a:lnTo>
                    <a:pt x="420142" y="7047"/>
                  </a:lnTo>
                  <a:lnTo>
                    <a:pt x="424123" y="15080"/>
                  </a:lnTo>
                  <a:lnTo>
                    <a:pt x="426095" y="24122"/>
                  </a:lnTo>
                  <a:lnTo>
                    <a:pt x="426679" y="32641"/>
                  </a:lnTo>
                  <a:lnTo>
                    <a:pt x="425212" y="49730"/>
                  </a:lnTo>
                  <a:lnTo>
                    <a:pt x="405957" y="97473"/>
                  </a:lnTo>
                  <a:lnTo>
                    <a:pt x="380098" y="133008"/>
                  </a:lnTo>
                  <a:lnTo>
                    <a:pt x="349332" y="164468"/>
                  </a:lnTo>
                  <a:lnTo>
                    <a:pt x="372014" y="169505"/>
                  </a:lnTo>
                  <a:lnTo>
                    <a:pt x="416756" y="181951"/>
                  </a:lnTo>
                  <a:lnTo>
                    <a:pt x="482848" y="206695"/>
                  </a:lnTo>
                  <a:lnTo>
                    <a:pt x="525543" y="227196"/>
                  </a:lnTo>
                  <a:lnTo>
                    <a:pt x="566595" y="250757"/>
                  </a:lnTo>
                  <a:lnTo>
                    <a:pt x="605764" y="277320"/>
                  </a:lnTo>
                  <a:lnTo>
                    <a:pt x="642809" y="306826"/>
                  </a:lnTo>
                  <a:lnTo>
                    <a:pt x="694247" y="356765"/>
                  </a:lnTo>
                  <a:lnTo>
                    <a:pt x="739591" y="412260"/>
                  </a:lnTo>
                  <a:lnTo>
                    <a:pt x="761999" y="444765"/>
                  </a:lnTo>
                  <a:lnTo>
                    <a:pt x="782659" y="478485"/>
                  </a:lnTo>
                  <a:lnTo>
                    <a:pt x="801276" y="513352"/>
                  </a:lnTo>
                  <a:lnTo>
                    <a:pt x="817556" y="549293"/>
                  </a:lnTo>
                  <a:lnTo>
                    <a:pt x="833352" y="593902"/>
                  </a:lnTo>
                  <a:lnTo>
                    <a:pt x="843291" y="640127"/>
                  </a:lnTo>
                  <a:lnTo>
                    <a:pt x="845332" y="664630"/>
                  </a:lnTo>
                  <a:lnTo>
                    <a:pt x="844858" y="672759"/>
                  </a:lnTo>
                  <a:lnTo>
                    <a:pt x="844681" y="674294"/>
                  </a:lnTo>
                  <a:lnTo>
                    <a:pt x="843672" y="675610"/>
                  </a:lnTo>
                  <a:lnTo>
                    <a:pt x="790899" y="675610"/>
                  </a:lnTo>
                  <a:lnTo>
                    <a:pt x="789438" y="673784"/>
                  </a:lnTo>
                  <a:lnTo>
                    <a:pt x="790107" y="671560"/>
                  </a:lnTo>
                  <a:lnTo>
                    <a:pt x="790131" y="670524"/>
                  </a:lnTo>
                  <a:lnTo>
                    <a:pt x="790181" y="671456"/>
                  </a:lnTo>
                  <a:lnTo>
                    <a:pt x="790389" y="667220"/>
                  </a:lnTo>
                  <a:lnTo>
                    <a:pt x="790274" y="661534"/>
                  </a:lnTo>
                  <a:lnTo>
                    <a:pt x="776761" y="610797"/>
                  </a:lnTo>
                  <a:lnTo>
                    <a:pt x="759837" y="570568"/>
                  </a:lnTo>
                  <a:lnTo>
                    <a:pt x="733636" y="518672"/>
                  </a:lnTo>
                  <a:lnTo>
                    <a:pt x="702193" y="463854"/>
                  </a:lnTo>
                  <a:lnTo>
                    <a:pt x="664009" y="407483"/>
                  </a:lnTo>
                  <a:lnTo>
                    <a:pt x="606005" y="342821"/>
                  </a:lnTo>
                  <a:lnTo>
                    <a:pt x="566001" y="308502"/>
                  </a:lnTo>
                  <a:lnTo>
                    <a:pt x="522791" y="278294"/>
                  </a:lnTo>
                  <a:lnTo>
                    <a:pt x="476687" y="252516"/>
                  </a:lnTo>
                  <a:lnTo>
                    <a:pt x="407384" y="224124"/>
                  </a:lnTo>
                  <a:lnTo>
                    <a:pt x="334747" y="205773"/>
                  </a:lnTo>
                  <a:lnTo>
                    <a:pt x="290308" y="199938"/>
                  </a:lnTo>
                  <a:lnTo>
                    <a:pt x="287573" y="200581"/>
                  </a:lnTo>
                  <a:lnTo>
                    <a:pt x="284800" y="200953"/>
                  </a:lnTo>
                  <a:lnTo>
                    <a:pt x="282086" y="200922"/>
                  </a:lnTo>
                  <a:lnTo>
                    <a:pt x="287996" y="208811"/>
                  </a:lnTo>
                  <a:lnTo>
                    <a:pt x="297608" y="222244"/>
                  </a:lnTo>
                  <a:lnTo>
                    <a:pt x="338555" y="286109"/>
                  </a:lnTo>
                  <a:lnTo>
                    <a:pt x="358510" y="321166"/>
                  </a:lnTo>
                  <a:lnTo>
                    <a:pt x="377301" y="356859"/>
                  </a:lnTo>
                  <a:lnTo>
                    <a:pt x="394988" y="393095"/>
                  </a:lnTo>
                  <a:lnTo>
                    <a:pt x="418232" y="444470"/>
                  </a:lnTo>
                  <a:lnTo>
                    <a:pt x="439339" y="496979"/>
                  </a:lnTo>
                  <a:lnTo>
                    <a:pt x="457049" y="550630"/>
                  </a:lnTo>
                  <a:lnTo>
                    <a:pt x="470104" y="605429"/>
                  </a:lnTo>
                  <a:lnTo>
                    <a:pt x="476699" y="650471"/>
                  </a:lnTo>
                  <a:lnTo>
                    <a:pt x="479799" y="695898"/>
                  </a:lnTo>
                  <a:lnTo>
                    <a:pt x="479361" y="741426"/>
                  </a:lnTo>
                  <a:lnTo>
                    <a:pt x="475344" y="786768"/>
                  </a:lnTo>
                  <a:lnTo>
                    <a:pt x="465564" y="841658"/>
                  </a:lnTo>
                  <a:lnTo>
                    <a:pt x="459741" y="861258"/>
                  </a:lnTo>
                  <a:lnTo>
                    <a:pt x="457856" y="862005"/>
                  </a:lnTo>
                  <a:close/>
                </a:path>
              </a:pathLst>
            </a:custGeom>
            <a:solidFill>
              <a:srgbClr val="A8E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78" name="object 23">
              <a:extLst>
                <a:ext uri="{FF2B5EF4-FFF2-40B4-BE49-F238E27FC236}">
                  <a16:creationId xmlns:a16="http://schemas.microsoft.com/office/drawing/2014/main" id="{8651728B-A66D-440E-AA69-03762A7DD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23888" y="3908761"/>
              <a:ext cx="564515" cy="381000"/>
            </a:xfrm>
            <a:custGeom>
              <a:avLst/>
              <a:gdLst>
                <a:gd name="T0" fmla="*/ 83747 w 564515"/>
                <a:gd name="T1" fmla="*/ 380638 h 381000"/>
                <a:gd name="T2" fmla="*/ 56423 w 564515"/>
                <a:gd name="T3" fmla="*/ 377225 h 381000"/>
                <a:gd name="T4" fmla="*/ 54808 w 564515"/>
                <a:gd name="T5" fmla="*/ 376216 h 381000"/>
                <a:gd name="T6" fmla="*/ 54969 w 564515"/>
                <a:gd name="T7" fmla="*/ 374549 h 381000"/>
                <a:gd name="T8" fmla="*/ 55419 w 564515"/>
                <a:gd name="T9" fmla="*/ 367925 h 381000"/>
                <a:gd name="T10" fmla="*/ 52028 w 564515"/>
                <a:gd name="T11" fmla="*/ 319877 h 381000"/>
                <a:gd name="T12" fmla="*/ 35679 w 564515"/>
                <a:gd name="T13" fmla="*/ 281269 h 381000"/>
                <a:gd name="T14" fmla="*/ 2109 w 564515"/>
                <a:gd name="T15" fmla="*/ 255664 h 381000"/>
                <a:gd name="T16" fmla="*/ 1217 w 564515"/>
                <a:gd name="T17" fmla="*/ 255309 h 381000"/>
                <a:gd name="T18" fmla="*/ 681 w 564515"/>
                <a:gd name="T19" fmla="*/ 254660 h 381000"/>
                <a:gd name="T20" fmla="*/ 412 w 564515"/>
                <a:gd name="T21" fmla="*/ 253928 h 381000"/>
                <a:gd name="T22" fmla="*/ 80 w 564515"/>
                <a:gd name="T23" fmla="*/ 253211 h 381000"/>
                <a:gd name="T24" fmla="*/ 0 w 564515"/>
                <a:gd name="T25" fmla="*/ 252364 h 381000"/>
                <a:gd name="T26" fmla="*/ 10986 w 564515"/>
                <a:gd name="T27" fmla="*/ 227866 h 381000"/>
                <a:gd name="T28" fmla="*/ 12915 w 564515"/>
                <a:gd name="T29" fmla="*/ 227833 h 381000"/>
                <a:gd name="T30" fmla="*/ 14212 w 564515"/>
                <a:gd name="T31" fmla="*/ 228384 h 381000"/>
                <a:gd name="T32" fmla="*/ 47958 w 564515"/>
                <a:gd name="T33" fmla="*/ 249081 h 381000"/>
                <a:gd name="T34" fmla="*/ 76045 w 564515"/>
                <a:gd name="T35" fmla="*/ 283644 h 381000"/>
                <a:gd name="T36" fmla="*/ 85556 w 564515"/>
                <a:gd name="T37" fmla="*/ 330181 h 381000"/>
                <a:gd name="T38" fmla="*/ 86251 w 564515"/>
                <a:gd name="T39" fmla="*/ 346006 h 381000"/>
                <a:gd name="T40" fmla="*/ 86044 w 564515"/>
                <a:gd name="T41" fmla="*/ 361850 h 381000"/>
                <a:gd name="T42" fmla="*/ 84975 w 564515"/>
                <a:gd name="T43" fmla="*/ 377582 h 381000"/>
                <a:gd name="T44" fmla="*/ 84844 w 564515"/>
                <a:gd name="T45" fmla="*/ 378955 h 381000"/>
                <a:gd name="T46" fmla="*/ 83747 w 564515"/>
                <a:gd name="T47" fmla="*/ 380638 h 381000"/>
                <a:gd name="T48" fmla="*/ 556178 w 564515"/>
                <a:gd name="T49" fmla="*/ 158211 h 381000"/>
                <a:gd name="T50" fmla="*/ 528952 w 564515"/>
                <a:gd name="T51" fmla="*/ 158211 h 381000"/>
                <a:gd name="T52" fmla="*/ 527343 w 564515"/>
                <a:gd name="T53" fmla="*/ 156375 h 381000"/>
                <a:gd name="T54" fmla="*/ 527956 w 564515"/>
                <a:gd name="T55" fmla="*/ 154601 h 381000"/>
                <a:gd name="T56" fmla="*/ 533328 w 564515"/>
                <a:gd name="T57" fmla="*/ 133309 h 381000"/>
                <a:gd name="T58" fmla="*/ 532379 w 564515"/>
                <a:gd name="T59" fmla="*/ 88450 h 381000"/>
                <a:gd name="T60" fmla="*/ 504388 w 564515"/>
                <a:gd name="T61" fmla="*/ 43082 h 381000"/>
                <a:gd name="T62" fmla="*/ 477130 w 564515"/>
                <a:gd name="T63" fmla="*/ 24476 h 381000"/>
                <a:gd name="T64" fmla="*/ 476775 w 564515"/>
                <a:gd name="T65" fmla="*/ 23997 h 381000"/>
                <a:gd name="T66" fmla="*/ 476566 w 564515"/>
                <a:gd name="T67" fmla="*/ 23482 h 381000"/>
                <a:gd name="T68" fmla="*/ 476135 w 564515"/>
                <a:gd name="T69" fmla="*/ 22747 h 381000"/>
                <a:gd name="T70" fmla="*/ 476064 w 564515"/>
                <a:gd name="T71" fmla="*/ 21842 h 381000"/>
                <a:gd name="T72" fmla="*/ 491771 w 564515"/>
                <a:gd name="T73" fmla="*/ 887 h 381000"/>
                <a:gd name="T74" fmla="*/ 493049 w 564515"/>
                <a:gd name="T75" fmla="*/ 0 h 381000"/>
                <a:gd name="T76" fmla="*/ 500835 w 564515"/>
                <a:gd name="T77" fmla="*/ 3173 h 381000"/>
                <a:gd name="T78" fmla="*/ 545709 w 564515"/>
                <a:gd name="T79" fmla="*/ 43587 h 381000"/>
                <a:gd name="T80" fmla="*/ 563142 w 564515"/>
                <a:gd name="T81" fmla="*/ 86135 h 381000"/>
                <a:gd name="T82" fmla="*/ 564445 w 564515"/>
                <a:gd name="T83" fmla="*/ 103596 h 381000"/>
                <a:gd name="T84" fmla="*/ 563793 w 564515"/>
                <a:gd name="T85" fmla="*/ 121338 h 381000"/>
                <a:gd name="T86" fmla="*/ 561454 w 564515"/>
                <a:gd name="T87" fmla="*/ 138975 h 381000"/>
                <a:gd name="T88" fmla="*/ 557630 w 564515"/>
                <a:gd name="T89" fmla="*/ 156375 h 381000"/>
                <a:gd name="T90" fmla="*/ 557381 w 564515"/>
                <a:gd name="T91" fmla="*/ 157327 h 381000"/>
                <a:gd name="T92" fmla="*/ 556178 w 564515"/>
                <a:gd name="T93" fmla="*/ 158211 h 3810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64515" h="381000">
                  <a:moveTo>
                    <a:pt x="83747" y="380638"/>
                  </a:moveTo>
                  <a:lnTo>
                    <a:pt x="56423" y="377225"/>
                  </a:lnTo>
                  <a:lnTo>
                    <a:pt x="54808" y="376216"/>
                  </a:lnTo>
                  <a:lnTo>
                    <a:pt x="54969" y="374549"/>
                  </a:lnTo>
                  <a:lnTo>
                    <a:pt x="55419" y="367925"/>
                  </a:lnTo>
                  <a:lnTo>
                    <a:pt x="52028" y="319877"/>
                  </a:lnTo>
                  <a:lnTo>
                    <a:pt x="35679" y="281269"/>
                  </a:lnTo>
                  <a:lnTo>
                    <a:pt x="2109" y="255664"/>
                  </a:lnTo>
                  <a:lnTo>
                    <a:pt x="1217" y="255309"/>
                  </a:lnTo>
                  <a:lnTo>
                    <a:pt x="681" y="254660"/>
                  </a:lnTo>
                  <a:lnTo>
                    <a:pt x="412" y="253928"/>
                  </a:lnTo>
                  <a:lnTo>
                    <a:pt x="80" y="253211"/>
                  </a:lnTo>
                  <a:lnTo>
                    <a:pt x="0" y="252364"/>
                  </a:lnTo>
                  <a:lnTo>
                    <a:pt x="10986" y="227866"/>
                  </a:lnTo>
                  <a:lnTo>
                    <a:pt x="12915" y="227833"/>
                  </a:lnTo>
                  <a:lnTo>
                    <a:pt x="14212" y="228384"/>
                  </a:lnTo>
                  <a:lnTo>
                    <a:pt x="47958" y="249081"/>
                  </a:lnTo>
                  <a:lnTo>
                    <a:pt x="76045" y="283644"/>
                  </a:lnTo>
                  <a:lnTo>
                    <a:pt x="85556" y="330181"/>
                  </a:lnTo>
                  <a:lnTo>
                    <a:pt x="86251" y="346006"/>
                  </a:lnTo>
                  <a:lnTo>
                    <a:pt x="86044" y="361850"/>
                  </a:lnTo>
                  <a:lnTo>
                    <a:pt x="84975" y="377582"/>
                  </a:lnTo>
                  <a:lnTo>
                    <a:pt x="84844" y="378955"/>
                  </a:lnTo>
                  <a:lnTo>
                    <a:pt x="83747" y="380638"/>
                  </a:lnTo>
                  <a:close/>
                </a:path>
                <a:path w="564515" h="381000">
                  <a:moveTo>
                    <a:pt x="556178" y="158211"/>
                  </a:moveTo>
                  <a:lnTo>
                    <a:pt x="528952" y="158211"/>
                  </a:lnTo>
                  <a:lnTo>
                    <a:pt x="527343" y="156375"/>
                  </a:lnTo>
                  <a:lnTo>
                    <a:pt x="527956" y="154601"/>
                  </a:lnTo>
                  <a:lnTo>
                    <a:pt x="533328" y="133309"/>
                  </a:lnTo>
                  <a:lnTo>
                    <a:pt x="532379" y="88450"/>
                  </a:lnTo>
                  <a:lnTo>
                    <a:pt x="504388" y="43082"/>
                  </a:lnTo>
                  <a:lnTo>
                    <a:pt x="477130" y="24476"/>
                  </a:lnTo>
                  <a:lnTo>
                    <a:pt x="476775" y="23997"/>
                  </a:lnTo>
                  <a:lnTo>
                    <a:pt x="476566" y="23482"/>
                  </a:lnTo>
                  <a:lnTo>
                    <a:pt x="476135" y="22747"/>
                  </a:lnTo>
                  <a:lnTo>
                    <a:pt x="476064" y="21842"/>
                  </a:lnTo>
                  <a:lnTo>
                    <a:pt x="491771" y="887"/>
                  </a:lnTo>
                  <a:lnTo>
                    <a:pt x="493049" y="0"/>
                  </a:lnTo>
                  <a:lnTo>
                    <a:pt x="500835" y="3173"/>
                  </a:lnTo>
                  <a:lnTo>
                    <a:pt x="545709" y="43587"/>
                  </a:lnTo>
                  <a:lnTo>
                    <a:pt x="563142" y="86135"/>
                  </a:lnTo>
                  <a:lnTo>
                    <a:pt x="564445" y="103596"/>
                  </a:lnTo>
                  <a:lnTo>
                    <a:pt x="563793" y="121338"/>
                  </a:lnTo>
                  <a:lnTo>
                    <a:pt x="561454" y="138975"/>
                  </a:lnTo>
                  <a:lnTo>
                    <a:pt x="557630" y="156375"/>
                  </a:lnTo>
                  <a:lnTo>
                    <a:pt x="557381" y="157327"/>
                  </a:lnTo>
                  <a:lnTo>
                    <a:pt x="556178" y="158211"/>
                  </a:lnTo>
                  <a:close/>
                </a:path>
              </a:pathLst>
            </a:custGeom>
            <a:solidFill>
              <a:srgbClr val="FD8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79" name="object 24">
              <a:extLst>
                <a:ext uri="{FF2B5EF4-FFF2-40B4-BE49-F238E27FC236}">
                  <a16:creationId xmlns:a16="http://schemas.microsoft.com/office/drawing/2014/main" id="{2976A77C-7B41-4AAA-8BE8-4FD44C5BF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6540" y="4553393"/>
              <a:ext cx="828675" cy="828675"/>
            </a:xfrm>
            <a:custGeom>
              <a:avLst/>
              <a:gdLst>
                <a:gd name="T0" fmla="*/ 371523 w 828675"/>
                <a:gd name="T1" fmla="*/ 822182 h 828675"/>
                <a:gd name="T2" fmla="*/ 302654 w 828675"/>
                <a:gd name="T3" fmla="*/ 776781 h 828675"/>
                <a:gd name="T4" fmla="*/ 268799 w 828675"/>
                <a:gd name="T5" fmla="*/ 700735 h 828675"/>
                <a:gd name="T6" fmla="*/ 185678 w 828675"/>
                <a:gd name="T7" fmla="*/ 725595 h 828675"/>
                <a:gd name="T8" fmla="*/ 103975 w 828675"/>
                <a:gd name="T9" fmla="*/ 700109 h 828675"/>
                <a:gd name="T10" fmla="*/ 51440 w 828675"/>
                <a:gd name="T11" fmla="*/ 635544 h 828675"/>
                <a:gd name="T12" fmla="*/ 50617 w 828675"/>
                <a:gd name="T13" fmla="*/ 524889 h 828675"/>
                <a:gd name="T14" fmla="*/ 13702 w 828675"/>
                <a:gd name="T15" fmla="*/ 475986 h 828675"/>
                <a:gd name="T16" fmla="*/ 0 w 828675"/>
                <a:gd name="T17" fmla="*/ 414289 h 828675"/>
                <a:gd name="T18" fmla="*/ 28233 w 828675"/>
                <a:gd name="T19" fmla="*/ 328037 h 828675"/>
                <a:gd name="T20" fmla="*/ 99904 w 828675"/>
                <a:gd name="T21" fmla="*/ 275292 h 828675"/>
                <a:gd name="T22" fmla="*/ 90685 w 828675"/>
                <a:gd name="T23" fmla="*/ 186783 h 828675"/>
                <a:gd name="T24" fmla="*/ 135482 w 828675"/>
                <a:gd name="T25" fmla="*/ 107855 h 828675"/>
                <a:gd name="T26" fmla="*/ 206933 w 828675"/>
                <a:gd name="T27" fmla="*/ 72355 h 828675"/>
                <a:gd name="T28" fmla="*/ 284445 w 828675"/>
                <a:gd name="T29" fmla="*/ 78638 h 828675"/>
                <a:gd name="T30" fmla="*/ 337548 w 828675"/>
                <a:gd name="T31" fmla="*/ 21826 h 828675"/>
                <a:gd name="T32" fmla="*/ 414289 w 828675"/>
                <a:gd name="T33" fmla="*/ 0 h 828675"/>
                <a:gd name="T34" fmla="*/ 505516 w 828675"/>
                <a:gd name="T35" fmla="*/ 32027 h 828675"/>
                <a:gd name="T36" fmla="*/ 556871 w 828675"/>
                <a:gd name="T37" fmla="*/ 112184 h 828675"/>
                <a:gd name="T38" fmla="*/ 647260 w 828675"/>
                <a:gd name="T39" fmla="*/ 108181 h 828675"/>
                <a:gd name="T40" fmla="*/ 724073 w 828675"/>
                <a:gd name="T41" fmla="*/ 159173 h 828675"/>
                <a:gd name="T42" fmla="*/ 754968 w 828675"/>
                <a:gd name="T43" fmla="*/ 252515 h 828675"/>
                <a:gd name="T44" fmla="*/ 782366 w 828675"/>
                <a:gd name="T45" fmla="*/ 307651 h 828675"/>
                <a:gd name="T46" fmla="*/ 822912 w 828675"/>
                <a:gd name="T47" fmla="*/ 373975 h 828675"/>
                <a:gd name="T48" fmla="*/ 821114 w 828675"/>
                <a:gd name="T49" fmla="*/ 460389 h 828675"/>
                <a:gd name="T50" fmla="*/ 768719 w 828675"/>
                <a:gd name="T51" fmla="*/ 532319 h 828675"/>
                <a:gd name="T52" fmla="*/ 740114 w 828675"/>
                <a:gd name="T53" fmla="*/ 597017 h 828675"/>
                <a:gd name="T54" fmla="*/ 722170 w 828675"/>
                <a:gd name="T55" fmla="*/ 684180 h 828675"/>
                <a:gd name="T56" fmla="*/ 659274 w 828675"/>
                <a:gd name="T57" fmla="*/ 743755 h 828675"/>
                <a:gd name="T58" fmla="*/ 582503 w 828675"/>
                <a:gd name="T59" fmla="*/ 758249 h 828675"/>
                <a:gd name="T60" fmla="*/ 521345 w 828675"/>
                <a:gd name="T61" fmla="*/ 781907 h 828675"/>
                <a:gd name="T62" fmla="*/ 454806 w 828675"/>
                <a:gd name="T63" fmla="*/ 822852 h 8286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28675" h="828675">
                  <a:moveTo>
                    <a:pt x="414289" y="828579"/>
                  </a:moveTo>
                  <a:lnTo>
                    <a:pt x="371523" y="822182"/>
                  </a:lnTo>
                  <a:lnTo>
                    <a:pt x="333671" y="804275"/>
                  </a:lnTo>
                  <a:lnTo>
                    <a:pt x="302654" y="776781"/>
                  </a:lnTo>
                  <a:lnTo>
                    <a:pt x="280390" y="741626"/>
                  </a:lnTo>
                  <a:lnTo>
                    <a:pt x="268799" y="700735"/>
                  </a:lnTo>
                  <a:lnTo>
                    <a:pt x="228576" y="719642"/>
                  </a:lnTo>
                  <a:lnTo>
                    <a:pt x="185678" y="725595"/>
                  </a:lnTo>
                  <a:lnTo>
                    <a:pt x="143135" y="718961"/>
                  </a:lnTo>
                  <a:lnTo>
                    <a:pt x="103975" y="700109"/>
                  </a:lnTo>
                  <a:lnTo>
                    <a:pt x="71227" y="669405"/>
                  </a:lnTo>
                  <a:lnTo>
                    <a:pt x="51440" y="635544"/>
                  </a:lnTo>
                  <a:lnTo>
                    <a:pt x="41386" y="561291"/>
                  </a:lnTo>
                  <a:lnTo>
                    <a:pt x="50617" y="524889"/>
                  </a:lnTo>
                  <a:lnTo>
                    <a:pt x="29651" y="502425"/>
                  </a:lnTo>
                  <a:lnTo>
                    <a:pt x="13702" y="475986"/>
                  </a:lnTo>
                  <a:lnTo>
                    <a:pt x="3556" y="446350"/>
                  </a:lnTo>
                  <a:lnTo>
                    <a:pt x="0" y="414289"/>
                  </a:lnTo>
                  <a:lnTo>
                    <a:pt x="7465" y="368191"/>
                  </a:lnTo>
                  <a:lnTo>
                    <a:pt x="28233" y="328037"/>
                  </a:lnTo>
                  <a:lnTo>
                    <a:pt x="59860" y="296260"/>
                  </a:lnTo>
                  <a:lnTo>
                    <a:pt x="99904" y="275292"/>
                  </a:lnTo>
                  <a:lnTo>
                    <a:pt x="88465" y="231562"/>
                  </a:lnTo>
                  <a:lnTo>
                    <a:pt x="90685" y="186783"/>
                  </a:lnTo>
                  <a:lnTo>
                    <a:pt x="106409" y="144400"/>
                  </a:lnTo>
                  <a:lnTo>
                    <a:pt x="135482" y="107855"/>
                  </a:lnTo>
                  <a:lnTo>
                    <a:pt x="169305" y="84825"/>
                  </a:lnTo>
                  <a:lnTo>
                    <a:pt x="206933" y="72355"/>
                  </a:lnTo>
                  <a:lnTo>
                    <a:pt x="246076" y="70330"/>
                  </a:lnTo>
                  <a:lnTo>
                    <a:pt x="284445" y="78638"/>
                  </a:lnTo>
                  <a:lnTo>
                    <a:pt x="307233" y="46672"/>
                  </a:lnTo>
                  <a:lnTo>
                    <a:pt x="337548" y="21826"/>
                  </a:lnTo>
                  <a:lnTo>
                    <a:pt x="373773" y="5727"/>
                  </a:lnTo>
                  <a:lnTo>
                    <a:pt x="414289" y="0"/>
                  </a:lnTo>
                  <a:lnTo>
                    <a:pt x="463398" y="8504"/>
                  </a:lnTo>
                  <a:lnTo>
                    <a:pt x="505516" y="32027"/>
                  </a:lnTo>
                  <a:lnTo>
                    <a:pt x="537666" y="67583"/>
                  </a:lnTo>
                  <a:lnTo>
                    <a:pt x="556871" y="112184"/>
                  </a:lnTo>
                  <a:lnTo>
                    <a:pt x="601964" y="103088"/>
                  </a:lnTo>
                  <a:lnTo>
                    <a:pt x="647260" y="108181"/>
                  </a:lnTo>
                  <a:lnTo>
                    <a:pt x="689163" y="127022"/>
                  </a:lnTo>
                  <a:lnTo>
                    <a:pt x="724073" y="159173"/>
                  </a:lnTo>
                  <a:lnTo>
                    <a:pt x="752072" y="219930"/>
                  </a:lnTo>
                  <a:lnTo>
                    <a:pt x="754968" y="252515"/>
                  </a:lnTo>
                  <a:lnTo>
                    <a:pt x="750685" y="284827"/>
                  </a:lnTo>
                  <a:lnTo>
                    <a:pt x="782366" y="307651"/>
                  </a:lnTo>
                  <a:lnTo>
                    <a:pt x="806974" y="337898"/>
                  </a:lnTo>
                  <a:lnTo>
                    <a:pt x="822912" y="373975"/>
                  </a:lnTo>
                  <a:lnTo>
                    <a:pt x="828579" y="414289"/>
                  </a:lnTo>
                  <a:lnTo>
                    <a:pt x="821114" y="460389"/>
                  </a:lnTo>
                  <a:lnTo>
                    <a:pt x="800346" y="500542"/>
                  </a:lnTo>
                  <a:lnTo>
                    <a:pt x="768719" y="532319"/>
                  </a:lnTo>
                  <a:lnTo>
                    <a:pt x="728675" y="553288"/>
                  </a:lnTo>
                  <a:lnTo>
                    <a:pt x="740114" y="597017"/>
                  </a:lnTo>
                  <a:lnTo>
                    <a:pt x="737894" y="641796"/>
                  </a:lnTo>
                  <a:lnTo>
                    <a:pt x="722170" y="684180"/>
                  </a:lnTo>
                  <a:lnTo>
                    <a:pt x="693097" y="720725"/>
                  </a:lnTo>
                  <a:lnTo>
                    <a:pt x="659274" y="743755"/>
                  </a:lnTo>
                  <a:lnTo>
                    <a:pt x="621646" y="756225"/>
                  </a:lnTo>
                  <a:lnTo>
                    <a:pt x="582503" y="758249"/>
                  </a:lnTo>
                  <a:lnTo>
                    <a:pt x="544134" y="749942"/>
                  </a:lnTo>
                  <a:lnTo>
                    <a:pt x="521345" y="781907"/>
                  </a:lnTo>
                  <a:lnTo>
                    <a:pt x="491030" y="806753"/>
                  </a:lnTo>
                  <a:lnTo>
                    <a:pt x="454806" y="822852"/>
                  </a:lnTo>
                  <a:lnTo>
                    <a:pt x="414289" y="828579"/>
                  </a:lnTo>
                  <a:close/>
                </a:path>
              </a:pathLst>
            </a:custGeom>
            <a:solidFill>
              <a:srgbClr val="B9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80" name="object 25">
              <a:extLst>
                <a:ext uri="{FF2B5EF4-FFF2-40B4-BE49-F238E27FC236}">
                  <a16:creationId xmlns:a16="http://schemas.microsoft.com/office/drawing/2014/main" id="{0A48D258-7E04-45D9-861F-8B67D8E97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3544" y="4808285"/>
              <a:ext cx="274320" cy="252095"/>
            </a:xfrm>
            <a:custGeom>
              <a:avLst/>
              <a:gdLst>
                <a:gd name="T0" fmla="*/ 153004 w 274319"/>
                <a:gd name="T1" fmla="*/ 251879 h 252095"/>
                <a:gd name="T2" fmla="*/ 112856 w 274319"/>
                <a:gd name="T3" fmla="*/ 245981 h 252095"/>
                <a:gd name="T4" fmla="*/ 74639 w 274319"/>
                <a:gd name="T5" fmla="*/ 229145 h 252095"/>
                <a:gd name="T6" fmla="*/ 41267 w 274319"/>
                <a:gd name="T7" fmla="*/ 202654 h 252095"/>
                <a:gd name="T8" fmla="*/ 15664 w 274319"/>
                <a:gd name="T9" fmla="*/ 167794 h 252095"/>
                <a:gd name="T10" fmla="*/ 60 w 274319"/>
                <a:gd name="T11" fmla="*/ 121592 h 252095"/>
                <a:gd name="T12" fmla="*/ 0 w 274319"/>
                <a:gd name="T13" fmla="*/ 100123 h 252095"/>
                <a:gd name="T14" fmla="*/ 5113 w 274319"/>
                <a:gd name="T15" fmla="*/ 79842 h 252095"/>
                <a:gd name="T16" fmla="*/ 45696 w 274319"/>
                <a:gd name="T17" fmla="*/ 31703 h 252095"/>
                <a:gd name="T18" fmla="*/ 93587 w 274319"/>
                <a:gd name="T19" fmla="*/ 8059 h 252095"/>
                <a:gd name="T20" fmla="*/ 144188 w 274319"/>
                <a:gd name="T21" fmla="*/ 0 h 252095"/>
                <a:gd name="T22" fmla="*/ 195353 w 274319"/>
                <a:gd name="T23" fmla="*/ 8556 h 252095"/>
                <a:gd name="T24" fmla="*/ 238936 w 274319"/>
                <a:gd name="T25" fmla="*/ 33765 h 252095"/>
                <a:gd name="T26" fmla="*/ 266785 w 274319"/>
                <a:gd name="T27" fmla="*/ 75659 h 252095"/>
                <a:gd name="T28" fmla="*/ 272667 w 274319"/>
                <a:gd name="T29" fmla="*/ 100345 h 252095"/>
                <a:gd name="T30" fmla="*/ 273911 w 274319"/>
                <a:gd name="T31" fmla="*/ 126002 h 252095"/>
                <a:gd name="T32" fmla="*/ 270553 w 274319"/>
                <a:gd name="T33" fmla="*/ 151745 h 252095"/>
                <a:gd name="T34" fmla="*/ 250059 w 274319"/>
                <a:gd name="T35" fmla="*/ 200129 h 252095"/>
                <a:gd name="T36" fmla="*/ 214473 w 274319"/>
                <a:gd name="T37" fmla="*/ 234953 h 252095"/>
                <a:gd name="T38" fmla="*/ 172974 w 274319"/>
                <a:gd name="T39" fmla="*/ 250309 h 252095"/>
                <a:gd name="T40" fmla="*/ 153004 w 274319"/>
                <a:gd name="T41" fmla="*/ 251879 h 2520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4319" h="252095">
                  <a:moveTo>
                    <a:pt x="152994" y="251879"/>
                  </a:moveTo>
                  <a:lnTo>
                    <a:pt x="112856" y="245981"/>
                  </a:lnTo>
                  <a:lnTo>
                    <a:pt x="74639" y="229145"/>
                  </a:lnTo>
                  <a:lnTo>
                    <a:pt x="41267" y="202654"/>
                  </a:lnTo>
                  <a:lnTo>
                    <a:pt x="15664" y="167794"/>
                  </a:lnTo>
                  <a:lnTo>
                    <a:pt x="60" y="121592"/>
                  </a:lnTo>
                  <a:lnTo>
                    <a:pt x="0" y="100123"/>
                  </a:lnTo>
                  <a:lnTo>
                    <a:pt x="5113" y="79842"/>
                  </a:lnTo>
                  <a:lnTo>
                    <a:pt x="45696" y="31703"/>
                  </a:lnTo>
                  <a:lnTo>
                    <a:pt x="93587" y="8059"/>
                  </a:lnTo>
                  <a:lnTo>
                    <a:pt x="144178" y="0"/>
                  </a:lnTo>
                  <a:lnTo>
                    <a:pt x="195343" y="8556"/>
                  </a:lnTo>
                  <a:lnTo>
                    <a:pt x="238926" y="33765"/>
                  </a:lnTo>
                  <a:lnTo>
                    <a:pt x="266775" y="75659"/>
                  </a:lnTo>
                  <a:lnTo>
                    <a:pt x="272657" y="100345"/>
                  </a:lnTo>
                  <a:lnTo>
                    <a:pt x="273901" y="126002"/>
                  </a:lnTo>
                  <a:lnTo>
                    <a:pt x="270543" y="151745"/>
                  </a:lnTo>
                  <a:lnTo>
                    <a:pt x="250049" y="200129"/>
                  </a:lnTo>
                  <a:lnTo>
                    <a:pt x="214463" y="234953"/>
                  </a:lnTo>
                  <a:lnTo>
                    <a:pt x="172964" y="250309"/>
                  </a:lnTo>
                  <a:lnTo>
                    <a:pt x="152994" y="251879"/>
                  </a:ln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6881" name="object 26">
              <a:extLst>
                <a:ext uri="{FF2B5EF4-FFF2-40B4-BE49-F238E27FC236}">
                  <a16:creationId xmlns:a16="http://schemas.microsoft.com/office/drawing/2014/main" id="{0BCE43A2-87CF-48B2-9BBC-7EAA5B43F4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279" y="7007339"/>
              <a:ext cx="3171000" cy="2338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D0AB51E-137A-4E87-A55D-4C4ACC8870FA}"/>
              </a:ext>
            </a:extLst>
          </p:cNvPr>
          <p:cNvSpPr txBox="1"/>
          <p:nvPr/>
        </p:nvSpPr>
        <p:spPr>
          <a:xfrm>
            <a:off x="1899489" y="2999245"/>
            <a:ext cx="484269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6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KHỞI ĐỘNG</a:t>
            </a:r>
            <a:endParaRPr lang="en-US" sz="60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74140" y="0"/>
            <a:ext cx="232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endParaRPr lang="en-US" sz="4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2144" y="786825"/>
            <a:ext cx="52592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Chuỗi</a:t>
            </a:r>
            <a:r>
              <a:rPr lang="en-US" sz="50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000" b="1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ngọc</a:t>
            </a:r>
            <a:r>
              <a:rPr lang="en-US" sz="50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lam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3388" y="2514600"/>
            <a:ext cx="7848600" cy="1981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6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62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04800" y="-152400"/>
            <a:ext cx="8305800" cy="2263588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55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sz="5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lang="en-US" sz="5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5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5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5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tìm</a:t>
            </a:r>
            <a:r>
              <a:rPr lang="en-US" sz="5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gặp</a:t>
            </a:r>
            <a:r>
              <a:rPr lang="en-US" sz="5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lang="en-US" sz="5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lang="en-US" sz="5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5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 </a:t>
            </a:r>
          </a:p>
          <a:p>
            <a:endParaRPr lang="en-US" sz="55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2111188"/>
            <a:ext cx="8229600" cy="46706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tìm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xem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 ở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cửa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đây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phải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thật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Pi-e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bán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thật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ấy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 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249382" y="2057400"/>
            <a:ext cx="817418" cy="335379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5167" y="-76200"/>
            <a:ext cx="9058835" cy="27432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sao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nói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rằng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trả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rất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cao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81203" y="3276600"/>
            <a:ext cx="6866965" cy="2895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5500" b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 cô bé đi mua chuỗi ngọc bằng tất cả số tiền mà em có.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756819" y="2438400"/>
            <a:ext cx="670956" cy="266700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3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2" y="617913"/>
            <a:ext cx="4918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Tahoma" pitchFamily="34" charset="0"/>
              </a:rPr>
              <a:t>Chuỗi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Tahoma" pitchFamily="34" charset="0"/>
              </a:rPr>
              <a:t>ngọc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Tahoma" pitchFamily="34" charset="0"/>
              </a:rPr>
              <a:t> lam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-76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 Math" pitchFamily="18" charset="0"/>
                <a:ea typeface="Cambria Math" pitchFamily="18" charset="0"/>
                <a:cs typeface="Tahoma" pitchFamily="34" charset="0"/>
              </a:rPr>
              <a:t>Tập</a:t>
            </a:r>
            <a:r>
              <a:rPr lang="en-US" sz="4000" b="1" dirty="0"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4000" b="1" dirty="0" err="1">
                <a:latin typeface="Cambria Math" pitchFamily="18" charset="0"/>
                <a:ea typeface="Cambria Math" pitchFamily="18" charset="0"/>
                <a:cs typeface="Tahoma" pitchFamily="34" charset="0"/>
              </a:rPr>
              <a:t>đọc</a:t>
            </a:r>
            <a:endParaRPr lang="en-US" sz="4000" b="1" dirty="0">
              <a:latin typeface="Cambria Math" pitchFamily="18" charset="0"/>
              <a:ea typeface="Cambria Math" pitchFamily="18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90935" y="1576068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>
              <a:buFontTx/>
              <a:buNone/>
            </a:pPr>
            <a:r>
              <a:rPr lang="en-US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* </a:t>
            </a:r>
            <a:r>
              <a:rPr lang="en-US" sz="4000" b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7808" y="2134325"/>
            <a:ext cx="2383157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- Pi-e,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073236" y="2097991"/>
            <a:ext cx="0" cy="323936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101006" y="2155117"/>
            <a:ext cx="3079917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Gioan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,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58524" y="2166260"/>
            <a:ext cx="3242298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lúi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húi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,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6474" y="2501136"/>
            <a:ext cx="3773727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tràn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trề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Cambria Math" pitchFamily="18" charset="0"/>
              <a:ea typeface="Cambria Math" pitchFamily="18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0" y="1506408"/>
            <a:ext cx="3811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>
              <a:buFontTx/>
              <a:buNone/>
            </a:pPr>
            <a:r>
              <a:rPr lang="en-US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* </a:t>
            </a:r>
            <a:r>
              <a:rPr lang="en-US" sz="4000" b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hiểu</a:t>
            </a:r>
            <a:r>
              <a:rPr lang="en-US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bài</a:t>
            </a:r>
            <a:endParaRPr lang="en-US" sz="40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Tahoma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BB252B1-11FC-47F2-BD6F-DEDDB1FD6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768" y="2134325"/>
            <a:ext cx="38862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Chuỗi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ngọc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lam,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B799C0-8E2F-4ED6-BEF1-7497D9C94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8340" y="2143290"/>
            <a:ext cx="37509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Lễ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Nô-en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86A4DE96-2892-4F72-8255-59A15E993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187" y="2643637"/>
            <a:ext cx="38035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Giáo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đường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41C6B40F-91CF-46A7-B2FF-C04CD6C2B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50" y="3321413"/>
            <a:ext cx="34759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Pi-e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76BA1-4CB2-4905-AD69-DD02277B8C68}"/>
              </a:ext>
            </a:extLst>
          </p:cNvPr>
          <p:cNvSpPr txBox="1"/>
          <p:nvPr/>
        </p:nvSpPr>
        <p:spPr>
          <a:xfrm>
            <a:off x="4192768" y="3717672"/>
            <a:ext cx="42057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Ca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5167" y="-76200"/>
            <a:ext cx="9058835" cy="54864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</a:t>
            </a:r>
            <a:endParaRPr lang="en-US" sz="48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5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3" descr="Hình nền Powerpoint đẹp tạo nên một Slide chuyên nghiệp">
            <a:extLst>
              <a:ext uri="{FF2B5EF4-FFF2-40B4-BE49-F238E27FC236}">
                <a16:creationId xmlns:a16="http://schemas.microsoft.com/office/drawing/2014/main" id="{BCE559CE-BCA9-4021-B033-00046E13B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5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AutoShape 4">
            <a:extLst>
              <a:ext uri="{FF2B5EF4-FFF2-40B4-BE49-F238E27FC236}">
                <a16:creationId xmlns:a16="http://schemas.microsoft.com/office/drawing/2014/main" id="{2E69FB76-18C4-4467-82FA-C87ADBDA4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88" y="2970213"/>
            <a:ext cx="5543550" cy="633412"/>
          </a:xfrm>
          <a:prstGeom prst="cloudCallout">
            <a:avLst>
              <a:gd name="adj1" fmla="val -11125"/>
              <a:gd name="adj2" fmla="val 50421"/>
            </a:avLst>
          </a:prstGeom>
          <a:solidFill>
            <a:srgbClr val="99FF99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1751" name="AutoShape 7">
            <a:extLst>
              <a:ext uri="{FF2B5EF4-FFF2-40B4-BE49-F238E27FC236}">
                <a16:creationId xmlns:a16="http://schemas.microsoft.com/office/drawing/2014/main" id="{34421F8E-C578-46AF-9AED-A60373F98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0" y="3705225"/>
            <a:ext cx="5241925" cy="2167592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defRPr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loát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 –e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9397" name="Picture 29" descr="POINSET2">
            <a:extLst>
              <a:ext uri="{FF2B5EF4-FFF2-40B4-BE49-F238E27FC236}">
                <a16:creationId xmlns:a16="http://schemas.microsoft.com/office/drawing/2014/main" id="{D096CBD4-050F-482F-AA88-58FAC8B52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857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2" descr="POINSET2">
            <a:extLst>
              <a:ext uri="{FF2B5EF4-FFF2-40B4-BE49-F238E27FC236}">
                <a16:creationId xmlns:a16="http://schemas.microsoft.com/office/drawing/2014/main" id="{CE0C4989-2552-422B-B76C-7BE88CB57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74693" y="716757"/>
            <a:ext cx="7858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2C33E764-B96D-41FC-AB05-4A88B2F255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2538"/>
            <a:ext cx="394335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0">
            <a:extLst>
              <a:ext uri="{FF2B5EF4-FFF2-40B4-BE49-F238E27FC236}">
                <a16:creationId xmlns:a16="http://schemas.microsoft.com/office/drawing/2014/main" id="{90CF6355-F8D6-4B5D-93DF-B520FB4FE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3" y="2312988"/>
            <a:ext cx="5086350" cy="1538287"/>
          </a:xfrm>
          <a:prstGeom prst="cloudCallout">
            <a:avLst>
              <a:gd name="adj1" fmla="val -39594"/>
              <a:gd name="adj2" fmla="val 31801"/>
            </a:avLst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 </a:t>
            </a:r>
          </a:p>
        </p:txBody>
      </p:sp>
      <p:sp>
        <p:nvSpPr>
          <p:cNvPr id="59401" name="TextBox 10">
            <a:extLst>
              <a:ext uri="{FF2B5EF4-FFF2-40B4-BE49-F238E27FC236}">
                <a16:creationId xmlns:a16="http://schemas.microsoft.com/office/drawing/2014/main" id="{26D6718D-32B1-4048-B89B-CB62CF87F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144463"/>
            <a:ext cx="648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02" name="TextBox 11">
            <a:extLst>
              <a:ext uri="{FF2B5EF4-FFF2-40B4-BE49-F238E27FC236}">
                <a16:creationId xmlns:a16="http://schemas.microsoft.com/office/drawing/2014/main" id="{5DEF23C4-E5B6-4743-872D-2D099A73B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0" y="542925"/>
            <a:ext cx="5368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50C976-C129-4D8C-8FB7-23814008B1D7}"/>
              </a:ext>
            </a:extLst>
          </p:cNvPr>
          <p:cNvSpPr txBox="1"/>
          <p:nvPr/>
        </p:nvSpPr>
        <p:spPr>
          <a:xfrm>
            <a:off x="1961783" y="1149350"/>
            <a:ext cx="4918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Tahoma" pitchFamily="34" charset="0"/>
              </a:rPr>
              <a:t>Chuỗi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Tahoma" pitchFamily="34" charset="0"/>
              </a:rPr>
              <a:t>ngọc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Tahoma" pitchFamily="34" charset="0"/>
              </a:rPr>
              <a:t> lam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51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gradFill rotWithShape="1">
            <a:gsLst>
              <a:gs pos="0">
                <a:srgbClr val="008E40"/>
              </a:gs>
              <a:gs pos="100000">
                <a:srgbClr val="00421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>
                <a:solidFill>
                  <a:srgbClr val="1F497D"/>
                </a:solidFill>
                <a:cs typeface="Arial" pitchFamily="34" charset="0"/>
              </a:rPr>
              <a:t>Thứ năm ngày tháng năm 2008</a:t>
            </a:r>
          </a:p>
        </p:txBody>
      </p:sp>
      <p:sp>
        <p:nvSpPr>
          <p:cNvPr id="112643" name="Text Box 3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533400"/>
          </a:xfrm>
          <a:gradFill rotWithShape="1">
            <a:gsLst>
              <a:gs pos="0">
                <a:srgbClr val="116CFF"/>
              </a:gs>
              <a:gs pos="100000">
                <a:srgbClr val="083276"/>
              </a:gs>
            </a:gsLst>
            <a:lin ang="5400000" scaled="1"/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4000" dirty="0"/>
            </a:br>
            <a:br>
              <a:rPr lang="en-US" sz="4000" dirty="0">
                <a:solidFill>
                  <a:schemeClr val="folHlink"/>
                </a:solidFill>
              </a:rPr>
            </a:br>
            <a:r>
              <a:rPr lang="en-US" sz="4000" dirty="0">
                <a:solidFill>
                  <a:schemeClr val="folHlink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chemeClr val="folHlink"/>
                </a:solidFill>
              </a:rPr>
              <a:t> </a:t>
            </a:r>
            <a:br>
              <a:rPr lang="en-US" sz="4000" dirty="0"/>
            </a:br>
            <a:r>
              <a:rPr lang="en-US" sz="4000" dirty="0"/>
              <a:t> </a:t>
            </a:r>
            <a:endParaRPr lang="en-US" sz="6000" b="1" dirty="0">
              <a:latin typeface="Times New Roman" pitchFamily="18" charset="0"/>
            </a:endParaRPr>
          </a:p>
        </p:txBody>
      </p:sp>
      <p:pic>
        <p:nvPicPr>
          <p:cNvPr id="21508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369" y="5582792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4649" y="5583238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gradFill rotWithShape="1">
            <a:gsLst>
              <a:gs pos="0">
                <a:srgbClr val="008E40"/>
              </a:gs>
              <a:gs pos="100000">
                <a:srgbClr val="00421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0" y="457200"/>
            <a:ext cx="9144000" cy="533400"/>
          </a:xfrm>
          <a:prstGeom prst="rect">
            <a:avLst/>
          </a:prstGeom>
          <a:gradFill rotWithShape="1">
            <a:gsLst>
              <a:gs pos="0">
                <a:srgbClr val="116CFF"/>
              </a:gs>
              <a:gs pos="100000">
                <a:srgbClr val="0832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cs typeface="Arial" pitchFamily="34" charset="0"/>
              </a:rPr>
              <a:t>Tập đọc</a:t>
            </a:r>
            <a:endParaRPr lang="en-US" sz="36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1513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7824" y="3349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2819402" y="2286000"/>
            <a:ext cx="2924175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VNI-Franko"/>
            </a:endParaRP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304800" y="2133600"/>
            <a:ext cx="8534400" cy="3352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324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dirty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Luyện đọc diễn cảm </a:t>
            </a:r>
          </a:p>
        </p:txBody>
      </p:sp>
    </p:spTree>
    <p:extLst>
      <p:ext uri="{BB962C8B-B14F-4D97-AF65-F5344CB8AC3E}">
        <p14:creationId xmlns:p14="http://schemas.microsoft.com/office/powerpoint/2010/main" val="3941106370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41534" y="3886200"/>
            <a:ext cx="6888066" cy="1828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5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lang="en-US" sz="50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sz="5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lang="en-US" sz="5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Pi – e , </a:t>
            </a:r>
            <a:r>
              <a:rPr lang="en-US" sz="50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Gioan</a:t>
            </a:r>
            <a:r>
              <a:rPr lang="en-US" sz="5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50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lang="en-US" sz="5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5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Gioan</a:t>
            </a:r>
            <a:r>
              <a:rPr lang="en-US" sz="5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-48491"/>
            <a:ext cx="12192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164" y="-48491"/>
            <a:ext cx="1219200" cy="1219200"/>
          </a:xfrm>
          <a:prstGeom prst="rect">
            <a:avLst/>
          </a:prstGeom>
        </p:spPr>
      </p:pic>
      <p:pic>
        <p:nvPicPr>
          <p:cNvPr id="8" name="Picture 27" descr="ANd9GcSNVcddsA42XLU4v4JZhHGIhXp7nxbV4aDuc951SbsxaDdSNq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04" y="290625"/>
            <a:ext cx="1267196" cy="69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102224" y="585281"/>
            <a:ext cx="6477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5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5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623455" y="2895600"/>
            <a:ext cx="525978" cy="1429003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19122" y="1773165"/>
            <a:ext cx="7192867" cy="16082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0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sz="50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chuyện</a:t>
            </a:r>
            <a:r>
              <a:rPr lang="en-US" sz="50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50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50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mấy</a:t>
            </a:r>
            <a:r>
              <a:rPr lang="en-US" sz="50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sz="50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lang="en-US" sz="50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1449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457200"/>
            <a:ext cx="9144000" cy="40386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7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7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7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7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7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5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(</a:t>
            </a:r>
            <a:r>
              <a:rPr lang="en-US" sz="5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5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5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5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Gioan</a:t>
            </a:r>
            <a:r>
              <a:rPr lang="en-US" sz="5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Pi – e).</a:t>
            </a:r>
          </a:p>
        </p:txBody>
      </p:sp>
    </p:spTree>
    <p:extLst>
      <p:ext uri="{BB962C8B-B14F-4D97-AF65-F5344CB8AC3E}">
        <p14:creationId xmlns:p14="http://schemas.microsoft.com/office/powerpoint/2010/main" val="13810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"/>
            <a:ext cx="91440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4075"/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Chiều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hôm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ấy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gái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nhỏ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đứng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áp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trán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tủ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kính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cửa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Pi-e,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nhìn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từng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muốn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kiếm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Bỗng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ngửng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đầu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b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xem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này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được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ạ?</a:t>
            </a:r>
            <a:b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Pi-e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lấy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đưa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thốt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b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Đẹp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quá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!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Xin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gói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lại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!</a:t>
            </a:r>
            <a:b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Pi-e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ngạc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nhiên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b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Ai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sai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  <a:b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tặng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ngày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lễ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Nô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-en.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nuôi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mất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b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br>
              <a:rPr lang="en-US" sz="33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en-US" sz="3300" u="sng" dirty="0">
              <a:solidFill>
                <a:srgbClr val="FFFF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3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3">
            <a:extLst>
              <a:ext uri="{FF2B5EF4-FFF2-40B4-BE49-F238E27FC236}">
                <a16:creationId xmlns:a16="http://schemas.microsoft.com/office/drawing/2014/main" id="{2B6F4FE7-41C7-4B2B-BB30-1BC431E47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3575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r>
              <a:rPr lang="en-GB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1694" name="Text Box 14">
            <a:extLst>
              <a:ext uri="{FF2B5EF4-FFF2-40B4-BE49-F238E27FC236}">
                <a16:creationId xmlns:a16="http://schemas.microsoft.com/office/drawing/2014/main" id="{53F44346-9983-424E-8429-5722A3886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124200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869" name="WordArt 5">
            <a:extLst>
              <a:ext uri="{FF2B5EF4-FFF2-40B4-BE49-F238E27FC236}">
                <a16:creationId xmlns:a16="http://schemas.microsoft.com/office/drawing/2014/main" id="{9BC18176-B62C-4C44-8592-DFF6C13EF6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1676400"/>
            <a:ext cx="4200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BÀI CŨ.</a:t>
            </a:r>
          </a:p>
        </p:txBody>
      </p:sp>
      <p:pic>
        <p:nvPicPr>
          <p:cNvPr id="6149" name="Picture 6" descr="Cau hoi">
            <a:extLst>
              <a:ext uri="{FF2B5EF4-FFF2-40B4-BE49-F238E27FC236}">
                <a16:creationId xmlns:a16="http://schemas.microsoft.com/office/drawing/2014/main" id="{FE49D7D5-3807-4FBF-8281-38FC4333EF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66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9B2A9C-253E-406E-8F0B-9ED61BBC2C6C}"/>
              </a:ext>
            </a:extLst>
          </p:cNvPr>
          <p:cNvSpPr txBox="1"/>
          <p:nvPr/>
        </p:nvSpPr>
        <p:spPr>
          <a:xfrm>
            <a:off x="1143000" y="3890446"/>
            <a:ext cx="4919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6BCD11-7A9F-4645-A6E1-1F585FB501E2}"/>
              </a:ext>
            </a:extLst>
          </p:cNvPr>
          <p:cNvSpPr txBox="1"/>
          <p:nvPr/>
        </p:nvSpPr>
        <p:spPr>
          <a:xfrm>
            <a:off x="1167714" y="4585773"/>
            <a:ext cx="74428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4" grpId="0"/>
      <p:bldP spid="2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1376" y="-609600"/>
            <a:ext cx="9175376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4075"/>
            <a:b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mở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khăn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tay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đổ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bàn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nắm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xu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: </a:t>
            </a:r>
            <a:b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đập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lợn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đất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đấy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!</a:t>
            </a:r>
            <a:b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Pi-e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trầm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ngâm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nhìn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Rồi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lúi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húi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gỡ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mãnh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giấy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ghi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anh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: </a:t>
            </a:r>
            <a:b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b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Gioan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b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Anh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đưa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Gioan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gói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lụa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đỏ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: </a:t>
            </a:r>
            <a:b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Đừng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đánh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rơi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nhé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!</a:t>
            </a:r>
            <a:b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mỉm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cười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rạng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rỡ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chạy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vụt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đâu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này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dành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tặng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vợ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chưa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cưới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mình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nhưng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rồi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tai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nạn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giao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thông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cướp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mất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anh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yêu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quý</a:t>
            </a:r>
            <a:r>
              <a:rPr lang="en-US" sz="35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endParaRPr lang="en-US" sz="3500" u="sng" dirty="0">
              <a:solidFill>
                <a:srgbClr val="FFFF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8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797" y="2918460"/>
            <a:ext cx="853760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Ý </a:t>
            </a:r>
            <a:r>
              <a:rPr lang="en-US" sz="5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nghĩa</a:t>
            </a: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Ca </a:t>
            </a:r>
            <a:r>
              <a:rPr lang="en-US" sz="5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ngợi</a:t>
            </a: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lang="en-US" sz="5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tấm</a:t>
            </a: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lòng</a:t>
            </a: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hậu</a:t>
            </a: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5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quan</a:t>
            </a: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tâm</a:t>
            </a: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đem</a:t>
            </a: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lại</a:t>
            </a: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niềm</a:t>
            </a: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vui</a:t>
            </a: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khác</a:t>
            </a:r>
            <a:endParaRPr lang="en-US" sz="5000" b="1" dirty="0">
              <a:solidFill>
                <a:schemeClr val="tx2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651302"/>
            <a:ext cx="7848600" cy="155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tâp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Gioan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5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47800"/>
            <a:ext cx="910103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Chuẩn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bị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  <a:p>
            <a:pPr lvl="2"/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Hạt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gạo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làng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ta.</a:t>
            </a:r>
          </a:p>
          <a:p>
            <a:pPr lvl="2">
              <a:buFont typeface="Wingdings" pitchFamily="2" charset="2"/>
              <a:buNone/>
            </a:pP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		</a:t>
            </a:r>
            <a:r>
              <a:rPr lang="en-US" sz="5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Trần</a:t>
            </a: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Đăng</a:t>
            </a: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Khoa</a:t>
            </a:r>
            <a:endParaRPr lang="en-US" sz="5000" b="1" dirty="0">
              <a:solidFill>
                <a:schemeClr val="tx2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2368089" cy="8617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Dặn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dò</a:t>
            </a:r>
            <a:endParaRPr lang="en-US" sz="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8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1-920fa">
            <a:extLst>
              <a:ext uri="{FF2B5EF4-FFF2-40B4-BE49-F238E27FC236}">
                <a16:creationId xmlns:a16="http://schemas.microsoft.com/office/drawing/2014/main" id="{5898C2A7-65BF-49B0-B0DA-51C1232E0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legs3">
            <a:extLst>
              <a:ext uri="{FF2B5EF4-FFF2-40B4-BE49-F238E27FC236}">
                <a16:creationId xmlns:a16="http://schemas.microsoft.com/office/drawing/2014/main" id="{CFB7F513-BC8D-4EFF-B64E-9DF6BA9B8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0900"/>
            <a:ext cx="46196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hinh-anh-giang-sinh-2019">
            <a:extLst>
              <a:ext uri="{FF2B5EF4-FFF2-40B4-BE49-F238E27FC236}">
                <a16:creationId xmlns:a16="http://schemas.microsoft.com/office/drawing/2014/main" id="{2B93FF69-4E50-4EBA-B233-66BF80C19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tải xuống (4)">
            <a:extLst>
              <a:ext uri="{FF2B5EF4-FFF2-40B4-BE49-F238E27FC236}">
                <a16:creationId xmlns:a16="http://schemas.microsoft.com/office/drawing/2014/main" id="{B1C4032B-9A08-42BC-BF53-3394D521F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15">
            <a:extLst>
              <a:ext uri="{FF2B5EF4-FFF2-40B4-BE49-F238E27FC236}">
                <a16:creationId xmlns:a16="http://schemas.microsoft.com/office/drawing/2014/main" id="{238BEA98-7DE6-4F07-A5BD-1908762A1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4" name="JingleBells-VA_5s3 (mp3cut.net)">
            <a:hlinkClick r:id="" action="ppaction://media"/>
            <a:extLst>
              <a:ext uri="{FF2B5EF4-FFF2-40B4-BE49-F238E27FC236}">
                <a16:creationId xmlns:a16="http://schemas.microsoft.com/office/drawing/2014/main" id="{150F018A-A8C9-41A9-9DE7-B38E6E6ABD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2400" y="76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49" y="6206854"/>
            <a:ext cx="5020902" cy="46267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304800"/>
            <a:ext cx="8763000" cy="6172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Deflate">
              <a:avLst>
                <a:gd name="adj" fmla="val 23826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blumen-pflanzen1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0425" y="4572000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Picture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5573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Picture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6200"/>
            <a:ext cx="15573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0" descr="200463042511690x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0" descr="200463042511690x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0" descr="200463042511690x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864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 descr="200463042511690x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4864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0" descr="200463042511690x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620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273fs7845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22133"/>
            <a:ext cx="8572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273fs7845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657600"/>
            <a:ext cx="8572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flower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18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8915401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EF93F4-3843-469E-88AF-8E9385D84095}"/>
              </a:ext>
            </a:extLst>
          </p:cNvPr>
          <p:cNvSpPr txBox="1"/>
          <p:nvPr/>
        </p:nvSpPr>
        <p:spPr>
          <a:xfrm>
            <a:off x="838200" y="304800"/>
            <a:ext cx="822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1200" dirty="0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Quan </a:t>
            </a:r>
            <a:r>
              <a:rPr lang="en-US" sz="2400" b="1" kern="1200" dirty="0" err="1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kern="1200" dirty="0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kern="1200" dirty="0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kern="1200" dirty="0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kern="1200" dirty="0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kern="1200" dirty="0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kern="1200" dirty="0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kern="1200" dirty="0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kern="1200" dirty="0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1200" dirty="0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b="1" kern="1200" dirty="0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kern="1200" dirty="0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1200" dirty="0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kern="1200" dirty="0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? </a:t>
            </a:r>
            <a:endParaRPr lang="en-US" sz="2400" dirty="0">
              <a:effectLst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1200" dirty="0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kern="1200" dirty="0" err="1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kern="1200" dirty="0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kern="1200" dirty="0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kern="1200" dirty="0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kern="1200" dirty="0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kern="1200" dirty="0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kern="1200" dirty="0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kern="1200" dirty="0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kern="1200" dirty="0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kern="1200" dirty="0">
                <a:solidFill>
                  <a:srgbClr val="212745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?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858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524000" y="-18506"/>
            <a:ext cx="7620000" cy="6876505"/>
            <a:chOff x="1824" y="0"/>
            <a:chExt cx="3936" cy="4320"/>
          </a:xfrm>
        </p:grpSpPr>
        <p:pic>
          <p:nvPicPr>
            <p:cNvPr id="5" name="Picture 4" descr="Copy of td1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898"/>
              <a:ext cx="3888" cy="2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td1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8" y="0"/>
              <a:ext cx="1372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V="1">
              <a:off x="1824" y="1872"/>
              <a:ext cx="2628" cy="72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rgbClr val="B4DCFA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-76200" y="-107098"/>
            <a:ext cx="6431930" cy="3155098"/>
          </a:xfrm>
          <a:prstGeom prst="cloudCallout">
            <a:avLst>
              <a:gd name="adj1" fmla="val -24707"/>
              <a:gd name="adj2" fmla="val 686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45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Cô</a:t>
            </a:r>
            <a:r>
              <a:rPr lang="en-US" sz="45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bé</a:t>
            </a:r>
            <a:r>
              <a:rPr lang="en-US" sz="45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là</a:t>
            </a:r>
            <a:r>
              <a:rPr lang="en-US" sz="45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ai</a:t>
            </a:r>
            <a:r>
              <a:rPr lang="en-US" sz="45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? </a:t>
            </a:r>
          </a:p>
          <a:p>
            <a:pPr>
              <a:spcBef>
                <a:spcPct val="50000"/>
              </a:spcBef>
            </a:pPr>
            <a:r>
              <a:rPr lang="en-US" sz="45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Cô</a:t>
            </a:r>
            <a:r>
              <a:rPr lang="en-US" sz="45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đang</a:t>
            </a:r>
            <a:r>
              <a:rPr lang="en-US" sz="45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làm</a:t>
            </a:r>
            <a:r>
              <a:rPr lang="en-US" sz="45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gì</a:t>
            </a:r>
            <a:r>
              <a:rPr lang="en-US" sz="45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76" y="3401587"/>
            <a:ext cx="1143000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10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590800" y="76200"/>
            <a:ext cx="40005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u="sng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Tập đọc</a:t>
            </a:r>
            <a:r>
              <a:rPr lang="en-US" sz="3600" b="1" i="1" u="sng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 5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81000" y="1905000"/>
            <a:ext cx="8382000" cy="3581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3420"/>
              </a:avLst>
            </a:prstTxWarp>
          </a:bodyPr>
          <a:lstStyle/>
          <a:p>
            <a:pPr algn="ctr"/>
            <a:r>
              <a: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CHUỖI NGỌC LAM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410200" y="5576954"/>
            <a:ext cx="3886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PHUN-TƠN 0-XLƠ</a:t>
            </a:r>
          </a:p>
        </p:txBody>
      </p:sp>
    </p:spTree>
    <p:extLst>
      <p:ext uri="{BB962C8B-B14F-4D97-AF65-F5344CB8AC3E}">
        <p14:creationId xmlns:p14="http://schemas.microsoft.com/office/powerpoint/2010/main" val="248754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3" descr="Hình nền Powerpoint đẹp tạo nên một Slide chuyên nghiệp">
            <a:extLst>
              <a:ext uri="{FF2B5EF4-FFF2-40B4-BE49-F238E27FC236}">
                <a16:creationId xmlns:a16="http://schemas.microsoft.com/office/drawing/2014/main" id="{53DB2DE0-40F1-43B1-BC31-C53F70576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15875"/>
            <a:ext cx="9318626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WordArt 5">
            <a:extLst>
              <a:ext uri="{FF2B5EF4-FFF2-40B4-BE49-F238E27FC236}">
                <a16:creationId xmlns:a16="http://schemas.microsoft.com/office/drawing/2014/main" id="{7B582B3F-5855-4725-881D-3C4772C290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86125" y="2528888"/>
            <a:ext cx="2363788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25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BE41DC-762B-45C1-85A0-D89FCAC7E955}"/>
              </a:ext>
            </a:extLst>
          </p:cNvPr>
          <p:cNvSpPr txBox="1"/>
          <p:nvPr/>
        </p:nvSpPr>
        <p:spPr>
          <a:xfrm>
            <a:off x="847465" y="3000705"/>
            <a:ext cx="8244408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</a:t>
            </a:r>
            <a:r>
              <a:rPr lang="en-US" sz="3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 –e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41989" name="TextBox 10">
            <a:extLst>
              <a:ext uri="{FF2B5EF4-FFF2-40B4-BE49-F238E27FC236}">
                <a16:creationId xmlns:a16="http://schemas.microsoft.com/office/drawing/2014/main" id="{5845A5A6-EE80-4195-BAD8-2097B93F3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52450"/>
            <a:ext cx="6480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0" name="Text Box 5">
            <a:extLst>
              <a:ext uri="{FF2B5EF4-FFF2-40B4-BE49-F238E27FC236}">
                <a16:creationId xmlns:a16="http://schemas.microsoft.com/office/drawing/2014/main" id="{28D5B76A-9830-42E4-AD2E-C854A68B2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2441575"/>
            <a:ext cx="42116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0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1" name="TextBox 11">
            <a:extLst>
              <a:ext uri="{FF2B5EF4-FFF2-40B4-BE49-F238E27FC236}">
                <a16:creationId xmlns:a16="http://schemas.microsoft.com/office/drawing/2014/main" id="{FB74E051-3B06-402A-B288-E0C6C5383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38" y="1046163"/>
            <a:ext cx="5368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8212B5-C541-4E55-A0ED-BC55BBDA0141}"/>
              </a:ext>
            </a:extLst>
          </p:cNvPr>
          <p:cNvSpPr txBox="1"/>
          <p:nvPr/>
        </p:nvSpPr>
        <p:spPr>
          <a:xfrm>
            <a:off x="2101014" y="1569383"/>
            <a:ext cx="453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Chuỗi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ngọc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lam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950F0A9F-C47D-4DD2-BBC2-6605CC904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886" y="2163618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PHUN-TƠN 0-XLƠ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3" descr="Hình nền Powerpoint đẹp tạo nên một Slide chuyên nghiệp">
            <a:extLst>
              <a:ext uri="{FF2B5EF4-FFF2-40B4-BE49-F238E27FC236}">
                <a16:creationId xmlns:a16="http://schemas.microsoft.com/office/drawing/2014/main" id="{FB73DCBF-E2F6-4952-8E04-E0C013491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47"/>
            <a:ext cx="9232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12">
            <a:extLst>
              <a:ext uri="{FF2B5EF4-FFF2-40B4-BE49-F238E27FC236}">
                <a16:creationId xmlns:a16="http://schemas.microsoft.com/office/drawing/2014/main" id="{C117161A-BF8B-491A-890E-7E2314B47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100" y="1797050"/>
            <a:ext cx="45212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vi-VN" sz="2700" u="sng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7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vi-VN" sz="27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vi-VN" sz="27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5">
            <a:extLst>
              <a:ext uri="{FF2B5EF4-FFF2-40B4-BE49-F238E27FC236}">
                <a16:creationId xmlns:a16="http://schemas.microsoft.com/office/drawing/2014/main" id="{80672823-E1E1-44E1-8E2F-50D1A797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4625" y="1258888"/>
            <a:ext cx="3386138" cy="2100262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6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FF00"/>
              </a:contourClr>
            </a:sp3d>
          </a:bodyPr>
          <a:lstStyle/>
          <a:p>
            <a:pPr algn="ctr"/>
            <a:r>
              <a:rPr lang="en-US" sz="2025" b="1" kern="10">
                <a:ln w="9525">
                  <a:round/>
                  <a:headEnd/>
                  <a:tailEnd/>
                </a:ln>
                <a:solidFill>
                  <a:srgbClr val="00FF00"/>
                </a:solidFill>
              </a:rPr>
              <a:t>LUYỆN ĐỌC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2AB854-4154-4320-813F-CAB81D7DB57E}"/>
              </a:ext>
            </a:extLst>
          </p:cNvPr>
          <p:cNvSpPr txBox="1"/>
          <p:nvPr/>
        </p:nvSpPr>
        <p:spPr>
          <a:xfrm>
            <a:off x="3538510" y="2811952"/>
            <a:ext cx="178593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ln w="18000">
                  <a:solidFill>
                    <a:srgbClr val="FF00FF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vi-VN" sz="2400" dirty="0">
                <a:ln w="18000">
                  <a:solidFill>
                    <a:srgbClr val="FF00FF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ln w="18000">
                  <a:solidFill>
                    <a:srgbClr val="FF00FF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oạn: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300E8F-9533-4CB7-8A35-02D19686F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288" y="2797175"/>
            <a:ext cx="3852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AF11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đọc  có mấy đoạn?</a:t>
            </a:r>
          </a:p>
        </p:txBody>
      </p:sp>
      <p:sp>
        <p:nvSpPr>
          <p:cNvPr id="43015" name="Text Box 4">
            <a:extLst>
              <a:ext uri="{FF2B5EF4-FFF2-40B4-BE49-F238E27FC236}">
                <a16:creationId xmlns:a16="http://schemas.microsoft.com/office/drawing/2014/main" id="{B4141453-E49E-4576-9D22-42E094777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74625"/>
            <a:ext cx="6858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AutoShape 24">
            <a:extLst>
              <a:ext uri="{FF2B5EF4-FFF2-40B4-BE49-F238E27FC236}">
                <a16:creationId xmlns:a16="http://schemas.microsoft.com/office/drawing/2014/main" id="{E16F26D8-F711-4CB4-B741-89C666C8B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6588" y="5705699"/>
            <a:ext cx="3371850" cy="950913"/>
          </a:xfrm>
          <a:prstGeom prst="cloudCallout">
            <a:avLst>
              <a:gd name="adj1" fmla="val -69667"/>
              <a:gd name="adj2" fmla="val 114162"/>
            </a:avLst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rgbClr val="0033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altLang="en-US" sz="21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nối</a:t>
            </a:r>
            <a:r>
              <a:rPr lang="en-US" altLang="en-US" sz="21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tiếp</a:t>
            </a:r>
            <a:r>
              <a:rPr lang="en-US" altLang="en-US" sz="21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lang="en-US" altLang="en-US" sz="21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endParaRPr lang="en-US" altLang="en-US" sz="21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4C9E7BDD-ADFC-4D05-AEF0-D1CF6096F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522663"/>
            <a:ext cx="6911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8" name="TextBox 11">
            <a:extLst>
              <a:ext uri="{FF2B5EF4-FFF2-40B4-BE49-F238E27FC236}">
                <a16:creationId xmlns:a16="http://schemas.microsoft.com/office/drawing/2014/main" id="{C93F0975-E684-4A93-87D5-1A2DFD673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88" y="735013"/>
            <a:ext cx="5368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23187EAC-C796-4CF6-9C9C-3394B8DA9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75627"/>
            <a:ext cx="910814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1: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Từ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đầu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đến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cướp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mất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người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anh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yêu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quý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2: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Từ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ngày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lễ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Nô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-en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đến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hết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bài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EC6533-54DA-4541-AB19-1B6CDAC7A93A}"/>
              </a:ext>
            </a:extLst>
          </p:cNvPr>
          <p:cNvSpPr txBox="1"/>
          <p:nvPr/>
        </p:nvSpPr>
        <p:spPr>
          <a:xfrm>
            <a:off x="2444750" y="1136720"/>
            <a:ext cx="453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Chuỗi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ngọc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lam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D2040418-143E-43D9-A25A-065937C21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785233"/>
            <a:ext cx="3886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PHUN-TƠN 0-XLƠ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2" y="617913"/>
            <a:ext cx="4918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Tahoma" pitchFamily="34" charset="0"/>
              </a:rPr>
              <a:t>Chuỗi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Tahoma" pitchFamily="34" charset="0"/>
              </a:rPr>
              <a:t>ngọc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Tahoma" pitchFamily="34" charset="0"/>
              </a:rPr>
              <a:t> lam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-76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 Math" pitchFamily="18" charset="0"/>
                <a:ea typeface="Cambria Math" pitchFamily="18" charset="0"/>
                <a:cs typeface="Tahoma" pitchFamily="34" charset="0"/>
              </a:rPr>
              <a:t>Tập</a:t>
            </a:r>
            <a:r>
              <a:rPr lang="en-US" sz="4000" b="1" dirty="0"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4000" b="1" dirty="0" err="1">
                <a:latin typeface="Cambria Math" pitchFamily="18" charset="0"/>
                <a:ea typeface="Cambria Math" pitchFamily="18" charset="0"/>
                <a:cs typeface="Tahoma" pitchFamily="34" charset="0"/>
              </a:rPr>
              <a:t>đọc</a:t>
            </a:r>
            <a:endParaRPr lang="en-US" sz="4000" b="1" dirty="0">
              <a:latin typeface="Cambria Math" pitchFamily="18" charset="0"/>
              <a:ea typeface="Cambria Math" pitchFamily="18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90935" y="1576068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>
              <a:buFontTx/>
              <a:buNone/>
            </a:pPr>
            <a:r>
              <a:rPr lang="en-US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* </a:t>
            </a:r>
            <a:r>
              <a:rPr lang="en-US" sz="4000" b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7808" y="2134325"/>
            <a:ext cx="2383157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- Pi-e,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073236" y="2097991"/>
            <a:ext cx="0" cy="323936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101006" y="2155117"/>
            <a:ext cx="3079917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Gioan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,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58524" y="2166260"/>
            <a:ext cx="3242298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lúi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húi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,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6474" y="2501136"/>
            <a:ext cx="3773727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tràn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trề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Cambria Math" pitchFamily="18" charset="0"/>
              <a:ea typeface="Cambria Math" pitchFamily="18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0" y="1506408"/>
            <a:ext cx="3811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>
              <a:buFontTx/>
              <a:buNone/>
            </a:pPr>
            <a:r>
              <a:rPr lang="en-US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* </a:t>
            </a:r>
            <a:r>
              <a:rPr lang="en-US" sz="4000" b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hiểu</a:t>
            </a:r>
            <a:r>
              <a:rPr lang="en-US" sz="4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bài</a:t>
            </a:r>
            <a:endParaRPr lang="en-US" sz="40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Tahoma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BB252B1-11FC-47F2-BD6F-DEDDB1FD6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768" y="2134325"/>
            <a:ext cx="38862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  <a:hlinkClick r:id="rId2" action="ppaction://hlinksldjump"/>
              </a:rPr>
              <a:t>Chuỗi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  <a:hlinkClick r:id="rId2" action="ppaction://hlinksldjump"/>
              </a:rPr>
              <a:t>ngọc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  <a:hlinkClick r:id="rId2" action="ppaction://hlinksldjump"/>
              </a:rPr>
              <a:t> lam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  </a:t>
            </a:r>
          </a:p>
        </p:txBody>
      </p:sp>
      <p:sp>
        <p:nvSpPr>
          <p:cNvPr id="12" name="Rectangle 11">
            <a:hlinkClick r:id="rId3" action="ppaction://hlinksldjump"/>
            <a:extLst>
              <a:ext uri="{FF2B5EF4-FFF2-40B4-BE49-F238E27FC236}">
                <a16:creationId xmlns:a16="http://schemas.microsoft.com/office/drawing/2014/main" id="{26B799C0-8E2F-4ED6-BEF1-7497D9C94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8340" y="2143290"/>
            <a:ext cx="37509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  <a:hlinkClick r:id="rId3" action="ppaction://hlinksldjump"/>
              </a:rPr>
              <a:t>Lễ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  <a:hlinkClick r:id="rId3" action="ppaction://hlinksldjump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  <a:hlinkClick r:id="rId3" action="ppaction://hlinksldjump"/>
              </a:rPr>
              <a:t>Nô-en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  <a:hlinkClick r:id="rId3" action="ppaction://hlinksldjump"/>
              </a:rPr>
              <a:t>: 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86A4DE96-2892-4F72-8255-59A15E993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187" y="2643637"/>
            <a:ext cx="38035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  <a:hlinkClick r:id="rId4" action="ppaction://hlinksldjump"/>
              </a:rPr>
              <a:t>Giáo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  <a:hlinkClick r:id="rId4" action="ppaction://hlinksldjump"/>
              </a:rPr>
              <a:t>đường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41C6B40F-91CF-46A7-B2FF-C04CD6C2B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50" y="3321413"/>
            <a:ext cx="34759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Pi-e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856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7453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11" grpId="0"/>
      <p:bldP spid="12" grpId="0"/>
      <p:bldP spid="13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84123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913</TotalTime>
  <Words>1228</Words>
  <Application>Microsoft Office PowerPoint</Application>
  <PresentationFormat>On-screen Show (4:3)</PresentationFormat>
  <Paragraphs>135</Paragraphs>
  <Slides>34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Arial</vt:lpstr>
      <vt:lpstr>Calibri</vt:lpstr>
      <vt:lpstr>Cambria Math</vt:lpstr>
      <vt:lpstr>Georgia</vt:lpstr>
      <vt:lpstr>Tahoma</vt:lpstr>
      <vt:lpstr>Times New Roman</vt:lpstr>
      <vt:lpstr>Trebuchet MS</vt:lpstr>
      <vt:lpstr>VNI-Franko</vt:lpstr>
      <vt:lpstr>Wingdings</vt:lpstr>
      <vt:lpstr>Wingdings 3</vt:lpstr>
      <vt:lpstr>Slipstream</vt:lpstr>
      <vt:lpstr>3_Office Theme</vt:lpstr>
      <vt:lpstr>2_Slipstream</vt:lpstr>
      <vt:lpstr>4_Office Theme</vt:lpstr>
      <vt:lpstr>PowerPoint Presentation</vt:lpstr>
      <vt:lpstr>H E L L 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Chuỗi ngọc lam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A33515 Vũ Tuấn Long</cp:lastModifiedBy>
  <cp:revision>88</cp:revision>
  <dcterms:created xsi:type="dcterms:W3CDTF">2016-10-27T11:22:12Z</dcterms:created>
  <dcterms:modified xsi:type="dcterms:W3CDTF">2022-12-04T00:41:42Z</dcterms:modified>
</cp:coreProperties>
</file>