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7" r:id="rId3"/>
    <p:sldId id="262" r:id="rId4"/>
    <p:sldId id="269" r:id="rId5"/>
    <p:sldId id="259" r:id="rId6"/>
    <p:sldId id="265" r:id="rId7"/>
    <p:sldId id="266" r:id="rId8"/>
    <p:sldId id="260" r:id="rId9"/>
    <p:sldId id="307" r:id="rId10"/>
    <p:sldId id="288" r:id="rId11"/>
    <p:sldId id="290" r:id="rId12"/>
    <p:sldId id="267" r:id="rId13"/>
    <p:sldId id="30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9966FF"/>
    <a:srgbClr val="00CC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99A28C-0629-4B43-B70A-53D356B388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1F913-D1F4-40F6-970D-37E783E96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1AE0B9-524B-4364-B238-621D57E68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2A21A-5682-41E4-A36D-9F70659E4D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1457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6CB0D-A465-407C-A66D-01DF07B1EE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6BCF3D-0ABC-4B3C-BD82-5DA48406F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98B400-8AD3-4DA8-86E4-54C16926D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B9A7F-1A68-4FA1-B649-ACF7CF2C10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176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561D69-BC2E-423D-9BD3-E928DCAFD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7D5BB-94A6-4B45-970D-7A817F46D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7CCB99-F327-4D82-AEC8-A10E81AD0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6C137-F213-4529-97E7-7FF7F7E82E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9531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F0AD6-D433-402D-84F4-8D1EA6749E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75B529-B3B1-48E3-B23E-8B0EB3246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6BA04A-BAC3-41A4-994B-18E554570D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5F8592-90F7-4E25-BF3B-4FF9F32D0C9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1825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094209-FFD3-497E-8D6B-EB661CDFDF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52683-82DA-4942-A297-359065FEB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7E6EF2-7647-436A-B991-DF79E320A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92F6D-07EE-47FE-B9EA-1A6AA59DF6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424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A2B48-0627-4538-9D38-BAF3738857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7BDC3-85F9-4E73-9B67-62BAB1E16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E34B0-820C-4C55-9419-011E4482B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6BA7C-8808-4E4B-BC62-0A69FB8C5F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868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7359AF-F910-4346-825B-6E2C506D2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4F4385-27AE-4D32-947B-129D55B712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A0458A-AFB8-49C4-BB4E-CB3EAE627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E12B7-3743-4662-AF0F-A149EF4A1B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9475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1FB3E8-5BC8-453D-8E3F-8D431090F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D823C3-E0D5-4827-A57E-498A3D4CA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3FC3D1-A75A-4303-A48B-98905FD319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ED6D8-8387-4A24-A5F6-AA52B3E50C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784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6CDB7E-FA3D-4820-A7E1-76C1D4FD6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2BDD404-2BA8-41D4-939C-DF00628EB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9CE8E58-2772-40D5-8A8C-8D55BC866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EF87D-5895-4607-94A6-F888845C447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54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694AE-1E00-49A2-B1C5-30AD06088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58A9B7-8C89-486B-8B74-B6F48496B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AD7F18-0E01-4476-A143-5BC3EFCD42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AC956-2AAF-4C14-8DAF-A039FB0F38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88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40FCE-4407-460C-91A6-6A33BF2404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E68F0-BE75-418A-AA81-9DB61DE80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9D7D2-4FC3-4D53-9F49-A925473CA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11AC-20A8-43D4-8BDB-3C284B9915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915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641CC49-44E5-46BD-B559-90314E46F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C4BA9B-433B-44B4-8403-66FEFBA2B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22A83C-0FA3-499E-840C-D10BAF8B58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C8C2EE-9320-400A-8FF4-2BBA359523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724948-3343-465D-8968-FAF661A726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9D0766-91BE-4A0F-A50F-68F8BCFF08D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>
            <a:extLst>
              <a:ext uri="{FF2B5EF4-FFF2-40B4-BE49-F238E27FC236}">
                <a16:creationId xmlns:a16="http://schemas.microsoft.com/office/drawing/2014/main" id="{00188220-71EB-4480-A6F3-3C0685C506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2693988"/>
            <a:ext cx="7772400" cy="1887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 NGHE, ĐÃ ĐỌC</a:t>
            </a:r>
          </a:p>
        </p:txBody>
      </p:sp>
      <p:pic>
        <p:nvPicPr>
          <p:cNvPr id="2054" name="Picture 3" descr="WhitecornerFlower">
            <a:extLst>
              <a:ext uri="{FF2B5EF4-FFF2-40B4-BE49-F238E27FC236}">
                <a16:creationId xmlns:a16="http://schemas.microsoft.com/office/drawing/2014/main" id="{25C85CC9-283D-40FA-85EE-18002168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587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WhitecornerFlower">
            <a:extLst>
              <a:ext uri="{FF2B5EF4-FFF2-40B4-BE49-F238E27FC236}">
                <a16:creationId xmlns:a16="http://schemas.microsoft.com/office/drawing/2014/main" id="{237BEE18-00C1-47E9-9BA0-96E68F83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>
            <a:extLst>
              <a:ext uri="{FF2B5EF4-FFF2-40B4-BE49-F238E27FC236}">
                <a16:creationId xmlns:a16="http://schemas.microsoft.com/office/drawing/2014/main" id="{878F639E-0C7B-4F64-9CA5-6EAF09152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4288"/>
            <a:ext cx="60960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4" descr="images (5)">
            <a:extLst>
              <a:ext uri="{FF2B5EF4-FFF2-40B4-BE49-F238E27FC236}">
                <a16:creationId xmlns:a16="http://schemas.microsoft.com/office/drawing/2014/main" id="{30222582-A5B8-453F-A2DD-1E78EB46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77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36">
            <a:extLst>
              <a:ext uri="{FF2B5EF4-FFF2-40B4-BE49-F238E27FC236}">
                <a16:creationId xmlns:a16="http://schemas.microsoft.com/office/drawing/2014/main" id="{73350547-5A8C-4739-A12A-1A506CA48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5">
            <a:extLst>
              <a:ext uri="{FF2B5EF4-FFF2-40B4-BE49-F238E27FC236}">
                <a16:creationId xmlns:a16="http://schemas.microsoft.com/office/drawing/2014/main" id="{1589D930-4CAC-482F-96EE-2B7B88AA8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7543800"/>
            <a:ext cx="91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35C96F1A-AB2D-429F-99CC-2F0029F6E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2" y="3369083"/>
            <a:ext cx="8686800" cy="255454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nhiên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Giọng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điệu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cử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phù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 pitchFamily="18" charset="0"/>
              </a:rPr>
              <a:t>.</a:t>
            </a:r>
          </a:p>
        </p:txBody>
      </p:sp>
      <p:sp>
        <p:nvSpPr>
          <p:cNvPr id="10250" name="Rectangle 11">
            <a:extLst>
              <a:ext uri="{FF2B5EF4-FFF2-40B4-BE49-F238E27FC236}">
                <a16:creationId xmlns:a16="http://schemas.microsoft.com/office/drawing/2014/main" id="{17D50957-713C-4FEA-AEC3-C1EB536A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842" y="2719642"/>
            <a:ext cx="4612160" cy="58477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1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2" name="Text Box 20">
            <a:extLst>
              <a:ext uri="{FF2B5EF4-FFF2-40B4-BE49-F238E27FC236}">
                <a16:creationId xmlns:a16="http://schemas.microsoft.com/office/drawing/2014/main" id="{33AC57A1-36F3-4972-9F21-F91EEA4FF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59335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Rectangle 36">
            <a:extLst>
              <a:ext uri="{FF2B5EF4-FFF2-40B4-BE49-F238E27FC236}">
                <a16:creationId xmlns:a16="http://schemas.microsoft.com/office/drawing/2014/main" id="{E71027D2-E3E0-421D-9381-55266097D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67160B07-D974-4FEF-8487-6C0F4C659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ECAF80D-4B8D-4FDE-A9C8-B68CF9CAF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D9223DD1-E67F-47BF-9D02-CDD7BAC4E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33AC57A1-36F3-4972-9F21-F91EEA4FF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8881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250" grpId="0" animBg="1"/>
      <p:bldP spid="10" grpId="1"/>
      <p:bldP spid="1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>
            <a:extLst>
              <a:ext uri="{FF2B5EF4-FFF2-40B4-BE49-F238E27FC236}">
                <a16:creationId xmlns:a16="http://schemas.microsoft.com/office/drawing/2014/main" id="{CDE62281-C0D6-4FCB-90F7-1A944487E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Con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3A555472-2595-4D02-B21F-36BACB12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8534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415" name="Text Box 21">
            <a:extLst>
              <a:ext uri="{FF2B5EF4-FFF2-40B4-BE49-F238E27FC236}">
                <a16:creationId xmlns:a16="http://schemas.microsoft.com/office/drawing/2014/main" id="{23129FB5-2CE2-4565-B33D-91D1C0B2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84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Rectangle 36">
            <a:extLst>
              <a:ext uri="{FF2B5EF4-FFF2-40B4-BE49-F238E27FC236}">
                <a16:creationId xmlns:a16="http://schemas.microsoft.com/office/drawing/2014/main" id="{3221BA22-839D-4038-AAB0-2033DAFC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2DEC9292-4E82-4283-B4BD-FF14E0A8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8B1FD7B1-5E88-4C4C-8B39-3B4523E0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45C71A8-B6EF-415B-9203-B86327E6A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77E1B40D-81C7-445A-ABB2-296320F95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525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pic>
        <p:nvPicPr>
          <p:cNvPr id="12291" name="Picture 5" descr="con chó">
            <a:extLst>
              <a:ext uri="{FF2B5EF4-FFF2-40B4-BE49-F238E27FC236}">
                <a16:creationId xmlns:a16="http://schemas.microsoft.com/office/drawing/2014/main" id="{B99B2E50-7C48-4045-BB13-349A83A0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4958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>
            <a:extLst>
              <a:ext uri="{FF2B5EF4-FFF2-40B4-BE49-F238E27FC236}">
                <a16:creationId xmlns:a16="http://schemas.microsoft.com/office/drawing/2014/main" id="{1CC54EB9-E299-44BB-961D-205A5A32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/>
              <a:t>Chăm sóc bảo vệ vật nuôi</a:t>
            </a:r>
          </a:p>
        </p:txBody>
      </p:sp>
      <p:pic>
        <p:nvPicPr>
          <p:cNvPr id="12293" name="Picture 9" descr="17206_large">
            <a:extLst>
              <a:ext uri="{FF2B5EF4-FFF2-40B4-BE49-F238E27FC236}">
                <a16:creationId xmlns:a16="http://schemas.microsoft.com/office/drawing/2014/main" id="{F556D6F7-D845-413F-883D-CE004572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3">
            <a:extLst>
              <a:ext uri="{FF2B5EF4-FFF2-40B4-BE49-F238E27FC236}">
                <a16:creationId xmlns:a16="http://schemas.microsoft.com/office/drawing/2014/main" id="{7FA5FFEA-9269-4427-A7E9-663ADBA9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96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1">
            <a:extLst>
              <a:ext uri="{FF2B5EF4-FFF2-40B4-BE49-F238E27FC236}">
                <a16:creationId xmlns:a16="http://schemas.microsoft.com/office/drawing/2014/main" id="{1F244A27-3F2F-421B-869D-443E2AC28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Trồng rừng ngập mặn</a:t>
            </a:r>
          </a:p>
        </p:txBody>
      </p:sp>
      <p:sp>
        <p:nvSpPr>
          <p:cNvPr id="12296" name="Text Box 12">
            <a:extLst>
              <a:ext uri="{FF2B5EF4-FFF2-40B4-BE49-F238E27FC236}">
                <a16:creationId xmlns:a16="http://schemas.microsoft.com/office/drawing/2014/main" id="{3C0BD6F1-ED1A-43A1-BF50-2788E92B7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</a:rPr>
              <a:t>Bảo vệ môi trường dưới nước</a:t>
            </a:r>
          </a:p>
        </p:txBody>
      </p:sp>
      <p:pic>
        <p:nvPicPr>
          <p:cNvPr id="12297" name="Picture 14" descr="a4">
            <a:extLst>
              <a:ext uri="{FF2B5EF4-FFF2-40B4-BE49-F238E27FC236}">
                <a16:creationId xmlns:a16="http://schemas.microsoft.com/office/drawing/2014/main" id="{E71F40E0-B4D9-4195-84C5-2B8A61BC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568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5">
            <a:extLst>
              <a:ext uri="{FF2B5EF4-FFF2-40B4-BE49-F238E27FC236}">
                <a16:creationId xmlns:a16="http://schemas.microsoft.com/office/drawing/2014/main" id="{FF7FB5AD-A987-439D-B94A-41634258B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6316663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</a:rPr>
              <a:t>Làm sạch môi  trường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1">
            <a:extLst>
              <a:ext uri="{FF2B5EF4-FFF2-40B4-BE49-F238E27FC236}">
                <a16:creationId xmlns:a16="http://schemas.microsoft.com/office/drawing/2014/main" id="{CDE62281-C0D6-4FCB-90F7-1A944487E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Con người cần làm gì để thiên nhiên mãi tươi đẹp?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3A555472-2595-4D02-B21F-36BACB12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85344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Luôn bảo vệ, giữ gìn các phong cảnh thiên nhiên.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Không chặt phá rừng và tài nguyên thiên nhiên.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Không săn bắn động vật hoang dã.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Không thải các loại rác thải bừa bãi ra môi trường.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Bảo vệ nguồn nước luôn trong sạch. </a:t>
            </a:r>
          </a:p>
        </p:txBody>
      </p:sp>
      <p:sp>
        <p:nvSpPr>
          <p:cNvPr id="17415" name="Text Box 21">
            <a:extLst>
              <a:ext uri="{FF2B5EF4-FFF2-40B4-BE49-F238E27FC236}">
                <a16:creationId xmlns:a16="http://schemas.microsoft.com/office/drawing/2014/main" id="{23129FB5-2CE2-4565-B33D-91D1C0B2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845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7" name="Rectangle 36">
            <a:extLst>
              <a:ext uri="{FF2B5EF4-FFF2-40B4-BE49-F238E27FC236}">
                <a16:creationId xmlns:a16="http://schemas.microsoft.com/office/drawing/2014/main" id="{3221BA22-839D-4038-AAB0-2033DAFC2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2DEC9292-4E82-4283-B4BD-FF14E0A8A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10năm 2022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8B1FD7B1-5E88-4C4C-8B39-3B4523E0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F45C71A8-B6EF-415B-9203-B86327E6A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GB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GB" altLang="vi-VN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4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5">
            <a:extLst>
              <a:ext uri="{FF2B5EF4-FFF2-40B4-BE49-F238E27FC236}">
                <a16:creationId xmlns:a16="http://schemas.microsoft.com/office/drawing/2014/main" id="{45946C95-915F-4133-A4BA-87D2D49465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3800" y="4648200"/>
          <a:ext cx="16002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43096" imgH="2754912" progId="CorelDRAW.Graphic.11">
                  <p:embed/>
                </p:oleObj>
              </mc:Choice>
              <mc:Fallback>
                <p:oleObj name="CorelDRAW" r:id="rId2" imgW="2443096" imgH="2754912" progId="CorelDRAW.Graphic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4648200"/>
                        <a:ext cx="16002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8">
            <a:extLst>
              <a:ext uri="{FF2B5EF4-FFF2-40B4-BE49-F238E27FC236}">
                <a16:creationId xmlns:a16="http://schemas.microsoft.com/office/drawing/2014/main" id="{C0BF5CC5-973B-4530-9483-B8C8DA0B5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76200"/>
            <a:ext cx="792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24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 20</a:t>
            </a:r>
            <a:r>
              <a:rPr lang="vi-VN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077" name="Rectangle 9">
            <a:extLst>
              <a:ext uri="{FF2B5EF4-FFF2-40B4-BE49-F238E27FC236}">
                <a16:creationId xmlns:a16="http://schemas.microsoft.com/office/drawing/2014/main" id="{B0BE9F21-5A55-4417-9F14-E3CC712BD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6858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400" b="1" u="sng">
                <a:solidFill>
                  <a:schemeClr val="tx2"/>
                </a:solidFill>
                <a:latin typeface="Times New Roman" panose="02020603050405020304" pitchFamily="18" charset="0"/>
              </a:rPr>
              <a:t>Kể chuyện</a:t>
            </a:r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C7A63CAA-00E4-461F-A9F3-CF0887833A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009775"/>
            <a:ext cx="6705600" cy="1495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ranh minh hoa chu de- Con nguoi voi thien nhien">
            <a:extLst>
              <a:ext uri="{FF2B5EF4-FFF2-40B4-BE49-F238E27FC236}">
                <a16:creationId xmlns:a16="http://schemas.microsoft.com/office/drawing/2014/main" id="{9B441A1A-4851-4EA0-81DE-D9C9FB57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6629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73BE6C-296D-4054-A8F6-78BF3792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Text Box 13">
            <a:extLst>
              <a:ext uri="{FF2B5EF4-FFF2-40B4-BE49-F238E27FC236}">
                <a16:creationId xmlns:a16="http://schemas.microsoft.com/office/drawing/2014/main" id="{AD9A2696-8935-4D7D-B4C9-F84574210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17">
            <a:extLst>
              <a:ext uri="{FF2B5EF4-FFF2-40B4-BE49-F238E27FC236}">
                <a16:creationId xmlns:a16="http://schemas.microsoft.com/office/drawing/2014/main" id="{1B574A98-748D-4374-9425-98F0F31E2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164" name="Text Box 20">
            <a:extLst>
              <a:ext uri="{FF2B5EF4-FFF2-40B4-BE49-F238E27FC236}">
                <a16:creationId xmlns:a16="http://schemas.microsoft.com/office/drawing/2014/main" id="{08291C09-1872-4122-83B7-B9255E0E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99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id="{0E01A8D0-5159-4765-8026-25B248F49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05200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167" name="WordArt 23">
            <a:extLst>
              <a:ext uri="{FF2B5EF4-FFF2-40B4-BE49-F238E27FC236}">
                <a16:creationId xmlns:a16="http://schemas.microsoft.com/office/drawing/2014/main" id="{7AD182EA-E4CD-439D-B257-711F5A5575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1983521"/>
            <a:ext cx="1219200" cy="3786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</a:p>
        </p:txBody>
      </p:sp>
      <p:sp>
        <p:nvSpPr>
          <p:cNvPr id="6168" name="Text Box 24">
            <a:extLst>
              <a:ext uri="{FF2B5EF4-FFF2-40B4-BE49-F238E27FC236}">
                <a16:creationId xmlns:a16="http://schemas.microsoft.com/office/drawing/2014/main" id="{91568440-A111-4A62-AEC0-25C3C6CCD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3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1.Nội dung:</a:t>
            </a:r>
          </a:p>
        </p:txBody>
      </p:sp>
      <p:sp>
        <p:nvSpPr>
          <p:cNvPr id="6169" name="Text Box 25">
            <a:extLst>
              <a:ext uri="{FF2B5EF4-FFF2-40B4-BE49-F238E27FC236}">
                <a16:creationId xmlns:a16="http://schemas.microsoft.com/office/drawing/2014/main" id="{BE3E839D-2E9E-489A-B383-09408A00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81071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6170" name="Text Box 26">
            <a:extLst>
              <a:ext uri="{FF2B5EF4-FFF2-40B4-BE49-F238E27FC236}">
                <a16:creationId xmlns:a16="http://schemas.microsoft.com/office/drawing/2014/main" id="{A7F5FDDB-C578-4EE6-88FF-C8CBFCE70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019800"/>
            <a:ext cx="8953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6171" name="Text Box 27">
            <a:extLst>
              <a:ext uri="{FF2B5EF4-FFF2-40B4-BE49-F238E27FC236}">
                <a16:creationId xmlns:a16="http://schemas.microsoft.com/office/drawing/2014/main" id="{FF924D97-8C33-4A38-AE39-64E05150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95671"/>
            <a:ext cx="8991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72" name="Text Box 28">
            <a:extLst>
              <a:ext uri="{FF2B5EF4-FFF2-40B4-BE49-F238E27FC236}">
                <a16:creationId xmlns:a16="http://schemas.microsoft.com/office/drawing/2014/main" id="{CECF4A97-8DC6-453D-9F8E-1F6703A02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ngọc,con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95800" y="1676400"/>
            <a:ext cx="2209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82690" y="1676400"/>
            <a:ext cx="1905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5800" y="2057400"/>
            <a:ext cx="3352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6164" grpId="0"/>
      <p:bldP spid="5141" grpId="0"/>
      <p:bldP spid="6167" grpId="0"/>
      <p:bldP spid="6168" grpId="0"/>
      <p:bldP spid="6169" grpId="0"/>
      <p:bldP spid="6170" grpId="0"/>
      <p:bldP spid="6171" grpId="0"/>
      <p:bldP spid="6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>
            <a:extLst>
              <a:ext uri="{FF2B5EF4-FFF2-40B4-BE49-F238E27FC236}">
                <a16:creationId xmlns:a16="http://schemas.microsoft.com/office/drawing/2014/main" id="{36D202B9-E3CD-4C19-8AB2-4064ED653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 dirty="0" err="1">
                <a:solidFill>
                  <a:schemeClr val="accent2"/>
                </a:solidFill>
              </a:rPr>
              <a:t>Gợi</a:t>
            </a:r>
            <a:r>
              <a:rPr lang="en-US" altLang="vi-VN" sz="2800" u="sng" dirty="0">
                <a:solidFill>
                  <a:schemeClr val="accent2"/>
                </a:solidFill>
              </a:rPr>
              <a:t> ý: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2400" dirty="0" err="1">
                <a:solidFill>
                  <a:schemeClr val="accent2"/>
                </a:solidFill>
              </a:rPr>
              <a:t>Những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chuyện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cổ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tích</a:t>
            </a:r>
            <a:r>
              <a:rPr lang="en-US" altLang="vi-VN" sz="2400" dirty="0">
                <a:solidFill>
                  <a:schemeClr val="accent2"/>
                </a:solidFill>
              </a:rPr>
              <a:t>  </a:t>
            </a:r>
            <a:r>
              <a:rPr lang="en-US" altLang="vi-VN" sz="2400" dirty="0" err="1">
                <a:solidFill>
                  <a:schemeClr val="accent2"/>
                </a:solidFill>
              </a:rPr>
              <a:t>giải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thích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nguồn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gốc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các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hiện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tượng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hoặc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sự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vật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trong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thiên</a:t>
            </a:r>
            <a:r>
              <a:rPr lang="en-US" altLang="vi-VN" sz="2400" dirty="0">
                <a:solidFill>
                  <a:schemeClr val="accent2"/>
                </a:solidFill>
              </a:rPr>
              <a:t> </a:t>
            </a:r>
            <a:r>
              <a:rPr lang="en-US" altLang="vi-VN" sz="2400" dirty="0" err="1">
                <a:solidFill>
                  <a:schemeClr val="accent2"/>
                </a:solidFill>
              </a:rPr>
              <a:t>nhiên</a:t>
            </a:r>
            <a:r>
              <a:rPr lang="en-US" altLang="vi-VN" sz="2400" dirty="0">
                <a:solidFill>
                  <a:schemeClr val="accent2"/>
                </a:solidFill>
              </a:rPr>
              <a:t>, </a:t>
            </a:r>
          </a:p>
        </p:txBody>
      </p:sp>
      <p:pic>
        <p:nvPicPr>
          <p:cNvPr id="5130" name="imgb" descr="con%20coc%20la%20cau%20ong%20troi">
            <a:extLst>
              <a:ext uri="{FF2B5EF4-FFF2-40B4-BE49-F238E27FC236}">
                <a16:creationId xmlns:a16="http://schemas.microsoft.com/office/drawing/2014/main" id="{83C8AE33-CCAD-424A-A1C2-A1C30E9E5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7999"/>
            <a:ext cx="4114800" cy="323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imgb" descr="newsdataview">
            <a:extLst>
              <a:ext uri="{FF2B5EF4-FFF2-40B4-BE49-F238E27FC236}">
                <a16:creationId xmlns:a16="http://schemas.microsoft.com/office/drawing/2014/main" id="{BCFDFF78-00F6-4752-996F-1135400D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16" y="3085290"/>
            <a:ext cx="4114800" cy="3220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12">
            <a:extLst>
              <a:ext uri="{FF2B5EF4-FFF2-40B4-BE49-F238E27FC236}">
                <a16:creationId xmlns:a16="http://schemas.microsoft.com/office/drawing/2014/main" id="{A64EEF06-CD4E-4212-B437-7B37C1944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74760"/>
            <a:ext cx="509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/>
              <a:t>Cóc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kiện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trời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Tiếng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Việt</a:t>
            </a:r>
            <a:r>
              <a:rPr lang="en-US" altLang="vi-VN" sz="2400" dirty="0"/>
              <a:t> 3-Tập 2)</a:t>
            </a:r>
            <a:endParaRPr lang="en-US" altLang="vi-VN" sz="2800" dirty="0"/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6D01E6B1-3B05-43A9-BB24-C458E34AB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416" y="6403258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/>
              <a:t>Chú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cuội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cung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trăng</a:t>
            </a:r>
            <a:endParaRPr lang="en-US" altLang="vi-VN" sz="2400" dirty="0"/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172428A4-F878-48F8-BF81-59C078E8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5FDD1FA-5519-4E0B-A7D7-D4E2CEC89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5AADC5C3-02F4-4372-B022-D5618832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2" grpId="0"/>
      <p:bldP spid="5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>
            <a:extLst>
              <a:ext uri="{FF2B5EF4-FFF2-40B4-BE49-F238E27FC236}">
                <a16:creationId xmlns:a16="http://schemas.microsoft.com/office/drawing/2014/main" id="{2D28F775-D07F-48E7-AD40-72A60206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       b) Những chuyện kể về tình cảm thân thiết, gắn bó giữa con người với thiên nhiên:</a:t>
            </a:r>
          </a:p>
        </p:txBody>
      </p:sp>
      <p:sp>
        <p:nvSpPr>
          <p:cNvPr id="7172" name="Text Box 8">
            <a:extLst>
              <a:ext uri="{FF2B5EF4-FFF2-40B4-BE49-F238E27FC236}">
                <a16:creationId xmlns:a16="http://schemas.microsoft.com/office/drawing/2014/main" id="{57933696-DE6C-44A1-BFDE-F2FBE28AD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92761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Tìm ngọc (Tiếng việt 2/ tập 1)</a:t>
            </a:r>
          </a:p>
        </p:txBody>
      </p:sp>
      <p:sp>
        <p:nvSpPr>
          <p:cNvPr id="7173" name="Text Box 9">
            <a:extLst>
              <a:ext uri="{FF2B5EF4-FFF2-40B4-BE49-F238E27FC236}">
                <a16:creationId xmlns:a16="http://schemas.microsoft.com/office/drawing/2014/main" id="{2CE46E51-D831-4271-81B4-128BDBAD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019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Con chó nhà hàng xóm</a:t>
            </a:r>
          </a:p>
        </p:txBody>
      </p:sp>
      <p:pic>
        <p:nvPicPr>
          <p:cNvPr id="7174" name="Picture 14" descr="con chó">
            <a:extLst>
              <a:ext uri="{FF2B5EF4-FFF2-40B4-BE49-F238E27FC236}">
                <a16:creationId xmlns:a16="http://schemas.microsoft.com/office/drawing/2014/main" id="{87A965A4-82C2-4F21-B7F6-EB98E3B08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 descr="tìm ngọc">
            <a:extLst>
              <a:ext uri="{FF2B5EF4-FFF2-40B4-BE49-F238E27FC236}">
                <a16:creationId xmlns:a16="http://schemas.microsoft.com/office/drawing/2014/main" id="{CE213B59-EC6E-4A0F-B304-F36D310C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411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>
            <a:extLst>
              <a:ext uri="{FF2B5EF4-FFF2-40B4-BE49-F238E27FC236}">
                <a16:creationId xmlns:a16="http://schemas.microsoft.com/office/drawing/2014/main" id="{DAA50770-A706-441A-B41A-0E222B579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0"/>
            <a:ext cx="990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altLang="vi-VN" sz="2000">
              <a:solidFill>
                <a:srgbClr val="0000FF"/>
              </a:solidFill>
            </a:endParaRP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D3004413-227A-4697-AF18-C0D44D509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</a:rPr>
              <a:t>Thiên nhiên giúp đỡ con người</a:t>
            </a:r>
          </a:p>
        </p:txBody>
      </p:sp>
      <p:sp>
        <p:nvSpPr>
          <p:cNvPr id="12302" name="Text Box 14">
            <a:extLst>
              <a:ext uri="{FF2B5EF4-FFF2-40B4-BE49-F238E27FC236}">
                <a16:creationId xmlns:a16="http://schemas.microsoft.com/office/drawing/2014/main" id="{C48DAD40-A2C2-498A-AE81-5A468CBDF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6216649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       </a:t>
            </a:r>
            <a:r>
              <a:rPr lang="en-US" altLang="vi-VN" sz="2000">
                <a:solidFill>
                  <a:srgbClr val="0000FF"/>
                </a:solidFill>
              </a:rPr>
              <a:t>Những người bạn tốt (lớp 5) </a:t>
            </a:r>
          </a:p>
        </p:txBody>
      </p:sp>
      <p:pic>
        <p:nvPicPr>
          <p:cNvPr id="12303" name="Picture 15" descr="A - ri - on">
            <a:hlinkClick r:id="rId2" action="ppaction://hlinksldjump"/>
            <a:extLst>
              <a:ext uri="{FF2B5EF4-FFF2-40B4-BE49-F238E27FC236}">
                <a16:creationId xmlns:a16="http://schemas.microsoft.com/office/drawing/2014/main" id="{B0AFEDA7-468B-4366-91DD-5C6A3032C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19600" cy="5267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4" name="Text Box 16">
            <a:extLst>
              <a:ext uri="{FF2B5EF4-FFF2-40B4-BE49-F238E27FC236}">
                <a16:creationId xmlns:a16="http://schemas.microsoft.com/office/drawing/2014/main" id="{8A1B7224-CA14-4CD1-846B-6AB6A5820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altLang="vi-VN" sz="2400">
                <a:solidFill>
                  <a:srgbClr val="0000FF"/>
                </a:solidFill>
              </a:rPr>
              <a:t>Con người làm bạn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vi-VN" sz="2400">
                <a:solidFill>
                  <a:srgbClr val="0000FF"/>
                </a:solidFill>
              </a:rPr>
              <a:t> với thiên nhiên</a:t>
            </a:r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73CE722A-18C7-4B74-A5FD-921CB27F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1" y="6338887"/>
            <a:ext cx="419099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>
                <a:solidFill>
                  <a:srgbClr val="0000FF"/>
                </a:solidFill>
              </a:rPr>
              <a:t>Ông mạnh thắng thần gió (lớp 2)</a:t>
            </a:r>
          </a:p>
        </p:txBody>
      </p:sp>
      <p:pic>
        <p:nvPicPr>
          <p:cNvPr id="12307" name="Picture 19" descr="KCOngManhthangThanGio1">
            <a:extLst>
              <a:ext uri="{FF2B5EF4-FFF2-40B4-BE49-F238E27FC236}">
                <a16:creationId xmlns:a16="http://schemas.microsoft.com/office/drawing/2014/main" id="{531745B7-1B9F-4F29-936E-CCB83244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9638"/>
            <a:ext cx="45720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KCOngManhthangThanGio41">
            <a:extLst>
              <a:ext uri="{FF2B5EF4-FFF2-40B4-BE49-F238E27FC236}">
                <a16:creationId xmlns:a16="http://schemas.microsoft.com/office/drawing/2014/main" id="{7872CD7B-C55C-403B-89E9-7BFC3E786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6163"/>
            <a:ext cx="45720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  <p:bldP spid="12304" grpId="0"/>
      <p:bldP spid="123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>
            <a:extLst>
              <a:ext uri="{FF2B5EF4-FFF2-40B4-BE49-F238E27FC236}">
                <a16:creationId xmlns:a16="http://schemas.microsoft.com/office/drawing/2014/main" id="{4C5C2692-825F-4A2A-A544-DAE44D4D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19827"/>
            <a:ext cx="90124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 err="1">
                <a:solidFill>
                  <a:srgbClr val="0000FF"/>
                </a:solidFill>
              </a:rPr>
              <a:t>Em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hãy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giới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thiệu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câu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chuyện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mà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em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sẽ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kể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cho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các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bạn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nghe</a:t>
            </a:r>
            <a:r>
              <a:rPr lang="en-US" altLang="vi-VN" sz="32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60DB7346-7838-45DE-A9A3-C9516487A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4EC196-C76D-4395-B791-646AFEE9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9D51B11E-3914-4DD8-A870-2D500B71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47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GB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vi-VN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alt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C5C2692-825F-4A2A-A544-DAE44D4D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45" y="3397045"/>
            <a:ext cx="9012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 err="1">
                <a:solidFill>
                  <a:srgbClr val="0000FF"/>
                </a:solidFill>
              </a:rPr>
              <a:t>Em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hãy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nêu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trình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tự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khi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kể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một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câu</a:t>
            </a:r>
            <a:r>
              <a:rPr lang="en-US" altLang="vi-VN" sz="3200" dirty="0">
                <a:solidFill>
                  <a:srgbClr val="0000FF"/>
                </a:solidFill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</a:rPr>
              <a:t>chuyện</a:t>
            </a:r>
            <a:r>
              <a:rPr lang="en-US" altLang="vi-VN" sz="3200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3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>
            <a:extLst>
              <a:ext uri="{FF2B5EF4-FFF2-40B4-BE49-F238E27FC236}">
                <a16:creationId xmlns:a16="http://schemas.microsoft.com/office/drawing/2014/main" id="{4C5C2692-825F-4A2A-A544-DAE44D4D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9012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60DB7346-7838-45DE-A9A3-C9516487A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24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7D4EC196-C76D-4395-B791-646AFEE9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57943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Kể chuyện đã nghe, đã đọc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9D51B11E-3914-4DD8-A870-2D500B71B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GB" alt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vi-VN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endParaRPr kumimoji="0" lang="en-GB" altLang="vi-VN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945" y="2310825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4C5C2692-825F-4A2A-A544-DAE44D4D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36" y="3557007"/>
            <a:ext cx="9012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vi-VN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4C5C2692-825F-4A2A-A544-DAE44D4D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4800"/>
            <a:ext cx="90124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vi-VN" sz="3200" baseline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aseline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2" grpId="1"/>
      <p:bldP spid="9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760</Words>
  <Application>Microsoft Office PowerPoint</Application>
  <PresentationFormat>On-screen Show (4:3)</PresentationFormat>
  <Paragraphs>76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</vt:lpstr>
      <vt:lpstr>Default Design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 0918007762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 Nguyen</dc:creator>
  <cp:lastModifiedBy>A33515 Vũ Tuấn Long</cp:lastModifiedBy>
  <cp:revision>56</cp:revision>
  <dcterms:created xsi:type="dcterms:W3CDTF">2010-10-06T11:07:32Z</dcterms:created>
  <dcterms:modified xsi:type="dcterms:W3CDTF">2022-10-23T14:24:54Z</dcterms:modified>
</cp:coreProperties>
</file>