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  <p:sldMasterId id="2147483688" r:id="rId3"/>
    <p:sldMasterId id="2147483700" r:id="rId4"/>
    <p:sldMasterId id="2147483712" r:id="rId5"/>
    <p:sldMasterId id="2147483726" r:id="rId6"/>
    <p:sldMasterId id="2147483738" r:id="rId7"/>
    <p:sldMasterId id="2147483752" r:id="rId8"/>
    <p:sldMasterId id="2147483759" r:id="rId9"/>
    <p:sldMasterId id="2147483772" r:id="rId10"/>
  </p:sldMasterIdLst>
  <p:notesMasterIdLst>
    <p:notesMasterId r:id="rId32"/>
  </p:notesMasterIdLst>
  <p:sldIdLst>
    <p:sldId id="370" r:id="rId11"/>
    <p:sldId id="388" r:id="rId12"/>
    <p:sldId id="371" r:id="rId13"/>
    <p:sldId id="372" r:id="rId14"/>
    <p:sldId id="373" r:id="rId15"/>
    <p:sldId id="380" r:id="rId16"/>
    <p:sldId id="374" r:id="rId17"/>
    <p:sldId id="375" r:id="rId18"/>
    <p:sldId id="376" r:id="rId19"/>
    <p:sldId id="377" r:id="rId20"/>
    <p:sldId id="381" r:id="rId21"/>
    <p:sldId id="389" r:id="rId22"/>
    <p:sldId id="390" r:id="rId23"/>
    <p:sldId id="391" r:id="rId24"/>
    <p:sldId id="379" r:id="rId25"/>
    <p:sldId id="382" r:id="rId26"/>
    <p:sldId id="383" r:id="rId27"/>
    <p:sldId id="384" r:id="rId28"/>
    <p:sldId id="385" r:id="rId29"/>
    <p:sldId id="386" r:id="rId30"/>
    <p:sldId id="38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6600"/>
    <a:srgbClr val="6600CC"/>
    <a:srgbClr val="FF3399"/>
    <a:srgbClr val="008000"/>
    <a:srgbClr val="00CCFF"/>
    <a:srgbClr val="FFFF66"/>
    <a:srgbClr val="9933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1045" autoAdjust="0"/>
  </p:normalViewPr>
  <p:slideViewPr>
    <p:cSldViewPr>
      <p:cViewPr varScale="1">
        <p:scale>
          <a:sx n="76" d="100"/>
          <a:sy n="76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C219F-73C9-41D9-A675-49062D765A7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E709D-3424-4404-B152-FBADCEFF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0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E709D-3424-4404-B152-FBADCEFFC3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0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* GV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nêu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Nếu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trường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xâm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hại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gọi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tổng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đài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chăm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sóc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bảo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vệ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trẻ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111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hỗ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trợ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chia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sẻ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tâm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sz="1200" b="1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cậy</a:t>
            </a:r>
            <a:r>
              <a:rPr lang="en-US" sz="1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E709D-3424-4404-B152-FBADCEFFC3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8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2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704"/>
            </a:lvl1pPr>
            <a:lvl2pPr marL="324634" indent="0" algn="ctr">
              <a:buNone/>
              <a:defRPr sz="1420"/>
            </a:lvl2pPr>
            <a:lvl3pPr marL="649268" indent="0" algn="ctr">
              <a:buNone/>
              <a:defRPr sz="1278"/>
            </a:lvl3pPr>
            <a:lvl4pPr marL="973903" indent="0" algn="ctr">
              <a:buNone/>
              <a:defRPr sz="1136"/>
            </a:lvl4pPr>
            <a:lvl5pPr marL="1298537" indent="0" algn="ctr">
              <a:buNone/>
              <a:defRPr sz="1136"/>
            </a:lvl5pPr>
            <a:lvl6pPr marL="1623171" indent="0" algn="ctr">
              <a:buNone/>
              <a:defRPr sz="1136"/>
            </a:lvl6pPr>
            <a:lvl7pPr marL="1947805" indent="0" algn="ctr">
              <a:buNone/>
              <a:defRPr sz="1136"/>
            </a:lvl7pPr>
            <a:lvl8pPr marL="2272440" indent="0" algn="ctr">
              <a:buNone/>
              <a:defRPr sz="1136"/>
            </a:lvl8pPr>
            <a:lvl9pPr marL="2597074" indent="0" algn="ctr">
              <a:buNone/>
              <a:defRPr sz="113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CA2790E2-1AED-4058-88F6-11B496D202C5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551124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6ED64886-9B0C-4CA3-B443-41ADAE6A1049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923487"/>
      </p:ext>
    </p:extLst>
  </p:cSld>
  <p:clrMapOvr>
    <a:masterClrMapping/>
  </p:clrMapOvr>
  <p:transition>
    <p:circl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B71E4410-F7E7-4C08-9AA3-A155E894EF6E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1252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E885A89A-A23C-4319-BDF6-6BB57349EE2C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4745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/>
            </a:lvl1pPr>
            <a:lvl2pPr marL="422041" indent="0">
              <a:buNone/>
              <a:defRPr sz="1846"/>
            </a:lvl2pPr>
            <a:lvl3pPr marL="844083" indent="0">
              <a:buNone/>
              <a:defRPr sz="1662"/>
            </a:lvl3pPr>
            <a:lvl4pPr marL="1266124" indent="0">
              <a:buNone/>
              <a:defRPr sz="1477"/>
            </a:lvl4pPr>
            <a:lvl5pPr marL="1688165" indent="0">
              <a:buNone/>
              <a:defRPr sz="1477"/>
            </a:lvl5pPr>
            <a:lvl6pPr marL="2110207" indent="0">
              <a:buNone/>
              <a:defRPr sz="1477"/>
            </a:lvl6pPr>
            <a:lvl7pPr marL="2532248" indent="0">
              <a:buNone/>
              <a:defRPr sz="1477"/>
            </a:lvl7pPr>
            <a:lvl8pPr marL="2954289" indent="0">
              <a:buNone/>
              <a:defRPr sz="1477"/>
            </a:lvl8pPr>
            <a:lvl9pPr marL="3376331" indent="0">
              <a:buNone/>
              <a:defRPr sz="147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6958CB81-D32E-41A9-A558-F02154C95154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6688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945DC5BB-8B4C-4CBB-AD6F-01DB43DE749A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1516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53869F77-2BA3-4FFF-A182-1DE3BCDD1928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1572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67583D8D-CA35-45FC-AAB0-D69098800D64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9182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7F19D50D-EE28-49CC-8BD7-86EE75864E3B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5271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33977FAB-F259-40AB-BC0B-AE9BE12444F0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0668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258601C1-1248-4226-B371-B3BB739FC2CF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0969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8DB4C324-80CB-45C3-A487-BEED53210782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02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7BF8995A-7D99-4EEF-99FA-F5282C5BB12E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970698"/>
      </p:ext>
    </p:extLst>
  </p:cSld>
  <p:clrMapOvr>
    <a:masterClrMapping/>
  </p:clrMapOvr>
  <p:transition>
    <p:circl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54587589-4CDA-4AC1-AB20-6BD532E4342D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8667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B6378E65-D8A1-4117-9FCE-BD87AB02CCA3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39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D69F7943-F619-4290-9D85-08077D7BAC19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660462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/>
            <a:fld id="{5BD4F100-5BA5-40CE-BFF1-B5CCD7B95BC7}" type="slidenum">
              <a:rPr lang="en-US" altLang="en-US" smtClean="0"/>
              <a:pPr defTabSz="844083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223520"/>
      </p:ext>
    </p:extLst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9" y="12702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4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147483646 w 794"/>
                <a:gd name="T1" fmla="*/ 282677479 h 414"/>
                <a:gd name="T2" fmla="*/ 2147483646 w 794"/>
                <a:gd name="T3" fmla="*/ 227637368 h 414"/>
                <a:gd name="T4" fmla="*/ 2147483646 w 794"/>
                <a:gd name="T5" fmla="*/ 150415550 h 414"/>
                <a:gd name="T6" fmla="*/ 433075605 w 794"/>
                <a:gd name="T7" fmla="*/ 0 h 414"/>
                <a:gd name="T8" fmla="*/ 139675611 w 794"/>
                <a:gd name="T9" fmla="*/ 14251007 h 414"/>
                <a:gd name="T10" fmla="*/ 0 w 794"/>
                <a:gd name="T11" fmla="*/ 59450214 h 414"/>
                <a:gd name="T12" fmla="*/ 170217266 w 794"/>
                <a:gd name="T13" fmla="*/ 111021832 h 414"/>
                <a:gd name="T14" fmla="*/ 2147483646 w 794"/>
                <a:gd name="T15" fmla="*/ 292878829 h 414"/>
                <a:gd name="T16" fmla="*/ 2147483646 w 794"/>
                <a:gd name="T17" fmla="*/ 281233513 h 414"/>
                <a:gd name="T18" fmla="*/ 2147483646 w 794"/>
                <a:gd name="T19" fmla="*/ 296295895 h 414"/>
                <a:gd name="T20" fmla="*/ 2147483646 w 794"/>
                <a:gd name="T21" fmla="*/ 282677479 h 414"/>
                <a:gd name="T22" fmla="*/ 2147483646 w 794"/>
                <a:gd name="T23" fmla="*/ 28267747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4980 w 1586"/>
                <a:gd name="T1" fmla="*/ 0 h 821"/>
                <a:gd name="T2" fmla="*/ 242628 w 1586"/>
                <a:gd name="T3" fmla="*/ 11102 h 821"/>
                <a:gd name="T4" fmla="*/ 260296 w 1586"/>
                <a:gd name="T5" fmla="*/ 13648 h 821"/>
                <a:gd name="T6" fmla="*/ 289136 w 1586"/>
                <a:gd name="T7" fmla="*/ 16940 h 821"/>
                <a:gd name="T8" fmla="*/ 285311 w 1586"/>
                <a:gd name="T9" fmla="*/ 17563 h 821"/>
                <a:gd name="T10" fmla="*/ 246048 w 1586"/>
                <a:gd name="T11" fmla="*/ 16833 h 821"/>
                <a:gd name="T12" fmla="*/ 208692 w 1586"/>
                <a:gd name="T13" fmla="*/ 17350 h 821"/>
                <a:gd name="T14" fmla="*/ 7546 w 1586"/>
                <a:gd name="T15" fmla="*/ 6393 h 821"/>
                <a:gd name="T16" fmla="*/ 0 w 1586"/>
                <a:gd name="T17" fmla="*/ 3210 h 821"/>
                <a:gd name="T18" fmla="*/ 8368 w 1586"/>
                <a:gd name="T19" fmla="*/ 677 h 821"/>
                <a:gd name="T20" fmla="*/ 24980 w 1586"/>
                <a:gd name="T21" fmla="*/ 0 h 821"/>
                <a:gd name="T22" fmla="*/ 2498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270 h 747"/>
                <a:gd name="T2" fmla="*/ 174614 w 1049"/>
                <a:gd name="T3" fmla="*/ 16723 h 747"/>
                <a:gd name="T4" fmla="*/ 177862 w 1049"/>
                <a:gd name="T5" fmla="*/ 11956 h 747"/>
                <a:gd name="T6" fmla="*/ 198691 w 1049"/>
                <a:gd name="T7" fmla="*/ 9452 h 747"/>
                <a:gd name="T8" fmla="*/ 14771 w 1049"/>
                <a:gd name="T9" fmla="*/ 0 h 747"/>
                <a:gd name="T10" fmla="*/ 0 w 1049"/>
                <a:gd name="T11" fmla="*/ 2832 h 747"/>
                <a:gd name="T12" fmla="*/ 0 w 1049"/>
                <a:gd name="T13" fmla="*/ 7270 h 747"/>
                <a:gd name="T14" fmla="*/ 0 w 1049"/>
                <a:gd name="T15" fmla="*/ 727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9692 w 150"/>
                  <a:gd name="T1" fmla="*/ 0 h 173"/>
                  <a:gd name="T2" fmla="*/ 7248 w 150"/>
                  <a:gd name="T3" fmla="*/ 1613 h 173"/>
                  <a:gd name="T4" fmla="*/ 0 w 150"/>
                  <a:gd name="T5" fmla="*/ 4208 h 173"/>
                  <a:gd name="T6" fmla="*/ 14328 w 150"/>
                  <a:gd name="T7" fmla="*/ 3889 h 173"/>
                  <a:gd name="T8" fmla="*/ 18457 w 150"/>
                  <a:gd name="T9" fmla="*/ 2055 h 173"/>
                  <a:gd name="T10" fmla="*/ 26932 w 150"/>
                  <a:gd name="T11" fmla="*/ 652 h 173"/>
                  <a:gd name="T12" fmla="*/ 19692 w 150"/>
                  <a:gd name="T13" fmla="*/ 0 h 173"/>
                  <a:gd name="T14" fmla="*/ 19692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440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1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9030 w 1684"/>
                  <a:gd name="T1" fmla="*/ 0 h 880"/>
                  <a:gd name="T2" fmla="*/ 11737 w 1684"/>
                  <a:gd name="T3" fmla="*/ 1139 h 880"/>
                  <a:gd name="T4" fmla="*/ 0 w 1684"/>
                  <a:gd name="T5" fmla="*/ 4554 h 880"/>
                  <a:gd name="T6" fmla="*/ 12519 w 1684"/>
                  <a:gd name="T7" fmla="*/ 7854 h 880"/>
                  <a:gd name="T8" fmla="*/ 220043 w 1684"/>
                  <a:gd name="T9" fmla="*/ 18973 h 880"/>
                  <a:gd name="T10" fmla="*/ 264748 w 1684"/>
                  <a:gd name="T11" fmla="*/ 18281 h 880"/>
                  <a:gd name="T12" fmla="*/ 300973 w 1684"/>
                  <a:gd name="T13" fmla="*/ 19260 h 880"/>
                  <a:gd name="T14" fmla="*/ 313542 w 1684"/>
                  <a:gd name="T15" fmla="*/ 17705 h 880"/>
                  <a:gd name="T16" fmla="*/ 279624 w 1684"/>
                  <a:gd name="T17" fmla="*/ 14527 h 880"/>
                  <a:gd name="T18" fmla="*/ 265842 w 1684"/>
                  <a:gd name="T19" fmla="*/ 11218 h 880"/>
                  <a:gd name="T20" fmla="*/ 254965 w 1684"/>
                  <a:gd name="T21" fmla="*/ 11535 h 880"/>
                  <a:gd name="T22" fmla="*/ 267888 w 1684"/>
                  <a:gd name="T23" fmla="*/ 14527 h 880"/>
                  <a:gd name="T24" fmla="*/ 293797 w 1684"/>
                  <a:gd name="T25" fmla="*/ 17717 h 880"/>
                  <a:gd name="T26" fmla="*/ 263106 w 1684"/>
                  <a:gd name="T27" fmla="*/ 17227 h 880"/>
                  <a:gd name="T28" fmla="*/ 226918 w 1684"/>
                  <a:gd name="T29" fmla="*/ 17797 h 880"/>
                  <a:gd name="T30" fmla="*/ 233615 w 1684"/>
                  <a:gd name="T31" fmla="*/ 14216 h 880"/>
                  <a:gd name="T32" fmla="*/ 249132 w 1684"/>
                  <a:gd name="T33" fmla="*/ 11777 h 880"/>
                  <a:gd name="T34" fmla="*/ 230967 w 1684"/>
                  <a:gd name="T35" fmla="*/ 12081 h 880"/>
                  <a:gd name="T36" fmla="*/ 216885 w 1684"/>
                  <a:gd name="T37" fmla="*/ 14413 h 880"/>
                  <a:gd name="T38" fmla="*/ 212099 w 1684"/>
                  <a:gd name="T39" fmla="*/ 17318 h 880"/>
                  <a:gd name="T40" fmla="*/ 19945 w 1684"/>
                  <a:gd name="T41" fmla="*/ 6783 h 880"/>
                  <a:gd name="T42" fmla="*/ 14850 w 1684"/>
                  <a:gd name="T43" fmla="*/ 4699 h 880"/>
                  <a:gd name="T44" fmla="*/ 19167 w 1684"/>
                  <a:gd name="T45" fmla="*/ 2092 h 880"/>
                  <a:gd name="T46" fmla="*/ 40337 w 1684"/>
                  <a:gd name="T47" fmla="*/ 0 h 880"/>
                  <a:gd name="T48" fmla="*/ 29030 w 1684"/>
                  <a:gd name="T49" fmla="*/ 0 h 880"/>
                  <a:gd name="T50" fmla="*/ 2903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440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1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8632 w 1190"/>
                  <a:gd name="T1" fmla="*/ 0 h 500"/>
                  <a:gd name="T2" fmla="*/ 221460 w 1190"/>
                  <a:gd name="T3" fmla="*/ 10669 h 500"/>
                  <a:gd name="T4" fmla="*/ 200108 w 1190"/>
                  <a:gd name="T5" fmla="*/ 10885 h 500"/>
                  <a:gd name="T6" fmla="*/ 0 w 1190"/>
                  <a:gd name="T7" fmla="*/ 587 h 500"/>
                  <a:gd name="T8" fmla="*/ 18632 w 1190"/>
                  <a:gd name="T9" fmla="*/ 0 h 500"/>
                  <a:gd name="T10" fmla="*/ 1863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440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1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2077 w 160"/>
                  <a:gd name="T1" fmla="*/ 0 h 335"/>
                  <a:gd name="T2" fmla="*/ 3615 w 160"/>
                  <a:gd name="T3" fmla="*/ 2208 h 335"/>
                  <a:gd name="T4" fmla="*/ 0 w 160"/>
                  <a:gd name="T5" fmla="*/ 4755 h 335"/>
                  <a:gd name="T6" fmla="*/ 6335 w 160"/>
                  <a:gd name="T7" fmla="*/ 6501 h 335"/>
                  <a:gd name="T8" fmla="*/ 17801 w 160"/>
                  <a:gd name="T9" fmla="*/ 6931 h 335"/>
                  <a:gd name="T10" fmla="*/ 14453 w 160"/>
                  <a:gd name="T11" fmla="*/ 3174 h 335"/>
                  <a:gd name="T12" fmla="*/ 30368 w 160"/>
                  <a:gd name="T13" fmla="*/ 362 h 335"/>
                  <a:gd name="T14" fmla="*/ 22077 w 160"/>
                  <a:gd name="T15" fmla="*/ 0 h 335"/>
                  <a:gd name="T16" fmla="*/ 2207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440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1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563 w 489"/>
                  <a:gd name="T1" fmla="*/ 764 h 296"/>
                  <a:gd name="T2" fmla="*/ 28564 w 489"/>
                  <a:gd name="T3" fmla="*/ 1476 h 296"/>
                  <a:gd name="T4" fmla="*/ 57959 w 489"/>
                  <a:gd name="T5" fmla="*/ 3053 h 296"/>
                  <a:gd name="T6" fmla="*/ 78715 w 489"/>
                  <a:gd name="T7" fmla="*/ 5413 h 296"/>
                  <a:gd name="T8" fmla="*/ 58310 w 489"/>
                  <a:gd name="T9" fmla="*/ 5119 h 296"/>
                  <a:gd name="T10" fmla="*/ 24794 w 489"/>
                  <a:gd name="T11" fmla="*/ 3253 h 296"/>
                  <a:gd name="T12" fmla="*/ 8922 w 489"/>
                  <a:gd name="T13" fmla="*/ 1779 h 296"/>
                  <a:gd name="T14" fmla="*/ 19084 w 489"/>
                  <a:gd name="T15" fmla="*/ 3626 h 296"/>
                  <a:gd name="T16" fmla="*/ 48640 w 489"/>
                  <a:gd name="T17" fmla="*/ 6001 h 296"/>
                  <a:gd name="T18" fmla="*/ 83313 w 489"/>
                  <a:gd name="T19" fmla="*/ 6602 h 296"/>
                  <a:gd name="T20" fmla="*/ 87445 w 489"/>
                  <a:gd name="T21" fmla="*/ 4984 h 296"/>
                  <a:gd name="T22" fmla="*/ 70479 w 489"/>
                  <a:gd name="T23" fmla="*/ 2680 h 296"/>
                  <a:gd name="T24" fmla="*/ 30370 w 489"/>
                  <a:gd name="T25" fmla="*/ 386 h 296"/>
                  <a:gd name="T26" fmla="*/ 0 w 489"/>
                  <a:gd name="T27" fmla="*/ 0 h 296"/>
                  <a:gd name="T28" fmla="*/ 2563 w 489"/>
                  <a:gd name="T29" fmla="*/ 764 h 296"/>
                  <a:gd name="T30" fmla="*/ 2563 w 489"/>
                  <a:gd name="T31" fmla="*/ 76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440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1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2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24 w 794"/>
                <a:gd name="T1" fmla="*/ 2 h 414"/>
                <a:gd name="T2" fmla="*/ 22 w 794"/>
                <a:gd name="T3" fmla="*/ 2 h 414"/>
                <a:gd name="T4" fmla="*/ 17 w 794"/>
                <a:gd name="T5" fmla="*/ 1 h 414"/>
                <a:gd name="T6" fmla="*/ 2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1 h 414"/>
                <a:gd name="T14" fmla="*/ 17 w 794"/>
                <a:gd name="T15" fmla="*/ 2 h 414"/>
                <a:gd name="T16" fmla="*/ 21 w 794"/>
                <a:gd name="T17" fmla="*/ 2 h 414"/>
                <a:gd name="T18" fmla="*/ 24 w 794"/>
                <a:gd name="T19" fmla="*/ 2 h 414"/>
                <a:gd name="T20" fmla="*/ 24 w 794"/>
                <a:gd name="T21" fmla="*/ 2 h 414"/>
                <a:gd name="T22" fmla="*/ 24 w 794"/>
                <a:gd name="T23" fmla="*/ 2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440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1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440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1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440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1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440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1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440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1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1" y="5054602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1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2" y="4051300"/>
            <a:ext cx="6032498" cy="1003300"/>
          </a:xfrm>
        </p:spPr>
        <p:txBody>
          <a:bodyPr/>
          <a:lstStyle>
            <a:lvl1pPr marL="0" indent="0" algn="ctr">
              <a:buFontTx/>
              <a:buNone/>
              <a:defRPr sz="1987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D22E375C-1917-40F2-A26B-75CA63F06241}" type="slidenum">
              <a:rPr lang="en-US" smtClean="0"/>
              <a:pPr defTabSz="84408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49FC44C1-0FA5-484A-B353-ED0540B0A8F8}" type="slidenum">
              <a:rPr lang="en-US" smtClean="0"/>
              <a:pPr defTabSz="84408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7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9"/>
            <a:ext cx="7772401" cy="1362075"/>
          </a:xfrm>
        </p:spPr>
        <p:txBody>
          <a:bodyPr anchor="t"/>
          <a:lstStyle>
            <a:lvl1pPr algn="l">
              <a:defRPr sz="283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7"/>
            <a:ext cx="7772401" cy="1500187"/>
          </a:xfrm>
        </p:spPr>
        <p:txBody>
          <a:bodyPr anchor="b"/>
          <a:lstStyle>
            <a:lvl1pPr marL="0" indent="0">
              <a:buNone/>
              <a:defRPr sz="1419"/>
            </a:lvl1pPr>
            <a:lvl2pPr marL="324615" indent="0">
              <a:buNone/>
              <a:defRPr sz="1278"/>
            </a:lvl2pPr>
            <a:lvl3pPr marL="649231" indent="0">
              <a:buNone/>
              <a:defRPr sz="1136"/>
            </a:lvl3pPr>
            <a:lvl4pPr marL="973848" indent="0">
              <a:buNone/>
              <a:defRPr sz="993"/>
            </a:lvl4pPr>
            <a:lvl5pPr marL="1298465" indent="0">
              <a:buNone/>
              <a:defRPr sz="993"/>
            </a:lvl5pPr>
            <a:lvl6pPr marL="1623079" indent="0">
              <a:buNone/>
              <a:defRPr sz="993"/>
            </a:lvl6pPr>
            <a:lvl7pPr marL="1947697" indent="0">
              <a:buNone/>
              <a:defRPr sz="993"/>
            </a:lvl7pPr>
            <a:lvl8pPr marL="2272312" indent="0">
              <a:buNone/>
              <a:defRPr sz="993"/>
            </a:lvl8pPr>
            <a:lvl9pPr marL="2596927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FE2CCF13-AD40-4216-B870-A101BC686DFA}" type="slidenum">
              <a:rPr lang="en-US" smtClean="0"/>
              <a:pPr defTabSz="84408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50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28800"/>
            <a:ext cx="3771900" cy="3657600"/>
          </a:xfrm>
        </p:spPr>
        <p:txBody>
          <a:bodyPr/>
          <a:lstStyle>
            <a:lvl1pPr>
              <a:defRPr sz="1987"/>
            </a:lvl1pPr>
            <a:lvl2pPr>
              <a:defRPr sz="1704"/>
            </a:lvl2pPr>
            <a:lvl3pPr>
              <a:defRPr sz="1419"/>
            </a:lvl3pPr>
            <a:lvl4pPr>
              <a:defRPr sz="1278"/>
            </a:lvl4pPr>
            <a:lvl5pPr>
              <a:defRPr sz="1278"/>
            </a:lvl5pPr>
            <a:lvl6pPr>
              <a:defRPr sz="1278"/>
            </a:lvl6pPr>
            <a:lvl7pPr>
              <a:defRPr sz="1278"/>
            </a:lvl7pPr>
            <a:lvl8pPr>
              <a:defRPr sz="1278"/>
            </a:lvl8pPr>
            <a:lvl9pPr>
              <a:defRPr sz="12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2" y="1828800"/>
            <a:ext cx="3771900" cy="3657600"/>
          </a:xfrm>
        </p:spPr>
        <p:txBody>
          <a:bodyPr/>
          <a:lstStyle>
            <a:lvl1pPr>
              <a:defRPr sz="1987"/>
            </a:lvl1pPr>
            <a:lvl2pPr>
              <a:defRPr sz="1704"/>
            </a:lvl2pPr>
            <a:lvl3pPr>
              <a:defRPr sz="1419"/>
            </a:lvl3pPr>
            <a:lvl4pPr>
              <a:defRPr sz="1278"/>
            </a:lvl4pPr>
            <a:lvl5pPr>
              <a:defRPr sz="1278"/>
            </a:lvl5pPr>
            <a:lvl6pPr>
              <a:defRPr sz="1278"/>
            </a:lvl6pPr>
            <a:lvl7pPr>
              <a:defRPr sz="1278"/>
            </a:lvl7pPr>
            <a:lvl8pPr>
              <a:defRPr sz="1278"/>
            </a:lvl8pPr>
            <a:lvl9pPr>
              <a:defRPr sz="12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66FE76F7-84E1-42FE-8751-2FDB96946473}" type="slidenum">
              <a:rPr lang="en-US" smtClean="0"/>
              <a:pPr defTabSz="84408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64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639762"/>
          </a:xfrm>
        </p:spPr>
        <p:txBody>
          <a:bodyPr anchor="b"/>
          <a:lstStyle>
            <a:lvl1pPr marL="0" indent="0">
              <a:buNone/>
              <a:defRPr sz="1704" b="1"/>
            </a:lvl1pPr>
            <a:lvl2pPr marL="324615" indent="0">
              <a:buNone/>
              <a:defRPr sz="1419" b="1"/>
            </a:lvl2pPr>
            <a:lvl3pPr marL="649231" indent="0">
              <a:buNone/>
              <a:defRPr sz="1278" b="1"/>
            </a:lvl3pPr>
            <a:lvl4pPr marL="973848" indent="0">
              <a:buNone/>
              <a:defRPr sz="1136" b="1"/>
            </a:lvl4pPr>
            <a:lvl5pPr marL="1298465" indent="0">
              <a:buNone/>
              <a:defRPr sz="1136" b="1"/>
            </a:lvl5pPr>
            <a:lvl6pPr marL="1623079" indent="0">
              <a:buNone/>
              <a:defRPr sz="1136" b="1"/>
            </a:lvl6pPr>
            <a:lvl7pPr marL="1947697" indent="0">
              <a:buNone/>
              <a:defRPr sz="1136" b="1"/>
            </a:lvl7pPr>
            <a:lvl8pPr marL="2272312" indent="0">
              <a:buNone/>
              <a:defRPr sz="1136" b="1"/>
            </a:lvl8pPr>
            <a:lvl9pPr marL="2596927" indent="0">
              <a:buNone/>
              <a:defRPr sz="11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</p:spPr>
        <p:txBody>
          <a:bodyPr/>
          <a:lstStyle>
            <a:lvl1pPr>
              <a:defRPr sz="1704"/>
            </a:lvl1pPr>
            <a:lvl2pPr>
              <a:defRPr sz="1419"/>
            </a:lvl2pPr>
            <a:lvl3pPr>
              <a:defRPr sz="1278"/>
            </a:lvl3pPr>
            <a:lvl4pPr>
              <a:defRPr sz="1136"/>
            </a:lvl4pPr>
            <a:lvl5pPr>
              <a:defRPr sz="1136"/>
            </a:lvl5pPr>
            <a:lvl6pPr>
              <a:defRPr sz="1136"/>
            </a:lvl6pPr>
            <a:lvl7pPr>
              <a:defRPr sz="1136"/>
            </a:lvl7pPr>
            <a:lvl8pPr>
              <a:defRPr sz="1136"/>
            </a:lvl8pPr>
            <a:lvl9pPr>
              <a:defRPr sz="11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4" cy="639762"/>
          </a:xfrm>
        </p:spPr>
        <p:txBody>
          <a:bodyPr anchor="b"/>
          <a:lstStyle>
            <a:lvl1pPr marL="0" indent="0">
              <a:buNone/>
              <a:defRPr sz="1704" b="1"/>
            </a:lvl1pPr>
            <a:lvl2pPr marL="324615" indent="0">
              <a:buNone/>
              <a:defRPr sz="1419" b="1"/>
            </a:lvl2pPr>
            <a:lvl3pPr marL="649231" indent="0">
              <a:buNone/>
              <a:defRPr sz="1278" b="1"/>
            </a:lvl3pPr>
            <a:lvl4pPr marL="973848" indent="0">
              <a:buNone/>
              <a:defRPr sz="1136" b="1"/>
            </a:lvl4pPr>
            <a:lvl5pPr marL="1298465" indent="0">
              <a:buNone/>
              <a:defRPr sz="1136" b="1"/>
            </a:lvl5pPr>
            <a:lvl6pPr marL="1623079" indent="0">
              <a:buNone/>
              <a:defRPr sz="1136" b="1"/>
            </a:lvl6pPr>
            <a:lvl7pPr marL="1947697" indent="0">
              <a:buNone/>
              <a:defRPr sz="1136" b="1"/>
            </a:lvl7pPr>
            <a:lvl8pPr marL="2272312" indent="0">
              <a:buNone/>
              <a:defRPr sz="1136" b="1"/>
            </a:lvl8pPr>
            <a:lvl9pPr marL="2596927" indent="0">
              <a:buNone/>
              <a:defRPr sz="11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7"/>
            <a:ext cx="4041774" cy="3951288"/>
          </a:xfrm>
        </p:spPr>
        <p:txBody>
          <a:bodyPr/>
          <a:lstStyle>
            <a:lvl1pPr>
              <a:defRPr sz="1704"/>
            </a:lvl1pPr>
            <a:lvl2pPr>
              <a:defRPr sz="1419"/>
            </a:lvl2pPr>
            <a:lvl3pPr>
              <a:defRPr sz="1278"/>
            </a:lvl3pPr>
            <a:lvl4pPr>
              <a:defRPr sz="1136"/>
            </a:lvl4pPr>
            <a:lvl5pPr>
              <a:defRPr sz="1136"/>
            </a:lvl5pPr>
            <a:lvl6pPr>
              <a:defRPr sz="1136"/>
            </a:lvl6pPr>
            <a:lvl7pPr>
              <a:defRPr sz="1136"/>
            </a:lvl7pPr>
            <a:lvl8pPr>
              <a:defRPr sz="1136"/>
            </a:lvl8pPr>
            <a:lvl9pPr>
              <a:defRPr sz="11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AFD5D5CF-CE66-48C0-BD62-26BE71917C20}" type="slidenum">
              <a:rPr lang="en-US" smtClean="0"/>
              <a:pPr defTabSz="84408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57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385569E6-59A1-4EA8-8D0E-F6D86E001563}" type="slidenum">
              <a:rPr lang="en-US" smtClean="0"/>
              <a:pPr defTabSz="84408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5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D5D10236-C894-4F2D-AC50-367FC89E9E69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114960"/>
      </p:ext>
    </p:extLst>
  </p:cSld>
  <p:clrMapOvr>
    <a:masterClrMapping/>
  </p:clrMapOvr>
  <p:transition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C68E5826-6E45-424B-8E96-BEB9A4E4A9A0}" type="slidenum">
              <a:rPr lang="en-US" smtClean="0"/>
              <a:pPr defTabSz="84408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27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141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8"/>
            <a:ext cx="5111750" cy="5853113"/>
          </a:xfrm>
        </p:spPr>
        <p:txBody>
          <a:bodyPr/>
          <a:lstStyle>
            <a:lvl1pPr>
              <a:defRPr sz="2271"/>
            </a:lvl1pPr>
            <a:lvl2pPr>
              <a:defRPr sz="1987"/>
            </a:lvl2pPr>
            <a:lvl3pPr>
              <a:defRPr sz="1704"/>
            </a:lvl3pPr>
            <a:lvl4pPr>
              <a:defRPr sz="1419"/>
            </a:lvl4pPr>
            <a:lvl5pPr>
              <a:defRPr sz="1419"/>
            </a:lvl5pPr>
            <a:lvl6pPr>
              <a:defRPr sz="1419"/>
            </a:lvl6pPr>
            <a:lvl7pPr>
              <a:defRPr sz="1419"/>
            </a:lvl7pPr>
            <a:lvl8pPr>
              <a:defRPr sz="1419"/>
            </a:lvl8pPr>
            <a:lvl9pPr>
              <a:defRPr sz="14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8"/>
            <a:ext cx="3008313" cy="4691063"/>
          </a:xfrm>
        </p:spPr>
        <p:txBody>
          <a:bodyPr/>
          <a:lstStyle>
            <a:lvl1pPr marL="0" indent="0">
              <a:buNone/>
              <a:defRPr sz="993"/>
            </a:lvl1pPr>
            <a:lvl2pPr marL="324615" indent="0">
              <a:buNone/>
              <a:defRPr sz="853"/>
            </a:lvl2pPr>
            <a:lvl3pPr marL="649231" indent="0">
              <a:buNone/>
              <a:defRPr sz="711"/>
            </a:lvl3pPr>
            <a:lvl4pPr marL="973848" indent="0">
              <a:buNone/>
              <a:defRPr sz="639"/>
            </a:lvl4pPr>
            <a:lvl5pPr marL="1298465" indent="0">
              <a:buNone/>
              <a:defRPr sz="639"/>
            </a:lvl5pPr>
            <a:lvl6pPr marL="1623079" indent="0">
              <a:buNone/>
              <a:defRPr sz="639"/>
            </a:lvl6pPr>
            <a:lvl7pPr marL="1947697" indent="0">
              <a:buNone/>
              <a:defRPr sz="639"/>
            </a:lvl7pPr>
            <a:lvl8pPr marL="2272312" indent="0">
              <a:buNone/>
              <a:defRPr sz="639"/>
            </a:lvl8pPr>
            <a:lvl9pPr marL="2596927" indent="0">
              <a:buNone/>
              <a:defRPr sz="6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25A4F337-3AE6-4B5A-B5EA-F0B0BD9BF1CF}" type="slidenum">
              <a:rPr lang="en-US" smtClean="0"/>
              <a:pPr defTabSz="84408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54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/>
          <a:lstStyle>
            <a:lvl1pPr algn="l">
              <a:defRPr sz="141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2271"/>
            </a:lvl1pPr>
            <a:lvl2pPr marL="324615" indent="0">
              <a:buNone/>
              <a:defRPr sz="1987"/>
            </a:lvl2pPr>
            <a:lvl3pPr marL="649231" indent="0">
              <a:buNone/>
              <a:defRPr sz="1704"/>
            </a:lvl3pPr>
            <a:lvl4pPr marL="973848" indent="0">
              <a:buNone/>
              <a:defRPr sz="1419"/>
            </a:lvl4pPr>
            <a:lvl5pPr marL="1298465" indent="0">
              <a:buNone/>
              <a:defRPr sz="1419"/>
            </a:lvl5pPr>
            <a:lvl6pPr marL="1623079" indent="0">
              <a:buNone/>
              <a:defRPr sz="1419"/>
            </a:lvl6pPr>
            <a:lvl7pPr marL="1947697" indent="0">
              <a:buNone/>
              <a:defRPr sz="1419"/>
            </a:lvl7pPr>
            <a:lvl8pPr marL="2272312" indent="0">
              <a:buNone/>
              <a:defRPr sz="1419"/>
            </a:lvl8pPr>
            <a:lvl9pPr marL="2596927" indent="0">
              <a:buNone/>
              <a:defRPr sz="141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993"/>
            </a:lvl1pPr>
            <a:lvl2pPr marL="324615" indent="0">
              <a:buNone/>
              <a:defRPr sz="853"/>
            </a:lvl2pPr>
            <a:lvl3pPr marL="649231" indent="0">
              <a:buNone/>
              <a:defRPr sz="711"/>
            </a:lvl3pPr>
            <a:lvl4pPr marL="973848" indent="0">
              <a:buNone/>
              <a:defRPr sz="639"/>
            </a:lvl4pPr>
            <a:lvl5pPr marL="1298465" indent="0">
              <a:buNone/>
              <a:defRPr sz="639"/>
            </a:lvl5pPr>
            <a:lvl6pPr marL="1623079" indent="0">
              <a:buNone/>
              <a:defRPr sz="639"/>
            </a:lvl6pPr>
            <a:lvl7pPr marL="1947697" indent="0">
              <a:buNone/>
              <a:defRPr sz="639"/>
            </a:lvl7pPr>
            <a:lvl8pPr marL="2272312" indent="0">
              <a:buNone/>
              <a:defRPr sz="639"/>
            </a:lvl8pPr>
            <a:lvl9pPr marL="2596927" indent="0">
              <a:buNone/>
              <a:defRPr sz="6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FC6DB29D-BCF4-4ACF-8D4B-407A616A99FA}" type="slidenum">
              <a:rPr lang="en-US" smtClean="0"/>
              <a:pPr defTabSz="84408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63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5CF84069-6EEE-4289-9FD9-06E2C43BA324}" type="slidenum">
              <a:rPr lang="en-US" smtClean="0"/>
              <a:pPr defTabSz="84408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55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2" y="152402"/>
            <a:ext cx="1924049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152402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63294AE1-44C7-4914-9B65-B7F2105DEA25}" type="slidenum">
              <a:rPr lang="en-US" smtClean="0"/>
              <a:pPr defTabSz="84408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20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5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1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5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7" y="1524000"/>
            <a:ext cx="7623175" cy="1752600"/>
          </a:xfrm>
        </p:spPr>
        <p:txBody>
          <a:bodyPr/>
          <a:lstStyle>
            <a:lvl1pPr>
              <a:defRPr sz="2663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91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57F952BD-0633-45DB-99CC-0F733E6F4B7B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553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17A8A456-7E7A-48A2-85A8-4F5A571DE44D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73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10"/>
            <a:ext cx="7772401" cy="1362075"/>
          </a:xfrm>
        </p:spPr>
        <p:txBody>
          <a:bodyPr/>
          <a:lstStyle>
            <a:lvl1pPr algn="l">
              <a:defRPr sz="213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7"/>
            <a:ext cx="7772401" cy="1500187"/>
          </a:xfrm>
        </p:spPr>
        <p:txBody>
          <a:bodyPr anchor="b"/>
          <a:lstStyle>
            <a:lvl1pPr marL="0" indent="0">
              <a:buNone/>
              <a:defRPr sz="1063"/>
            </a:lvl1pPr>
            <a:lvl2pPr marL="243464" indent="0">
              <a:buNone/>
              <a:defRPr sz="957"/>
            </a:lvl2pPr>
            <a:lvl3pPr marL="486923" indent="0">
              <a:buNone/>
              <a:defRPr sz="853"/>
            </a:lvl3pPr>
            <a:lvl4pPr marL="730387" indent="0">
              <a:buNone/>
              <a:defRPr sz="747"/>
            </a:lvl4pPr>
            <a:lvl5pPr marL="973848" indent="0">
              <a:buNone/>
              <a:defRPr sz="747"/>
            </a:lvl5pPr>
            <a:lvl6pPr marL="1217310" indent="0">
              <a:buNone/>
              <a:defRPr sz="747"/>
            </a:lvl6pPr>
            <a:lvl7pPr marL="1460772" indent="0">
              <a:buNone/>
              <a:defRPr sz="747"/>
            </a:lvl7pPr>
            <a:lvl8pPr marL="1704233" indent="0">
              <a:buNone/>
              <a:defRPr sz="747"/>
            </a:lvl8pPr>
            <a:lvl9pPr marL="1947697" indent="0">
              <a:buNone/>
              <a:defRPr sz="7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7AFBEC75-4D9F-48A5-A698-80E9EE4BFECE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037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1491"/>
            </a:lvl1pPr>
            <a:lvl2pPr>
              <a:defRPr sz="1278"/>
            </a:lvl2pPr>
            <a:lvl3pPr>
              <a:defRPr sz="1063"/>
            </a:lvl3pPr>
            <a:lvl4pPr>
              <a:defRPr sz="957"/>
            </a:lvl4pPr>
            <a:lvl5pPr>
              <a:defRPr sz="957"/>
            </a:lvl5pPr>
            <a:lvl6pPr>
              <a:defRPr sz="957"/>
            </a:lvl6pPr>
            <a:lvl7pPr>
              <a:defRPr sz="957"/>
            </a:lvl7pPr>
            <a:lvl8pPr>
              <a:defRPr sz="957"/>
            </a:lvl8pPr>
            <a:lvl9pPr>
              <a:defRPr sz="9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1491"/>
            </a:lvl1pPr>
            <a:lvl2pPr>
              <a:defRPr sz="1278"/>
            </a:lvl2pPr>
            <a:lvl3pPr>
              <a:defRPr sz="1063"/>
            </a:lvl3pPr>
            <a:lvl4pPr>
              <a:defRPr sz="957"/>
            </a:lvl4pPr>
            <a:lvl5pPr>
              <a:defRPr sz="957"/>
            </a:lvl5pPr>
            <a:lvl6pPr>
              <a:defRPr sz="957"/>
            </a:lvl6pPr>
            <a:lvl7pPr>
              <a:defRPr sz="957"/>
            </a:lvl7pPr>
            <a:lvl8pPr>
              <a:defRPr sz="957"/>
            </a:lvl8pPr>
            <a:lvl9pPr>
              <a:defRPr sz="9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Footer Placeholder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7" name="Slide Number Placeholder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05F77BE0-06CE-48C8-843B-1675159069E9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928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22"/>
            <a:ext cx="4040188" cy="639763"/>
          </a:xfrm>
        </p:spPr>
        <p:txBody>
          <a:bodyPr anchor="b"/>
          <a:lstStyle>
            <a:lvl1pPr marL="0" indent="0">
              <a:buNone/>
              <a:defRPr sz="1278" b="1"/>
            </a:lvl1pPr>
            <a:lvl2pPr marL="243464" indent="0">
              <a:buNone/>
              <a:defRPr sz="1063" b="1"/>
            </a:lvl2pPr>
            <a:lvl3pPr marL="486923" indent="0">
              <a:buNone/>
              <a:defRPr sz="957" b="1"/>
            </a:lvl3pPr>
            <a:lvl4pPr marL="730387" indent="0">
              <a:buNone/>
              <a:defRPr sz="853" b="1"/>
            </a:lvl4pPr>
            <a:lvl5pPr marL="973848" indent="0">
              <a:buNone/>
              <a:defRPr sz="853" b="1"/>
            </a:lvl5pPr>
            <a:lvl6pPr marL="1217310" indent="0">
              <a:buNone/>
              <a:defRPr sz="853" b="1"/>
            </a:lvl6pPr>
            <a:lvl7pPr marL="1460772" indent="0">
              <a:buNone/>
              <a:defRPr sz="853" b="1"/>
            </a:lvl7pPr>
            <a:lvl8pPr marL="1704233" indent="0">
              <a:buNone/>
              <a:defRPr sz="853" b="1"/>
            </a:lvl8pPr>
            <a:lvl9pPr marL="1947697" indent="0">
              <a:buNone/>
              <a:defRPr sz="8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</p:spPr>
        <p:txBody>
          <a:bodyPr/>
          <a:lstStyle>
            <a:lvl1pPr>
              <a:defRPr sz="1278"/>
            </a:lvl1pPr>
            <a:lvl2pPr>
              <a:defRPr sz="1063"/>
            </a:lvl2pPr>
            <a:lvl3pPr>
              <a:defRPr sz="957"/>
            </a:lvl3pPr>
            <a:lvl4pPr>
              <a:defRPr sz="853"/>
            </a:lvl4pPr>
            <a:lvl5pPr>
              <a:defRPr sz="853"/>
            </a:lvl5pPr>
            <a:lvl6pPr>
              <a:defRPr sz="853"/>
            </a:lvl6pPr>
            <a:lvl7pPr>
              <a:defRPr sz="853"/>
            </a:lvl7pPr>
            <a:lvl8pPr>
              <a:defRPr sz="853"/>
            </a:lvl8pPr>
            <a:lvl9pPr>
              <a:defRPr sz="8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22"/>
            <a:ext cx="4041774" cy="639763"/>
          </a:xfrm>
        </p:spPr>
        <p:txBody>
          <a:bodyPr anchor="b"/>
          <a:lstStyle>
            <a:lvl1pPr marL="0" indent="0">
              <a:buNone/>
              <a:defRPr sz="1278" b="1"/>
            </a:lvl1pPr>
            <a:lvl2pPr marL="243464" indent="0">
              <a:buNone/>
              <a:defRPr sz="1063" b="1"/>
            </a:lvl2pPr>
            <a:lvl3pPr marL="486923" indent="0">
              <a:buNone/>
              <a:defRPr sz="957" b="1"/>
            </a:lvl3pPr>
            <a:lvl4pPr marL="730387" indent="0">
              <a:buNone/>
              <a:defRPr sz="853" b="1"/>
            </a:lvl4pPr>
            <a:lvl5pPr marL="973848" indent="0">
              <a:buNone/>
              <a:defRPr sz="853" b="1"/>
            </a:lvl5pPr>
            <a:lvl6pPr marL="1217310" indent="0">
              <a:buNone/>
              <a:defRPr sz="853" b="1"/>
            </a:lvl6pPr>
            <a:lvl7pPr marL="1460772" indent="0">
              <a:buNone/>
              <a:defRPr sz="853" b="1"/>
            </a:lvl7pPr>
            <a:lvl8pPr marL="1704233" indent="0">
              <a:buNone/>
              <a:defRPr sz="853" b="1"/>
            </a:lvl8pPr>
            <a:lvl9pPr marL="1947697" indent="0">
              <a:buNone/>
              <a:defRPr sz="8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7"/>
            <a:ext cx="4041774" cy="3951288"/>
          </a:xfrm>
        </p:spPr>
        <p:txBody>
          <a:bodyPr/>
          <a:lstStyle>
            <a:lvl1pPr>
              <a:defRPr sz="1278"/>
            </a:lvl1pPr>
            <a:lvl2pPr>
              <a:defRPr sz="1063"/>
            </a:lvl2pPr>
            <a:lvl3pPr>
              <a:defRPr sz="957"/>
            </a:lvl3pPr>
            <a:lvl4pPr>
              <a:defRPr sz="853"/>
            </a:lvl4pPr>
            <a:lvl5pPr>
              <a:defRPr sz="853"/>
            </a:lvl5pPr>
            <a:lvl6pPr>
              <a:defRPr sz="853"/>
            </a:lvl6pPr>
            <a:lvl7pPr>
              <a:defRPr sz="853"/>
            </a:lvl7pPr>
            <a:lvl8pPr>
              <a:defRPr sz="853"/>
            </a:lvl8pPr>
            <a:lvl9pPr>
              <a:defRPr sz="8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1198B763-4043-4CF5-918F-C6CDAA4DC9F8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03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4"/>
            <a:ext cx="7886700" cy="2852737"/>
          </a:xfrm>
        </p:spPr>
        <p:txBody>
          <a:bodyPr anchor="b"/>
          <a:lstStyle>
            <a:lvl1pPr>
              <a:defRPr sz="42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9"/>
            <a:ext cx="7886700" cy="1500187"/>
          </a:xfrm>
        </p:spPr>
        <p:txBody>
          <a:bodyPr/>
          <a:lstStyle>
            <a:lvl1pPr marL="0" indent="0">
              <a:buNone/>
              <a:defRPr sz="1704"/>
            </a:lvl1pPr>
            <a:lvl2pPr marL="324634" indent="0">
              <a:buNone/>
              <a:defRPr sz="1420"/>
            </a:lvl2pPr>
            <a:lvl3pPr marL="649268" indent="0">
              <a:buNone/>
              <a:defRPr sz="1278"/>
            </a:lvl3pPr>
            <a:lvl4pPr marL="973903" indent="0">
              <a:buNone/>
              <a:defRPr sz="1136"/>
            </a:lvl4pPr>
            <a:lvl5pPr marL="1298537" indent="0">
              <a:buNone/>
              <a:defRPr sz="1136"/>
            </a:lvl5pPr>
            <a:lvl6pPr marL="1623171" indent="0">
              <a:buNone/>
              <a:defRPr sz="1136"/>
            </a:lvl6pPr>
            <a:lvl7pPr marL="1947805" indent="0">
              <a:buNone/>
              <a:defRPr sz="1136"/>
            </a:lvl7pPr>
            <a:lvl8pPr marL="2272440" indent="0">
              <a:buNone/>
              <a:defRPr sz="1136"/>
            </a:lvl8pPr>
            <a:lvl9pPr marL="2597074" indent="0">
              <a:buNone/>
              <a:defRPr sz="11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A1D46FBD-F463-4654-850B-05E4B4FFFE28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132796"/>
      </p:ext>
    </p:extLst>
  </p:cSld>
  <p:clrMapOvr>
    <a:masterClrMapping/>
  </p:clrMapOvr>
  <p:transition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85206081-3247-4680-812E-FC99010DEEF4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012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A145C385-9732-4492-93E2-8FF2005AB8D8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600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8"/>
            <a:ext cx="3008313" cy="1162051"/>
          </a:xfrm>
        </p:spPr>
        <p:txBody>
          <a:bodyPr anchor="b"/>
          <a:lstStyle>
            <a:lvl1pPr algn="l">
              <a:defRPr sz="106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61"/>
            <a:ext cx="5111750" cy="5853113"/>
          </a:xfrm>
        </p:spPr>
        <p:txBody>
          <a:bodyPr/>
          <a:lstStyle>
            <a:lvl1pPr>
              <a:defRPr sz="1704"/>
            </a:lvl1pPr>
            <a:lvl2pPr>
              <a:defRPr sz="1491"/>
            </a:lvl2pPr>
            <a:lvl3pPr>
              <a:defRPr sz="127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8"/>
            <a:ext cx="3008313" cy="4691063"/>
          </a:xfrm>
        </p:spPr>
        <p:txBody>
          <a:bodyPr/>
          <a:lstStyle>
            <a:lvl1pPr marL="0" indent="0">
              <a:buNone/>
              <a:defRPr sz="747"/>
            </a:lvl1pPr>
            <a:lvl2pPr marL="243464" indent="0">
              <a:buNone/>
              <a:defRPr sz="639"/>
            </a:lvl2pPr>
            <a:lvl3pPr marL="486923" indent="0">
              <a:buNone/>
              <a:defRPr sz="532"/>
            </a:lvl3pPr>
            <a:lvl4pPr marL="730387" indent="0">
              <a:buNone/>
              <a:defRPr sz="478"/>
            </a:lvl4pPr>
            <a:lvl5pPr marL="973848" indent="0">
              <a:buNone/>
              <a:defRPr sz="478"/>
            </a:lvl5pPr>
            <a:lvl6pPr marL="1217310" indent="0">
              <a:buNone/>
              <a:defRPr sz="478"/>
            </a:lvl6pPr>
            <a:lvl7pPr marL="1460772" indent="0">
              <a:buNone/>
              <a:defRPr sz="478"/>
            </a:lvl7pPr>
            <a:lvl8pPr marL="1704233" indent="0">
              <a:buNone/>
              <a:defRPr sz="478"/>
            </a:lvl8pPr>
            <a:lvl9pPr marL="1947697" indent="0">
              <a:buNone/>
              <a:defRPr sz="4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Footer Placeholder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7" name="Slide Number Placeholder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FF2C7047-9FD6-4583-A656-601E9E070AAB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084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8"/>
            <a:ext cx="5486400" cy="566739"/>
          </a:xfrm>
        </p:spPr>
        <p:txBody>
          <a:bodyPr anchor="b"/>
          <a:lstStyle>
            <a:lvl1pPr algn="l">
              <a:defRPr sz="106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1704"/>
            </a:lvl1pPr>
            <a:lvl2pPr marL="243464" indent="0">
              <a:buNone/>
              <a:defRPr sz="1491"/>
            </a:lvl2pPr>
            <a:lvl3pPr marL="486923" indent="0">
              <a:buNone/>
              <a:defRPr sz="1278"/>
            </a:lvl3pPr>
            <a:lvl4pPr marL="730387" indent="0">
              <a:buNone/>
              <a:defRPr sz="1063"/>
            </a:lvl4pPr>
            <a:lvl5pPr marL="973848" indent="0">
              <a:buNone/>
              <a:defRPr sz="1063"/>
            </a:lvl5pPr>
            <a:lvl6pPr marL="1217310" indent="0">
              <a:buNone/>
              <a:defRPr sz="1063"/>
            </a:lvl6pPr>
            <a:lvl7pPr marL="1460772" indent="0">
              <a:buNone/>
              <a:defRPr sz="1063"/>
            </a:lvl7pPr>
            <a:lvl8pPr marL="1704233" indent="0">
              <a:buNone/>
              <a:defRPr sz="1063"/>
            </a:lvl8pPr>
            <a:lvl9pPr marL="1947697" indent="0">
              <a:buNone/>
              <a:defRPr sz="106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7"/>
            <a:ext cx="5486400" cy="804863"/>
          </a:xfrm>
        </p:spPr>
        <p:txBody>
          <a:bodyPr/>
          <a:lstStyle>
            <a:lvl1pPr marL="0" indent="0">
              <a:buNone/>
              <a:defRPr sz="747"/>
            </a:lvl1pPr>
            <a:lvl2pPr marL="243464" indent="0">
              <a:buNone/>
              <a:defRPr sz="639"/>
            </a:lvl2pPr>
            <a:lvl3pPr marL="486923" indent="0">
              <a:buNone/>
              <a:defRPr sz="532"/>
            </a:lvl3pPr>
            <a:lvl4pPr marL="730387" indent="0">
              <a:buNone/>
              <a:defRPr sz="478"/>
            </a:lvl4pPr>
            <a:lvl5pPr marL="973848" indent="0">
              <a:buNone/>
              <a:defRPr sz="478"/>
            </a:lvl5pPr>
            <a:lvl6pPr marL="1217310" indent="0">
              <a:buNone/>
              <a:defRPr sz="478"/>
            </a:lvl6pPr>
            <a:lvl7pPr marL="1460772" indent="0">
              <a:buNone/>
              <a:defRPr sz="478"/>
            </a:lvl7pPr>
            <a:lvl8pPr marL="1704233" indent="0">
              <a:buNone/>
              <a:defRPr sz="478"/>
            </a:lvl8pPr>
            <a:lvl9pPr marL="1947697" indent="0">
              <a:buNone/>
              <a:defRPr sz="4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Footer Placeholder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7" name="Slide Number Placeholder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60354CC1-5759-4094-8302-79602AEEE523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681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888A190F-9273-479A-9923-5663FD9A4D85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977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7813"/>
            <a:ext cx="2057401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277813"/>
            <a:ext cx="6019799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6023CFC3-4FED-4529-8B71-3DA23108E5BD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585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5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1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2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2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2"/>
              <a:ext cx="128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2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2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8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9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9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9"/>
              <a:ext cx="128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9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5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4" y="466726"/>
            <a:ext cx="6781800" cy="2133600"/>
          </a:xfrm>
        </p:spPr>
        <p:txBody>
          <a:bodyPr/>
          <a:lstStyle>
            <a:lvl1pPr algn="r">
              <a:defRPr sz="2557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7" y="3049588"/>
            <a:ext cx="6248399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704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B47E141A-9069-44F3-AF77-EA334351C4AF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39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B854FF8F-11A4-4518-9219-E3902030AB45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4022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10"/>
            <a:ext cx="7772401" cy="1362075"/>
          </a:xfrm>
        </p:spPr>
        <p:txBody>
          <a:bodyPr anchor="t"/>
          <a:lstStyle>
            <a:lvl1pPr algn="l">
              <a:defRPr sz="213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7"/>
            <a:ext cx="7772401" cy="1500187"/>
          </a:xfrm>
        </p:spPr>
        <p:txBody>
          <a:bodyPr anchor="b"/>
          <a:lstStyle>
            <a:lvl1pPr marL="0" indent="0">
              <a:buNone/>
              <a:defRPr sz="1063"/>
            </a:lvl1pPr>
            <a:lvl2pPr marL="243464" indent="0">
              <a:buNone/>
              <a:defRPr sz="957"/>
            </a:lvl2pPr>
            <a:lvl3pPr marL="486923" indent="0">
              <a:buNone/>
              <a:defRPr sz="853"/>
            </a:lvl3pPr>
            <a:lvl4pPr marL="730387" indent="0">
              <a:buNone/>
              <a:defRPr sz="747"/>
            </a:lvl4pPr>
            <a:lvl5pPr marL="973848" indent="0">
              <a:buNone/>
              <a:defRPr sz="747"/>
            </a:lvl5pPr>
            <a:lvl6pPr marL="1217310" indent="0">
              <a:buNone/>
              <a:defRPr sz="747"/>
            </a:lvl6pPr>
            <a:lvl7pPr marL="1460772" indent="0">
              <a:buNone/>
              <a:defRPr sz="747"/>
            </a:lvl7pPr>
            <a:lvl8pPr marL="1704233" indent="0">
              <a:buNone/>
              <a:defRPr sz="747"/>
            </a:lvl8pPr>
            <a:lvl9pPr marL="1947697" indent="0">
              <a:buNone/>
              <a:defRPr sz="7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2CFB804D-017B-4F2F-B4AA-56FD44BB573E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420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6"/>
            <a:ext cx="4038600" cy="4411663"/>
          </a:xfrm>
        </p:spPr>
        <p:txBody>
          <a:bodyPr/>
          <a:lstStyle>
            <a:lvl1pPr>
              <a:defRPr sz="1491"/>
            </a:lvl1pPr>
            <a:lvl2pPr>
              <a:defRPr sz="1278"/>
            </a:lvl2pPr>
            <a:lvl3pPr>
              <a:defRPr sz="1063"/>
            </a:lvl3pPr>
            <a:lvl4pPr>
              <a:defRPr sz="957"/>
            </a:lvl4pPr>
            <a:lvl5pPr>
              <a:defRPr sz="957"/>
            </a:lvl5pPr>
            <a:lvl6pPr>
              <a:defRPr sz="957"/>
            </a:lvl6pPr>
            <a:lvl7pPr>
              <a:defRPr sz="957"/>
            </a:lvl7pPr>
            <a:lvl8pPr>
              <a:defRPr sz="957"/>
            </a:lvl8pPr>
            <a:lvl9pPr>
              <a:defRPr sz="9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6"/>
            <a:ext cx="4038600" cy="4411663"/>
          </a:xfrm>
        </p:spPr>
        <p:txBody>
          <a:bodyPr/>
          <a:lstStyle>
            <a:lvl1pPr>
              <a:defRPr sz="1491"/>
            </a:lvl1pPr>
            <a:lvl2pPr>
              <a:defRPr sz="1278"/>
            </a:lvl2pPr>
            <a:lvl3pPr>
              <a:defRPr sz="1063"/>
            </a:lvl3pPr>
            <a:lvl4pPr>
              <a:defRPr sz="957"/>
            </a:lvl4pPr>
            <a:lvl5pPr>
              <a:defRPr sz="957"/>
            </a:lvl5pPr>
            <a:lvl6pPr>
              <a:defRPr sz="957"/>
            </a:lvl6pPr>
            <a:lvl7pPr>
              <a:defRPr sz="957"/>
            </a:lvl7pPr>
            <a:lvl8pPr>
              <a:defRPr sz="957"/>
            </a:lvl8pPr>
            <a:lvl9pPr>
              <a:defRPr sz="9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E4E06259-DA5A-42CE-A25F-36A94F7C154F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17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03511A60-0B25-418B-9613-C82F59C7DB83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507026"/>
      </p:ext>
    </p:extLst>
  </p:cSld>
  <p:clrMapOvr>
    <a:masterClrMapping/>
  </p:clrMapOvr>
  <p:transition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22"/>
            <a:ext cx="4040188" cy="639763"/>
          </a:xfrm>
        </p:spPr>
        <p:txBody>
          <a:bodyPr anchor="b"/>
          <a:lstStyle>
            <a:lvl1pPr marL="0" indent="0">
              <a:buNone/>
              <a:defRPr sz="1278" b="1"/>
            </a:lvl1pPr>
            <a:lvl2pPr marL="243464" indent="0">
              <a:buNone/>
              <a:defRPr sz="1063" b="1"/>
            </a:lvl2pPr>
            <a:lvl3pPr marL="486923" indent="0">
              <a:buNone/>
              <a:defRPr sz="957" b="1"/>
            </a:lvl3pPr>
            <a:lvl4pPr marL="730387" indent="0">
              <a:buNone/>
              <a:defRPr sz="853" b="1"/>
            </a:lvl4pPr>
            <a:lvl5pPr marL="973848" indent="0">
              <a:buNone/>
              <a:defRPr sz="853" b="1"/>
            </a:lvl5pPr>
            <a:lvl6pPr marL="1217310" indent="0">
              <a:buNone/>
              <a:defRPr sz="853" b="1"/>
            </a:lvl6pPr>
            <a:lvl7pPr marL="1460772" indent="0">
              <a:buNone/>
              <a:defRPr sz="853" b="1"/>
            </a:lvl7pPr>
            <a:lvl8pPr marL="1704233" indent="0">
              <a:buNone/>
              <a:defRPr sz="853" b="1"/>
            </a:lvl8pPr>
            <a:lvl9pPr marL="1947697" indent="0">
              <a:buNone/>
              <a:defRPr sz="8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</p:spPr>
        <p:txBody>
          <a:bodyPr/>
          <a:lstStyle>
            <a:lvl1pPr>
              <a:defRPr sz="1278"/>
            </a:lvl1pPr>
            <a:lvl2pPr>
              <a:defRPr sz="1063"/>
            </a:lvl2pPr>
            <a:lvl3pPr>
              <a:defRPr sz="957"/>
            </a:lvl3pPr>
            <a:lvl4pPr>
              <a:defRPr sz="853"/>
            </a:lvl4pPr>
            <a:lvl5pPr>
              <a:defRPr sz="853"/>
            </a:lvl5pPr>
            <a:lvl6pPr>
              <a:defRPr sz="853"/>
            </a:lvl6pPr>
            <a:lvl7pPr>
              <a:defRPr sz="853"/>
            </a:lvl7pPr>
            <a:lvl8pPr>
              <a:defRPr sz="853"/>
            </a:lvl8pPr>
            <a:lvl9pPr>
              <a:defRPr sz="8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22"/>
            <a:ext cx="4041774" cy="639763"/>
          </a:xfrm>
        </p:spPr>
        <p:txBody>
          <a:bodyPr anchor="b"/>
          <a:lstStyle>
            <a:lvl1pPr marL="0" indent="0">
              <a:buNone/>
              <a:defRPr sz="1278" b="1"/>
            </a:lvl1pPr>
            <a:lvl2pPr marL="243464" indent="0">
              <a:buNone/>
              <a:defRPr sz="1063" b="1"/>
            </a:lvl2pPr>
            <a:lvl3pPr marL="486923" indent="0">
              <a:buNone/>
              <a:defRPr sz="957" b="1"/>
            </a:lvl3pPr>
            <a:lvl4pPr marL="730387" indent="0">
              <a:buNone/>
              <a:defRPr sz="853" b="1"/>
            </a:lvl4pPr>
            <a:lvl5pPr marL="973848" indent="0">
              <a:buNone/>
              <a:defRPr sz="853" b="1"/>
            </a:lvl5pPr>
            <a:lvl6pPr marL="1217310" indent="0">
              <a:buNone/>
              <a:defRPr sz="853" b="1"/>
            </a:lvl6pPr>
            <a:lvl7pPr marL="1460772" indent="0">
              <a:buNone/>
              <a:defRPr sz="853" b="1"/>
            </a:lvl7pPr>
            <a:lvl8pPr marL="1704233" indent="0">
              <a:buNone/>
              <a:defRPr sz="853" b="1"/>
            </a:lvl8pPr>
            <a:lvl9pPr marL="1947697" indent="0">
              <a:buNone/>
              <a:defRPr sz="8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7"/>
            <a:ext cx="4041774" cy="3951288"/>
          </a:xfrm>
        </p:spPr>
        <p:txBody>
          <a:bodyPr/>
          <a:lstStyle>
            <a:lvl1pPr>
              <a:defRPr sz="1278"/>
            </a:lvl1pPr>
            <a:lvl2pPr>
              <a:defRPr sz="1063"/>
            </a:lvl2pPr>
            <a:lvl3pPr>
              <a:defRPr sz="957"/>
            </a:lvl3pPr>
            <a:lvl4pPr>
              <a:defRPr sz="853"/>
            </a:lvl4pPr>
            <a:lvl5pPr>
              <a:defRPr sz="853"/>
            </a:lvl5pPr>
            <a:lvl6pPr>
              <a:defRPr sz="853"/>
            </a:lvl6pPr>
            <a:lvl7pPr>
              <a:defRPr sz="853"/>
            </a:lvl7pPr>
            <a:lvl8pPr>
              <a:defRPr sz="853"/>
            </a:lvl8pPr>
            <a:lvl9pPr>
              <a:defRPr sz="8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FA832CBA-EE6A-4EE6-90D5-90ED2C1BA4C8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226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EE689C4D-ADC4-470F-98D8-0C1BDE9713CC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4197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7846A3AC-12C5-451C-A41B-9E6831B41F47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596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8"/>
            <a:ext cx="3008313" cy="1162051"/>
          </a:xfrm>
        </p:spPr>
        <p:txBody>
          <a:bodyPr/>
          <a:lstStyle>
            <a:lvl1pPr algn="l">
              <a:defRPr sz="106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61"/>
            <a:ext cx="5111750" cy="5853113"/>
          </a:xfrm>
        </p:spPr>
        <p:txBody>
          <a:bodyPr/>
          <a:lstStyle>
            <a:lvl1pPr>
              <a:defRPr sz="1704"/>
            </a:lvl1pPr>
            <a:lvl2pPr>
              <a:defRPr sz="1491"/>
            </a:lvl2pPr>
            <a:lvl3pPr>
              <a:defRPr sz="127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8"/>
            <a:ext cx="3008313" cy="4691063"/>
          </a:xfrm>
        </p:spPr>
        <p:txBody>
          <a:bodyPr/>
          <a:lstStyle>
            <a:lvl1pPr marL="0" indent="0">
              <a:buNone/>
              <a:defRPr sz="747"/>
            </a:lvl1pPr>
            <a:lvl2pPr marL="243464" indent="0">
              <a:buNone/>
              <a:defRPr sz="639"/>
            </a:lvl2pPr>
            <a:lvl3pPr marL="486923" indent="0">
              <a:buNone/>
              <a:defRPr sz="532"/>
            </a:lvl3pPr>
            <a:lvl4pPr marL="730387" indent="0">
              <a:buNone/>
              <a:defRPr sz="478"/>
            </a:lvl4pPr>
            <a:lvl5pPr marL="973848" indent="0">
              <a:buNone/>
              <a:defRPr sz="478"/>
            </a:lvl5pPr>
            <a:lvl6pPr marL="1217310" indent="0">
              <a:buNone/>
              <a:defRPr sz="478"/>
            </a:lvl6pPr>
            <a:lvl7pPr marL="1460772" indent="0">
              <a:buNone/>
              <a:defRPr sz="478"/>
            </a:lvl7pPr>
            <a:lvl8pPr marL="1704233" indent="0">
              <a:buNone/>
              <a:defRPr sz="478"/>
            </a:lvl8pPr>
            <a:lvl9pPr marL="1947697" indent="0">
              <a:buNone/>
              <a:defRPr sz="4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E3B1124D-7E59-475F-B481-0C9B5A6DB721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995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8"/>
            <a:ext cx="5486400" cy="566739"/>
          </a:xfrm>
        </p:spPr>
        <p:txBody>
          <a:bodyPr/>
          <a:lstStyle>
            <a:lvl1pPr algn="l">
              <a:defRPr sz="106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1704"/>
            </a:lvl1pPr>
            <a:lvl2pPr marL="243464" indent="0">
              <a:buNone/>
              <a:defRPr sz="1491"/>
            </a:lvl2pPr>
            <a:lvl3pPr marL="486923" indent="0">
              <a:buNone/>
              <a:defRPr sz="1278"/>
            </a:lvl3pPr>
            <a:lvl4pPr marL="730387" indent="0">
              <a:buNone/>
              <a:defRPr sz="1063"/>
            </a:lvl4pPr>
            <a:lvl5pPr marL="973848" indent="0">
              <a:buNone/>
              <a:defRPr sz="1063"/>
            </a:lvl5pPr>
            <a:lvl6pPr marL="1217310" indent="0">
              <a:buNone/>
              <a:defRPr sz="1063"/>
            </a:lvl6pPr>
            <a:lvl7pPr marL="1460772" indent="0">
              <a:buNone/>
              <a:defRPr sz="1063"/>
            </a:lvl7pPr>
            <a:lvl8pPr marL="1704233" indent="0">
              <a:buNone/>
              <a:defRPr sz="1063"/>
            </a:lvl8pPr>
            <a:lvl9pPr marL="1947697" indent="0">
              <a:buNone/>
              <a:defRPr sz="106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7"/>
            <a:ext cx="5486400" cy="804863"/>
          </a:xfrm>
        </p:spPr>
        <p:txBody>
          <a:bodyPr/>
          <a:lstStyle>
            <a:lvl1pPr marL="0" indent="0">
              <a:buNone/>
              <a:defRPr sz="747"/>
            </a:lvl1pPr>
            <a:lvl2pPr marL="243464" indent="0">
              <a:buNone/>
              <a:defRPr sz="639"/>
            </a:lvl2pPr>
            <a:lvl3pPr marL="486923" indent="0">
              <a:buNone/>
              <a:defRPr sz="532"/>
            </a:lvl3pPr>
            <a:lvl4pPr marL="730387" indent="0">
              <a:buNone/>
              <a:defRPr sz="478"/>
            </a:lvl4pPr>
            <a:lvl5pPr marL="973848" indent="0">
              <a:buNone/>
              <a:defRPr sz="478"/>
            </a:lvl5pPr>
            <a:lvl6pPr marL="1217310" indent="0">
              <a:buNone/>
              <a:defRPr sz="478"/>
            </a:lvl6pPr>
            <a:lvl7pPr marL="1460772" indent="0">
              <a:buNone/>
              <a:defRPr sz="478"/>
            </a:lvl7pPr>
            <a:lvl8pPr marL="1704233" indent="0">
              <a:buNone/>
              <a:defRPr sz="478"/>
            </a:lvl8pPr>
            <a:lvl9pPr marL="1947697" indent="0">
              <a:buNone/>
              <a:defRPr sz="4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AD6CEFDB-003F-4490-BB22-18599E5EF6AE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351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6DE838B8-BAF0-431E-A1B0-D19E3B769431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495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22248"/>
            <a:ext cx="2057401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122248"/>
            <a:ext cx="6019799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0DA4D607-80D6-439B-A251-C1312C0C9AF5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6085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76C4-DD07-4CD4-B0A2-90F125679A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47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62569-F460-4A30-B9EA-9883D701AE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63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AB89F-5603-4D06-BC6B-15D7308303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704" b="1"/>
            </a:lvl1pPr>
            <a:lvl2pPr marL="324634" indent="0">
              <a:buNone/>
              <a:defRPr sz="1420" b="1"/>
            </a:lvl2pPr>
            <a:lvl3pPr marL="649268" indent="0">
              <a:buNone/>
              <a:defRPr sz="1278" b="1"/>
            </a:lvl3pPr>
            <a:lvl4pPr marL="973903" indent="0">
              <a:buNone/>
              <a:defRPr sz="1136" b="1"/>
            </a:lvl4pPr>
            <a:lvl5pPr marL="1298537" indent="0">
              <a:buNone/>
              <a:defRPr sz="1136" b="1"/>
            </a:lvl5pPr>
            <a:lvl6pPr marL="1623171" indent="0">
              <a:buNone/>
              <a:defRPr sz="1136" b="1"/>
            </a:lvl6pPr>
            <a:lvl7pPr marL="1947805" indent="0">
              <a:buNone/>
              <a:defRPr sz="1136" b="1"/>
            </a:lvl7pPr>
            <a:lvl8pPr marL="2272440" indent="0">
              <a:buNone/>
              <a:defRPr sz="1136" b="1"/>
            </a:lvl8pPr>
            <a:lvl9pPr marL="2597074" indent="0">
              <a:buNone/>
              <a:defRPr sz="11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704" b="1"/>
            </a:lvl1pPr>
            <a:lvl2pPr marL="324634" indent="0">
              <a:buNone/>
              <a:defRPr sz="1420" b="1"/>
            </a:lvl2pPr>
            <a:lvl3pPr marL="649268" indent="0">
              <a:buNone/>
              <a:defRPr sz="1278" b="1"/>
            </a:lvl3pPr>
            <a:lvl4pPr marL="973903" indent="0">
              <a:buNone/>
              <a:defRPr sz="1136" b="1"/>
            </a:lvl4pPr>
            <a:lvl5pPr marL="1298537" indent="0">
              <a:buNone/>
              <a:defRPr sz="1136" b="1"/>
            </a:lvl5pPr>
            <a:lvl6pPr marL="1623171" indent="0">
              <a:buNone/>
              <a:defRPr sz="1136" b="1"/>
            </a:lvl6pPr>
            <a:lvl7pPr marL="1947805" indent="0">
              <a:buNone/>
              <a:defRPr sz="1136" b="1"/>
            </a:lvl7pPr>
            <a:lvl8pPr marL="2272440" indent="0">
              <a:buNone/>
              <a:defRPr sz="1136" b="1"/>
            </a:lvl8pPr>
            <a:lvl9pPr marL="2597074" indent="0">
              <a:buNone/>
              <a:defRPr sz="11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DAB3933D-7453-4E13-8EDC-338E01EA48D2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947388"/>
      </p:ext>
    </p:extLst>
  </p:cSld>
  <p:clrMapOvr>
    <a:masterClrMapping/>
  </p:clrMapOvr>
  <p:transition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CAC80-0E0E-4093-96EC-5AD88872E9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987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AA018-B5BD-42FF-9282-92FF191820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45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17539-39CF-4AA3-9347-CFF81A2E33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0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6C1E5-097A-405C-95BC-EC79E089BB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6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26FE2-1C4F-43F7-A8DF-4BE1837168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133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3E39C-9701-40EF-9E32-24C0F703AF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349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D378F-64E5-4D86-BE0F-8154464D33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424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B5489-9381-464F-B37A-84B62794C7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A9A03-59A1-4AD8-A0DB-53F097E64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478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F2B03-FD7A-4C4E-95D6-ABFBB6034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1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659D4EEA-53F6-4044-A648-C8FC71DF529E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120740"/>
      </p:ext>
    </p:extLst>
  </p:cSld>
  <p:clrMapOvr>
    <a:masterClrMapping/>
  </p:clrMapOvr>
  <p:transition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304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377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9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39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882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296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407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659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599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7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5C1878B4-6744-43C2-9FD5-4DB3CB7B7E13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331107"/>
      </p:ext>
    </p:extLst>
  </p:cSld>
  <p:clrMapOvr>
    <a:masterClrMapping/>
  </p:clrMapOvr>
  <p:transition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205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876C4-DD07-4CD4-B0A2-90F125679A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692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62569-F460-4A30-B9EA-9883D701AE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466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AB89F-5603-4D06-BC6B-15D7308303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987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CAC80-0E0E-4093-96EC-5AD88872E9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899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AA018-B5BD-42FF-9282-92FF191820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944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17539-39CF-4AA3-9347-CFF81A2E33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39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6C1E5-097A-405C-95BC-EC79E089BB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462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26FE2-1C4F-43F7-A8DF-4BE1837168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462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3E39C-9701-40EF-9E32-24C0F703AF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6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27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272"/>
            </a:lvl1pPr>
            <a:lvl2pPr>
              <a:defRPr sz="1988"/>
            </a:lvl2pPr>
            <a:lvl3pPr>
              <a:defRPr sz="1704"/>
            </a:lvl3pPr>
            <a:lvl4pPr>
              <a:defRPr sz="1420"/>
            </a:lvl4pPr>
            <a:lvl5pPr>
              <a:defRPr sz="1420"/>
            </a:lvl5pPr>
            <a:lvl6pPr>
              <a:defRPr sz="1420"/>
            </a:lvl6pPr>
            <a:lvl7pPr>
              <a:defRPr sz="1420"/>
            </a:lvl7pPr>
            <a:lvl8pPr>
              <a:defRPr sz="1420"/>
            </a:lvl8pPr>
            <a:lvl9pPr>
              <a:defRPr sz="14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136"/>
            </a:lvl1pPr>
            <a:lvl2pPr marL="324634" indent="0">
              <a:buNone/>
              <a:defRPr sz="994"/>
            </a:lvl2pPr>
            <a:lvl3pPr marL="649268" indent="0">
              <a:buNone/>
              <a:defRPr sz="852"/>
            </a:lvl3pPr>
            <a:lvl4pPr marL="973903" indent="0">
              <a:buNone/>
              <a:defRPr sz="710"/>
            </a:lvl4pPr>
            <a:lvl5pPr marL="1298537" indent="0">
              <a:buNone/>
              <a:defRPr sz="710"/>
            </a:lvl5pPr>
            <a:lvl6pPr marL="1623171" indent="0">
              <a:buNone/>
              <a:defRPr sz="710"/>
            </a:lvl6pPr>
            <a:lvl7pPr marL="1947805" indent="0">
              <a:buNone/>
              <a:defRPr sz="710"/>
            </a:lvl7pPr>
            <a:lvl8pPr marL="2272440" indent="0">
              <a:buNone/>
              <a:defRPr sz="710"/>
            </a:lvl8pPr>
            <a:lvl9pPr marL="2597074" indent="0">
              <a:buNone/>
              <a:defRPr sz="7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D6342CDF-9AD6-4C70-A8C9-2EE15B8DDE53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780881"/>
      </p:ext>
    </p:extLst>
  </p:cSld>
  <p:clrMapOvr>
    <a:masterClrMapping/>
  </p:clrMapOvr>
  <p:transition>
    <p:circl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D378F-64E5-4D86-BE0F-8154464D33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220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B5489-9381-464F-B37A-84B62794C7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07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šḻïďè">
            <a:extLst>
              <a:ext uri="{FF2B5EF4-FFF2-40B4-BE49-F238E27FC236}">
                <a16:creationId xmlns:a16="http://schemas.microsoft.com/office/drawing/2014/main" id="{47BB4401-7CAE-418D-88EC-CE87127EA4CD}"/>
              </a:ext>
            </a:extLst>
          </p:cNvPr>
          <p:cNvSpPr/>
          <p:nvPr/>
        </p:nvSpPr>
        <p:spPr>
          <a:xfrm>
            <a:off x="587500" y="1285636"/>
            <a:ext cx="7969003" cy="4650133"/>
          </a:xfrm>
          <a:prstGeom prst="roundRect">
            <a:avLst>
              <a:gd name="adj" fmla="val 5391"/>
            </a:avLst>
          </a:prstGeom>
          <a:noFill/>
          <a:ln w="127000" cmpd="sng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801" name="副标题 9800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19249" y="796987"/>
            <a:ext cx="7270878" cy="352269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accent6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 hasCustomPrompt="1"/>
          </p:nvPr>
        </p:nvSpPr>
        <p:spPr>
          <a:xfrm>
            <a:off x="3715222" y="1541288"/>
            <a:ext cx="4374905" cy="2892710"/>
          </a:xfrm>
        </p:spPr>
        <p:txBody>
          <a:bodyPr anchor="b">
            <a:normAutofit/>
          </a:bodyPr>
          <a:lstStyle>
            <a:lvl1pPr algn="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701562" y="4826032"/>
            <a:ext cx="4374905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050" b="0">
                <a:solidFill>
                  <a:schemeClr val="bg1"/>
                </a:solidFill>
              </a:defRPr>
            </a:lvl1pPr>
            <a:lvl2pPr marL="342883" indent="0">
              <a:buNone/>
              <a:defRPr/>
            </a:lvl2pPr>
            <a:lvl3pPr marL="685765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701562" y="5122303"/>
            <a:ext cx="4374905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050" b="0">
                <a:solidFill>
                  <a:schemeClr val="bg1"/>
                </a:solidFill>
              </a:defRPr>
            </a:lvl1pPr>
            <a:lvl2pPr marL="342883" indent="0">
              <a:buNone/>
              <a:defRPr/>
            </a:lvl2pPr>
            <a:lvl3pPr marL="685765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5B3241C-0D81-4CC5-9937-0873860B85A4}"/>
              </a:ext>
            </a:extLst>
          </p:cNvPr>
          <p:cNvGrpSpPr/>
          <p:nvPr userDrawn="1"/>
        </p:nvGrpSpPr>
        <p:grpSpPr>
          <a:xfrm>
            <a:off x="682099" y="1840068"/>
            <a:ext cx="3666033" cy="4888003"/>
            <a:chOff x="909465" y="1664429"/>
            <a:chExt cx="4888043" cy="4888003"/>
          </a:xfrm>
        </p:grpSpPr>
        <p:sp>
          <p:nvSpPr>
            <p:cNvPr id="3" name="îṩḻîḍe">
              <a:extLst>
                <a:ext uri="{FF2B5EF4-FFF2-40B4-BE49-F238E27FC236}">
                  <a16:creationId xmlns:a16="http://schemas.microsoft.com/office/drawing/2014/main" id="{79C6392C-33BC-4BE9-A490-1BDE27B27E31}"/>
                </a:ext>
              </a:extLst>
            </p:cNvPr>
            <p:cNvSpPr/>
            <p:nvPr/>
          </p:nvSpPr>
          <p:spPr>
            <a:xfrm>
              <a:off x="2783213" y="4760256"/>
              <a:ext cx="1140588" cy="570246"/>
            </a:xfrm>
            <a:custGeom>
              <a:avLst/>
              <a:gdLst>
                <a:gd name="connsiteX0" fmla="*/ 244405 w 1140588"/>
                <a:gd name="connsiteY0" fmla="*/ 570247 h 570246"/>
                <a:gd name="connsiteX1" fmla="*/ 896183 w 1140588"/>
                <a:gd name="connsiteY1" fmla="*/ 570247 h 570246"/>
                <a:gd name="connsiteX2" fmla="*/ 1140588 w 1140588"/>
                <a:gd name="connsiteY2" fmla="*/ 325842 h 570246"/>
                <a:gd name="connsiteX3" fmla="*/ 1140588 w 1140588"/>
                <a:gd name="connsiteY3" fmla="*/ 0 h 570246"/>
                <a:gd name="connsiteX4" fmla="*/ 0 w 1140588"/>
                <a:gd name="connsiteY4" fmla="*/ 0 h 570246"/>
                <a:gd name="connsiteX5" fmla="*/ 0 w 1140588"/>
                <a:gd name="connsiteY5" fmla="*/ 325842 h 570246"/>
                <a:gd name="connsiteX6" fmla="*/ 244405 w 1140588"/>
                <a:gd name="connsiteY6" fmla="*/ 570247 h 57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588" h="570246">
                  <a:moveTo>
                    <a:pt x="244405" y="570247"/>
                  </a:moveTo>
                  <a:lnTo>
                    <a:pt x="896183" y="570247"/>
                  </a:lnTo>
                  <a:cubicBezTo>
                    <a:pt x="1031179" y="570247"/>
                    <a:pt x="1140588" y="460837"/>
                    <a:pt x="1140588" y="325842"/>
                  </a:cubicBezTo>
                  <a:lnTo>
                    <a:pt x="1140588" y="0"/>
                  </a:lnTo>
                  <a:lnTo>
                    <a:pt x="0" y="0"/>
                  </a:lnTo>
                  <a:lnTo>
                    <a:pt x="0" y="325842"/>
                  </a:lnTo>
                  <a:cubicBezTo>
                    <a:pt x="0" y="460837"/>
                    <a:pt x="109409" y="570247"/>
                    <a:pt x="244405" y="570247"/>
                  </a:cubicBezTo>
                  <a:close/>
                </a:path>
              </a:pathLst>
            </a:custGeom>
            <a:solidFill>
              <a:srgbClr val="F9F4ED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îṥḻïḓé">
              <a:extLst>
                <a:ext uri="{FF2B5EF4-FFF2-40B4-BE49-F238E27FC236}">
                  <a16:creationId xmlns:a16="http://schemas.microsoft.com/office/drawing/2014/main" id="{21D22374-6AA1-4DF0-93E5-6DD4AF8F01A9}"/>
                </a:ext>
              </a:extLst>
            </p:cNvPr>
            <p:cNvSpPr/>
            <p:nvPr/>
          </p:nvSpPr>
          <p:spPr>
            <a:xfrm>
              <a:off x="1092331" y="5086091"/>
              <a:ext cx="4522159" cy="1303467"/>
            </a:xfrm>
            <a:custGeom>
              <a:avLst/>
              <a:gdLst>
                <a:gd name="connsiteX0" fmla="*/ 3644498 w 4522159"/>
                <a:gd name="connsiteY0" fmla="*/ 6 h 1303467"/>
                <a:gd name="connsiteX1" fmla="*/ 2994343 w 4522159"/>
                <a:gd name="connsiteY1" fmla="*/ 6 h 1303467"/>
                <a:gd name="connsiteX2" fmla="*/ 2586969 w 4522159"/>
                <a:gd name="connsiteY2" fmla="*/ 407380 h 1303467"/>
                <a:gd name="connsiteX3" fmla="*/ 1935191 w 4522159"/>
                <a:gd name="connsiteY3" fmla="*/ 407380 h 1303467"/>
                <a:gd name="connsiteX4" fmla="*/ 1527817 w 4522159"/>
                <a:gd name="connsiteY4" fmla="*/ 6 h 1303467"/>
                <a:gd name="connsiteX5" fmla="*/ 877662 w 4522159"/>
                <a:gd name="connsiteY5" fmla="*/ 6 h 1303467"/>
                <a:gd name="connsiteX6" fmla="*/ 162014 w 4522159"/>
                <a:gd name="connsiteY6" fmla="*/ 574167 h 1303467"/>
                <a:gd name="connsiteX7" fmla="*/ 0 w 4522159"/>
                <a:gd name="connsiteY7" fmla="*/ 1303468 h 1303467"/>
                <a:gd name="connsiteX8" fmla="*/ 807014 w 4522159"/>
                <a:gd name="connsiteY8" fmla="*/ 1303468 h 1303467"/>
                <a:gd name="connsiteX9" fmla="*/ 877185 w 4522159"/>
                <a:gd name="connsiteY9" fmla="*/ 882728 h 1303467"/>
                <a:gd name="connsiteX10" fmla="*/ 1037862 w 4522159"/>
                <a:gd name="connsiteY10" fmla="*/ 909460 h 1303467"/>
                <a:gd name="connsiteX11" fmla="*/ 972273 w 4522159"/>
                <a:gd name="connsiteY11" fmla="*/ 1303468 h 1303467"/>
                <a:gd name="connsiteX12" fmla="*/ 3549982 w 4522159"/>
                <a:gd name="connsiteY12" fmla="*/ 1303468 h 1303467"/>
                <a:gd name="connsiteX13" fmla="*/ 3484298 w 4522159"/>
                <a:gd name="connsiteY13" fmla="*/ 909460 h 1303467"/>
                <a:gd name="connsiteX14" fmla="*/ 3644975 w 4522159"/>
                <a:gd name="connsiteY14" fmla="*/ 882728 h 1303467"/>
                <a:gd name="connsiteX15" fmla="*/ 3715146 w 4522159"/>
                <a:gd name="connsiteY15" fmla="*/ 1303468 h 1303467"/>
                <a:gd name="connsiteX16" fmla="*/ 4522160 w 4522159"/>
                <a:gd name="connsiteY16" fmla="*/ 1303468 h 1303467"/>
                <a:gd name="connsiteX17" fmla="*/ 4360146 w 4522159"/>
                <a:gd name="connsiteY17" fmla="*/ 574072 h 1303467"/>
                <a:gd name="connsiteX18" fmla="*/ 3644498 w 4522159"/>
                <a:gd name="connsiteY18" fmla="*/ 6 h 130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2159" h="1303467">
                  <a:moveTo>
                    <a:pt x="3644498" y="6"/>
                  </a:moveTo>
                  <a:lnTo>
                    <a:pt x="2994343" y="6"/>
                  </a:lnTo>
                  <a:cubicBezTo>
                    <a:pt x="2994056" y="224840"/>
                    <a:pt x="2811898" y="407094"/>
                    <a:pt x="2586969" y="407380"/>
                  </a:cubicBezTo>
                  <a:lnTo>
                    <a:pt x="1935191" y="407380"/>
                  </a:lnTo>
                  <a:cubicBezTo>
                    <a:pt x="1710357" y="407094"/>
                    <a:pt x="1528104" y="224935"/>
                    <a:pt x="1527817" y="6"/>
                  </a:cubicBezTo>
                  <a:lnTo>
                    <a:pt x="877662" y="6"/>
                  </a:lnTo>
                  <a:cubicBezTo>
                    <a:pt x="533586" y="-1330"/>
                    <a:pt x="235240" y="237919"/>
                    <a:pt x="162014" y="574167"/>
                  </a:cubicBezTo>
                  <a:lnTo>
                    <a:pt x="0" y="1303468"/>
                  </a:lnTo>
                  <a:lnTo>
                    <a:pt x="807014" y="1303468"/>
                  </a:lnTo>
                  <a:lnTo>
                    <a:pt x="877185" y="882728"/>
                  </a:lnTo>
                  <a:lnTo>
                    <a:pt x="1037862" y="909460"/>
                  </a:lnTo>
                  <a:lnTo>
                    <a:pt x="972273" y="1303468"/>
                  </a:lnTo>
                  <a:lnTo>
                    <a:pt x="3549982" y="1303468"/>
                  </a:lnTo>
                  <a:lnTo>
                    <a:pt x="3484298" y="909460"/>
                  </a:lnTo>
                  <a:lnTo>
                    <a:pt x="3644975" y="882728"/>
                  </a:lnTo>
                  <a:lnTo>
                    <a:pt x="3715146" y="1303468"/>
                  </a:lnTo>
                  <a:lnTo>
                    <a:pt x="4522160" y="1303468"/>
                  </a:lnTo>
                  <a:lnTo>
                    <a:pt x="4360146" y="574072"/>
                  </a:lnTo>
                  <a:cubicBezTo>
                    <a:pt x="4286825" y="237919"/>
                    <a:pt x="3988574" y="-1426"/>
                    <a:pt x="3644498" y="6"/>
                  </a:cubicBezTo>
                  <a:close/>
                </a:path>
              </a:pathLst>
            </a:custGeom>
            <a:solidFill>
              <a:srgbClr val="03C9F7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5" name="图形 6">
              <a:extLst>
                <a:ext uri="{FF2B5EF4-FFF2-40B4-BE49-F238E27FC236}">
                  <a16:creationId xmlns:a16="http://schemas.microsoft.com/office/drawing/2014/main" id="{5249CEB6-E5C3-4D18-87D6-250452AFF3B2}"/>
                </a:ext>
              </a:extLst>
            </p:cNvPr>
            <p:cNvGrpSpPr/>
            <p:nvPr/>
          </p:nvGrpSpPr>
          <p:grpSpPr>
            <a:xfrm>
              <a:off x="2131432" y="3389488"/>
              <a:ext cx="2118209" cy="1207799"/>
              <a:chOff x="2131432" y="3389488"/>
              <a:chExt cx="2118209" cy="1207799"/>
            </a:xfrm>
            <a:solidFill>
              <a:srgbClr val="F9F4ED"/>
            </a:solidFill>
          </p:grpSpPr>
          <p:sp>
            <p:nvSpPr>
              <p:cNvPr id="6" name="îşlidê">
                <a:extLst>
                  <a:ext uri="{FF2B5EF4-FFF2-40B4-BE49-F238E27FC236}">
                    <a16:creationId xmlns:a16="http://schemas.microsoft.com/office/drawing/2014/main" id="{9E9D8FA2-0935-42B9-8724-E819E87B69D2}"/>
                  </a:ext>
                </a:extLst>
              </p:cNvPr>
              <p:cNvSpPr/>
              <p:nvPr/>
            </p:nvSpPr>
            <p:spPr>
              <a:xfrm>
                <a:off x="2457276" y="4290636"/>
                <a:ext cx="1792366" cy="306652"/>
              </a:xfrm>
              <a:custGeom>
                <a:avLst/>
                <a:gdLst>
                  <a:gd name="connsiteX0" fmla="*/ 1547962 w 1792366"/>
                  <a:gd name="connsiteY0" fmla="*/ 306652 h 306652"/>
                  <a:gd name="connsiteX1" fmla="*/ 1792367 w 1792366"/>
                  <a:gd name="connsiteY1" fmla="*/ 62247 h 306652"/>
                  <a:gd name="connsiteX2" fmla="*/ 1792367 w 1792366"/>
                  <a:gd name="connsiteY2" fmla="*/ 30455 h 306652"/>
                  <a:gd name="connsiteX3" fmla="*/ 1699283 w 1792366"/>
                  <a:gd name="connsiteY3" fmla="*/ 185691 h 306652"/>
                  <a:gd name="connsiteX4" fmla="*/ 1698137 w 1792366"/>
                  <a:gd name="connsiteY4" fmla="*/ 184927 h 306652"/>
                  <a:gd name="connsiteX5" fmla="*/ 1629494 w 1792366"/>
                  <a:gd name="connsiteY5" fmla="*/ 225120 h 306652"/>
                  <a:gd name="connsiteX6" fmla="*/ 162968 w 1792366"/>
                  <a:gd name="connsiteY6" fmla="*/ 225120 h 306652"/>
                  <a:gd name="connsiteX7" fmla="*/ 90888 w 1792366"/>
                  <a:gd name="connsiteY7" fmla="*/ 179771 h 306652"/>
                  <a:gd name="connsiteX8" fmla="*/ 90029 w 1792366"/>
                  <a:gd name="connsiteY8" fmla="*/ 179771 h 306652"/>
                  <a:gd name="connsiteX9" fmla="*/ 0 w 1792366"/>
                  <a:gd name="connsiteY9" fmla="*/ 0 h 306652"/>
                  <a:gd name="connsiteX10" fmla="*/ 0 w 1792366"/>
                  <a:gd name="connsiteY10" fmla="*/ 62247 h 306652"/>
                  <a:gd name="connsiteX11" fmla="*/ 244405 w 1792366"/>
                  <a:gd name="connsiteY11" fmla="*/ 306652 h 306652"/>
                  <a:gd name="connsiteX12" fmla="*/ 1547962 w 1792366"/>
                  <a:gd name="connsiteY12" fmla="*/ 306652 h 306652"/>
                  <a:gd name="connsiteX13" fmla="*/ 1547962 w 1792366"/>
                  <a:gd name="connsiteY13" fmla="*/ 306652 h 30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92366" h="306652">
                    <a:moveTo>
                      <a:pt x="1547962" y="306652"/>
                    </a:moveTo>
                    <a:cubicBezTo>
                      <a:pt x="1682957" y="306652"/>
                      <a:pt x="1792367" y="197242"/>
                      <a:pt x="1792367" y="62247"/>
                    </a:cubicBezTo>
                    <a:lnTo>
                      <a:pt x="1792367" y="30455"/>
                    </a:lnTo>
                    <a:lnTo>
                      <a:pt x="1699283" y="185691"/>
                    </a:lnTo>
                    <a:lnTo>
                      <a:pt x="1698137" y="184927"/>
                    </a:lnTo>
                    <a:cubicBezTo>
                      <a:pt x="1684007" y="209558"/>
                      <a:pt x="1657944" y="224834"/>
                      <a:pt x="1629494" y="225120"/>
                    </a:cubicBezTo>
                    <a:lnTo>
                      <a:pt x="162968" y="225120"/>
                    </a:lnTo>
                    <a:cubicBezTo>
                      <a:pt x="132227" y="224929"/>
                      <a:pt x="104349" y="207362"/>
                      <a:pt x="90888" y="179771"/>
                    </a:cubicBezTo>
                    <a:lnTo>
                      <a:pt x="90029" y="179771"/>
                    </a:lnTo>
                    <a:lnTo>
                      <a:pt x="0" y="0"/>
                    </a:lnTo>
                    <a:lnTo>
                      <a:pt x="0" y="62247"/>
                    </a:lnTo>
                    <a:cubicBezTo>
                      <a:pt x="0" y="197242"/>
                      <a:pt x="109409" y="306652"/>
                      <a:pt x="244405" y="306652"/>
                    </a:cubicBezTo>
                    <a:lnTo>
                      <a:pt x="1547962" y="306652"/>
                    </a:lnTo>
                    <a:lnTo>
                      <a:pt x="1547962" y="306652"/>
                    </a:lnTo>
                    <a:close/>
                  </a:path>
                </a:pathLst>
              </a:custGeom>
              <a:solidFill>
                <a:srgbClr val="F9F4ED"/>
              </a:solidFill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" name="iṧļîdê">
                <a:extLst>
                  <a:ext uri="{FF2B5EF4-FFF2-40B4-BE49-F238E27FC236}">
                    <a16:creationId xmlns:a16="http://schemas.microsoft.com/office/drawing/2014/main" id="{12ACAA7D-2639-4665-B49A-FEA39E7CFDB1}"/>
                  </a:ext>
                </a:extLst>
              </p:cNvPr>
              <p:cNvSpPr/>
              <p:nvPr/>
            </p:nvSpPr>
            <p:spPr>
              <a:xfrm>
                <a:off x="2131432" y="3389488"/>
                <a:ext cx="162970" cy="460646"/>
              </a:xfrm>
              <a:custGeom>
                <a:avLst/>
                <a:gdLst>
                  <a:gd name="connsiteX0" fmla="*/ 126596 w 162970"/>
                  <a:gd name="connsiteY0" fmla="*/ 16325 h 460646"/>
                  <a:gd name="connsiteX1" fmla="*/ 91749 w 162970"/>
                  <a:gd name="connsiteY1" fmla="*/ 39334 h 460646"/>
                  <a:gd name="connsiteX2" fmla="*/ 2 w 162970"/>
                  <a:gd name="connsiteY2" fmla="*/ 230180 h 460646"/>
                  <a:gd name="connsiteX3" fmla="*/ 162970 w 162970"/>
                  <a:gd name="connsiteY3" fmla="*/ 460646 h 460646"/>
                  <a:gd name="connsiteX4" fmla="*/ 162970 w 162970"/>
                  <a:gd name="connsiteY4" fmla="*/ 0 h 460646"/>
                  <a:gd name="connsiteX5" fmla="*/ 132515 w 162970"/>
                  <a:gd name="connsiteY5" fmla="*/ 13652 h 460646"/>
                  <a:gd name="connsiteX6" fmla="*/ 126596 w 162970"/>
                  <a:gd name="connsiteY6" fmla="*/ 16325 h 46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970" h="460646">
                    <a:moveTo>
                      <a:pt x="126596" y="16325"/>
                    </a:moveTo>
                    <a:cubicBezTo>
                      <a:pt x="114376" y="23104"/>
                      <a:pt x="102728" y="30742"/>
                      <a:pt x="91749" y="39334"/>
                    </a:cubicBezTo>
                    <a:cubicBezTo>
                      <a:pt x="33512" y="85542"/>
                      <a:pt x="-285" y="155808"/>
                      <a:pt x="2" y="230180"/>
                    </a:cubicBezTo>
                    <a:cubicBezTo>
                      <a:pt x="193" y="333765"/>
                      <a:pt x="65304" y="425990"/>
                      <a:pt x="162970" y="460646"/>
                    </a:cubicBezTo>
                    <a:lnTo>
                      <a:pt x="162970" y="0"/>
                    </a:lnTo>
                    <a:cubicBezTo>
                      <a:pt x="152564" y="3819"/>
                      <a:pt x="142349" y="8401"/>
                      <a:pt x="132515" y="13652"/>
                    </a:cubicBezTo>
                    <a:cubicBezTo>
                      <a:pt x="130319" y="14607"/>
                      <a:pt x="128601" y="15275"/>
                      <a:pt x="126596" y="16325"/>
                    </a:cubicBezTo>
                    <a:close/>
                  </a:path>
                </a:pathLst>
              </a:custGeom>
              <a:solidFill>
                <a:srgbClr val="F9F4ED"/>
              </a:solidFill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" name="îSļiḓê">
                <a:extLst>
                  <a:ext uri="{FF2B5EF4-FFF2-40B4-BE49-F238E27FC236}">
                    <a16:creationId xmlns:a16="http://schemas.microsoft.com/office/drawing/2014/main" id="{D3DCEC0B-D9AB-4173-B8AC-A56F78716FC8}"/>
                  </a:ext>
                </a:extLst>
              </p:cNvPr>
              <p:cNvSpPr/>
              <p:nvPr/>
            </p:nvSpPr>
            <p:spPr>
              <a:xfrm>
                <a:off x="2457276" y="3538136"/>
                <a:ext cx="81531" cy="551152"/>
              </a:xfrm>
              <a:custGeom>
                <a:avLst/>
                <a:gdLst>
                  <a:gd name="connsiteX0" fmla="*/ 0 w 81531"/>
                  <a:gd name="connsiteY0" fmla="*/ 388184 h 551152"/>
                  <a:gd name="connsiteX1" fmla="*/ 81532 w 81531"/>
                  <a:gd name="connsiteY1" fmla="*/ 551152 h 551152"/>
                  <a:gd name="connsiteX2" fmla="*/ 81532 w 81531"/>
                  <a:gd name="connsiteY2" fmla="*/ 108646 h 551152"/>
                  <a:gd name="connsiteX3" fmla="*/ 0 w 81531"/>
                  <a:gd name="connsiteY3" fmla="*/ 0 h 55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531" h="551152">
                    <a:moveTo>
                      <a:pt x="0" y="388184"/>
                    </a:moveTo>
                    <a:lnTo>
                      <a:pt x="81532" y="551152"/>
                    </a:lnTo>
                    <a:lnTo>
                      <a:pt x="81532" y="1086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4ED"/>
              </a:solidFill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17" name="îŝ1îḓè">
              <a:extLst>
                <a:ext uri="{FF2B5EF4-FFF2-40B4-BE49-F238E27FC236}">
                  <a16:creationId xmlns:a16="http://schemas.microsoft.com/office/drawing/2014/main" id="{2E482179-82BF-40BE-AF49-564F6606DD22}"/>
                </a:ext>
              </a:extLst>
            </p:cNvPr>
            <p:cNvSpPr/>
            <p:nvPr/>
          </p:nvSpPr>
          <p:spPr>
            <a:xfrm>
              <a:off x="2212871" y="1990365"/>
              <a:ext cx="530912" cy="1256203"/>
            </a:xfrm>
            <a:custGeom>
              <a:avLst/>
              <a:gdLst>
                <a:gd name="connsiteX0" fmla="*/ 435633 w 530912"/>
                <a:gd name="connsiteY0" fmla="*/ 607480 h 1256203"/>
                <a:gd name="connsiteX1" fmla="*/ 432005 w 530912"/>
                <a:gd name="connsiteY1" fmla="*/ 595355 h 1256203"/>
                <a:gd name="connsiteX2" fmla="*/ 415679 w 530912"/>
                <a:gd name="connsiteY2" fmla="*/ 513919 h 1256203"/>
                <a:gd name="connsiteX3" fmla="*/ 413006 w 530912"/>
                <a:gd name="connsiteY3" fmla="*/ 493583 h 1256203"/>
                <a:gd name="connsiteX4" fmla="*/ 407373 w 530912"/>
                <a:gd name="connsiteY4" fmla="*/ 407373 h 1256203"/>
                <a:gd name="connsiteX5" fmla="*/ 414629 w 530912"/>
                <a:gd name="connsiteY5" fmla="*/ 310089 h 1256203"/>
                <a:gd name="connsiteX6" fmla="*/ 418925 w 530912"/>
                <a:gd name="connsiteY6" fmla="*/ 283357 h 1256203"/>
                <a:gd name="connsiteX7" fmla="*/ 435824 w 530912"/>
                <a:gd name="connsiteY7" fmla="*/ 208699 h 1256203"/>
                <a:gd name="connsiteX8" fmla="*/ 441647 w 530912"/>
                <a:gd name="connsiteY8" fmla="*/ 187313 h 1256203"/>
                <a:gd name="connsiteX9" fmla="*/ 476017 w 530912"/>
                <a:gd name="connsiteY9" fmla="*/ 98239 h 1256203"/>
                <a:gd name="connsiteX10" fmla="*/ 485087 w 530912"/>
                <a:gd name="connsiteY10" fmla="*/ 80768 h 1256203"/>
                <a:gd name="connsiteX11" fmla="*/ 523466 w 530912"/>
                <a:gd name="connsiteY11" fmla="*/ 13079 h 1256203"/>
                <a:gd name="connsiteX12" fmla="*/ 530913 w 530912"/>
                <a:gd name="connsiteY12" fmla="*/ 0 h 1256203"/>
                <a:gd name="connsiteX13" fmla="*/ 407373 w 530912"/>
                <a:gd name="connsiteY13" fmla="*/ 0 h 1256203"/>
                <a:gd name="connsiteX14" fmla="*/ 0 w 530912"/>
                <a:gd name="connsiteY14" fmla="*/ 407373 h 1256203"/>
                <a:gd name="connsiteX15" fmla="*/ 0 w 530912"/>
                <a:gd name="connsiteY15" fmla="*/ 1256203 h 1256203"/>
                <a:gd name="connsiteX16" fmla="*/ 12125 w 530912"/>
                <a:gd name="connsiteY16" fmla="*/ 1252289 h 1256203"/>
                <a:gd name="connsiteX17" fmla="*/ 65779 w 530912"/>
                <a:gd name="connsiteY17" fmla="*/ 1235295 h 1256203"/>
                <a:gd name="connsiteX18" fmla="*/ 81436 w 530912"/>
                <a:gd name="connsiteY18" fmla="*/ 1230331 h 1256203"/>
                <a:gd name="connsiteX19" fmla="*/ 81436 w 530912"/>
                <a:gd name="connsiteY19" fmla="*/ 733310 h 1256203"/>
                <a:gd name="connsiteX20" fmla="*/ 162873 w 530912"/>
                <a:gd name="connsiteY20" fmla="*/ 651874 h 1256203"/>
                <a:gd name="connsiteX21" fmla="*/ 449190 w 530912"/>
                <a:gd name="connsiteY21" fmla="*/ 651874 h 1256203"/>
                <a:gd name="connsiteX22" fmla="*/ 435633 w 530912"/>
                <a:gd name="connsiteY22" fmla="*/ 607480 h 125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912" h="1256203">
                  <a:moveTo>
                    <a:pt x="435633" y="607480"/>
                  </a:moveTo>
                  <a:cubicBezTo>
                    <a:pt x="434487" y="603375"/>
                    <a:pt x="433055" y="599365"/>
                    <a:pt x="432005" y="595355"/>
                  </a:cubicBezTo>
                  <a:cubicBezTo>
                    <a:pt x="425036" y="568528"/>
                    <a:pt x="419498" y="541319"/>
                    <a:pt x="415679" y="513919"/>
                  </a:cubicBezTo>
                  <a:cubicBezTo>
                    <a:pt x="414629" y="507140"/>
                    <a:pt x="413770" y="500266"/>
                    <a:pt x="413006" y="493583"/>
                  </a:cubicBezTo>
                  <a:cubicBezTo>
                    <a:pt x="409378" y="464942"/>
                    <a:pt x="407564" y="436206"/>
                    <a:pt x="407373" y="407373"/>
                  </a:cubicBezTo>
                  <a:cubicBezTo>
                    <a:pt x="407660" y="374818"/>
                    <a:pt x="410047" y="342358"/>
                    <a:pt x="414629" y="310089"/>
                  </a:cubicBezTo>
                  <a:cubicBezTo>
                    <a:pt x="415870" y="301115"/>
                    <a:pt x="417398" y="292236"/>
                    <a:pt x="418925" y="283357"/>
                  </a:cubicBezTo>
                  <a:cubicBezTo>
                    <a:pt x="423222" y="258153"/>
                    <a:pt x="428854" y="233235"/>
                    <a:pt x="435824" y="208699"/>
                  </a:cubicBezTo>
                  <a:cubicBezTo>
                    <a:pt x="437829" y="201539"/>
                    <a:pt x="439452" y="194378"/>
                    <a:pt x="441647" y="187313"/>
                  </a:cubicBezTo>
                  <a:cubicBezTo>
                    <a:pt x="451194" y="156954"/>
                    <a:pt x="462651" y="127167"/>
                    <a:pt x="476017" y="98239"/>
                  </a:cubicBezTo>
                  <a:cubicBezTo>
                    <a:pt x="478785" y="92320"/>
                    <a:pt x="482127" y="86687"/>
                    <a:pt x="485087" y="80768"/>
                  </a:cubicBezTo>
                  <a:cubicBezTo>
                    <a:pt x="496639" y="57569"/>
                    <a:pt x="509432" y="34942"/>
                    <a:pt x="523466" y="13079"/>
                  </a:cubicBezTo>
                  <a:cubicBezTo>
                    <a:pt x="526139" y="8879"/>
                    <a:pt x="528144" y="4201"/>
                    <a:pt x="530913" y="0"/>
                  </a:cubicBezTo>
                  <a:lnTo>
                    <a:pt x="407373" y="0"/>
                  </a:lnTo>
                  <a:cubicBezTo>
                    <a:pt x="182540" y="286"/>
                    <a:pt x="286" y="182540"/>
                    <a:pt x="0" y="407373"/>
                  </a:cubicBezTo>
                  <a:lnTo>
                    <a:pt x="0" y="1256203"/>
                  </a:lnTo>
                  <a:cubicBezTo>
                    <a:pt x="3914" y="1254485"/>
                    <a:pt x="8115" y="1253912"/>
                    <a:pt x="12125" y="1252289"/>
                  </a:cubicBezTo>
                  <a:cubicBezTo>
                    <a:pt x="29691" y="1245320"/>
                    <a:pt x="47544" y="1239687"/>
                    <a:pt x="65779" y="1235295"/>
                  </a:cubicBezTo>
                  <a:cubicBezTo>
                    <a:pt x="71030" y="1233959"/>
                    <a:pt x="75995" y="1231381"/>
                    <a:pt x="81436" y="1230331"/>
                  </a:cubicBezTo>
                  <a:lnTo>
                    <a:pt x="81436" y="733310"/>
                  </a:lnTo>
                  <a:cubicBezTo>
                    <a:pt x="81436" y="688344"/>
                    <a:pt x="117906" y="651874"/>
                    <a:pt x="162873" y="651874"/>
                  </a:cubicBezTo>
                  <a:lnTo>
                    <a:pt x="449190" y="651874"/>
                  </a:lnTo>
                  <a:cubicBezTo>
                    <a:pt x="444130" y="637171"/>
                    <a:pt x="439929" y="622278"/>
                    <a:pt x="435633" y="607480"/>
                  </a:cubicBezTo>
                  <a:close/>
                </a:path>
              </a:pathLst>
            </a:custGeom>
            <a:solidFill>
              <a:srgbClr val="FAB300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íŝļiďê">
              <a:extLst>
                <a:ext uri="{FF2B5EF4-FFF2-40B4-BE49-F238E27FC236}">
                  <a16:creationId xmlns:a16="http://schemas.microsoft.com/office/drawing/2014/main" id="{D1DBA2D3-18DA-458A-8D99-1322909D3DE6}"/>
                </a:ext>
              </a:extLst>
            </p:cNvPr>
            <p:cNvSpPr/>
            <p:nvPr/>
          </p:nvSpPr>
          <p:spPr>
            <a:xfrm>
              <a:off x="2701681" y="3701105"/>
              <a:ext cx="1303461" cy="651778"/>
            </a:xfrm>
            <a:custGeom>
              <a:avLst/>
              <a:gdLst>
                <a:gd name="connsiteX0" fmla="*/ 0 w 1303461"/>
                <a:gd name="connsiteY0" fmla="*/ 0 h 651778"/>
                <a:gd name="connsiteX1" fmla="*/ 1303461 w 1303461"/>
                <a:gd name="connsiteY1" fmla="*/ 0 h 651778"/>
                <a:gd name="connsiteX2" fmla="*/ 1303461 w 1303461"/>
                <a:gd name="connsiteY2" fmla="*/ 651778 h 651778"/>
                <a:gd name="connsiteX3" fmla="*/ 0 w 1303461"/>
                <a:gd name="connsiteY3" fmla="*/ 651778 h 65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3461" h="651778">
                  <a:moveTo>
                    <a:pt x="0" y="0"/>
                  </a:moveTo>
                  <a:lnTo>
                    <a:pt x="1303461" y="0"/>
                  </a:lnTo>
                  <a:lnTo>
                    <a:pt x="1303461" y="651778"/>
                  </a:lnTo>
                  <a:lnTo>
                    <a:pt x="0" y="651778"/>
                  </a:lnTo>
                  <a:close/>
                </a:path>
              </a:pathLst>
            </a:custGeom>
            <a:solidFill>
              <a:srgbClr val="FEE9AB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iSļíḓê">
              <a:extLst>
                <a:ext uri="{FF2B5EF4-FFF2-40B4-BE49-F238E27FC236}">
                  <a16:creationId xmlns:a16="http://schemas.microsoft.com/office/drawing/2014/main" id="{148EA687-7029-46BC-9317-5BAC5392DA45}"/>
                </a:ext>
              </a:extLst>
            </p:cNvPr>
            <p:cNvSpPr/>
            <p:nvPr/>
          </p:nvSpPr>
          <p:spPr>
            <a:xfrm>
              <a:off x="2783210" y="1827492"/>
              <a:ext cx="1955147" cy="1140494"/>
            </a:xfrm>
            <a:custGeom>
              <a:avLst/>
              <a:gdLst>
                <a:gd name="connsiteX0" fmla="*/ 166694 w 1955147"/>
                <a:gd name="connsiteY0" fmla="*/ 973706 h 1140494"/>
                <a:gd name="connsiteX1" fmla="*/ 284028 w 1955147"/>
                <a:gd name="connsiteY1" fmla="*/ 1062875 h 1140494"/>
                <a:gd name="connsiteX2" fmla="*/ 570249 w 1955147"/>
                <a:gd name="connsiteY2" fmla="*/ 1140493 h 1140494"/>
                <a:gd name="connsiteX3" fmla="*/ 1059059 w 1955147"/>
                <a:gd name="connsiteY3" fmla="*/ 1140493 h 1140494"/>
                <a:gd name="connsiteX4" fmla="*/ 1507103 w 1955147"/>
                <a:gd name="connsiteY4" fmla="*/ 1021154 h 1140494"/>
                <a:gd name="connsiteX5" fmla="*/ 1507103 w 1955147"/>
                <a:gd name="connsiteY5" fmla="*/ 1021154 h 1140494"/>
                <a:gd name="connsiteX6" fmla="*/ 1550828 w 1955147"/>
                <a:gd name="connsiteY6" fmla="*/ 993563 h 1140494"/>
                <a:gd name="connsiteX7" fmla="*/ 1677613 w 1955147"/>
                <a:gd name="connsiteY7" fmla="*/ 893319 h 1140494"/>
                <a:gd name="connsiteX8" fmla="*/ 1727449 w 1955147"/>
                <a:gd name="connsiteY8" fmla="*/ 841861 h 1140494"/>
                <a:gd name="connsiteX9" fmla="*/ 1955146 w 1955147"/>
                <a:gd name="connsiteY9" fmla="*/ 244405 h 1140494"/>
                <a:gd name="connsiteX10" fmla="*/ 1955146 w 1955147"/>
                <a:gd name="connsiteY10" fmla="*/ 0 h 1140494"/>
                <a:gd name="connsiteX11" fmla="*/ 570249 w 1955147"/>
                <a:gd name="connsiteY11" fmla="*/ 0 h 1140494"/>
                <a:gd name="connsiteX12" fmla="*/ 2 w 1955147"/>
                <a:gd name="connsiteY12" fmla="*/ 570246 h 1140494"/>
                <a:gd name="connsiteX13" fmla="*/ 76665 w 1955147"/>
                <a:gd name="connsiteY13" fmla="*/ 854749 h 1140494"/>
                <a:gd name="connsiteX14" fmla="*/ 166694 w 1955147"/>
                <a:gd name="connsiteY14" fmla="*/ 973706 h 1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5147" h="1140494">
                  <a:moveTo>
                    <a:pt x="166694" y="973706"/>
                  </a:moveTo>
                  <a:cubicBezTo>
                    <a:pt x="201445" y="1008743"/>
                    <a:pt x="240970" y="1038721"/>
                    <a:pt x="284028" y="1062875"/>
                  </a:cubicBezTo>
                  <a:cubicBezTo>
                    <a:pt x="370810" y="1113952"/>
                    <a:pt x="469623" y="1140779"/>
                    <a:pt x="570249" y="1140493"/>
                  </a:cubicBezTo>
                  <a:lnTo>
                    <a:pt x="1059059" y="1140493"/>
                  </a:lnTo>
                  <a:cubicBezTo>
                    <a:pt x="1216299" y="1140779"/>
                    <a:pt x="1370866" y="1099631"/>
                    <a:pt x="1507103" y="1021154"/>
                  </a:cubicBezTo>
                  <a:lnTo>
                    <a:pt x="1507103" y="1021154"/>
                  </a:lnTo>
                  <a:cubicBezTo>
                    <a:pt x="1522092" y="1012562"/>
                    <a:pt x="1536412" y="1003015"/>
                    <a:pt x="1550828" y="993563"/>
                  </a:cubicBezTo>
                  <a:cubicBezTo>
                    <a:pt x="1596081" y="964063"/>
                    <a:pt x="1638470" y="930457"/>
                    <a:pt x="1677613" y="893319"/>
                  </a:cubicBezTo>
                  <a:cubicBezTo>
                    <a:pt x="1694893" y="876994"/>
                    <a:pt x="1711505" y="859809"/>
                    <a:pt x="1727449" y="841861"/>
                  </a:cubicBezTo>
                  <a:cubicBezTo>
                    <a:pt x="1874378" y="677651"/>
                    <a:pt x="1955528" y="464847"/>
                    <a:pt x="1955146" y="244405"/>
                  </a:cubicBezTo>
                  <a:lnTo>
                    <a:pt x="1955146" y="0"/>
                  </a:lnTo>
                  <a:lnTo>
                    <a:pt x="570249" y="0"/>
                  </a:lnTo>
                  <a:cubicBezTo>
                    <a:pt x="255291" y="0"/>
                    <a:pt x="2" y="255289"/>
                    <a:pt x="2" y="570246"/>
                  </a:cubicBezTo>
                  <a:cubicBezTo>
                    <a:pt x="-284" y="670204"/>
                    <a:pt x="26257" y="768444"/>
                    <a:pt x="76665" y="854749"/>
                  </a:cubicBezTo>
                  <a:cubicBezTo>
                    <a:pt x="101010" y="898284"/>
                    <a:pt x="131274" y="938381"/>
                    <a:pt x="166694" y="973706"/>
                  </a:cubicBezTo>
                  <a:close/>
                </a:path>
              </a:pathLst>
            </a:custGeom>
            <a:solidFill>
              <a:srgbClr val="FAB300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ïSḷiḓe">
              <a:extLst>
                <a:ext uri="{FF2B5EF4-FFF2-40B4-BE49-F238E27FC236}">
                  <a16:creationId xmlns:a16="http://schemas.microsoft.com/office/drawing/2014/main" id="{8C537AC0-E998-4880-9239-56C21AA51261}"/>
                </a:ext>
              </a:extLst>
            </p:cNvPr>
            <p:cNvSpPr/>
            <p:nvPr/>
          </p:nvSpPr>
          <p:spPr>
            <a:xfrm>
              <a:off x="2457276" y="2804921"/>
              <a:ext cx="1792175" cy="733214"/>
            </a:xfrm>
            <a:custGeom>
              <a:avLst/>
              <a:gdLst>
                <a:gd name="connsiteX0" fmla="*/ 0 w 1792175"/>
                <a:gd name="connsiteY0" fmla="*/ 461696 h 733214"/>
                <a:gd name="connsiteX1" fmla="*/ 203639 w 1792175"/>
                <a:gd name="connsiteY1" fmla="*/ 733215 h 733214"/>
                <a:gd name="connsiteX2" fmla="*/ 407278 w 1792175"/>
                <a:gd name="connsiteY2" fmla="*/ 733215 h 733214"/>
                <a:gd name="connsiteX3" fmla="*/ 244309 w 1792175"/>
                <a:gd name="connsiteY3" fmla="*/ 570246 h 733214"/>
                <a:gd name="connsiteX4" fmla="*/ 407278 w 1792175"/>
                <a:gd name="connsiteY4" fmla="*/ 407278 h 733214"/>
                <a:gd name="connsiteX5" fmla="*/ 570246 w 1792175"/>
                <a:gd name="connsiteY5" fmla="*/ 570246 h 733214"/>
                <a:gd name="connsiteX6" fmla="*/ 407278 w 1792175"/>
                <a:gd name="connsiteY6" fmla="*/ 733215 h 733214"/>
                <a:gd name="connsiteX7" fmla="*/ 1384898 w 1792175"/>
                <a:gd name="connsiteY7" fmla="*/ 733215 h 733214"/>
                <a:gd name="connsiteX8" fmla="*/ 1221929 w 1792175"/>
                <a:gd name="connsiteY8" fmla="*/ 570246 h 733214"/>
                <a:gd name="connsiteX9" fmla="*/ 1384898 w 1792175"/>
                <a:gd name="connsiteY9" fmla="*/ 407278 h 733214"/>
                <a:gd name="connsiteX10" fmla="*/ 1547866 w 1792175"/>
                <a:gd name="connsiteY10" fmla="*/ 570246 h 733214"/>
                <a:gd name="connsiteX11" fmla="*/ 1384898 w 1792175"/>
                <a:gd name="connsiteY11" fmla="*/ 733215 h 733214"/>
                <a:gd name="connsiteX12" fmla="*/ 1588537 w 1792175"/>
                <a:gd name="connsiteY12" fmla="*/ 733215 h 733214"/>
                <a:gd name="connsiteX13" fmla="*/ 1792176 w 1792175"/>
                <a:gd name="connsiteY13" fmla="*/ 461696 h 733214"/>
                <a:gd name="connsiteX14" fmla="*/ 1792176 w 1792175"/>
                <a:gd name="connsiteY14" fmla="*/ 245073 h 733214"/>
                <a:gd name="connsiteX15" fmla="*/ 1791412 w 1792175"/>
                <a:gd name="connsiteY15" fmla="*/ 245073 h 733214"/>
                <a:gd name="connsiteX16" fmla="*/ 1785302 w 1792175"/>
                <a:gd name="connsiteY16" fmla="*/ 247269 h 733214"/>
                <a:gd name="connsiteX17" fmla="*/ 1673601 w 1792175"/>
                <a:gd name="connsiteY17" fmla="*/ 285076 h 733214"/>
                <a:gd name="connsiteX18" fmla="*/ 1636940 w 1792175"/>
                <a:gd name="connsiteY18" fmla="*/ 294241 h 733214"/>
                <a:gd name="connsiteX19" fmla="*/ 1547294 w 1792175"/>
                <a:gd name="connsiteY19" fmla="*/ 312094 h 733214"/>
                <a:gd name="connsiteX20" fmla="*/ 1510346 w 1792175"/>
                <a:gd name="connsiteY20" fmla="*/ 317536 h 733214"/>
                <a:gd name="connsiteX21" fmla="*/ 1384707 w 1792175"/>
                <a:gd name="connsiteY21" fmla="*/ 325937 h 733214"/>
                <a:gd name="connsiteX22" fmla="*/ 896183 w 1792175"/>
                <a:gd name="connsiteY22" fmla="*/ 325937 h 733214"/>
                <a:gd name="connsiteX23" fmla="*/ 528908 w 1792175"/>
                <a:gd name="connsiteY23" fmla="*/ 226647 h 733214"/>
                <a:gd name="connsiteX24" fmla="*/ 377491 w 1792175"/>
                <a:gd name="connsiteY24" fmla="*/ 111414 h 733214"/>
                <a:gd name="connsiteX25" fmla="*/ 320495 w 1792175"/>
                <a:gd name="connsiteY25" fmla="*/ 45635 h 733214"/>
                <a:gd name="connsiteX26" fmla="*/ 305506 w 1792175"/>
                <a:gd name="connsiteY26" fmla="*/ 25204 h 733214"/>
                <a:gd name="connsiteX27" fmla="*/ 287080 w 1792175"/>
                <a:gd name="connsiteY27" fmla="*/ 0 h 733214"/>
                <a:gd name="connsiteX28" fmla="*/ 95 w 1792175"/>
                <a:gd name="connsiteY28" fmla="*/ 0 h 733214"/>
                <a:gd name="connsiteX29" fmla="*/ 0 w 1792175"/>
                <a:gd name="connsiteY29" fmla="*/ 461696 h 733214"/>
                <a:gd name="connsiteX30" fmla="*/ 0 w 1792175"/>
                <a:gd name="connsiteY30" fmla="*/ 461696 h 73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2175" h="733214">
                  <a:moveTo>
                    <a:pt x="0" y="461696"/>
                  </a:moveTo>
                  <a:lnTo>
                    <a:pt x="203639" y="733215"/>
                  </a:lnTo>
                  <a:lnTo>
                    <a:pt x="407278" y="733215"/>
                  </a:lnTo>
                  <a:cubicBezTo>
                    <a:pt x="317249" y="733215"/>
                    <a:pt x="244309" y="660275"/>
                    <a:pt x="244309" y="570246"/>
                  </a:cubicBezTo>
                  <a:cubicBezTo>
                    <a:pt x="244309" y="480218"/>
                    <a:pt x="317249" y="407278"/>
                    <a:pt x="407278" y="407278"/>
                  </a:cubicBezTo>
                  <a:cubicBezTo>
                    <a:pt x="497307" y="407278"/>
                    <a:pt x="570246" y="480218"/>
                    <a:pt x="570246" y="570246"/>
                  </a:cubicBezTo>
                  <a:cubicBezTo>
                    <a:pt x="570246" y="660275"/>
                    <a:pt x="497307" y="733215"/>
                    <a:pt x="407278" y="733215"/>
                  </a:cubicBezTo>
                  <a:lnTo>
                    <a:pt x="1384898" y="733215"/>
                  </a:lnTo>
                  <a:cubicBezTo>
                    <a:pt x="1294869" y="733215"/>
                    <a:pt x="1221929" y="660275"/>
                    <a:pt x="1221929" y="570246"/>
                  </a:cubicBezTo>
                  <a:cubicBezTo>
                    <a:pt x="1221929" y="480218"/>
                    <a:pt x="1294869" y="407278"/>
                    <a:pt x="1384898" y="407278"/>
                  </a:cubicBezTo>
                  <a:cubicBezTo>
                    <a:pt x="1474927" y="407278"/>
                    <a:pt x="1547866" y="480218"/>
                    <a:pt x="1547866" y="570246"/>
                  </a:cubicBezTo>
                  <a:cubicBezTo>
                    <a:pt x="1547866" y="660275"/>
                    <a:pt x="1474927" y="733215"/>
                    <a:pt x="1384898" y="733215"/>
                  </a:cubicBezTo>
                  <a:lnTo>
                    <a:pt x="1588537" y="733215"/>
                  </a:lnTo>
                  <a:lnTo>
                    <a:pt x="1792176" y="461696"/>
                  </a:lnTo>
                  <a:lnTo>
                    <a:pt x="1792176" y="245073"/>
                  </a:lnTo>
                  <a:lnTo>
                    <a:pt x="1791412" y="245073"/>
                  </a:lnTo>
                  <a:cubicBezTo>
                    <a:pt x="1789503" y="245933"/>
                    <a:pt x="1787307" y="246505"/>
                    <a:pt x="1785302" y="247269"/>
                  </a:cubicBezTo>
                  <a:cubicBezTo>
                    <a:pt x="1748832" y="261972"/>
                    <a:pt x="1711503" y="274574"/>
                    <a:pt x="1673601" y="285076"/>
                  </a:cubicBezTo>
                  <a:cubicBezTo>
                    <a:pt x="1661476" y="288512"/>
                    <a:pt x="1649161" y="291281"/>
                    <a:pt x="1636940" y="294241"/>
                  </a:cubicBezTo>
                  <a:cubicBezTo>
                    <a:pt x="1607249" y="301496"/>
                    <a:pt x="1577367" y="307320"/>
                    <a:pt x="1547294" y="312094"/>
                  </a:cubicBezTo>
                  <a:cubicBezTo>
                    <a:pt x="1534978" y="314003"/>
                    <a:pt x="1522853" y="316104"/>
                    <a:pt x="1510346" y="317536"/>
                  </a:cubicBezTo>
                  <a:cubicBezTo>
                    <a:pt x="1468721" y="322786"/>
                    <a:pt x="1426714" y="325651"/>
                    <a:pt x="1384707" y="325937"/>
                  </a:cubicBezTo>
                  <a:lnTo>
                    <a:pt x="896183" y="325937"/>
                  </a:lnTo>
                  <a:cubicBezTo>
                    <a:pt x="767107" y="326223"/>
                    <a:pt x="640322" y="291949"/>
                    <a:pt x="528908" y="226647"/>
                  </a:cubicBezTo>
                  <a:cubicBezTo>
                    <a:pt x="473344" y="195428"/>
                    <a:pt x="422362" y="156667"/>
                    <a:pt x="377491" y="111414"/>
                  </a:cubicBezTo>
                  <a:cubicBezTo>
                    <a:pt x="357156" y="90602"/>
                    <a:pt x="338157" y="68739"/>
                    <a:pt x="320495" y="45635"/>
                  </a:cubicBezTo>
                  <a:cubicBezTo>
                    <a:pt x="315244" y="38952"/>
                    <a:pt x="310471" y="31983"/>
                    <a:pt x="305506" y="25204"/>
                  </a:cubicBezTo>
                  <a:cubicBezTo>
                    <a:pt x="299396" y="17089"/>
                    <a:pt x="292713" y="8879"/>
                    <a:pt x="287080" y="0"/>
                  </a:cubicBezTo>
                  <a:lnTo>
                    <a:pt x="95" y="0"/>
                  </a:lnTo>
                  <a:lnTo>
                    <a:pt x="0" y="461696"/>
                  </a:lnTo>
                  <a:lnTo>
                    <a:pt x="0" y="461696"/>
                  </a:lnTo>
                  <a:close/>
                </a:path>
              </a:pathLst>
            </a:custGeom>
            <a:solidFill>
              <a:srgbClr val="F9F4ED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îšliďè">
              <a:extLst>
                <a:ext uri="{FF2B5EF4-FFF2-40B4-BE49-F238E27FC236}">
                  <a16:creationId xmlns:a16="http://schemas.microsoft.com/office/drawing/2014/main" id="{9838B8B8-1D48-4C9D-9176-50F48D0D6FCD}"/>
                </a:ext>
              </a:extLst>
            </p:cNvPr>
            <p:cNvSpPr/>
            <p:nvPr/>
          </p:nvSpPr>
          <p:spPr>
            <a:xfrm>
              <a:off x="4412611" y="2907266"/>
              <a:ext cx="81436" cy="305124"/>
            </a:xfrm>
            <a:custGeom>
              <a:avLst/>
              <a:gdLst>
                <a:gd name="connsiteX0" fmla="*/ 62533 w 81436"/>
                <a:gd name="connsiteY0" fmla="*/ 13271 h 305124"/>
                <a:gd name="connsiteX1" fmla="*/ 12889 w 81436"/>
                <a:gd name="connsiteY1" fmla="*/ 48499 h 305124"/>
                <a:gd name="connsiteX2" fmla="*/ 0 w 81436"/>
                <a:gd name="connsiteY2" fmla="*/ 57664 h 305124"/>
                <a:gd name="connsiteX3" fmla="*/ 0 w 81436"/>
                <a:gd name="connsiteY3" fmla="*/ 305124 h 305124"/>
                <a:gd name="connsiteX4" fmla="*/ 81436 w 81436"/>
                <a:gd name="connsiteY4" fmla="*/ 305124 h 305124"/>
                <a:gd name="connsiteX5" fmla="*/ 81436 w 81436"/>
                <a:gd name="connsiteY5" fmla="*/ 0 h 305124"/>
                <a:gd name="connsiteX6" fmla="*/ 62533 w 81436"/>
                <a:gd name="connsiteY6" fmla="*/ 13271 h 30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6" h="305124">
                  <a:moveTo>
                    <a:pt x="62533" y="13271"/>
                  </a:moveTo>
                  <a:cubicBezTo>
                    <a:pt x="46208" y="25491"/>
                    <a:pt x="29978" y="37329"/>
                    <a:pt x="12889" y="48499"/>
                  </a:cubicBezTo>
                  <a:cubicBezTo>
                    <a:pt x="8497" y="51459"/>
                    <a:pt x="4774" y="54800"/>
                    <a:pt x="0" y="57664"/>
                  </a:cubicBezTo>
                  <a:lnTo>
                    <a:pt x="0" y="305124"/>
                  </a:lnTo>
                  <a:lnTo>
                    <a:pt x="81436" y="305124"/>
                  </a:lnTo>
                  <a:lnTo>
                    <a:pt x="81436" y="0"/>
                  </a:lnTo>
                  <a:cubicBezTo>
                    <a:pt x="75326" y="4678"/>
                    <a:pt x="68739" y="8783"/>
                    <a:pt x="62533" y="13271"/>
                  </a:cubicBezTo>
                  <a:close/>
                </a:path>
              </a:pathLst>
            </a:custGeom>
            <a:solidFill>
              <a:srgbClr val="636E71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22" name="图形 6">
              <a:extLst>
                <a:ext uri="{FF2B5EF4-FFF2-40B4-BE49-F238E27FC236}">
                  <a16:creationId xmlns:a16="http://schemas.microsoft.com/office/drawing/2014/main" id="{5249CEB6-E5C3-4D18-87D6-250452AFF3B2}"/>
                </a:ext>
              </a:extLst>
            </p:cNvPr>
            <p:cNvGrpSpPr/>
            <p:nvPr/>
          </p:nvGrpSpPr>
          <p:grpSpPr>
            <a:xfrm>
              <a:off x="4168110" y="3389202"/>
              <a:ext cx="407591" cy="751067"/>
              <a:chOff x="4168110" y="3389202"/>
              <a:chExt cx="407591" cy="751067"/>
            </a:xfrm>
            <a:solidFill>
              <a:srgbClr val="F9F4ED"/>
            </a:solidFill>
          </p:grpSpPr>
          <p:sp>
            <p:nvSpPr>
              <p:cNvPr id="23" name="îṡḻidê">
                <a:extLst>
                  <a:ext uri="{FF2B5EF4-FFF2-40B4-BE49-F238E27FC236}">
                    <a16:creationId xmlns:a16="http://schemas.microsoft.com/office/drawing/2014/main" id="{340CE906-98FB-4D76-99FC-F9869771C272}"/>
                  </a:ext>
                </a:extLst>
              </p:cNvPr>
              <p:cNvSpPr/>
              <p:nvPr/>
            </p:nvSpPr>
            <p:spPr>
              <a:xfrm>
                <a:off x="4168110" y="3538136"/>
                <a:ext cx="81532" cy="602133"/>
              </a:xfrm>
              <a:custGeom>
                <a:avLst/>
                <a:gdLst>
                  <a:gd name="connsiteX0" fmla="*/ 0 w 81532"/>
                  <a:gd name="connsiteY0" fmla="*/ 602134 h 602133"/>
                  <a:gd name="connsiteX1" fmla="*/ 81532 w 81532"/>
                  <a:gd name="connsiteY1" fmla="*/ 466279 h 602133"/>
                  <a:gd name="connsiteX2" fmla="*/ 81532 w 81532"/>
                  <a:gd name="connsiteY2" fmla="*/ 407373 h 602133"/>
                  <a:gd name="connsiteX3" fmla="*/ 81532 w 81532"/>
                  <a:gd name="connsiteY3" fmla="*/ 0 h 602133"/>
                  <a:gd name="connsiteX4" fmla="*/ 0 w 81532"/>
                  <a:gd name="connsiteY4" fmla="*/ 108646 h 602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32" h="602133">
                    <a:moveTo>
                      <a:pt x="0" y="602134"/>
                    </a:moveTo>
                    <a:lnTo>
                      <a:pt x="81532" y="466279"/>
                    </a:lnTo>
                    <a:lnTo>
                      <a:pt x="81532" y="407373"/>
                    </a:lnTo>
                    <a:lnTo>
                      <a:pt x="81532" y="0"/>
                    </a:lnTo>
                    <a:lnTo>
                      <a:pt x="0" y="108646"/>
                    </a:lnTo>
                    <a:close/>
                  </a:path>
                </a:pathLst>
              </a:custGeom>
              <a:solidFill>
                <a:srgbClr val="F9F4ED"/>
              </a:solidFill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î$lïḑè">
                <a:extLst>
                  <a:ext uri="{FF2B5EF4-FFF2-40B4-BE49-F238E27FC236}">
                    <a16:creationId xmlns:a16="http://schemas.microsoft.com/office/drawing/2014/main" id="{15C0856E-03F3-4794-96ED-625FB0B13A21}"/>
                  </a:ext>
                </a:extLst>
              </p:cNvPr>
              <p:cNvSpPr/>
              <p:nvPr/>
            </p:nvSpPr>
            <p:spPr>
              <a:xfrm>
                <a:off x="4412515" y="3389202"/>
                <a:ext cx="163186" cy="460932"/>
              </a:xfrm>
              <a:custGeom>
                <a:avLst/>
                <a:gdLst>
                  <a:gd name="connsiteX0" fmla="*/ 0 w 163186"/>
                  <a:gd name="connsiteY0" fmla="*/ 0 h 460932"/>
                  <a:gd name="connsiteX1" fmla="*/ 0 w 163186"/>
                  <a:gd name="connsiteY1" fmla="*/ 460932 h 460932"/>
                  <a:gd name="connsiteX2" fmla="*/ 149221 w 163186"/>
                  <a:gd name="connsiteY2" fmla="*/ 149125 h 460932"/>
                  <a:gd name="connsiteX3" fmla="*/ 0 w 163186"/>
                  <a:gd name="connsiteY3" fmla="*/ 0 h 460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186" h="460932">
                    <a:moveTo>
                      <a:pt x="0" y="0"/>
                    </a:moveTo>
                    <a:lnTo>
                      <a:pt x="0" y="460932"/>
                    </a:lnTo>
                    <a:cubicBezTo>
                      <a:pt x="127263" y="416061"/>
                      <a:pt x="194092" y="276388"/>
                      <a:pt x="149221" y="149125"/>
                    </a:cubicBezTo>
                    <a:cubicBezTo>
                      <a:pt x="124589" y="79432"/>
                      <a:pt x="69789" y="24631"/>
                      <a:pt x="0" y="0"/>
                    </a:cubicBezTo>
                    <a:close/>
                  </a:path>
                </a:pathLst>
              </a:custGeom>
              <a:solidFill>
                <a:srgbClr val="F9F4ED"/>
              </a:solidFill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25" name="图形 6">
              <a:extLst>
                <a:ext uri="{FF2B5EF4-FFF2-40B4-BE49-F238E27FC236}">
                  <a16:creationId xmlns:a16="http://schemas.microsoft.com/office/drawing/2014/main" id="{5249CEB6-E5C3-4D18-87D6-250452AFF3B2}"/>
                </a:ext>
              </a:extLst>
            </p:cNvPr>
            <p:cNvGrpSpPr/>
            <p:nvPr/>
          </p:nvGrpSpPr>
          <p:grpSpPr>
            <a:xfrm>
              <a:off x="909465" y="1664429"/>
              <a:ext cx="4888043" cy="4888003"/>
              <a:chOff x="909465" y="1664429"/>
              <a:chExt cx="4888043" cy="4888003"/>
            </a:xfrm>
            <a:solidFill>
              <a:srgbClr val="0C426E"/>
            </a:solidFill>
          </p:grpSpPr>
          <p:sp>
            <p:nvSpPr>
              <p:cNvPr id="26" name="iSḻîḑe">
                <a:extLst>
                  <a:ext uri="{FF2B5EF4-FFF2-40B4-BE49-F238E27FC236}">
                    <a16:creationId xmlns:a16="http://schemas.microsoft.com/office/drawing/2014/main" id="{ACAF8466-7F78-4BA5-A1BF-8662EA691C62}"/>
                  </a:ext>
                </a:extLst>
              </p:cNvPr>
              <p:cNvSpPr/>
              <p:nvPr/>
            </p:nvSpPr>
            <p:spPr>
              <a:xfrm>
                <a:off x="3679300" y="3212295"/>
                <a:ext cx="325936" cy="325936"/>
              </a:xfrm>
              <a:custGeom>
                <a:avLst/>
                <a:gdLst>
                  <a:gd name="connsiteX0" fmla="*/ 325937 w 325936"/>
                  <a:gd name="connsiteY0" fmla="*/ 162968 h 325936"/>
                  <a:gd name="connsiteX1" fmla="*/ 162968 w 325936"/>
                  <a:gd name="connsiteY1" fmla="*/ 325937 h 325936"/>
                  <a:gd name="connsiteX2" fmla="*/ 0 w 325936"/>
                  <a:gd name="connsiteY2" fmla="*/ 162968 h 325936"/>
                  <a:gd name="connsiteX3" fmla="*/ 162968 w 325936"/>
                  <a:gd name="connsiteY3" fmla="*/ 0 h 325936"/>
                  <a:gd name="connsiteX4" fmla="*/ 325937 w 325936"/>
                  <a:gd name="connsiteY4" fmla="*/ 162968 h 32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936" h="325936">
                    <a:moveTo>
                      <a:pt x="325937" y="162968"/>
                    </a:moveTo>
                    <a:cubicBezTo>
                      <a:pt x="325937" y="252973"/>
                      <a:pt x="252973" y="325937"/>
                      <a:pt x="162968" y="325937"/>
                    </a:cubicBezTo>
                    <a:cubicBezTo>
                      <a:pt x="72963" y="325937"/>
                      <a:pt x="0" y="252973"/>
                      <a:pt x="0" y="162968"/>
                    </a:cubicBezTo>
                    <a:cubicBezTo>
                      <a:pt x="0" y="72963"/>
                      <a:pt x="72963" y="0"/>
                      <a:pt x="162968" y="0"/>
                    </a:cubicBezTo>
                    <a:cubicBezTo>
                      <a:pt x="252973" y="0"/>
                      <a:pt x="325937" y="72963"/>
                      <a:pt x="325937" y="162968"/>
                    </a:cubicBezTo>
                    <a:close/>
                  </a:path>
                </a:pathLst>
              </a:custGeom>
              <a:grpFill/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" name="í$ľîḍé">
                <a:extLst>
                  <a:ext uri="{FF2B5EF4-FFF2-40B4-BE49-F238E27FC236}">
                    <a16:creationId xmlns:a16="http://schemas.microsoft.com/office/drawing/2014/main" id="{D19FF294-7045-48CA-ACAB-0C986B019EBD}"/>
                  </a:ext>
                </a:extLst>
              </p:cNvPr>
              <p:cNvSpPr/>
              <p:nvPr/>
            </p:nvSpPr>
            <p:spPr>
              <a:xfrm>
                <a:off x="2701681" y="3212295"/>
                <a:ext cx="325936" cy="325936"/>
              </a:xfrm>
              <a:custGeom>
                <a:avLst/>
                <a:gdLst>
                  <a:gd name="connsiteX0" fmla="*/ 325937 w 325936"/>
                  <a:gd name="connsiteY0" fmla="*/ 162968 h 325936"/>
                  <a:gd name="connsiteX1" fmla="*/ 162968 w 325936"/>
                  <a:gd name="connsiteY1" fmla="*/ 325937 h 325936"/>
                  <a:gd name="connsiteX2" fmla="*/ 0 w 325936"/>
                  <a:gd name="connsiteY2" fmla="*/ 162968 h 325936"/>
                  <a:gd name="connsiteX3" fmla="*/ 162968 w 325936"/>
                  <a:gd name="connsiteY3" fmla="*/ 0 h 325936"/>
                  <a:gd name="connsiteX4" fmla="*/ 325937 w 325936"/>
                  <a:gd name="connsiteY4" fmla="*/ 162968 h 32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936" h="325936">
                    <a:moveTo>
                      <a:pt x="325937" y="162968"/>
                    </a:moveTo>
                    <a:cubicBezTo>
                      <a:pt x="325937" y="252973"/>
                      <a:pt x="252973" y="325937"/>
                      <a:pt x="162968" y="325937"/>
                    </a:cubicBezTo>
                    <a:cubicBezTo>
                      <a:pt x="72963" y="325937"/>
                      <a:pt x="0" y="252973"/>
                      <a:pt x="0" y="162968"/>
                    </a:cubicBezTo>
                    <a:cubicBezTo>
                      <a:pt x="0" y="72963"/>
                      <a:pt x="72963" y="0"/>
                      <a:pt x="162968" y="0"/>
                    </a:cubicBezTo>
                    <a:cubicBezTo>
                      <a:pt x="252973" y="0"/>
                      <a:pt x="325937" y="72963"/>
                      <a:pt x="325937" y="162968"/>
                    </a:cubicBezTo>
                    <a:close/>
                  </a:path>
                </a:pathLst>
              </a:custGeom>
              <a:grpFill/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" name="iṣḻïḓê">
                <a:extLst>
                  <a:ext uri="{FF2B5EF4-FFF2-40B4-BE49-F238E27FC236}">
                    <a16:creationId xmlns:a16="http://schemas.microsoft.com/office/drawing/2014/main" id="{157471C0-71A0-4EBC-8013-7992EBB3F787}"/>
                  </a:ext>
                </a:extLst>
              </p:cNvPr>
              <p:cNvSpPr/>
              <p:nvPr/>
            </p:nvSpPr>
            <p:spPr>
              <a:xfrm>
                <a:off x="909465" y="1664429"/>
                <a:ext cx="4888043" cy="4888003"/>
              </a:xfrm>
              <a:custGeom>
                <a:avLst/>
                <a:gdLst>
                  <a:gd name="connsiteX0" fmla="*/ 4701972 w 4888043"/>
                  <a:gd name="connsiteY0" fmla="*/ 3960315 h 4888003"/>
                  <a:gd name="connsiteX1" fmla="*/ 3827365 w 4888043"/>
                  <a:gd name="connsiteY1" fmla="*/ 3258701 h 4888003"/>
                  <a:gd name="connsiteX2" fmla="*/ 3177209 w 4888043"/>
                  <a:gd name="connsiteY2" fmla="*/ 3258701 h 4888003"/>
                  <a:gd name="connsiteX3" fmla="*/ 3177209 w 4888043"/>
                  <a:gd name="connsiteY3" fmla="*/ 3087618 h 4888003"/>
                  <a:gd name="connsiteX4" fmla="*/ 3503051 w 4888043"/>
                  <a:gd name="connsiteY4" fmla="*/ 2688455 h 4888003"/>
                  <a:gd name="connsiteX5" fmla="*/ 3503051 w 4888043"/>
                  <a:gd name="connsiteY5" fmla="*/ 2354403 h 4888003"/>
                  <a:gd name="connsiteX6" fmla="*/ 3820968 w 4888043"/>
                  <a:gd name="connsiteY6" fmla="*/ 1876094 h 4888003"/>
                  <a:gd name="connsiteX7" fmla="*/ 3701534 w 4888043"/>
                  <a:gd name="connsiteY7" fmla="*/ 1660904 h 4888003"/>
                  <a:gd name="connsiteX8" fmla="*/ 3747456 w 4888043"/>
                  <a:gd name="connsiteY8" fmla="*/ 1547866 h 4888003"/>
                  <a:gd name="connsiteX9" fmla="*/ 3747456 w 4888043"/>
                  <a:gd name="connsiteY9" fmla="*/ 1082924 h 4888003"/>
                  <a:gd name="connsiteX10" fmla="*/ 3991861 w 4888043"/>
                  <a:gd name="connsiteY10" fmla="*/ 407278 h 4888003"/>
                  <a:gd name="connsiteX11" fmla="*/ 3991861 w 4888043"/>
                  <a:gd name="connsiteY11" fmla="*/ 81436 h 4888003"/>
                  <a:gd name="connsiteX12" fmla="*/ 3910424 w 4888043"/>
                  <a:gd name="connsiteY12" fmla="*/ 0 h 4888003"/>
                  <a:gd name="connsiteX13" fmla="*/ 2443995 w 4888043"/>
                  <a:gd name="connsiteY13" fmla="*/ 0 h 4888003"/>
                  <a:gd name="connsiteX14" fmla="*/ 1984494 w 4888043"/>
                  <a:gd name="connsiteY14" fmla="*/ 162968 h 4888003"/>
                  <a:gd name="connsiteX15" fmla="*/ 1710780 w 4888043"/>
                  <a:gd name="connsiteY15" fmla="*/ 162968 h 4888003"/>
                  <a:gd name="connsiteX16" fmla="*/ 1140533 w 4888043"/>
                  <a:gd name="connsiteY16" fmla="*/ 733215 h 4888003"/>
                  <a:gd name="connsiteX17" fmla="*/ 1140533 w 4888043"/>
                  <a:gd name="connsiteY17" fmla="*/ 1629398 h 4888003"/>
                  <a:gd name="connsiteX18" fmla="*/ 1155140 w 4888043"/>
                  <a:gd name="connsiteY18" fmla="*/ 1692982 h 4888003"/>
                  <a:gd name="connsiteX19" fmla="*/ 1204308 w 4888043"/>
                  <a:gd name="connsiteY19" fmla="*/ 2266951 h 4888003"/>
                  <a:gd name="connsiteX20" fmla="*/ 1384938 w 4888043"/>
                  <a:gd name="connsiteY20" fmla="*/ 2354403 h 4888003"/>
                  <a:gd name="connsiteX21" fmla="*/ 1384938 w 4888043"/>
                  <a:gd name="connsiteY21" fmla="*/ 2688455 h 4888003"/>
                  <a:gd name="connsiteX22" fmla="*/ 1710780 w 4888043"/>
                  <a:gd name="connsiteY22" fmla="*/ 3087618 h 4888003"/>
                  <a:gd name="connsiteX23" fmla="*/ 1710780 w 4888043"/>
                  <a:gd name="connsiteY23" fmla="*/ 3258701 h 4888003"/>
                  <a:gd name="connsiteX24" fmla="*/ 1060624 w 4888043"/>
                  <a:gd name="connsiteY24" fmla="*/ 3258701 h 4888003"/>
                  <a:gd name="connsiteX25" fmla="*/ 186017 w 4888043"/>
                  <a:gd name="connsiteY25" fmla="*/ 3960410 h 4888003"/>
                  <a:gd name="connsiteX26" fmla="*/ 1950 w 4888043"/>
                  <a:gd name="connsiteY26" fmla="*/ 4788905 h 4888003"/>
                  <a:gd name="connsiteX27" fmla="*/ 63815 w 4888043"/>
                  <a:gd name="connsiteY27" fmla="*/ 4886094 h 4888003"/>
                  <a:gd name="connsiteX28" fmla="*/ 81477 w 4888043"/>
                  <a:gd name="connsiteY28" fmla="*/ 4888004 h 4888003"/>
                  <a:gd name="connsiteX29" fmla="*/ 4806608 w 4888043"/>
                  <a:gd name="connsiteY29" fmla="*/ 4888004 h 4888003"/>
                  <a:gd name="connsiteX30" fmla="*/ 4888044 w 4888043"/>
                  <a:gd name="connsiteY30" fmla="*/ 4806567 h 4888003"/>
                  <a:gd name="connsiteX31" fmla="*/ 4886135 w 4888043"/>
                  <a:gd name="connsiteY31" fmla="*/ 4788905 h 4888003"/>
                  <a:gd name="connsiteX32" fmla="*/ 4701972 w 4888043"/>
                  <a:gd name="connsiteY32" fmla="*/ 3960315 h 4888003"/>
                  <a:gd name="connsiteX33" fmla="*/ 1873748 w 4888043"/>
                  <a:gd name="connsiteY33" fmla="*/ 3095828 h 4888003"/>
                  <a:gd name="connsiteX34" fmla="*/ 3014336 w 4888043"/>
                  <a:gd name="connsiteY34" fmla="*/ 3095828 h 4888003"/>
                  <a:gd name="connsiteX35" fmla="*/ 3014336 w 4888043"/>
                  <a:gd name="connsiteY35" fmla="*/ 3421669 h 4888003"/>
                  <a:gd name="connsiteX36" fmla="*/ 2769932 w 4888043"/>
                  <a:gd name="connsiteY36" fmla="*/ 3666074 h 4888003"/>
                  <a:gd name="connsiteX37" fmla="*/ 2118153 w 4888043"/>
                  <a:gd name="connsiteY37" fmla="*/ 3666074 h 4888003"/>
                  <a:gd name="connsiteX38" fmla="*/ 1873748 w 4888043"/>
                  <a:gd name="connsiteY38" fmla="*/ 3421669 h 4888003"/>
                  <a:gd name="connsiteX39" fmla="*/ 1873748 w 4888043"/>
                  <a:gd name="connsiteY39" fmla="*/ 3095828 h 4888003"/>
                  <a:gd name="connsiteX40" fmla="*/ 2932805 w 4888043"/>
                  <a:gd name="connsiteY40" fmla="*/ 1873803 h 4888003"/>
                  <a:gd name="connsiteX41" fmla="*/ 1751546 w 4888043"/>
                  <a:gd name="connsiteY41" fmla="*/ 1873803 h 4888003"/>
                  <a:gd name="connsiteX42" fmla="*/ 1547907 w 4888043"/>
                  <a:gd name="connsiteY42" fmla="*/ 1602285 h 4888003"/>
                  <a:gd name="connsiteX43" fmla="*/ 1547907 w 4888043"/>
                  <a:gd name="connsiteY43" fmla="*/ 1140588 h 4888003"/>
                  <a:gd name="connsiteX44" fmla="*/ 1834510 w 4888043"/>
                  <a:gd name="connsiteY44" fmla="*/ 1140588 h 4888003"/>
                  <a:gd name="connsiteX45" fmla="*/ 1852936 w 4888043"/>
                  <a:gd name="connsiteY45" fmla="*/ 1165793 h 4888003"/>
                  <a:gd name="connsiteX46" fmla="*/ 1867924 w 4888043"/>
                  <a:gd name="connsiteY46" fmla="*/ 1186223 h 4888003"/>
                  <a:gd name="connsiteX47" fmla="*/ 1924920 w 4888043"/>
                  <a:gd name="connsiteY47" fmla="*/ 1252003 h 4888003"/>
                  <a:gd name="connsiteX48" fmla="*/ 2076337 w 4888043"/>
                  <a:gd name="connsiteY48" fmla="*/ 1367236 h 4888003"/>
                  <a:gd name="connsiteX49" fmla="*/ 2443995 w 4888043"/>
                  <a:gd name="connsiteY49" fmla="*/ 1466525 h 4888003"/>
                  <a:gd name="connsiteX50" fmla="*/ 2932805 w 4888043"/>
                  <a:gd name="connsiteY50" fmla="*/ 1466525 h 4888003"/>
                  <a:gd name="connsiteX51" fmla="*/ 3058157 w 4888043"/>
                  <a:gd name="connsiteY51" fmla="*/ 1458410 h 4888003"/>
                  <a:gd name="connsiteX52" fmla="*/ 3095105 w 4888043"/>
                  <a:gd name="connsiteY52" fmla="*/ 1452968 h 4888003"/>
                  <a:gd name="connsiteX53" fmla="*/ 3184752 w 4888043"/>
                  <a:gd name="connsiteY53" fmla="*/ 1435115 h 4888003"/>
                  <a:gd name="connsiteX54" fmla="*/ 3221412 w 4888043"/>
                  <a:gd name="connsiteY54" fmla="*/ 1425950 h 4888003"/>
                  <a:gd name="connsiteX55" fmla="*/ 3333113 w 4888043"/>
                  <a:gd name="connsiteY55" fmla="*/ 1388144 h 4888003"/>
                  <a:gd name="connsiteX56" fmla="*/ 3339223 w 4888043"/>
                  <a:gd name="connsiteY56" fmla="*/ 1385948 h 4888003"/>
                  <a:gd name="connsiteX57" fmla="*/ 3339987 w 4888043"/>
                  <a:gd name="connsiteY57" fmla="*/ 1385948 h 4888003"/>
                  <a:gd name="connsiteX58" fmla="*/ 3339987 w 4888043"/>
                  <a:gd name="connsiteY58" fmla="*/ 1602571 h 4888003"/>
                  <a:gd name="connsiteX59" fmla="*/ 3136539 w 4888043"/>
                  <a:gd name="connsiteY59" fmla="*/ 1873899 h 4888003"/>
                  <a:gd name="connsiteX60" fmla="*/ 2932805 w 4888043"/>
                  <a:gd name="connsiteY60" fmla="*/ 1873899 h 4888003"/>
                  <a:gd name="connsiteX61" fmla="*/ 2932805 w 4888043"/>
                  <a:gd name="connsiteY61" fmla="*/ 1873803 h 4888003"/>
                  <a:gd name="connsiteX62" fmla="*/ 3095773 w 4888043"/>
                  <a:gd name="connsiteY62" fmla="*/ 2036676 h 4888003"/>
                  <a:gd name="connsiteX63" fmla="*/ 3095773 w 4888043"/>
                  <a:gd name="connsiteY63" fmla="*/ 2688455 h 4888003"/>
                  <a:gd name="connsiteX64" fmla="*/ 1792216 w 4888043"/>
                  <a:gd name="connsiteY64" fmla="*/ 2688455 h 4888003"/>
                  <a:gd name="connsiteX65" fmla="*/ 1792216 w 4888043"/>
                  <a:gd name="connsiteY65" fmla="*/ 2036676 h 4888003"/>
                  <a:gd name="connsiteX66" fmla="*/ 3095773 w 4888043"/>
                  <a:gd name="connsiteY66" fmla="*/ 2036676 h 4888003"/>
                  <a:gd name="connsiteX67" fmla="*/ 3095773 w 4888043"/>
                  <a:gd name="connsiteY67" fmla="*/ 2036676 h 4888003"/>
                  <a:gd name="connsiteX68" fmla="*/ 1547811 w 4888043"/>
                  <a:gd name="connsiteY68" fmla="*/ 2261892 h 4888003"/>
                  <a:gd name="connsiteX69" fmla="*/ 1547811 w 4888043"/>
                  <a:gd name="connsiteY69" fmla="*/ 1873803 h 4888003"/>
                  <a:gd name="connsiteX70" fmla="*/ 1629248 w 4888043"/>
                  <a:gd name="connsiteY70" fmla="*/ 1982449 h 4888003"/>
                  <a:gd name="connsiteX71" fmla="*/ 1629248 w 4888043"/>
                  <a:gd name="connsiteY71" fmla="*/ 2424955 h 4888003"/>
                  <a:gd name="connsiteX72" fmla="*/ 1547811 w 4888043"/>
                  <a:gd name="connsiteY72" fmla="*/ 2261892 h 4888003"/>
                  <a:gd name="connsiteX73" fmla="*/ 3565680 w 4888043"/>
                  <a:gd name="connsiteY73" fmla="*/ 1256108 h 4888003"/>
                  <a:gd name="connsiteX74" fmla="*/ 3584583 w 4888043"/>
                  <a:gd name="connsiteY74" fmla="*/ 1242742 h 4888003"/>
                  <a:gd name="connsiteX75" fmla="*/ 3584583 w 4888043"/>
                  <a:gd name="connsiteY75" fmla="*/ 1547866 h 4888003"/>
                  <a:gd name="connsiteX76" fmla="*/ 3503146 w 4888043"/>
                  <a:gd name="connsiteY76" fmla="*/ 1547866 h 4888003"/>
                  <a:gd name="connsiteX77" fmla="*/ 3503146 w 4888043"/>
                  <a:gd name="connsiteY77" fmla="*/ 1300406 h 4888003"/>
                  <a:gd name="connsiteX78" fmla="*/ 3516035 w 4888043"/>
                  <a:gd name="connsiteY78" fmla="*/ 1291241 h 4888003"/>
                  <a:gd name="connsiteX79" fmla="*/ 3565680 w 4888043"/>
                  <a:gd name="connsiteY79" fmla="*/ 1256108 h 4888003"/>
                  <a:gd name="connsiteX80" fmla="*/ 3258646 w 4888043"/>
                  <a:gd name="connsiteY80" fmla="*/ 1982353 h 4888003"/>
                  <a:gd name="connsiteX81" fmla="*/ 3340082 w 4888043"/>
                  <a:gd name="connsiteY81" fmla="*/ 1873708 h 4888003"/>
                  <a:gd name="connsiteX82" fmla="*/ 3340082 w 4888043"/>
                  <a:gd name="connsiteY82" fmla="*/ 2340082 h 4888003"/>
                  <a:gd name="connsiteX83" fmla="*/ 3258646 w 4888043"/>
                  <a:gd name="connsiteY83" fmla="*/ 2475841 h 4888003"/>
                  <a:gd name="connsiteX84" fmla="*/ 3258646 w 4888043"/>
                  <a:gd name="connsiteY84" fmla="*/ 1982353 h 4888003"/>
                  <a:gd name="connsiteX85" fmla="*/ 3503051 w 4888043"/>
                  <a:gd name="connsiteY85" fmla="*/ 2185992 h 4888003"/>
                  <a:gd name="connsiteX86" fmla="*/ 3503051 w 4888043"/>
                  <a:gd name="connsiteY86" fmla="*/ 1724678 h 4888003"/>
                  <a:gd name="connsiteX87" fmla="*/ 3652272 w 4888043"/>
                  <a:gd name="connsiteY87" fmla="*/ 2036485 h 4888003"/>
                  <a:gd name="connsiteX88" fmla="*/ 3503051 w 4888043"/>
                  <a:gd name="connsiteY88" fmla="*/ 2185706 h 4888003"/>
                  <a:gd name="connsiteX89" fmla="*/ 3503051 w 4888043"/>
                  <a:gd name="connsiteY89" fmla="*/ 2185992 h 4888003"/>
                  <a:gd name="connsiteX90" fmla="*/ 3828988 w 4888043"/>
                  <a:gd name="connsiteY90" fmla="*/ 162968 h 4888003"/>
                  <a:gd name="connsiteX91" fmla="*/ 3828988 w 4888043"/>
                  <a:gd name="connsiteY91" fmla="*/ 407373 h 4888003"/>
                  <a:gd name="connsiteX92" fmla="*/ 3600908 w 4888043"/>
                  <a:gd name="connsiteY92" fmla="*/ 1004733 h 4888003"/>
                  <a:gd name="connsiteX93" fmla="*/ 3551073 w 4888043"/>
                  <a:gd name="connsiteY93" fmla="*/ 1056192 h 4888003"/>
                  <a:gd name="connsiteX94" fmla="*/ 3424288 w 4888043"/>
                  <a:gd name="connsiteY94" fmla="*/ 1156436 h 4888003"/>
                  <a:gd name="connsiteX95" fmla="*/ 3380562 w 4888043"/>
                  <a:gd name="connsiteY95" fmla="*/ 1184027 h 4888003"/>
                  <a:gd name="connsiteX96" fmla="*/ 3380562 w 4888043"/>
                  <a:gd name="connsiteY96" fmla="*/ 1184027 h 4888003"/>
                  <a:gd name="connsiteX97" fmla="*/ 2932900 w 4888043"/>
                  <a:gd name="connsiteY97" fmla="*/ 1303461 h 4888003"/>
                  <a:gd name="connsiteX98" fmla="*/ 2443995 w 4888043"/>
                  <a:gd name="connsiteY98" fmla="*/ 1303461 h 4888003"/>
                  <a:gd name="connsiteX99" fmla="*/ 2157774 w 4888043"/>
                  <a:gd name="connsiteY99" fmla="*/ 1225844 h 4888003"/>
                  <a:gd name="connsiteX100" fmla="*/ 2040440 w 4888043"/>
                  <a:gd name="connsiteY100" fmla="*/ 1136769 h 4888003"/>
                  <a:gd name="connsiteX101" fmla="*/ 1950316 w 4888043"/>
                  <a:gd name="connsiteY101" fmla="*/ 1017718 h 4888003"/>
                  <a:gd name="connsiteX102" fmla="*/ 1873653 w 4888043"/>
                  <a:gd name="connsiteY102" fmla="*/ 733215 h 4888003"/>
                  <a:gd name="connsiteX103" fmla="*/ 2443899 w 4888043"/>
                  <a:gd name="connsiteY103" fmla="*/ 162968 h 4888003"/>
                  <a:gd name="connsiteX104" fmla="*/ 3828988 w 4888043"/>
                  <a:gd name="connsiteY104" fmla="*/ 162968 h 4888003"/>
                  <a:gd name="connsiteX105" fmla="*/ 3828988 w 4888043"/>
                  <a:gd name="connsiteY105" fmla="*/ 162968 h 4888003"/>
                  <a:gd name="connsiteX106" fmla="*/ 3828988 w 4888043"/>
                  <a:gd name="connsiteY106" fmla="*/ 162968 h 4888003"/>
                  <a:gd name="connsiteX107" fmla="*/ 1303406 w 4888043"/>
                  <a:gd name="connsiteY107" fmla="*/ 733215 h 4888003"/>
                  <a:gd name="connsiteX108" fmla="*/ 1710780 w 4888043"/>
                  <a:gd name="connsiteY108" fmla="*/ 325841 h 4888003"/>
                  <a:gd name="connsiteX109" fmla="*/ 1834319 w 4888043"/>
                  <a:gd name="connsiteY109" fmla="*/ 325841 h 4888003"/>
                  <a:gd name="connsiteX110" fmla="*/ 1826872 w 4888043"/>
                  <a:gd name="connsiteY110" fmla="*/ 338921 h 4888003"/>
                  <a:gd name="connsiteX111" fmla="*/ 1788493 w 4888043"/>
                  <a:gd name="connsiteY111" fmla="*/ 406610 h 4888003"/>
                  <a:gd name="connsiteX112" fmla="*/ 1779423 w 4888043"/>
                  <a:gd name="connsiteY112" fmla="*/ 424081 h 4888003"/>
                  <a:gd name="connsiteX113" fmla="*/ 1745054 w 4888043"/>
                  <a:gd name="connsiteY113" fmla="*/ 513155 h 4888003"/>
                  <a:gd name="connsiteX114" fmla="*/ 1739230 w 4888043"/>
                  <a:gd name="connsiteY114" fmla="*/ 534540 h 4888003"/>
                  <a:gd name="connsiteX115" fmla="*/ 1722332 w 4888043"/>
                  <a:gd name="connsiteY115" fmla="*/ 609198 h 4888003"/>
                  <a:gd name="connsiteX116" fmla="*/ 1718036 w 4888043"/>
                  <a:gd name="connsiteY116" fmla="*/ 635930 h 4888003"/>
                  <a:gd name="connsiteX117" fmla="*/ 1710780 w 4888043"/>
                  <a:gd name="connsiteY117" fmla="*/ 733119 h 4888003"/>
                  <a:gd name="connsiteX118" fmla="*/ 1716412 w 4888043"/>
                  <a:gd name="connsiteY118" fmla="*/ 819043 h 4888003"/>
                  <a:gd name="connsiteX119" fmla="*/ 1719086 w 4888043"/>
                  <a:gd name="connsiteY119" fmla="*/ 839378 h 4888003"/>
                  <a:gd name="connsiteX120" fmla="*/ 1735411 w 4888043"/>
                  <a:gd name="connsiteY120" fmla="*/ 920815 h 4888003"/>
                  <a:gd name="connsiteX121" fmla="*/ 1739039 w 4888043"/>
                  <a:gd name="connsiteY121" fmla="*/ 932940 h 4888003"/>
                  <a:gd name="connsiteX122" fmla="*/ 1752691 w 4888043"/>
                  <a:gd name="connsiteY122" fmla="*/ 977142 h 4888003"/>
                  <a:gd name="connsiteX123" fmla="*/ 1466375 w 4888043"/>
                  <a:gd name="connsiteY123" fmla="*/ 977142 h 4888003"/>
                  <a:gd name="connsiteX124" fmla="*/ 1384938 w 4888043"/>
                  <a:gd name="connsiteY124" fmla="*/ 1058579 h 4888003"/>
                  <a:gd name="connsiteX125" fmla="*/ 1384938 w 4888043"/>
                  <a:gd name="connsiteY125" fmla="*/ 1555504 h 4888003"/>
                  <a:gd name="connsiteX126" fmla="*/ 1369281 w 4888043"/>
                  <a:gd name="connsiteY126" fmla="*/ 1560468 h 4888003"/>
                  <a:gd name="connsiteX127" fmla="*/ 1315627 w 4888043"/>
                  <a:gd name="connsiteY127" fmla="*/ 1577462 h 4888003"/>
                  <a:gd name="connsiteX128" fmla="*/ 1303502 w 4888043"/>
                  <a:gd name="connsiteY128" fmla="*/ 1581376 h 4888003"/>
                  <a:gd name="connsiteX129" fmla="*/ 1303406 w 4888043"/>
                  <a:gd name="connsiteY129" fmla="*/ 733215 h 4888003"/>
                  <a:gd name="connsiteX130" fmla="*/ 1303406 w 4888043"/>
                  <a:gd name="connsiteY130" fmla="*/ 733215 h 4888003"/>
                  <a:gd name="connsiteX131" fmla="*/ 1221970 w 4888043"/>
                  <a:gd name="connsiteY131" fmla="*/ 1955240 h 4888003"/>
                  <a:gd name="connsiteX132" fmla="*/ 1313717 w 4888043"/>
                  <a:gd name="connsiteY132" fmla="*/ 1764394 h 4888003"/>
                  <a:gd name="connsiteX133" fmla="*/ 1348564 w 4888043"/>
                  <a:gd name="connsiteY133" fmla="*/ 1741385 h 4888003"/>
                  <a:gd name="connsiteX134" fmla="*/ 1354388 w 4888043"/>
                  <a:gd name="connsiteY134" fmla="*/ 1738712 h 4888003"/>
                  <a:gd name="connsiteX135" fmla="*/ 1384843 w 4888043"/>
                  <a:gd name="connsiteY135" fmla="*/ 1725060 h 4888003"/>
                  <a:gd name="connsiteX136" fmla="*/ 1384843 w 4888043"/>
                  <a:gd name="connsiteY136" fmla="*/ 2185706 h 4888003"/>
                  <a:gd name="connsiteX137" fmla="*/ 1221970 w 4888043"/>
                  <a:gd name="connsiteY137" fmla="*/ 1955240 h 4888003"/>
                  <a:gd name="connsiteX138" fmla="*/ 1547811 w 4888043"/>
                  <a:gd name="connsiteY138" fmla="*/ 2688455 h 4888003"/>
                  <a:gd name="connsiteX139" fmla="*/ 1547811 w 4888043"/>
                  <a:gd name="connsiteY139" fmla="*/ 2626208 h 4888003"/>
                  <a:gd name="connsiteX140" fmla="*/ 1637840 w 4888043"/>
                  <a:gd name="connsiteY140" fmla="*/ 2806361 h 4888003"/>
                  <a:gd name="connsiteX141" fmla="*/ 1638699 w 4888043"/>
                  <a:gd name="connsiteY141" fmla="*/ 2806361 h 4888003"/>
                  <a:gd name="connsiteX142" fmla="*/ 1710780 w 4888043"/>
                  <a:gd name="connsiteY142" fmla="*/ 2851423 h 4888003"/>
                  <a:gd name="connsiteX143" fmla="*/ 3177209 w 4888043"/>
                  <a:gd name="connsiteY143" fmla="*/ 2851423 h 4888003"/>
                  <a:gd name="connsiteX144" fmla="*/ 3245853 w 4888043"/>
                  <a:gd name="connsiteY144" fmla="*/ 2811230 h 4888003"/>
                  <a:gd name="connsiteX145" fmla="*/ 3246998 w 4888043"/>
                  <a:gd name="connsiteY145" fmla="*/ 2811994 h 4888003"/>
                  <a:gd name="connsiteX146" fmla="*/ 3340082 w 4888043"/>
                  <a:gd name="connsiteY146" fmla="*/ 2656758 h 4888003"/>
                  <a:gd name="connsiteX147" fmla="*/ 3340082 w 4888043"/>
                  <a:gd name="connsiteY147" fmla="*/ 2688550 h 4888003"/>
                  <a:gd name="connsiteX148" fmla="*/ 3095678 w 4888043"/>
                  <a:gd name="connsiteY148" fmla="*/ 2932955 h 4888003"/>
                  <a:gd name="connsiteX149" fmla="*/ 1792216 w 4888043"/>
                  <a:gd name="connsiteY149" fmla="*/ 2932955 h 4888003"/>
                  <a:gd name="connsiteX150" fmla="*/ 1547811 w 4888043"/>
                  <a:gd name="connsiteY150" fmla="*/ 2688455 h 4888003"/>
                  <a:gd name="connsiteX151" fmla="*/ 3897918 w 4888043"/>
                  <a:gd name="connsiteY151" fmla="*/ 4725131 h 4888003"/>
                  <a:gd name="connsiteX152" fmla="*/ 3827747 w 4888043"/>
                  <a:gd name="connsiteY152" fmla="*/ 4304391 h 4888003"/>
                  <a:gd name="connsiteX153" fmla="*/ 3667069 w 4888043"/>
                  <a:gd name="connsiteY153" fmla="*/ 4331123 h 4888003"/>
                  <a:gd name="connsiteX154" fmla="*/ 3732753 w 4888043"/>
                  <a:gd name="connsiteY154" fmla="*/ 4725131 h 4888003"/>
                  <a:gd name="connsiteX155" fmla="*/ 1155140 w 4888043"/>
                  <a:gd name="connsiteY155" fmla="*/ 4725131 h 4888003"/>
                  <a:gd name="connsiteX156" fmla="*/ 1220824 w 4888043"/>
                  <a:gd name="connsiteY156" fmla="*/ 4331123 h 4888003"/>
                  <a:gd name="connsiteX157" fmla="*/ 1060147 w 4888043"/>
                  <a:gd name="connsiteY157" fmla="*/ 4304391 h 4888003"/>
                  <a:gd name="connsiteX158" fmla="*/ 989976 w 4888043"/>
                  <a:gd name="connsiteY158" fmla="*/ 4725131 h 4888003"/>
                  <a:gd name="connsiteX159" fmla="*/ 182962 w 4888043"/>
                  <a:gd name="connsiteY159" fmla="*/ 4725131 h 4888003"/>
                  <a:gd name="connsiteX160" fmla="*/ 344976 w 4888043"/>
                  <a:gd name="connsiteY160" fmla="*/ 3995830 h 4888003"/>
                  <a:gd name="connsiteX161" fmla="*/ 1060624 w 4888043"/>
                  <a:gd name="connsiteY161" fmla="*/ 3421669 h 4888003"/>
                  <a:gd name="connsiteX162" fmla="*/ 1710780 w 4888043"/>
                  <a:gd name="connsiteY162" fmla="*/ 3421669 h 4888003"/>
                  <a:gd name="connsiteX163" fmla="*/ 2118153 w 4888043"/>
                  <a:gd name="connsiteY163" fmla="*/ 3829043 h 4888003"/>
                  <a:gd name="connsiteX164" fmla="*/ 2769932 w 4888043"/>
                  <a:gd name="connsiteY164" fmla="*/ 3829043 h 4888003"/>
                  <a:gd name="connsiteX165" fmla="*/ 3177305 w 4888043"/>
                  <a:gd name="connsiteY165" fmla="*/ 3421669 h 4888003"/>
                  <a:gd name="connsiteX166" fmla="*/ 3827460 w 4888043"/>
                  <a:gd name="connsiteY166" fmla="*/ 3421669 h 4888003"/>
                  <a:gd name="connsiteX167" fmla="*/ 4543109 w 4888043"/>
                  <a:gd name="connsiteY167" fmla="*/ 3995735 h 4888003"/>
                  <a:gd name="connsiteX168" fmla="*/ 4705122 w 4888043"/>
                  <a:gd name="connsiteY168" fmla="*/ 4725131 h 4888003"/>
                  <a:gd name="connsiteX169" fmla="*/ 3897918 w 4888043"/>
                  <a:gd name="connsiteY169" fmla="*/ 4725131 h 4888003"/>
                  <a:gd name="connsiteX170" fmla="*/ 3897918 w 4888043"/>
                  <a:gd name="connsiteY170" fmla="*/ 4725131 h 488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</a:cxnLst>
                <a:rect l="l" t="t" r="r" b="b"/>
                <a:pathLst>
                  <a:path w="4888043" h="4888003">
                    <a:moveTo>
                      <a:pt x="4701972" y="3960315"/>
                    </a:moveTo>
                    <a:cubicBezTo>
                      <a:pt x="4612420" y="3549409"/>
                      <a:pt x="4247818" y="3256887"/>
                      <a:pt x="3827365" y="3258701"/>
                    </a:cubicBezTo>
                    <a:lnTo>
                      <a:pt x="3177209" y="3258701"/>
                    </a:lnTo>
                    <a:lnTo>
                      <a:pt x="3177209" y="3087618"/>
                    </a:lnTo>
                    <a:cubicBezTo>
                      <a:pt x="3366719" y="3048665"/>
                      <a:pt x="3502860" y="2881878"/>
                      <a:pt x="3503051" y="2688455"/>
                    </a:cubicBezTo>
                    <a:lnTo>
                      <a:pt x="3503051" y="2354403"/>
                    </a:lnTo>
                    <a:cubicBezTo>
                      <a:pt x="3722920" y="2310104"/>
                      <a:pt x="3865267" y="2095868"/>
                      <a:pt x="3820968" y="1876094"/>
                    </a:cubicBezTo>
                    <a:cubicBezTo>
                      <a:pt x="3804356" y="1793703"/>
                      <a:pt x="3762636" y="1718568"/>
                      <a:pt x="3701534" y="1660904"/>
                    </a:cubicBezTo>
                    <a:cubicBezTo>
                      <a:pt x="3731035" y="1630639"/>
                      <a:pt x="3747456" y="1590160"/>
                      <a:pt x="3747456" y="1547866"/>
                    </a:cubicBezTo>
                    <a:lnTo>
                      <a:pt x="3747456" y="1082924"/>
                    </a:lnTo>
                    <a:cubicBezTo>
                      <a:pt x="3905460" y="893224"/>
                      <a:pt x="3991956" y="654165"/>
                      <a:pt x="3991861" y="407278"/>
                    </a:cubicBezTo>
                    <a:lnTo>
                      <a:pt x="3991861" y="81436"/>
                    </a:lnTo>
                    <a:cubicBezTo>
                      <a:pt x="3991861" y="36470"/>
                      <a:pt x="3955391" y="0"/>
                      <a:pt x="3910424" y="0"/>
                    </a:cubicBezTo>
                    <a:lnTo>
                      <a:pt x="2443995" y="0"/>
                    </a:lnTo>
                    <a:cubicBezTo>
                      <a:pt x="2276730" y="286"/>
                      <a:pt x="2114621" y="57855"/>
                      <a:pt x="1984494" y="162968"/>
                    </a:cubicBezTo>
                    <a:lnTo>
                      <a:pt x="1710780" y="162968"/>
                    </a:lnTo>
                    <a:cubicBezTo>
                      <a:pt x="1396013" y="163255"/>
                      <a:pt x="1140820" y="418448"/>
                      <a:pt x="1140533" y="733215"/>
                    </a:cubicBezTo>
                    <a:lnTo>
                      <a:pt x="1140533" y="1629398"/>
                    </a:lnTo>
                    <a:cubicBezTo>
                      <a:pt x="1140915" y="1651356"/>
                      <a:pt x="1145880" y="1673028"/>
                      <a:pt x="1155140" y="1692982"/>
                    </a:cubicBezTo>
                    <a:cubicBezTo>
                      <a:pt x="1010216" y="1865020"/>
                      <a:pt x="1032269" y="2122027"/>
                      <a:pt x="1204308" y="2266951"/>
                    </a:cubicBezTo>
                    <a:cubicBezTo>
                      <a:pt x="1256244" y="2310677"/>
                      <a:pt x="1318395" y="2340750"/>
                      <a:pt x="1384938" y="2354403"/>
                    </a:cubicBezTo>
                    <a:lnTo>
                      <a:pt x="1384938" y="2688455"/>
                    </a:lnTo>
                    <a:cubicBezTo>
                      <a:pt x="1385225" y="2881974"/>
                      <a:pt x="1521366" y="3048665"/>
                      <a:pt x="1710780" y="3087618"/>
                    </a:cubicBezTo>
                    <a:lnTo>
                      <a:pt x="1710780" y="3258701"/>
                    </a:lnTo>
                    <a:lnTo>
                      <a:pt x="1060624" y="3258701"/>
                    </a:lnTo>
                    <a:cubicBezTo>
                      <a:pt x="639980" y="3256982"/>
                      <a:pt x="275473" y="3549409"/>
                      <a:pt x="186017" y="3960410"/>
                    </a:cubicBezTo>
                    <a:lnTo>
                      <a:pt x="1950" y="4788905"/>
                    </a:lnTo>
                    <a:cubicBezTo>
                      <a:pt x="-7788" y="4832822"/>
                      <a:pt x="19898" y="4876356"/>
                      <a:pt x="63815" y="4886094"/>
                    </a:cubicBezTo>
                    <a:cubicBezTo>
                      <a:pt x="69639" y="4887431"/>
                      <a:pt x="75558" y="4888004"/>
                      <a:pt x="81477" y="4888004"/>
                    </a:cubicBezTo>
                    <a:lnTo>
                      <a:pt x="4806608" y="4888004"/>
                    </a:lnTo>
                    <a:cubicBezTo>
                      <a:pt x="4851574" y="4888004"/>
                      <a:pt x="4888044" y="4851534"/>
                      <a:pt x="4888044" y="4806567"/>
                    </a:cubicBezTo>
                    <a:cubicBezTo>
                      <a:pt x="4888044" y="4800648"/>
                      <a:pt x="4887376" y="4794633"/>
                      <a:pt x="4886135" y="4788905"/>
                    </a:cubicBezTo>
                    <a:lnTo>
                      <a:pt x="4701972" y="3960315"/>
                    </a:lnTo>
                    <a:close/>
                    <a:moveTo>
                      <a:pt x="1873748" y="3095828"/>
                    </a:moveTo>
                    <a:lnTo>
                      <a:pt x="3014336" y="3095828"/>
                    </a:lnTo>
                    <a:lnTo>
                      <a:pt x="3014336" y="3421669"/>
                    </a:lnTo>
                    <a:cubicBezTo>
                      <a:pt x="3014336" y="3556665"/>
                      <a:pt x="2904927" y="3666074"/>
                      <a:pt x="2769932" y="3666074"/>
                    </a:cubicBezTo>
                    <a:lnTo>
                      <a:pt x="2118153" y="3666074"/>
                    </a:lnTo>
                    <a:cubicBezTo>
                      <a:pt x="1983158" y="3666074"/>
                      <a:pt x="1873748" y="3556665"/>
                      <a:pt x="1873748" y="3421669"/>
                    </a:cubicBezTo>
                    <a:lnTo>
                      <a:pt x="1873748" y="3095828"/>
                    </a:lnTo>
                    <a:close/>
                    <a:moveTo>
                      <a:pt x="2932805" y="1873803"/>
                    </a:moveTo>
                    <a:lnTo>
                      <a:pt x="1751546" y="1873803"/>
                    </a:lnTo>
                    <a:lnTo>
                      <a:pt x="1547907" y="1602285"/>
                    </a:lnTo>
                    <a:lnTo>
                      <a:pt x="1547907" y="1140588"/>
                    </a:lnTo>
                    <a:lnTo>
                      <a:pt x="1834510" y="1140588"/>
                    </a:lnTo>
                    <a:cubicBezTo>
                      <a:pt x="1840142" y="1149181"/>
                      <a:pt x="1846825" y="1156914"/>
                      <a:pt x="1852936" y="1165793"/>
                    </a:cubicBezTo>
                    <a:cubicBezTo>
                      <a:pt x="1857900" y="1172666"/>
                      <a:pt x="1862674" y="1179540"/>
                      <a:pt x="1867924" y="1186223"/>
                    </a:cubicBezTo>
                    <a:cubicBezTo>
                      <a:pt x="1885586" y="1209327"/>
                      <a:pt x="1904681" y="1231190"/>
                      <a:pt x="1924920" y="1252003"/>
                    </a:cubicBezTo>
                    <a:cubicBezTo>
                      <a:pt x="1969792" y="1297256"/>
                      <a:pt x="2020773" y="1336017"/>
                      <a:pt x="2076337" y="1367236"/>
                    </a:cubicBezTo>
                    <a:cubicBezTo>
                      <a:pt x="2187751" y="1432538"/>
                      <a:pt x="2314823" y="1466907"/>
                      <a:pt x="2443995" y="1466525"/>
                    </a:cubicBezTo>
                    <a:lnTo>
                      <a:pt x="2932805" y="1466525"/>
                    </a:lnTo>
                    <a:cubicBezTo>
                      <a:pt x="2974716" y="1466239"/>
                      <a:pt x="3016532" y="1463470"/>
                      <a:pt x="3058157" y="1458410"/>
                    </a:cubicBezTo>
                    <a:cubicBezTo>
                      <a:pt x="3070569" y="1456978"/>
                      <a:pt x="3082598" y="1454782"/>
                      <a:pt x="3095105" y="1452968"/>
                    </a:cubicBezTo>
                    <a:cubicBezTo>
                      <a:pt x="3125369" y="1448290"/>
                      <a:pt x="3155347" y="1442371"/>
                      <a:pt x="3184752" y="1435115"/>
                    </a:cubicBezTo>
                    <a:cubicBezTo>
                      <a:pt x="3197067" y="1432156"/>
                      <a:pt x="3209192" y="1429387"/>
                      <a:pt x="3221412" y="1425950"/>
                    </a:cubicBezTo>
                    <a:cubicBezTo>
                      <a:pt x="3259314" y="1415448"/>
                      <a:pt x="3296643" y="1402846"/>
                      <a:pt x="3333113" y="1388144"/>
                    </a:cubicBezTo>
                    <a:cubicBezTo>
                      <a:pt x="3335118" y="1387285"/>
                      <a:pt x="3337218" y="1386712"/>
                      <a:pt x="3339223" y="1385948"/>
                    </a:cubicBezTo>
                    <a:lnTo>
                      <a:pt x="3339987" y="1385948"/>
                    </a:lnTo>
                    <a:lnTo>
                      <a:pt x="3339987" y="1602571"/>
                    </a:lnTo>
                    <a:lnTo>
                      <a:pt x="3136539" y="1873899"/>
                    </a:lnTo>
                    <a:lnTo>
                      <a:pt x="2932805" y="1873899"/>
                    </a:lnTo>
                    <a:lnTo>
                      <a:pt x="2932805" y="1873803"/>
                    </a:lnTo>
                    <a:close/>
                    <a:moveTo>
                      <a:pt x="3095773" y="2036676"/>
                    </a:moveTo>
                    <a:lnTo>
                      <a:pt x="3095773" y="2688455"/>
                    </a:lnTo>
                    <a:lnTo>
                      <a:pt x="1792216" y="2688455"/>
                    </a:lnTo>
                    <a:lnTo>
                      <a:pt x="1792216" y="2036676"/>
                    </a:lnTo>
                    <a:lnTo>
                      <a:pt x="3095773" y="2036676"/>
                    </a:lnTo>
                    <a:lnTo>
                      <a:pt x="3095773" y="2036676"/>
                    </a:lnTo>
                    <a:close/>
                    <a:moveTo>
                      <a:pt x="1547811" y="2261892"/>
                    </a:moveTo>
                    <a:lnTo>
                      <a:pt x="1547811" y="1873803"/>
                    </a:lnTo>
                    <a:lnTo>
                      <a:pt x="1629248" y="1982449"/>
                    </a:lnTo>
                    <a:lnTo>
                      <a:pt x="1629248" y="2424955"/>
                    </a:lnTo>
                    <a:lnTo>
                      <a:pt x="1547811" y="2261892"/>
                    </a:lnTo>
                    <a:close/>
                    <a:moveTo>
                      <a:pt x="3565680" y="1256108"/>
                    </a:moveTo>
                    <a:cubicBezTo>
                      <a:pt x="3571885" y="1251525"/>
                      <a:pt x="3578473" y="1247515"/>
                      <a:pt x="3584583" y="1242742"/>
                    </a:cubicBezTo>
                    <a:lnTo>
                      <a:pt x="3584583" y="1547866"/>
                    </a:lnTo>
                    <a:lnTo>
                      <a:pt x="3503146" y="1547866"/>
                    </a:lnTo>
                    <a:lnTo>
                      <a:pt x="3503146" y="1300406"/>
                    </a:lnTo>
                    <a:cubicBezTo>
                      <a:pt x="3507538" y="1297542"/>
                      <a:pt x="3511261" y="1294201"/>
                      <a:pt x="3516035" y="1291241"/>
                    </a:cubicBezTo>
                    <a:cubicBezTo>
                      <a:pt x="3532933" y="1280166"/>
                      <a:pt x="3549354" y="1268328"/>
                      <a:pt x="3565680" y="1256108"/>
                    </a:cubicBezTo>
                    <a:close/>
                    <a:moveTo>
                      <a:pt x="3258646" y="1982353"/>
                    </a:moveTo>
                    <a:lnTo>
                      <a:pt x="3340082" y="1873708"/>
                    </a:lnTo>
                    <a:lnTo>
                      <a:pt x="3340082" y="2340082"/>
                    </a:lnTo>
                    <a:lnTo>
                      <a:pt x="3258646" y="2475841"/>
                    </a:lnTo>
                    <a:lnTo>
                      <a:pt x="3258646" y="1982353"/>
                    </a:lnTo>
                    <a:close/>
                    <a:moveTo>
                      <a:pt x="3503051" y="2185992"/>
                    </a:moveTo>
                    <a:lnTo>
                      <a:pt x="3503051" y="1724678"/>
                    </a:lnTo>
                    <a:cubicBezTo>
                      <a:pt x="3630313" y="1769549"/>
                      <a:pt x="3697143" y="1909223"/>
                      <a:pt x="3652272" y="2036485"/>
                    </a:cubicBezTo>
                    <a:cubicBezTo>
                      <a:pt x="3627640" y="2106179"/>
                      <a:pt x="3572840" y="2161075"/>
                      <a:pt x="3503051" y="2185706"/>
                    </a:cubicBezTo>
                    <a:lnTo>
                      <a:pt x="3503051" y="2185992"/>
                    </a:lnTo>
                    <a:close/>
                    <a:moveTo>
                      <a:pt x="3828988" y="162968"/>
                    </a:moveTo>
                    <a:lnTo>
                      <a:pt x="3828988" y="407373"/>
                    </a:lnTo>
                    <a:cubicBezTo>
                      <a:pt x="3829274" y="627815"/>
                      <a:pt x="3748029" y="840619"/>
                      <a:pt x="3600908" y="1004733"/>
                    </a:cubicBezTo>
                    <a:cubicBezTo>
                      <a:pt x="3584965" y="1022587"/>
                      <a:pt x="3568353" y="1039771"/>
                      <a:pt x="3551073" y="1056192"/>
                    </a:cubicBezTo>
                    <a:cubicBezTo>
                      <a:pt x="3511930" y="1093330"/>
                      <a:pt x="3469541" y="1126936"/>
                      <a:pt x="3424288" y="1156436"/>
                    </a:cubicBezTo>
                    <a:cubicBezTo>
                      <a:pt x="3409872" y="1165888"/>
                      <a:pt x="3395551" y="1175435"/>
                      <a:pt x="3380562" y="1184027"/>
                    </a:cubicBezTo>
                    <a:lnTo>
                      <a:pt x="3380562" y="1184027"/>
                    </a:lnTo>
                    <a:cubicBezTo>
                      <a:pt x="3244421" y="1262504"/>
                      <a:pt x="3090045" y="1303652"/>
                      <a:pt x="2932900" y="1303461"/>
                    </a:cubicBezTo>
                    <a:lnTo>
                      <a:pt x="2443995" y="1303461"/>
                    </a:lnTo>
                    <a:cubicBezTo>
                      <a:pt x="2343369" y="1303748"/>
                      <a:pt x="2244461" y="1276920"/>
                      <a:pt x="2157774" y="1225844"/>
                    </a:cubicBezTo>
                    <a:cubicBezTo>
                      <a:pt x="2114716" y="1201690"/>
                      <a:pt x="2075287" y="1171712"/>
                      <a:pt x="2040440" y="1136769"/>
                    </a:cubicBezTo>
                    <a:cubicBezTo>
                      <a:pt x="2005020" y="1101541"/>
                      <a:pt x="1974661" y="1061443"/>
                      <a:pt x="1950316" y="1017718"/>
                    </a:cubicBezTo>
                    <a:cubicBezTo>
                      <a:pt x="1899907" y="931412"/>
                      <a:pt x="1873366" y="833173"/>
                      <a:pt x="1873653" y="733215"/>
                    </a:cubicBezTo>
                    <a:cubicBezTo>
                      <a:pt x="1873653" y="418257"/>
                      <a:pt x="2128941" y="162968"/>
                      <a:pt x="2443899" y="162968"/>
                    </a:cubicBezTo>
                    <a:lnTo>
                      <a:pt x="3828988" y="162968"/>
                    </a:lnTo>
                    <a:lnTo>
                      <a:pt x="3828988" y="162968"/>
                    </a:lnTo>
                    <a:lnTo>
                      <a:pt x="3828988" y="162968"/>
                    </a:lnTo>
                    <a:close/>
                    <a:moveTo>
                      <a:pt x="1303406" y="733215"/>
                    </a:moveTo>
                    <a:cubicBezTo>
                      <a:pt x="1303693" y="508381"/>
                      <a:pt x="1485946" y="326128"/>
                      <a:pt x="1710780" y="325841"/>
                    </a:cubicBezTo>
                    <a:lnTo>
                      <a:pt x="1834319" y="325841"/>
                    </a:lnTo>
                    <a:cubicBezTo>
                      <a:pt x="1831550" y="330042"/>
                      <a:pt x="1829641" y="334625"/>
                      <a:pt x="1826872" y="338921"/>
                    </a:cubicBezTo>
                    <a:cubicBezTo>
                      <a:pt x="1812838" y="360784"/>
                      <a:pt x="1800045" y="383410"/>
                      <a:pt x="1788493" y="406610"/>
                    </a:cubicBezTo>
                    <a:cubicBezTo>
                      <a:pt x="1785533" y="412529"/>
                      <a:pt x="1782192" y="418162"/>
                      <a:pt x="1779423" y="424081"/>
                    </a:cubicBezTo>
                    <a:cubicBezTo>
                      <a:pt x="1766057" y="453008"/>
                      <a:pt x="1754601" y="482795"/>
                      <a:pt x="1745054" y="513155"/>
                    </a:cubicBezTo>
                    <a:cubicBezTo>
                      <a:pt x="1742762" y="520220"/>
                      <a:pt x="1741235" y="527380"/>
                      <a:pt x="1739230" y="534540"/>
                    </a:cubicBezTo>
                    <a:cubicBezTo>
                      <a:pt x="1732261" y="559076"/>
                      <a:pt x="1726723" y="583994"/>
                      <a:pt x="1722332" y="609198"/>
                    </a:cubicBezTo>
                    <a:cubicBezTo>
                      <a:pt x="1720804" y="618077"/>
                      <a:pt x="1719277" y="626956"/>
                      <a:pt x="1718036" y="635930"/>
                    </a:cubicBezTo>
                    <a:cubicBezTo>
                      <a:pt x="1713453" y="668104"/>
                      <a:pt x="1711066" y="700659"/>
                      <a:pt x="1710780" y="733119"/>
                    </a:cubicBezTo>
                    <a:cubicBezTo>
                      <a:pt x="1710971" y="761856"/>
                      <a:pt x="1712785" y="790593"/>
                      <a:pt x="1716412" y="819043"/>
                    </a:cubicBezTo>
                    <a:cubicBezTo>
                      <a:pt x="1717272" y="825821"/>
                      <a:pt x="1718036" y="832695"/>
                      <a:pt x="1719086" y="839378"/>
                    </a:cubicBezTo>
                    <a:cubicBezTo>
                      <a:pt x="1722904" y="866874"/>
                      <a:pt x="1728346" y="894083"/>
                      <a:pt x="1735411" y="920815"/>
                    </a:cubicBezTo>
                    <a:cubicBezTo>
                      <a:pt x="1736461" y="924920"/>
                      <a:pt x="1737893" y="928930"/>
                      <a:pt x="1739039" y="932940"/>
                    </a:cubicBezTo>
                    <a:cubicBezTo>
                      <a:pt x="1743240" y="947737"/>
                      <a:pt x="1747154" y="962631"/>
                      <a:pt x="1752691" y="977142"/>
                    </a:cubicBezTo>
                    <a:lnTo>
                      <a:pt x="1466375" y="977142"/>
                    </a:lnTo>
                    <a:cubicBezTo>
                      <a:pt x="1421408" y="977142"/>
                      <a:pt x="1384938" y="1013612"/>
                      <a:pt x="1384938" y="1058579"/>
                    </a:cubicBezTo>
                    <a:lnTo>
                      <a:pt x="1384938" y="1555504"/>
                    </a:lnTo>
                    <a:cubicBezTo>
                      <a:pt x="1379592" y="1556554"/>
                      <a:pt x="1374627" y="1559132"/>
                      <a:pt x="1369281" y="1560468"/>
                    </a:cubicBezTo>
                    <a:cubicBezTo>
                      <a:pt x="1351046" y="1564860"/>
                      <a:pt x="1333098" y="1570588"/>
                      <a:pt x="1315627" y="1577462"/>
                    </a:cubicBezTo>
                    <a:cubicBezTo>
                      <a:pt x="1311712" y="1579085"/>
                      <a:pt x="1307512" y="1579658"/>
                      <a:pt x="1303502" y="1581376"/>
                    </a:cubicBezTo>
                    <a:lnTo>
                      <a:pt x="1303406" y="733215"/>
                    </a:lnTo>
                    <a:lnTo>
                      <a:pt x="1303406" y="733215"/>
                    </a:lnTo>
                    <a:close/>
                    <a:moveTo>
                      <a:pt x="1221970" y="1955240"/>
                    </a:moveTo>
                    <a:cubicBezTo>
                      <a:pt x="1221683" y="1880964"/>
                      <a:pt x="1255480" y="1810602"/>
                      <a:pt x="1313717" y="1764394"/>
                    </a:cubicBezTo>
                    <a:cubicBezTo>
                      <a:pt x="1324696" y="1755801"/>
                      <a:pt x="1336344" y="1748068"/>
                      <a:pt x="1348564" y="1741385"/>
                    </a:cubicBezTo>
                    <a:cubicBezTo>
                      <a:pt x="1350569" y="1740335"/>
                      <a:pt x="1352574" y="1739667"/>
                      <a:pt x="1354388" y="1738712"/>
                    </a:cubicBezTo>
                    <a:cubicBezTo>
                      <a:pt x="1364221" y="1733461"/>
                      <a:pt x="1374436" y="1728974"/>
                      <a:pt x="1384843" y="1725060"/>
                    </a:cubicBezTo>
                    <a:lnTo>
                      <a:pt x="1384843" y="2185706"/>
                    </a:lnTo>
                    <a:cubicBezTo>
                      <a:pt x="1287272" y="2151050"/>
                      <a:pt x="1222161" y="2058825"/>
                      <a:pt x="1221970" y="1955240"/>
                    </a:cubicBezTo>
                    <a:close/>
                    <a:moveTo>
                      <a:pt x="1547811" y="2688455"/>
                    </a:moveTo>
                    <a:lnTo>
                      <a:pt x="1547811" y="2626208"/>
                    </a:lnTo>
                    <a:lnTo>
                      <a:pt x="1637840" y="2806361"/>
                    </a:lnTo>
                    <a:lnTo>
                      <a:pt x="1638699" y="2806361"/>
                    </a:lnTo>
                    <a:cubicBezTo>
                      <a:pt x="1652256" y="2833856"/>
                      <a:pt x="1680134" y="2851232"/>
                      <a:pt x="1710780" y="2851423"/>
                    </a:cubicBezTo>
                    <a:lnTo>
                      <a:pt x="3177209" y="2851423"/>
                    </a:lnTo>
                    <a:cubicBezTo>
                      <a:pt x="3205660" y="2851137"/>
                      <a:pt x="3231723" y="2835766"/>
                      <a:pt x="3245853" y="2811230"/>
                    </a:cubicBezTo>
                    <a:lnTo>
                      <a:pt x="3246998" y="2811994"/>
                    </a:lnTo>
                    <a:lnTo>
                      <a:pt x="3340082" y="2656758"/>
                    </a:lnTo>
                    <a:lnTo>
                      <a:pt x="3340082" y="2688550"/>
                    </a:lnTo>
                    <a:cubicBezTo>
                      <a:pt x="3340082" y="2823546"/>
                      <a:pt x="3230673" y="2932955"/>
                      <a:pt x="3095678" y="2932955"/>
                    </a:cubicBezTo>
                    <a:lnTo>
                      <a:pt x="1792216" y="2932955"/>
                    </a:lnTo>
                    <a:cubicBezTo>
                      <a:pt x="1657221" y="2932860"/>
                      <a:pt x="1547811" y="2823450"/>
                      <a:pt x="1547811" y="2688455"/>
                    </a:cubicBezTo>
                    <a:close/>
                    <a:moveTo>
                      <a:pt x="3897918" y="4725131"/>
                    </a:moveTo>
                    <a:lnTo>
                      <a:pt x="3827747" y="4304391"/>
                    </a:lnTo>
                    <a:lnTo>
                      <a:pt x="3667069" y="4331123"/>
                    </a:lnTo>
                    <a:lnTo>
                      <a:pt x="3732753" y="4725131"/>
                    </a:lnTo>
                    <a:lnTo>
                      <a:pt x="1155140" y="4725131"/>
                    </a:lnTo>
                    <a:lnTo>
                      <a:pt x="1220824" y="4331123"/>
                    </a:lnTo>
                    <a:lnTo>
                      <a:pt x="1060147" y="4304391"/>
                    </a:lnTo>
                    <a:lnTo>
                      <a:pt x="989976" y="4725131"/>
                    </a:lnTo>
                    <a:lnTo>
                      <a:pt x="182962" y="4725131"/>
                    </a:lnTo>
                    <a:lnTo>
                      <a:pt x="344976" y="3995830"/>
                    </a:lnTo>
                    <a:cubicBezTo>
                      <a:pt x="418202" y="3659487"/>
                      <a:pt x="716453" y="3420237"/>
                      <a:pt x="1060624" y="3421669"/>
                    </a:cubicBezTo>
                    <a:lnTo>
                      <a:pt x="1710780" y="3421669"/>
                    </a:lnTo>
                    <a:cubicBezTo>
                      <a:pt x="1711066" y="3646503"/>
                      <a:pt x="1893320" y="3828757"/>
                      <a:pt x="2118153" y="3829043"/>
                    </a:cubicBezTo>
                    <a:lnTo>
                      <a:pt x="2769932" y="3829043"/>
                    </a:lnTo>
                    <a:cubicBezTo>
                      <a:pt x="2994765" y="3828757"/>
                      <a:pt x="3177019" y="3646598"/>
                      <a:pt x="3177305" y="3421669"/>
                    </a:cubicBezTo>
                    <a:lnTo>
                      <a:pt x="3827460" y="3421669"/>
                    </a:lnTo>
                    <a:cubicBezTo>
                      <a:pt x="4171632" y="3420333"/>
                      <a:pt x="4469883" y="3659582"/>
                      <a:pt x="4543109" y="3995735"/>
                    </a:cubicBezTo>
                    <a:lnTo>
                      <a:pt x="4705122" y="4725131"/>
                    </a:lnTo>
                    <a:lnTo>
                      <a:pt x="3897918" y="4725131"/>
                    </a:lnTo>
                    <a:lnTo>
                      <a:pt x="3897918" y="4725131"/>
                    </a:lnTo>
                    <a:close/>
                  </a:path>
                </a:pathLst>
              </a:custGeom>
              <a:solidFill>
                <a:schemeClr val="accent2"/>
              </a:solidFill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14" name="iṡḷíḑé">
            <a:extLst>
              <a:ext uri="{FF2B5EF4-FFF2-40B4-BE49-F238E27FC236}">
                <a16:creationId xmlns:a16="http://schemas.microsoft.com/office/drawing/2014/main" id="{DBF8D5FB-62CD-45F8-AC27-7F8D790F1A4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45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38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ŝḷîḓe">
            <a:extLst>
              <a:ext uri="{FF2B5EF4-FFF2-40B4-BE49-F238E27FC236}">
                <a16:creationId xmlns:a16="http://schemas.microsoft.com/office/drawing/2014/main" id="{F4400BA6-5006-4912-A2CF-AC570931F9E5}"/>
              </a:ext>
            </a:extLst>
          </p:cNvPr>
          <p:cNvSpPr/>
          <p:nvPr userDrawn="1"/>
        </p:nvSpPr>
        <p:spPr>
          <a:xfrm>
            <a:off x="587500" y="2806531"/>
            <a:ext cx="7969003" cy="2208263"/>
          </a:xfrm>
          <a:prstGeom prst="roundRect">
            <a:avLst>
              <a:gd name="adj" fmla="val 11306"/>
            </a:avLst>
          </a:prstGeom>
          <a:solidFill>
            <a:schemeClr val="accent1">
              <a:lumMod val="20000"/>
              <a:lumOff val="80000"/>
            </a:schemeClr>
          </a:solidFill>
          <a:ln w="1270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2186590" y="3032465"/>
            <a:ext cx="3559897" cy="89535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2187427" y="3927816"/>
            <a:ext cx="3559897" cy="560127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825">
                <a:solidFill>
                  <a:schemeClr val="accent2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8E7BB45-7060-4453-9B8F-5E9EFE06C8F6}"/>
              </a:ext>
            </a:extLst>
          </p:cNvPr>
          <p:cNvGrpSpPr/>
          <p:nvPr userDrawn="1"/>
        </p:nvGrpSpPr>
        <p:grpSpPr>
          <a:xfrm>
            <a:off x="5907243" y="1860283"/>
            <a:ext cx="2398559" cy="3198052"/>
            <a:chOff x="909465" y="1664429"/>
            <a:chExt cx="4888043" cy="4888003"/>
          </a:xfrm>
        </p:grpSpPr>
        <p:sp>
          <p:nvSpPr>
            <p:cNvPr id="6" name="îSlîḑé">
              <a:extLst>
                <a:ext uri="{FF2B5EF4-FFF2-40B4-BE49-F238E27FC236}">
                  <a16:creationId xmlns:a16="http://schemas.microsoft.com/office/drawing/2014/main" id="{DEF5382D-FB05-4B71-85C5-EA8C44F4C8E3}"/>
                </a:ext>
              </a:extLst>
            </p:cNvPr>
            <p:cNvSpPr/>
            <p:nvPr/>
          </p:nvSpPr>
          <p:spPr>
            <a:xfrm>
              <a:off x="2783213" y="4760256"/>
              <a:ext cx="1140588" cy="570246"/>
            </a:xfrm>
            <a:custGeom>
              <a:avLst/>
              <a:gdLst>
                <a:gd name="connsiteX0" fmla="*/ 244405 w 1140588"/>
                <a:gd name="connsiteY0" fmla="*/ 570247 h 570246"/>
                <a:gd name="connsiteX1" fmla="*/ 896183 w 1140588"/>
                <a:gd name="connsiteY1" fmla="*/ 570247 h 570246"/>
                <a:gd name="connsiteX2" fmla="*/ 1140588 w 1140588"/>
                <a:gd name="connsiteY2" fmla="*/ 325842 h 570246"/>
                <a:gd name="connsiteX3" fmla="*/ 1140588 w 1140588"/>
                <a:gd name="connsiteY3" fmla="*/ 0 h 570246"/>
                <a:gd name="connsiteX4" fmla="*/ 0 w 1140588"/>
                <a:gd name="connsiteY4" fmla="*/ 0 h 570246"/>
                <a:gd name="connsiteX5" fmla="*/ 0 w 1140588"/>
                <a:gd name="connsiteY5" fmla="*/ 325842 h 570246"/>
                <a:gd name="connsiteX6" fmla="*/ 244405 w 1140588"/>
                <a:gd name="connsiteY6" fmla="*/ 570247 h 57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588" h="570246">
                  <a:moveTo>
                    <a:pt x="244405" y="570247"/>
                  </a:moveTo>
                  <a:lnTo>
                    <a:pt x="896183" y="570247"/>
                  </a:lnTo>
                  <a:cubicBezTo>
                    <a:pt x="1031179" y="570247"/>
                    <a:pt x="1140588" y="460837"/>
                    <a:pt x="1140588" y="325842"/>
                  </a:cubicBezTo>
                  <a:lnTo>
                    <a:pt x="1140588" y="0"/>
                  </a:lnTo>
                  <a:lnTo>
                    <a:pt x="0" y="0"/>
                  </a:lnTo>
                  <a:lnTo>
                    <a:pt x="0" y="325842"/>
                  </a:lnTo>
                  <a:cubicBezTo>
                    <a:pt x="0" y="460837"/>
                    <a:pt x="109409" y="570247"/>
                    <a:pt x="244405" y="570247"/>
                  </a:cubicBezTo>
                  <a:close/>
                </a:path>
              </a:pathLst>
            </a:custGeom>
            <a:solidFill>
              <a:srgbClr val="F9F4ED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ïṩ1ïḍè">
              <a:extLst>
                <a:ext uri="{FF2B5EF4-FFF2-40B4-BE49-F238E27FC236}">
                  <a16:creationId xmlns:a16="http://schemas.microsoft.com/office/drawing/2014/main" id="{BEAD075D-C43F-4D21-8DDB-14F908785EEC}"/>
                </a:ext>
              </a:extLst>
            </p:cNvPr>
            <p:cNvSpPr/>
            <p:nvPr/>
          </p:nvSpPr>
          <p:spPr>
            <a:xfrm>
              <a:off x="1092331" y="5086091"/>
              <a:ext cx="4522159" cy="1303467"/>
            </a:xfrm>
            <a:custGeom>
              <a:avLst/>
              <a:gdLst>
                <a:gd name="connsiteX0" fmla="*/ 3644498 w 4522159"/>
                <a:gd name="connsiteY0" fmla="*/ 6 h 1303467"/>
                <a:gd name="connsiteX1" fmla="*/ 2994343 w 4522159"/>
                <a:gd name="connsiteY1" fmla="*/ 6 h 1303467"/>
                <a:gd name="connsiteX2" fmla="*/ 2586969 w 4522159"/>
                <a:gd name="connsiteY2" fmla="*/ 407380 h 1303467"/>
                <a:gd name="connsiteX3" fmla="*/ 1935191 w 4522159"/>
                <a:gd name="connsiteY3" fmla="*/ 407380 h 1303467"/>
                <a:gd name="connsiteX4" fmla="*/ 1527817 w 4522159"/>
                <a:gd name="connsiteY4" fmla="*/ 6 h 1303467"/>
                <a:gd name="connsiteX5" fmla="*/ 877662 w 4522159"/>
                <a:gd name="connsiteY5" fmla="*/ 6 h 1303467"/>
                <a:gd name="connsiteX6" fmla="*/ 162014 w 4522159"/>
                <a:gd name="connsiteY6" fmla="*/ 574167 h 1303467"/>
                <a:gd name="connsiteX7" fmla="*/ 0 w 4522159"/>
                <a:gd name="connsiteY7" fmla="*/ 1303468 h 1303467"/>
                <a:gd name="connsiteX8" fmla="*/ 807014 w 4522159"/>
                <a:gd name="connsiteY8" fmla="*/ 1303468 h 1303467"/>
                <a:gd name="connsiteX9" fmla="*/ 877185 w 4522159"/>
                <a:gd name="connsiteY9" fmla="*/ 882728 h 1303467"/>
                <a:gd name="connsiteX10" fmla="*/ 1037862 w 4522159"/>
                <a:gd name="connsiteY10" fmla="*/ 909460 h 1303467"/>
                <a:gd name="connsiteX11" fmla="*/ 972273 w 4522159"/>
                <a:gd name="connsiteY11" fmla="*/ 1303468 h 1303467"/>
                <a:gd name="connsiteX12" fmla="*/ 3549982 w 4522159"/>
                <a:gd name="connsiteY12" fmla="*/ 1303468 h 1303467"/>
                <a:gd name="connsiteX13" fmla="*/ 3484298 w 4522159"/>
                <a:gd name="connsiteY13" fmla="*/ 909460 h 1303467"/>
                <a:gd name="connsiteX14" fmla="*/ 3644975 w 4522159"/>
                <a:gd name="connsiteY14" fmla="*/ 882728 h 1303467"/>
                <a:gd name="connsiteX15" fmla="*/ 3715146 w 4522159"/>
                <a:gd name="connsiteY15" fmla="*/ 1303468 h 1303467"/>
                <a:gd name="connsiteX16" fmla="*/ 4522160 w 4522159"/>
                <a:gd name="connsiteY16" fmla="*/ 1303468 h 1303467"/>
                <a:gd name="connsiteX17" fmla="*/ 4360146 w 4522159"/>
                <a:gd name="connsiteY17" fmla="*/ 574072 h 1303467"/>
                <a:gd name="connsiteX18" fmla="*/ 3644498 w 4522159"/>
                <a:gd name="connsiteY18" fmla="*/ 6 h 130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2159" h="1303467">
                  <a:moveTo>
                    <a:pt x="3644498" y="6"/>
                  </a:moveTo>
                  <a:lnTo>
                    <a:pt x="2994343" y="6"/>
                  </a:lnTo>
                  <a:cubicBezTo>
                    <a:pt x="2994056" y="224840"/>
                    <a:pt x="2811898" y="407094"/>
                    <a:pt x="2586969" y="407380"/>
                  </a:cubicBezTo>
                  <a:lnTo>
                    <a:pt x="1935191" y="407380"/>
                  </a:lnTo>
                  <a:cubicBezTo>
                    <a:pt x="1710357" y="407094"/>
                    <a:pt x="1528104" y="224935"/>
                    <a:pt x="1527817" y="6"/>
                  </a:cubicBezTo>
                  <a:lnTo>
                    <a:pt x="877662" y="6"/>
                  </a:lnTo>
                  <a:cubicBezTo>
                    <a:pt x="533586" y="-1330"/>
                    <a:pt x="235240" y="237919"/>
                    <a:pt x="162014" y="574167"/>
                  </a:cubicBezTo>
                  <a:lnTo>
                    <a:pt x="0" y="1303468"/>
                  </a:lnTo>
                  <a:lnTo>
                    <a:pt x="807014" y="1303468"/>
                  </a:lnTo>
                  <a:lnTo>
                    <a:pt x="877185" y="882728"/>
                  </a:lnTo>
                  <a:lnTo>
                    <a:pt x="1037862" y="909460"/>
                  </a:lnTo>
                  <a:lnTo>
                    <a:pt x="972273" y="1303468"/>
                  </a:lnTo>
                  <a:lnTo>
                    <a:pt x="3549982" y="1303468"/>
                  </a:lnTo>
                  <a:lnTo>
                    <a:pt x="3484298" y="909460"/>
                  </a:lnTo>
                  <a:lnTo>
                    <a:pt x="3644975" y="882728"/>
                  </a:lnTo>
                  <a:lnTo>
                    <a:pt x="3715146" y="1303468"/>
                  </a:lnTo>
                  <a:lnTo>
                    <a:pt x="4522160" y="1303468"/>
                  </a:lnTo>
                  <a:lnTo>
                    <a:pt x="4360146" y="574072"/>
                  </a:lnTo>
                  <a:cubicBezTo>
                    <a:pt x="4286825" y="237919"/>
                    <a:pt x="3988574" y="-1426"/>
                    <a:pt x="3644498" y="6"/>
                  </a:cubicBezTo>
                  <a:close/>
                </a:path>
              </a:pathLst>
            </a:custGeom>
            <a:solidFill>
              <a:srgbClr val="03C9F7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8" name="图形 6">
              <a:extLst>
                <a:ext uri="{FF2B5EF4-FFF2-40B4-BE49-F238E27FC236}">
                  <a16:creationId xmlns:a16="http://schemas.microsoft.com/office/drawing/2014/main" id="{36357C4A-4311-4FEC-8082-9A79C150FFBF}"/>
                </a:ext>
              </a:extLst>
            </p:cNvPr>
            <p:cNvGrpSpPr/>
            <p:nvPr/>
          </p:nvGrpSpPr>
          <p:grpSpPr>
            <a:xfrm>
              <a:off x="2131432" y="3389488"/>
              <a:ext cx="2118209" cy="1207799"/>
              <a:chOff x="2131432" y="3389488"/>
              <a:chExt cx="2118209" cy="1207799"/>
            </a:xfrm>
            <a:solidFill>
              <a:srgbClr val="F9F4ED"/>
            </a:solidFill>
          </p:grpSpPr>
          <p:sp>
            <p:nvSpPr>
              <p:cNvPr id="23" name="îṥļïḋe">
                <a:extLst>
                  <a:ext uri="{FF2B5EF4-FFF2-40B4-BE49-F238E27FC236}">
                    <a16:creationId xmlns:a16="http://schemas.microsoft.com/office/drawing/2014/main" id="{4135AE74-51B6-4591-8170-D01664341D06}"/>
                  </a:ext>
                </a:extLst>
              </p:cNvPr>
              <p:cNvSpPr/>
              <p:nvPr/>
            </p:nvSpPr>
            <p:spPr>
              <a:xfrm>
                <a:off x="2457276" y="4290636"/>
                <a:ext cx="1792366" cy="306652"/>
              </a:xfrm>
              <a:custGeom>
                <a:avLst/>
                <a:gdLst>
                  <a:gd name="connsiteX0" fmla="*/ 1547962 w 1792366"/>
                  <a:gd name="connsiteY0" fmla="*/ 306652 h 306652"/>
                  <a:gd name="connsiteX1" fmla="*/ 1792367 w 1792366"/>
                  <a:gd name="connsiteY1" fmla="*/ 62247 h 306652"/>
                  <a:gd name="connsiteX2" fmla="*/ 1792367 w 1792366"/>
                  <a:gd name="connsiteY2" fmla="*/ 30455 h 306652"/>
                  <a:gd name="connsiteX3" fmla="*/ 1699283 w 1792366"/>
                  <a:gd name="connsiteY3" fmla="*/ 185691 h 306652"/>
                  <a:gd name="connsiteX4" fmla="*/ 1698137 w 1792366"/>
                  <a:gd name="connsiteY4" fmla="*/ 184927 h 306652"/>
                  <a:gd name="connsiteX5" fmla="*/ 1629494 w 1792366"/>
                  <a:gd name="connsiteY5" fmla="*/ 225120 h 306652"/>
                  <a:gd name="connsiteX6" fmla="*/ 162968 w 1792366"/>
                  <a:gd name="connsiteY6" fmla="*/ 225120 h 306652"/>
                  <a:gd name="connsiteX7" fmla="*/ 90888 w 1792366"/>
                  <a:gd name="connsiteY7" fmla="*/ 179771 h 306652"/>
                  <a:gd name="connsiteX8" fmla="*/ 90029 w 1792366"/>
                  <a:gd name="connsiteY8" fmla="*/ 179771 h 306652"/>
                  <a:gd name="connsiteX9" fmla="*/ 0 w 1792366"/>
                  <a:gd name="connsiteY9" fmla="*/ 0 h 306652"/>
                  <a:gd name="connsiteX10" fmla="*/ 0 w 1792366"/>
                  <a:gd name="connsiteY10" fmla="*/ 62247 h 306652"/>
                  <a:gd name="connsiteX11" fmla="*/ 244405 w 1792366"/>
                  <a:gd name="connsiteY11" fmla="*/ 306652 h 306652"/>
                  <a:gd name="connsiteX12" fmla="*/ 1547962 w 1792366"/>
                  <a:gd name="connsiteY12" fmla="*/ 306652 h 306652"/>
                  <a:gd name="connsiteX13" fmla="*/ 1547962 w 1792366"/>
                  <a:gd name="connsiteY13" fmla="*/ 306652 h 30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92366" h="306652">
                    <a:moveTo>
                      <a:pt x="1547962" y="306652"/>
                    </a:moveTo>
                    <a:cubicBezTo>
                      <a:pt x="1682957" y="306652"/>
                      <a:pt x="1792367" y="197242"/>
                      <a:pt x="1792367" y="62247"/>
                    </a:cubicBezTo>
                    <a:lnTo>
                      <a:pt x="1792367" y="30455"/>
                    </a:lnTo>
                    <a:lnTo>
                      <a:pt x="1699283" y="185691"/>
                    </a:lnTo>
                    <a:lnTo>
                      <a:pt x="1698137" y="184927"/>
                    </a:lnTo>
                    <a:cubicBezTo>
                      <a:pt x="1684007" y="209558"/>
                      <a:pt x="1657944" y="224834"/>
                      <a:pt x="1629494" y="225120"/>
                    </a:cubicBezTo>
                    <a:lnTo>
                      <a:pt x="162968" y="225120"/>
                    </a:lnTo>
                    <a:cubicBezTo>
                      <a:pt x="132227" y="224929"/>
                      <a:pt x="104349" y="207362"/>
                      <a:pt x="90888" y="179771"/>
                    </a:cubicBezTo>
                    <a:lnTo>
                      <a:pt x="90029" y="179771"/>
                    </a:lnTo>
                    <a:lnTo>
                      <a:pt x="0" y="0"/>
                    </a:lnTo>
                    <a:lnTo>
                      <a:pt x="0" y="62247"/>
                    </a:lnTo>
                    <a:cubicBezTo>
                      <a:pt x="0" y="197242"/>
                      <a:pt x="109409" y="306652"/>
                      <a:pt x="244405" y="306652"/>
                    </a:cubicBezTo>
                    <a:lnTo>
                      <a:pt x="1547962" y="306652"/>
                    </a:lnTo>
                    <a:lnTo>
                      <a:pt x="1547962" y="306652"/>
                    </a:lnTo>
                    <a:close/>
                  </a:path>
                </a:pathLst>
              </a:custGeom>
              <a:solidFill>
                <a:srgbClr val="F9F4ED"/>
              </a:solidFill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isḷíḍê">
                <a:extLst>
                  <a:ext uri="{FF2B5EF4-FFF2-40B4-BE49-F238E27FC236}">
                    <a16:creationId xmlns:a16="http://schemas.microsoft.com/office/drawing/2014/main" id="{6C6D45AE-0169-492F-A026-18885869BCA4}"/>
                  </a:ext>
                </a:extLst>
              </p:cNvPr>
              <p:cNvSpPr/>
              <p:nvPr/>
            </p:nvSpPr>
            <p:spPr>
              <a:xfrm>
                <a:off x="2131432" y="3389488"/>
                <a:ext cx="162970" cy="460646"/>
              </a:xfrm>
              <a:custGeom>
                <a:avLst/>
                <a:gdLst>
                  <a:gd name="connsiteX0" fmla="*/ 126596 w 162970"/>
                  <a:gd name="connsiteY0" fmla="*/ 16325 h 460646"/>
                  <a:gd name="connsiteX1" fmla="*/ 91749 w 162970"/>
                  <a:gd name="connsiteY1" fmla="*/ 39334 h 460646"/>
                  <a:gd name="connsiteX2" fmla="*/ 2 w 162970"/>
                  <a:gd name="connsiteY2" fmla="*/ 230180 h 460646"/>
                  <a:gd name="connsiteX3" fmla="*/ 162970 w 162970"/>
                  <a:gd name="connsiteY3" fmla="*/ 460646 h 460646"/>
                  <a:gd name="connsiteX4" fmla="*/ 162970 w 162970"/>
                  <a:gd name="connsiteY4" fmla="*/ 0 h 460646"/>
                  <a:gd name="connsiteX5" fmla="*/ 132515 w 162970"/>
                  <a:gd name="connsiteY5" fmla="*/ 13652 h 460646"/>
                  <a:gd name="connsiteX6" fmla="*/ 126596 w 162970"/>
                  <a:gd name="connsiteY6" fmla="*/ 16325 h 46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970" h="460646">
                    <a:moveTo>
                      <a:pt x="126596" y="16325"/>
                    </a:moveTo>
                    <a:cubicBezTo>
                      <a:pt x="114376" y="23104"/>
                      <a:pt x="102728" y="30742"/>
                      <a:pt x="91749" y="39334"/>
                    </a:cubicBezTo>
                    <a:cubicBezTo>
                      <a:pt x="33512" y="85542"/>
                      <a:pt x="-285" y="155808"/>
                      <a:pt x="2" y="230180"/>
                    </a:cubicBezTo>
                    <a:cubicBezTo>
                      <a:pt x="193" y="333765"/>
                      <a:pt x="65304" y="425990"/>
                      <a:pt x="162970" y="460646"/>
                    </a:cubicBezTo>
                    <a:lnTo>
                      <a:pt x="162970" y="0"/>
                    </a:lnTo>
                    <a:cubicBezTo>
                      <a:pt x="152564" y="3819"/>
                      <a:pt x="142349" y="8401"/>
                      <a:pt x="132515" y="13652"/>
                    </a:cubicBezTo>
                    <a:cubicBezTo>
                      <a:pt x="130319" y="14607"/>
                      <a:pt x="128601" y="15275"/>
                      <a:pt x="126596" y="16325"/>
                    </a:cubicBezTo>
                    <a:close/>
                  </a:path>
                </a:pathLst>
              </a:custGeom>
              <a:solidFill>
                <a:srgbClr val="F9F4ED"/>
              </a:solidFill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" name="ïSľïḓe">
                <a:extLst>
                  <a:ext uri="{FF2B5EF4-FFF2-40B4-BE49-F238E27FC236}">
                    <a16:creationId xmlns:a16="http://schemas.microsoft.com/office/drawing/2014/main" id="{494CB818-5A71-4350-9D9C-25ED4F078389}"/>
                  </a:ext>
                </a:extLst>
              </p:cNvPr>
              <p:cNvSpPr/>
              <p:nvPr/>
            </p:nvSpPr>
            <p:spPr>
              <a:xfrm>
                <a:off x="2457276" y="3538136"/>
                <a:ext cx="81531" cy="551152"/>
              </a:xfrm>
              <a:custGeom>
                <a:avLst/>
                <a:gdLst>
                  <a:gd name="connsiteX0" fmla="*/ 0 w 81531"/>
                  <a:gd name="connsiteY0" fmla="*/ 388184 h 551152"/>
                  <a:gd name="connsiteX1" fmla="*/ 81532 w 81531"/>
                  <a:gd name="connsiteY1" fmla="*/ 551152 h 551152"/>
                  <a:gd name="connsiteX2" fmla="*/ 81532 w 81531"/>
                  <a:gd name="connsiteY2" fmla="*/ 108646 h 551152"/>
                  <a:gd name="connsiteX3" fmla="*/ 0 w 81531"/>
                  <a:gd name="connsiteY3" fmla="*/ 0 h 55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531" h="551152">
                    <a:moveTo>
                      <a:pt x="0" y="388184"/>
                    </a:moveTo>
                    <a:lnTo>
                      <a:pt x="81532" y="551152"/>
                    </a:lnTo>
                    <a:lnTo>
                      <a:pt x="81532" y="1086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4ED"/>
              </a:solidFill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9" name="îṣḻiḋé">
              <a:extLst>
                <a:ext uri="{FF2B5EF4-FFF2-40B4-BE49-F238E27FC236}">
                  <a16:creationId xmlns:a16="http://schemas.microsoft.com/office/drawing/2014/main" id="{593A6E10-D6E9-418E-8EA3-0DFD5995538D}"/>
                </a:ext>
              </a:extLst>
            </p:cNvPr>
            <p:cNvSpPr/>
            <p:nvPr/>
          </p:nvSpPr>
          <p:spPr>
            <a:xfrm>
              <a:off x="2212871" y="1990365"/>
              <a:ext cx="530912" cy="1256203"/>
            </a:xfrm>
            <a:custGeom>
              <a:avLst/>
              <a:gdLst>
                <a:gd name="connsiteX0" fmla="*/ 435633 w 530912"/>
                <a:gd name="connsiteY0" fmla="*/ 607480 h 1256203"/>
                <a:gd name="connsiteX1" fmla="*/ 432005 w 530912"/>
                <a:gd name="connsiteY1" fmla="*/ 595355 h 1256203"/>
                <a:gd name="connsiteX2" fmla="*/ 415679 w 530912"/>
                <a:gd name="connsiteY2" fmla="*/ 513919 h 1256203"/>
                <a:gd name="connsiteX3" fmla="*/ 413006 w 530912"/>
                <a:gd name="connsiteY3" fmla="*/ 493583 h 1256203"/>
                <a:gd name="connsiteX4" fmla="*/ 407373 w 530912"/>
                <a:gd name="connsiteY4" fmla="*/ 407373 h 1256203"/>
                <a:gd name="connsiteX5" fmla="*/ 414629 w 530912"/>
                <a:gd name="connsiteY5" fmla="*/ 310089 h 1256203"/>
                <a:gd name="connsiteX6" fmla="*/ 418925 w 530912"/>
                <a:gd name="connsiteY6" fmla="*/ 283357 h 1256203"/>
                <a:gd name="connsiteX7" fmla="*/ 435824 w 530912"/>
                <a:gd name="connsiteY7" fmla="*/ 208699 h 1256203"/>
                <a:gd name="connsiteX8" fmla="*/ 441647 w 530912"/>
                <a:gd name="connsiteY8" fmla="*/ 187313 h 1256203"/>
                <a:gd name="connsiteX9" fmla="*/ 476017 w 530912"/>
                <a:gd name="connsiteY9" fmla="*/ 98239 h 1256203"/>
                <a:gd name="connsiteX10" fmla="*/ 485087 w 530912"/>
                <a:gd name="connsiteY10" fmla="*/ 80768 h 1256203"/>
                <a:gd name="connsiteX11" fmla="*/ 523466 w 530912"/>
                <a:gd name="connsiteY11" fmla="*/ 13079 h 1256203"/>
                <a:gd name="connsiteX12" fmla="*/ 530913 w 530912"/>
                <a:gd name="connsiteY12" fmla="*/ 0 h 1256203"/>
                <a:gd name="connsiteX13" fmla="*/ 407373 w 530912"/>
                <a:gd name="connsiteY13" fmla="*/ 0 h 1256203"/>
                <a:gd name="connsiteX14" fmla="*/ 0 w 530912"/>
                <a:gd name="connsiteY14" fmla="*/ 407373 h 1256203"/>
                <a:gd name="connsiteX15" fmla="*/ 0 w 530912"/>
                <a:gd name="connsiteY15" fmla="*/ 1256203 h 1256203"/>
                <a:gd name="connsiteX16" fmla="*/ 12125 w 530912"/>
                <a:gd name="connsiteY16" fmla="*/ 1252289 h 1256203"/>
                <a:gd name="connsiteX17" fmla="*/ 65779 w 530912"/>
                <a:gd name="connsiteY17" fmla="*/ 1235295 h 1256203"/>
                <a:gd name="connsiteX18" fmla="*/ 81436 w 530912"/>
                <a:gd name="connsiteY18" fmla="*/ 1230331 h 1256203"/>
                <a:gd name="connsiteX19" fmla="*/ 81436 w 530912"/>
                <a:gd name="connsiteY19" fmla="*/ 733310 h 1256203"/>
                <a:gd name="connsiteX20" fmla="*/ 162873 w 530912"/>
                <a:gd name="connsiteY20" fmla="*/ 651874 h 1256203"/>
                <a:gd name="connsiteX21" fmla="*/ 449190 w 530912"/>
                <a:gd name="connsiteY21" fmla="*/ 651874 h 1256203"/>
                <a:gd name="connsiteX22" fmla="*/ 435633 w 530912"/>
                <a:gd name="connsiteY22" fmla="*/ 607480 h 125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912" h="1256203">
                  <a:moveTo>
                    <a:pt x="435633" y="607480"/>
                  </a:moveTo>
                  <a:cubicBezTo>
                    <a:pt x="434487" y="603375"/>
                    <a:pt x="433055" y="599365"/>
                    <a:pt x="432005" y="595355"/>
                  </a:cubicBezTo>
                  <a:cubicBezTo>
                    <a:pt x="425036" y="568528"/>
                    <a:pt x="419498" y="541319"/>
                    <a:pt x="415679" y="513919"/>
                  </a:cubicBezTo>
                  <a:cubicBezTo>
                    <a:pt x="414629" y="507140"/>
                    <a:pt x="413770" y="500266"/>
                    <a:pt x="413006" y="493583"/>
                  </a:cubicBezTo>
                  <a:cubicBezTo>
                    <a:pt x="409378" y="464942"/>
                    <a:pt x="407564" y="436206"/>
                    <a:pt x="407373" y="407373"/>
                  </a:cubicBezTo>
                  <a:cubicBezTo>
                    <a:pt x="407660" y="374818"/>
                    <a:pt x="410047" y="342358"/>
                    <a:pt x="414629" y="310089"/>
                  </a:cubicBezTo>
                  <a:cubicBezTo>
                    <a:pt x="415870" y="301115"/>
                    <a:pt x="417398" y="292236"/>
                    <a:pt x="418925" y="283357"/>
                  </a:cubicBezTo>
                  <a:cubicBezTo>
                    <a:pt x="423222" y="258153"/>
                    <a:pt x="428854" y="233235"/>
                    <a:pt x="435824" y="208699"/>
                  </a:cubicBezTo>
                  <a:cubicBezTo>
                    <a:pt x="437829" y="201539"/>
                    <a:pt x="439452" y="194378"/>
                    <a:pt x="441647" y="187313"/>
                  </a:cubicBezTo>
                  <a:cubicBezTo>
                    <a:pt x="451194" y="156954"/>
                    <a:pt x="462651" y="127167"/>
                    <a:pt x="476017" y="98239"/>
                  </a:cubicBezTo>
                  <a:cubicBezTo>
                    <a:pt x="478785" y="92320"/>
                    <a:pt x="482127" y="86687"/>
                    <a:pt x="485087" y="80768"/>
                  </a:cubicBezTo>
                  <a:cubicBezTo>
                    <a:pt x="496639" y="57569"/>
                    <a:pt x="509432" y="34942"/>
                    <a:pt x="523466" y="13079"/>
                  </a:cubicBezTo>
                  <a:cubicBezTo>
                    <a:pt x="526139" y="8879"/>
                    <a:pt x="528144" y="4201"/>
                    <a:pt x="530913" y="0"/>
                  </a:cubicBezTo>
                  <a:lnTo>
                    <a:pt x="407373" y="0"/>
                  </a:lnTo>
                  <a:cubicBezTo>
                    <a:pt x="182540" y="286"/>
                    <a:pt x="286" y="182540"/>
                    <a:pt x="0" y="407373"/>
                  </a:cubicBezTo>
                  <a:lnTo>
                    <a:pt x="0" y="1256203"/>
                  </a:lnTo>
                  <a:cubicBezTo>
                    <a:pt x="3914" y="1254485"/>
                    <a:pt x="8115" y="1253912"/>
                    <a:pt x="12125" y="1252289"/>
                  </a:cubicBezTo>
                  <a:cubicBezTo>
                    <a:pt x="29691" y="1245320"/>
                    <a:pt x="47544" y="1239687"/>
                    <a:pt x="65779" y="1235295"/>
                  </a:cubicBezTo>
                  <a:cubicBezTo>
                    <a:pt x="71030" y="1233959"/>
                    <a:pt x="75995" y="1231381"/>
                    <a:pt x="81436" y="1230331"/>
                  </a:cubicBezTo>
                  <a:lnTo>
                    <a:pt x="81436" y="733310"/>
                  </a:lnTo>
                  <a:cubicBezTo>
                    <a:pt x="81436" y="688344"/>
                    <a:pt x="117906" y="651874"/>
                    <a:pt x="162873" y="651874"/>
                  </a:cubicBezTo>
                  <a:lnTo>
                    <a:pt x="449190" y="651874"/>
                  </a:lnTo>
                  <a:cubicBezTo>
                    <a:pt x="444130" y="637171"/>
                    <a:pt x="439929" y="622278"/>
                    <a:pt x="435633" y="607480"/>
                  </a:cubicBezTo>
                  <a:close/>
                </a:path>
              </a:pathLst>
            </a:custGeom>
            <a:solidFill>
              <a:srgbClr val="FAB300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íŝļiḍè">
              <a:extLst>
                <a:ext uri="{FF2B5EF4-FFF2-40B4-BE49-F238E27FC236}">
                  <a16:creationId xmlns:a16="http://schemas.microsoft.com/office/drawing/2014/main" id="{C84BE829-BA78-487F-B7B0-936F8C720BBA}"/>
                </a:ext>
              </a:extLst>
            </p:cNvPr>
            <p:cNvSpPr/>
            <p:nvPr/>
          </p:nvSpPr>
          <p:spPr>
            <a:xfrm>
              <a:off x="2701681" y="3701105"/>
              <a:ext cx="1303461" cy="651778"/>
            </a:xfrm>
            <a:custGeom>
              <a:avLst/>
              <a:gdLst>
                <a:gd name="connsiteX0" fmla="*/ 0 w 1303461"/>
                <a:gd name="connsiteY0" fmla="*/ 0 h 651778"/>
                <a:gd name="connsiteX1" fmla="*/ 1303461 w 1303461"/>
                <a:gd name="connsiteY1" fmla="*/ 0 h 651778"/>
                <a:gd name="connsiteX2" fmla="*/ 1303461 w 1303461"/>
                <a:gd name="connsiteY2" fmla="*/ 651778 h 651778"/>
                <a:gd name="connsiteX3" fmla="*/ 0 w 1303461"/>
                <a:gd name="connsiteY3" fmla="*/ 651778 h 65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3461" h="651778">
                  <a:moveTo>
                    <a:pt x="0" y="0"/>
                  </a:moveTo>
                  <a:lnTo>
                    <a:pt x="1303461" y="0"/>
                  </a:lnTo>
                  <a:lnTo>
                    <a:pt x="1303461" y="651778"/>
                  </a:lnTo>
                  <a:lnTo>
                    <a:pt x="0" y="651778"/>
                  </a:lnTo>
                  <a:close/>
                </a:path>
              </a:pathLst>
            </a:custGeom>
            <a:solidFill>
              <a:srgbClr val="FEE9AB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íSľïḑê">
              <a:extLst>
                <a:ext uri="{FF2B5EF4-FFF2-40B4-BE49-F238E27FC236}">
                  <a16:creationId xmlns:a16="http://schemas.microsoft.com/office/drawing/2014/main" id="{9E9D7D29-04B5-4FA2-92F2-400EF2A04E11}"/>
                </a:ext>
              </a:extLst>
            </p:cNvPr>
            <p:cNvSpPr/>
            <p:nvPr/>
          </p:nvSpPr>
          <p:spPr>
            <a:xfrm>
              <a:off x="2783210" y="1827492"/>
              <a:ext cx="1955147" cy="1140494"/>
            </a:xfrm>
            <a:custGeom>
              <a:avLst/>
              <a:gdLst>
                <a:gd name="connsiteX0" fmla="*/ 166694 w 1955147"/>
                <a:gd name="connsiteY0" fmla="*/ 973706 h 1140494"/>
                <a:gd name="connsiteX1" fmla="*/ 284028 w 1955147"/>
                <a:gd name="connsiteY1" fmla="*/ 1062875 h 1140494"/>
                <a:gd name="connsiteX2" fmla="*/ 570249 w 1955147"/>
                <a:gd name="connsiteY2" fmla="*/ 1140493 h 1140494"/>
                <a:gd name="connsiteX3" fmla="*/ 1059059 w 1955147"/>
                <a:gd name="connsiteY3" fmla="*/ 1140493 h 1140494"/>
                <a:gd name="connsiteX4" fmla="*/ 1507103 w 1955147"/>
                <a:gd name="connsiteY4" fmla="*/ 1021154 h 1140494"/>
                <a:gd name="connsiteX5" fmla="*/ 1507103 w 1955147"/>
                <a:gd name="connsiteY5" fmla="*/ 1021154 h 1140494"/>
                <a:gd name="connsiteX6" fmla="*/ 1550828 w 1955147"/>
                <a:gd name="connsiteY6" fmla="*/ 993563 h 1140494"/>
                <a:gd name="connsiteX7" fmla="*/ 1677613 w 1955147"/>
                <a:gd name="connsiteY7" fmla="*/ 893319 h 1140494"/>
                <a:gd name="connsiteX8" fmla="*/ 1727449 w 1955147"/>
                <a:gd name="connsiteY8" fmla="*/ 841861 h 1140494"/>
                <a:gd name="connsiteX9" fmla="*/ 1955146 w 1955147"/>
                <a:gd name="connsiteY9" fmla="*/ 244405 h 1140494"/>
                <a:gd name="connsiteX10" fmla="*/ 1955146 w 1955147"/>
                <a:gd name="connsiteY10" fmla="*/ 0 h 1140494"/>
                <a:gd name="connsiteX11" fmla="*/ 570249 w 1955147"/>
                <a:gd name="connsiteY11" fmla="*/ 0 h 1140494"/>
                <a:gd name="connsiteX12" fmla="*/ 2 w 1955147"/>
                <a:gd name="connsiteY12" fmla="*/ 570246 h 1140494"/>
                <a:gd name="connsiteX13" fmla="*/ 76665 w 1955147"/>
                <a:gd name="connsiteY13" fmla="*/ 854749 h 1140494"/>
                <a:gd name="connsiteX14" fmla="*/ 166694 w 1955147"/>
                <a:gd name="connsiteY14" fmla="*/ 973706 h 1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5147" h="1140494">
                  <a:moveTo>
                    <a:pt x="166694" y="973706"/>
                  </a:moveTo>
                  <a:cubicBezTo>
                    <a:pt x="201445" y="1008743"/>
                    <a:pt x="240970" y="1038721"/>
                    <a:pt x="284028" y="1062875"/>
                  </a:cubicBezTo>
                  <a:cubicBezTo>
                    <a:pt x="370810" y="1113952"/>
                    <a:pt x="469623" y="1140779"/>
                    <a:pt x="570249" y="1140493"/>
                  </a:cubicBezTo>
                  <a:lnTo>
                    <a:pt x="1059059" y="1140493"/>
                  </a:lnTo>
                  <a:cubicBezTo>
                    <a:pt x="1216299" y="1140779"/>
                    <a:pt x="1370866" y="1099631"/>
                    <a:pt x="1507103" y="1021154"/>
                  </a:cubicBezTo>
                  <a:lnTo>
                    <a:pt x="1507103" y="1021154"/>
                  </a:lnTo>
                  <a:cubicBezTo>
                    <a:pt x="1522092" y="1012562"/>
                    <a:pt x="1536412" y="1003015"/>
                    <a:pt x="1550828" y="993563"/>
                  </a:cubicBezTo>
                  <a:cubicBezTo>
                    <a:pt x="1596081" y="964063"/>
                    <a:pt x="1638470" y="930457"/>
                    <a:pt x="1677613" y="893319"/>
                  </a:cubicBezTo>
                  <a:cubicBezTo>
                    <a:pt x="1694893" y="876994"/>
                    <a:pt x="1711505" y="859809"/>
                    <a:pt x="1727449" y="841861"/>
                  </a:cubicBezTo>
                  <a:cubicBezTo>
                    <a:pt x="1874378" y="677651"/>
                    <a:pt x="1955528" y="464847"/>
                    <a:pt x="1955146" y="244405"/>
                  </a:cubicBezTo>
                  <a:lnTo>
                    <a:pt x="1955146" y="0"/>
                  </a:lnTo>
                  <a:lnTo>
                    <a:pt x="570249" y="0"/>
                  </a:lnTo>
                  <a:cubicBezTo>
                    <a:pt x="255291" y="0"/>
                    <a:pt x="2" y="255289"/>
                    <a:pt x="2" y="570246"/>
                  </a:cubicBezTo>
                  <a:cubicBezTo>
                    <a:pt x="-284" y="670204"/>
                    <a:pt x="26257" y="768444"/>
                    <a:pt x="76665" y="854749"/>
                  </a:cubicBezTo>
                  <a:cubicBezTo>
                    <a:pt x="101010" y="898284"/>
                    <a:pt x="131274" y="938381"/>
                    <a:pt x="166694" y="973706"/>
                  </a:cubicBezTo>
                  <a:close/>
                </a:path>
              </a:pathLst>
            </a:custGeom>
            <a:solidFill>
              <a:srgbClr val="FAB300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íṣľíḑé">
              <a:extLst>
                <a:ext uri="{FF2B5EF4-FFF2-40B4-BE49-F238E27FC236}">
                  <a16:creationId xmlns:a16="http://schemas.microsoft.com/office/drawing/2014/main" id="{E31F75F8-BE61-4074-B686-CB0926E5F396}"/>
                </a:ext>
              </a:extLst>
            </p:cNvPr>
            <p:cNvSpPr/>
            <p:nvPr/>
          </p:nvSpPr>
          <p:spPr>
            <a:xfrm>
              <a:off x="2457276" y="2804921"/>
              <a:ext cx="1792175" cy="733214"/>
            </a:xfrm>
            <a:custGeom>
              <a:avLst/>
              <a:gdLst>
                <a:gd name="connsiteX0" fmla="*/ 0 w 1792175"/>
                <a:gd name="connsiteY0" fmla="*/ 461696 h 733214"/>
                <a:gd name="connsiteX1" fmla="*/ 203639 w 1792175"/>
                <a:gd name="connsiteY1" fmla="*/ 733215 h 733214"/>
                <a:gd name="connsiteX2" fmla="*/ 407278 w 1792175"/>
                <a:gd name="connsiteY2" fmla="*/ 733215 h 733214"/>
                <a:gd name="connsiteX3" fmla="*/ 244309 w 1792175"/>
                <a:gd name="connsiteY3" fmla="*/ 570246 h 733214"/>
                <a:gd name="connsiteX4" fmla="*/ 407278 w 1792175"/>
                <a:gd name="connsiteY4" fmla="*/ 407278 h 733214"/>
                <a:gd name="connsiteX5" fmla="*/ 570246 w 1792175"/>
                <a:gd name="connsiteY5" fmla="*/ 570246 h 733214"/>
                <a:gd name="connsiteX6" fmla="*/ 407278 w 1792175"/>
                <a:gd name="connsiteY6" fmla="*/ 733215 h 733214"/>
                <a:gd name="connsiteX7" fmla="*/ 1384898 w 1792175"/>
                <a:gd name="connsiteY7" fmla="*/ 733215 h 733214"/>
                <a:gd name="connsiteX8" fmla="*/ 1221929 w 1792175"/>
                <a:gd name="connsiteY8" fmla="*/ 570246 h 733214"/>
                <a:gd name="connsiteX9" fmla="*/ 1384898 w 1792175"/>
                <a:gd name="connsiteY9" fmla="*/ 407278 h 733214"/>
                <a:gd name="connsiteX10" fmla="*/ 1547866 w 1792175"/>
                <a:gd name="connsiteY10" fmla="*/ 570246 h 733214"/>
                <a:gd name="connsiteX11" fmla="*/ 1384898 w 1792175"/>
                <a:gd name="connsiteY11" fmla="*/ 733215 h 733214"/>
                <a:gd name="connsiteX12" fmla="*/ 1588537 w 1792175"/>
                <a:gd name="connsiteY12" fmla="*/ 733215 h 733214"/>
                <a:gd name="connsiteX13" fmla="*/ 1792176 w 1792175"/>
                <a:gd name="connsiteY13" fmla="*/ 461696 h 733214"/>
                <a:gd name="connsiteX14" fmla="*/ 1792176 w 1792175"/>
                <a:gd name="connsiteY14" fmla="*/ 245073 h 733214"/>
                <a:gd name="connsiteX15" fmla="*/ 1791412 w 1792175"/>
                <a:gd name="connsiteY15" fmla="*/ 245073 h 733214"/>
                <a:gd name="connsiteX16" fmla="*/ 1785302 w 1792175"/>
                <a:gd name="connsiteY16" fmla="*/ 247269 h 733214"/>
                <a:gd name="connsiteX17" fmla="*/ 1673601 w 1792175"/>
                <a:gd name="connsiteY17" fmla="*/ 285076 h 733214"/>
                <a:gd name="connsiteX18" fmla="*/ 1636940 w 1792175"/>
                <a:gd name="connsiteY18" fmla="*/ 294241 h 733214"/>
                <a:gd name="connsiteX19" fmla="*/ 1547294 w 1792175"/>
                <a:gd name="connsiteY19" fmla="*/ 312094 h 733214"/>
                <a:gd name="connsiteX20" fmla="*/ 1510346 w 1792175"/>
                <a:gd name="connsiteY20" fmla="*/ 317536 h 733214"/>
                <a:gd name="connsiteX21" fmla="*/ 1384707 w 1792175"/>
                <a:gd name="connsiteY21" fmla="*/ 325937 h 733214"/>
                <a:gd name="connsiteX22" fmla="*/ 896183 w 1792175"/>
                <a:gd name="connsiteY22" fmla="*/ 325937 h 733214"/>
                <a:gd name="connsiteX23" fmla="*/ 528908 w 1792175"/>
                <a:gd name="connsiteY23" fmla="*/ 226647 h 733214"/>
                <a:gd name="connsiteX24" fmla="*/ 377491 w 1792175"/>
                <a:gd name="connsiteY24" fmla="*/ 111414 h 733214"/>
                <a:gd name="connsiteX25" fmla="*/ 320495 w 1792175"/>
                <a:gd name="connsiteY25" fmla="*/ 45635 h 733214"/>
                <a:gd name="connsiteX26" fmla="*/ 305506 w 1792175"/>
                <a:gd name="connsiteY26" fmla="*/ 25204 h 733214"/>
                <a:gd name="connsiteX27" fmla="*/ 287080 w 1792175"/>
                <a:gd name="connsiteY27" fmla="*/ 0 h 733214"/>
                <a:gd name="connsiteX28" fmla="*/ 95 w 1792175"/>
                <a:gd name="connsiteY28" fmla="*/ 0 h 733214"/>
                <a:gd name="connsiteX29" fmla="*/ 0 w 1792175"/>
                <a:gd name="connsiteY29" fmla="*/ 461696 h 733214"/>
                <a:gd name="connsiteX30" fmla="*/ 0 w 1792175"/>
                <a:gd name="connsiteY30" fmla="*/ 461696 h 73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2175" h="733214">
                  <a:moveTo>
                    <a:pt x="0" y="461696"/>
                  </a:moveTo>
                  <a:lnTo>
                    <a:pt x="203639" y="733215"/>
                  </a:lnTo>
                  <a:lnTo>
                    <a:pt x="407278" y="733215"/>
                  </a:lnTo>
                  <a:cubicBezTo>
                    <a:pt x="317249" y="733215"/>
                    <a:pt x="244309" y="660275"/>
                    <a:pt x="244309" y="570246"/>
                  </a:cubicBezTo>
                  <a:cubicBezTo>
                    <a:pt x="244309" y="480218"/>
                    <a:pt x="317249" y="407278"/>
                    <a:pt x="407278" y="407278"/>
                  </a:cubicBezTo>
                  <a:cubicBezTo>
                    <a:pt x="497307" y="407278"/>
                    <a:pt x="570246" y="480218"/>
                    <a:pt x="570246" y="570246"/>
                  </a:cubicBezTo>
                  <a:cubicBezTo>
                    <a:pt x="570246" y="660275"/>
                    <a:pt x="497307" y="733215"/>
                    <a:pt x="407278" y="733215"/>
                  </a:cubicBezTo>
                  <a:lnTo>
                    <a:pt x="1384898" y="733215"/>
                  </a:lnTo>
                  <a:cubicBezTo>
                    <a:pt x="1294869" y="733215"/>
                    <a:pt x="1221929" y="660275"/>
                    <a:pt x="1221929" y="570246"/>
                  </a:cubicBezTo>
                  <a:cubicBezTo>
                    <a:pt x="1221929" y="480218"/>
                    <a:pt x="1294869" y="407278"/>
                    <a:pt x="1384898" y="407278"/>
                  </a:cubicBezTo>
                  <a:cubicBezTo>
                    <a:pt x="1474927" y="407278"/>
                    <a:pt x="1547866" y="480218"/>
                    <a:pt x="1547866" y="570246"/>
                  </a:cubicBezTo>
                  <a:cubicBezTo>
                    <a:pt x="1547866" y="660275"/>
                    <a:pt x="1474927" y="733215"/>
                    <a:pt x="1384898" y="733215"/>
                  </a:cubicBezTo>
                  <a:lnTo>
                    <a:pt x="1588537" y="733215"/>
                  </a:lnTo>
                  <a:lnTo>
                    <a:pt x="1792176" y="461696"/>
                  </a:lnTo>
                  <a:lnTo>
                    <a:pt x="1792176" y="245073"/>
                  </a:lnTo>
                  <a:lnTo>
                    <a:pt x="1791412" y="245073"/>
                  </a:lnTo>
                  <a:cubicBezTo>
                    <a:pt x="1789503" y="245933"/>
                    <a:pt x="1787307" y="246505"/>
                    <a:pt x="1785302" y="247269"/>
                  </a:cubicBezTo>
                  <a:cubicBezTo>
                    <a:pt x="1748832" y="261972"/>
                    <a:pt x="1711503" y="274574"/>
                    <a:pt x="1673601" y="285076"/>
                  </a:cubicBezTo>
                  <a:cubicBezTo>
                    <a:pt x="1661476" y="288512"/>
                    <a:pt x="1649161" y="291281"/>
                    <a:pt x="1636940" y="294241"/>
                  </a:cubicBezTo>
                  <a:cubicBezTo>
                    <a:pt x="1607249" y="301496"/>
                    <a:pt x="1577367" y="307320"/>
                    <a:pt x="1547294" y="312094"/>
                  </a:cubicBezTo>
                  <a:cubicBezTo>
                    <a:pt x="1534978" y="314003"/>
                    <a:pt x="1522853" y="316104"/>
                    <a:pt x="1510346" y="317536"/>
                  </a:cubicBezTo>
                  <a:cubicBezTo>
                    <a:pt x="1468721" y="322786"/>
                    <a:pt x="1426714" y="325651"/>
                    <a:pt x="1384707" y="325937"/>
                  </a:cubicBezTo>
                  <a:lnTo>
                    <a:pt x="896183" y="325937"/>
                  </a:lnTo>
                  <a:cubicBezTo>
                    <a:pt x="767107" y="326223"/>
                    <a:pt x="640322" y="291949"/>
                    <a:pt x="528908" y="226647"/>
                  </a:cubicBezTo>
                  <a:cubicBezTo>
                    <a:pt x="473344" y="195428"/>
                    <a:pt x="422362" y="156667"/>
                    <a:pt x="377491" y="111414"/>
                  </a:cubicBezTo>
                  <a:cubicBezTo>
                    <a:pt x="357156" y="90602"/>
                    <a:pt x="338157" y="68739"/>
                    <a:pt x="320495" y="45635"/>
                  </a:cubicBezTo>
                  <a:cubicBezTo>
                    <a:pt x="315244" y="38952"/>
                    <a:pt x="310471" y="31983"/>
                    <a:pt x="305506" y="25204"/>
                  </a:cubicBezTo>
                  <a:cubicBezTo>
                    <a:pt x="299396" y="17089"/>
                    <a:pt x="292713" y="8879"/>
                    <a:pt x="287080" y="0"/>
                  </a:cubicBezTo>
                  <a:lnTo>
                    <a:pt x="95" y="0"/>
                  </a:lnTo>
                  <a:lnTo>
                    <a:pt x="0" y="461696"/>
                  </a:lnTo>
                  <a:lnTo>
                    <a:pt x="0" y="461696"/>
                  </a:lnTo>
                  <a:close/>
                </a:path>
              </a:pathLst>
            </a:custGeom>
            <a:solidFill>
              <a:srgbClr val="F9F4ED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í$ļíḓé">
              <a:extLst>
                <a:ext uri="{FF2B5EF4-FFF2-40B4-BE49-F238E27FC236}">
                  <a16:creationId xmlns:a16="http://schemas.microsoft.com/office/drawing/2014/main" id="{B17F4F64-BEF1-4FE8-AB85-F436983F9809}"/>
                </a:ext>
              </a:extLst>
            </p:cNvPr>
            <p:cNvSpPr/>
            <p:nvPr/>
          </p:nvSpPr>
          <p:spPr>
            <a:xfrm>
              <a:off x="4412611" y="2907266"/>
              <a:ext cx="81436" cy="305124"/>
            </a:xfrm>
            <a:custGeom>
              <a:avLst/>
              <a:gdLst>
                <a:gd name="connsiteX0" fmla="*/ 62533 w 81436"/>
                <a:gd name="connsiteY0" fmla="*/ 13271 h 305124"/>
                <a:gd name="connsiteX1" fmla="*/ 12889 w 81436"/>
                <a:gd name="connsiteY1" fmla="*/ 48499 h 305124"/>
                <a:gd name="connsiteX2" fmla="*/ 0 w 81436"/>
                <a:gd name="connsiteY2" fmla="*/ 57664 h 305124"/>
                <a:gd name="connsiteX3" fmla="*/ 0 w 81436"/>
                <a:gd name="connsiteY3" fmla="*/ 305124 h 305124"/>
                <a:gd name="connsiteX4" fmla="*/ 81436 w 81436"/>
                <a:gd name="connsiteY4" fmla="*/ 305124 h 305124"/>
                <a:gd name="connsiteX5" fmla="*/ 81436 w 81436"/>
                <a:gd name="connsiteY5" fmla="*/ 0 h 305124"/>
                <a:gd name="connsiteX6" fmla="*/ 62533 w 81436"/>
                <a:gd name="connsiteY6" fmla="*/ 13271 h 30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6" h="305124">
                  <a:moveTo>
                    <a:pt x="62533" y="13271"/>
                  </a:moveTo>
                  <a:cubicBezTo>
                    <a:pt x="46208" y="25491"/>
                    <a:pt x="29978" y="37329"/>
                    <a:pt x="12889" y="48499"/>
                  </a:cubicBezTo>
                  <a:cubicBezTo>
                    <a:pt x="8497" y="51459"/>
                    <a:pt x="4774" y="54800"/>
                    <a:pt x="0" y="57664"/>
                  </a:cubicBezTo>
                  <a:lnTo>
                    <a:pt x="0" y="305124"/>
                  </a:lnTo>
                  <a:lnTo>
                    <a:pt x="81436" y="305124"/>
                  </a:lnTo>
                  <a:lnTo>
                    <a:pt x="81436" y="0"/>
                  </a:lnTo>
                  <a:cubicBezTo>
                    <a:pt x="75326" y="4678"/>
                    <a:pt x="68739" y="8783"/>
                    <a:pt x="62533" y="13271"/>
                  </a:cubicBezTo>
                  <a:close/>
                </a:path>
              </a:pathLst>
            </a:custGeom>
            <a:solidFill>
              <a:srgbClr val="636E71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" name="图形 6">
              <a:extLst>
                <a:ext uri="{FF2B5EF4-FFF2-40B4-BE49-F238E27FC236}">
                  <a16:creationId xmlns:a16="http://schemas.microsoft.com/office/drawing/2014/main" id="{1E039522-FC73-49C5-BB66-3E3522806C2E}"/>
                </a:ext>
              </a:extLst>
            </p:cNvPr>
            <p:cNvGrpSpPr/>
            <p:nvPr/>
          </p:nvGrpSpPr>
          <p:grpSpPr>
            <a:xfrm>
              <a:off x="4168110" y="3389202"/>
              <a:ext cx="407591" cy="751067"/>
              <a:chOff x="4168110" y="3389202"/>
              <a:chExt cx="407591" cy="751067"/>
            </a:xfrm>
            <a:solidFill>
              <a:srgbClr val="F9F4ED"/>
            </a:solidFill>
          </p:grpSpPr>
          <p:sp>
            <p:nvSpPr>
              <p:cNvPr id="19" name="íSḷïdê">
                <a:extLst>
                  <a:ext uri="{FF2B5EF4-FFF2-40B4-BE49-F238E27FC236}">
                    <a16:creationId xmlns:a16="http://schemas.microsoft.com/office/drawing/2014/main" id="{83944A65-4348-47BA-A741-2422A4C0AD35}"/>
                  </a:ext>
                </a:extLst>
              </p:cNvPr>
              <p:cNvSpPr/>
              <p:nvPr/>
            </p:nvSpPr>
            <p:spPr>
              <a:xfrm>
                <a:off x="4168110" y="3538136"/>
                <a:ext cx="81532" cy="602133"/>
              </a:xfrm>
              <a:custGeom>
                <a:avLst/>
                <a:gdLst>
                  <a:gd name="connsiteX0" fmla="*/ 0 w 81532"/>
                  <a:gd name="connsiteY0" fmla="*/ 602134 h 602133"/>
                  <a:gd name="connsiteX1" fmla="*/ 81532 w 81532"/>
                  <a:gd name="connsiteY1" fmla="*/ 466279 h 602133"/>
                  <a:gd name="connsiteX2" fmla="*/ 81532 w 81532"/>
                  <a:gd name="connsiteY2" fmla="*/ 407373 h 602133"/>
                  <a:gd name="connsiteX3" fmla="*/ 81532 w 81532"/>
                  <a:gd name="connsiteY3" fmla="*/ 0 h 602133"/>
                  <a:gd name="connsiteX4" fmla="*/ 0 w 81532"/>
                  <a:gd name="connsiteY4" fmla="*/ 108646 h 602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32" h="602133">
                    <a:moveTo>
                      <a:pt x="0" y="602134"/>
                    </a:moveTo>
                    <a:lnTo>
                      <a:pt x="81532" y="466279"/>
                    </a:lnTo>
                    <a:lnTo>
                      <a:pt x="81532" y="407373"/>
                    </a:lnTo>
                    <a:lnTo>
                      <a:pt x="81532" y="0"/>
                    </a:lnTo>
                    <a:lnTo>
                      <a:pt x="0" y="108646"/>
                    </a:lnTo>
                    <a:close/>
                  </a:path>
                </a:pathLst>
              </a:custGeom>
              <a:solidFill>
                <a:srgbClr val="F9F4ED"/>
              </a:solidFill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íṩlïḓé">
                <a:extLst>
                  <a:ext uri="{FF2B5EF4-FFF2-40B4-BE49-F238E27FC236}">
                    <a16:creationId xmlns:a16="http://schemas.microsoft.com/office/drawing/2014/main" id="{5D179DC3-20C4-4A52-A7A4-1DEA391F2BC2}"/>
                  </a:ext>
                </a:extLst>
              </p:cNvPr>
              <p:cNvSpPr/>
              <p:nvPr/>
            </p:nvSpPr>
            <p:spPr>
              <a:xfrm>
                <a:off x="4412515" y="3389202"/>
                <a:ext cx="163186" cy="460932"/>
              </a:xfrm>
              <a:custGeom>
                <a:avLst/>
                <a:gdLst>
                  <a:gd name="connsiteX0" fmla="*/ 0 w 163186"/>
                  <a:gd name="connsiteY0" fmla="*/ 0 h 460932"/>
                  <a:gd name="connsiteX1" fmla="*/ 0 w 163186"/>
                  <a:gd name="connsiteY1" fmla="*/ 460932 h 460932"/>
                  <a:gd name="connsiteX2" fmla="*/ 149221 w 163186"/>
                  <a:gd name="connsiteY2" fmla="*/ 149125 h 460932"/>
                  <a:gd name="connsiteX3" fmla="*/ 0 w 163186"/>
                  <a:gd name="connsiteY3" fmla="*/ 0 h 460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186" h="460932">
                    <a:moveTo>
                      <a:pt x="0" y="0"/>
                    </a:moveTo>
                    <a:lnTo>
                      <a:pt x="0" y="460932"/>
                    </a:lnTo>
                    <a:cubicBezTo>
                      <a:pt x="127263" y="416061"/>
                      <a:pt x="194092" y="276388"/>
                      <a:pt x="149221" y="149125"/>
                    </a:cubicBezTo>
                    <a:cubicBezTo>
                      <a:pt x="124589" y="79432"/>
                      <a:pt x="69789" y="24631"/>
                      <a:pt x="0" y="0"/>
                    </a:cubicBezTo>
                    <a:close/>
                  </a:path>
                </a:pathLst>
              </a:custGeom>
              <a:solidFill>
                <a:srgbClr val="F9F4ED"/>
              </a:solidFill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5" name="图形 6">
              <a:extLst>
                <a:ext uri="{FF2B5EF4-FFF2-40B4-BE49-F238E27FC236}">
                  <a16:creationId xmlns:a16="http://schemas.microsoft.com/office/drawing/2014/main" id="{97AB5F62-1D32-4285-99DF-C9964D1F9ED0}"/>
                </a:ext>
              </a:extLst>
            </p:cNvPr>
            <p:cNvGrpSpPr/>
            <p:nvPr/>
          </p:nvGrpSpPr>
          <p:grpSpPr>
            <a:xfrm>
              <a:off x="909465" y="1664429"/>
              <a:ext cx="4888043" cy="4888003"/>
              <a:chOff x="909465" y="1664429"/>
              <a:chExt cx="4888043" cy="4888003"/>
            </a:xfrm>
            <a:solidFill>
              <a:srgbClr val="0C426E"/>
            </a:solidFill>
          </p:grpSpPr>
          <p:sp>
            <p:nvSpPr>
              <p:cNvPr id="16" name="îşḷíďè">
                <a:extLst>
                  <a:ext uri="{FF2B5EF4-FFF2-40B4-BE49-F238E27FC236}">
                    <a16:creationId xmlns:a16="http://schemas.microsoft.com/office/drawing/2014/main" id="{B17612A4-056F-4E93-BBF2-1E42D7672A70}"/>
                  </a:ext>
                </a:extLst>
              </p:cNvPr>
              <p:cNvSpPr/>
              <p:nvPr/>
            </p:nvSpPr>
            <p:spPr>
              <a:xfrm>
                <a:off x="3679300" y="3212295"/>
                <a:ext cx="325936" cy="325936"/>
              </a:xfrm>
              <a:custGeom>
                <a:avLst/>
                <a:gdLst>
                  <a:gd name="connsiteX0" fmla="*/ 325937 w 325936"/>
                  <a:gd name="connsiteY0" fmla="*/ 162968 h 325936"/>
                  <a:gd name="connsiteX1" fmla="*/ 162968 w 325936"/>
                  <a:gd name="connsiteY1" fmla="*/ 325937 h 325936"/>
                  <a:gd name="connsiteX2" fmla="*/ 0 w 325936"/>
                  <a:gd name="connsiteY2" fmla="*/ 162968 h 325936"/>
                  <a:gd name="connsiteX3" fmla="*/ 162968 w 325936"/>
                  <a:gd name="connsiteY3" fmla="*/ 0 h 325936"/>
                  <a:gd name="connsiteX4" fmla="*/ 325937 w 325936"/>
                  <a:gd name="connsiteY4" fmla="*/ 162968 h 32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936" h="325936">
                    <a:moveTo>
                      <a:pt x="325937" y="162968"/>
                    </a:moveTo>
                    <a:cubicBezTo>
                      <a:pt x="325937" y="252973"/>
                      <a:pt x="252973" y="325937"/>
                      <a:pt x="162968" y="325937"/>
                    </a:cubicBezTo>
                    <a:cubicBezTo>
                      <a:pt x="72963" y="325937"/>
                      <a:pt x="0" y="252973"/>
                      <a:pt x="0" y="162968"/>
                    </a:cubicBezTo>
                    <a:cubicBezTo>
                      <a:pt x="0" y="72963"/>
                      <a:pt x="72963" y="0"/>
                      <a:pt x="162968" y="0"/>
                    </a:cubicBezTo>
                    <a:cubicBezTo>
                      <a:pt x="252973" y="0"/>
                      <a:pt x="325937" y="72963"/>
                      <a:pt x="325937" y="162968"/>
                    </a:cubicBezTo>
                    <a:close/>
                  </a:path>
                </a:pathLst>
              </a:custGeom>
              <a:grpFill/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" name="íşľíḍe">
                <a:extLst>
                  <a:ext uri="{FF2B5EF4-FFF2-40B4-BE49-F238E27FC236}">
                    <a16:creationId xmlns:a16="http://schemas.microsoft.com/office/drawing/2014/main" id="{55DD9877-5571-4167-BCDA-345574BDBDA3}"/>
                  </a:ext>
                </a:extLst>
              </p:cNvPr>
              <p:cNvSpPr/>
              <p:nvPr/>
            </p:nvSpPr>
            <p:spPr>
              <a:xfrm>
                <a:off x="2701681" y="3212295"/>
                <a:ext cx="325936" cy="325936"/>
              </a:xfrm>
              <a:custGeom>
                <a:avLst/>
                <a:gdLst>
                  <a:gd name="connsiteX0" fmla="*/ 325937 w 325936"/>
                  <a:gd name="connsiteY0" fmla="*/ 162968 h 325936"/>
                  <a:gd name="connsiteX1" fmla="*/ 162968 w 325936"/>
                  <a:gd name="connsiteY1" fmla="*/ 325937 h 325936"/>
                  <a:gd name="connsiteX2" fmla="*/ 0 w 325936"/>
                  <a:gd name="connsiteY2" fmla="*/ 162968 h 325936"/>
                  <a:gd name="connsiteX3" fmla="*/ 162968 w 325936"/>
                  <a:gd name="connsiteY3" fmla="*/ 0 h 325936"/>
                  <a:gd name="connsiteX4" fmla="*/ 325937 w 325936"/>
                  <a:gd name="connsiteY4" fmla="*/ 162968 h 32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936" h="325936">
                    <a:moveTo>
                      <a:pt x="325937" y="162968"/>
                    </a:moveTo>
                    <a:cubicBezTo>
                      <a:pt x="325937" y="252973"/>
                      <a:pt x="252973" y="325937"/>
                      <a:pt x="162968" y="325937"/>
                    </a:cubicBezTo>
                    <a:cubicBezTo>
                      <a:pt x="72963" y="325937"/>
                      <a:pt x="0" y="252973"/>
                      <a:pt x="0" y="162968"/>
                    </a:cubicBezTo>
                    <a:cubicBezTo>
                      <a:pt x="0" y="72963"/>
                      <a:pt x="72963" y="0"/>
                      <a:pt x="162968" y="0"/>
                    </a:cubicBezTo>
                    <a:cubicBezTo>
                      <a:pt x="252973" y="0"/>
                      <a:pt x="325937" y="72963"/>
                      <a:pt x="325937" y="162968"/>
                    </a:cubicBezTo>
                    <a:close/>
                  </a:path>
                </a:pathLst>
              </a:custGeom>
              <a:grpFill/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ï$1íďe">
                <a:extLst>
                  <a:ext uri="{FF2B5EF4-FFF2-40B4-BE49-F238E27FC236}">
                    <a16:creationId xmlns:a16="http://schemas.microsoft.com/office/drawing/2014/main" id="{3F9C4FB6-7889-40DB-BF7C-EEA0AF5EF3CE}"/>
                  </a:ext>
                </a:extLst>
              </p:cNvPr>
              <p:cNvSpPr/>
              <p:nvPr/>
            </p:nvSpPr>
            <p:spPr>
              <a:xfrm>
                <a:off x="909465" y="1664429"/>
                <a:ext cx="4888043" cy="4888003"/>
              </a:xfrm>
              <a:custGeom>
                <a:avLst/>
                <a:gdLst>
                  <a:gd name="connsiteX0" fmla="*/ 4701972 w 4888043"/>
                  <a:gd name="connsiteY0" fmla="*/ 3960315 h 4888003"/>
                  <a:gd name="connsiteX1" fmla="*/ 3827365 w 4888043"/>
                  <a:gd name="connsiteY1" fmla="*/ 3258701 h 4888003"/>
                  <a:gd name="connsiteX2" fmla="*/ 3177209 w 4888043"/>
                  <a:gd name="connsiteY2" fmla="*/ 3258701 h 4888003"/>
                  <a:gd name="connsiteX3" fmla="*/ 3177209 w 4888043"/>
                  <a:gd name="connsiteY3" fmla="*/ 3087618 h 4888003"/>
                  <a:gd name="connsiteX4" fmla="*/ 3503051 w 4888043"/>
                  <a:gd name="connsiteY4" fmla="*/ 2688455 h 4888003"/>
                  <a:gd name="connsiteX5" fmla="*/ 3503051 w 4888043"/>
                  <a:gd name="connsiteY5" fmla="*/ 2354403 h 4888003"/>
                  <a:gd name="connsiteX6" fmla="*/ 3820968 w 4888043"/>
                  <a:gd name="connsiteY6" fmla="*/ 1876094 h 4888003"/>
                  <a:gd name="connsiteX7" fmla="*/ 3701534 w 4888043"/>
                  <a:gd name="connsiteY7" fmla="*/ 1660904 h 4888003"/>
                  <a:gd name="connsiteX8" fmla="*/ 3747456 w 4888043"/>
                  <a:gd name="connsiteY8" fmla="*/ 1547866 h 4888003"/>
                  <a:gd name="connsiteX9" fmla="*/ 3747456 w 4888043"/>
                  <a:gd name="connsiteY9" fmla="*/ 1082924 h 4888003"/>
                  <a:gd name="connsiteX10" fmla="*/ 3991861 w 4888043"/>
                  <a:gd name="connsiteY10" fmla="*/ 407278 h 4888003"/>
                  <a:gd name="connsiteX11" fmla="*/ 3991861 w 4888043"/>
                  <a:gd name="connsiteY11" fmla="*/ 81436 h 4888003"/>
                  <a:gd name="connsiteX12" fmla="*/ 3910424 w 4888043"/>
                  <a:gd name="connsiteY12" fmla="*/ 0 h 4888003"/>
                  <a:gd name="connsiteX13" fmla="*/ 2443995 w 4888043"/>
                  <a:gd name="connsiteY13" fmla="*/ 0 h 4888003"/>
                  <a:gd name="connsiteX14" fmla="*/ 1984494 w 4888043"/>
                  <a:gd name="connsiteY14" fmla="*/ 162968 h 4888003"/>
                  <a:gd name="connsiteX15" fmla="*/ 1710780 w 4888043"/>
                  <a:gd name="connsiteY15" fmla="*/ 162968 h 4888003"/>
                  <a:gd name="connsiteX16" fmla="*/ 1140533 w 4888043"/>
                  <a:gd name="connsiteY16" fmla="*/ 733215 h 4888003"/>
                  <a:gd name="connsiteX17" fmla="*/ 1140533 w 4888043"/>
                  <a:gd name="connsiteY17" fmla="*/ 1629398 h 4888003"/>
                  <a:gd name="connsiteX18" fmla="*/ 1155140 w 4888043"/>
                  <a:gd name="connsiteY18" fmla="*/ 1692982 h 4888003"/>
                  <a:gd name="connsiteX19" fmla="*/ 1204308 w 4888043"/>
                  <a:gd name="connsiteY19" fmla="*/ 2266951 h 4888003"/>
                  <a:gd name="connsiteX20" fmla="*/ 1384938 w 4888043"/>
                  <a:gd name="connsiteY20" fmla="*/ 2354403 h 4888003"/>
                  <a:gd name="connsiteX21" fmla="*/ 1384938 w 4888043"/>
                  <a:gd name="connsiteY21" fmla="*/ 2688455 h 4888003"/>
                  <a:gd name="connsiteX22" fmla="*/ 1710780 w 4888043"/>
                  <a:gd name="connsiteY22" fmla="*/ 3087618 h 4888003"/>
                  <a:gd name="connsiteX23" fmla="*/ 1710780 w 4888043"/>
                  <a:gd name="connsiteY23" fmla="*/ 3258701 h 4888003"/>
                  <a:gd name="connsiteX24" fmla="*/ 1060624 w 4888043"/>
                  <a:gd name="connsiteY24" fmla="*/ 3258701 h 4888003"/>
                  <a:gd name="connsiteX25" fmla="*/ 186017 w 4888043"/>
                  <a:gd name="connsiteY25" fmla="*/ 3960410 h 4888003"/>
                  <a:gd name="connsiteX26" fmla="*/ 1950 w 4888043"/>
                  <a:gd name="connsiteY26" fmla="*/ 4788905 h 4888003"/>
                  <a:gd name="connsiteX27" fmla="*/ 63815 w 4888043"/>
                  <a:gd name="connsiteY27" fmla="*/ 4886094 h 4888003"/>
                  <a:gd name="connsiteX28" fmla="*/ 81477 w 4888043"/>
                  <a:gd name="connsiteY28" fmla="*/ 4888004 h 4888003"/>
                  <a:gd name="connsiteX29" fmla="*/ 4806608 w 4888043"/>
                  <a:gd name="connsiteY29" fmla="*/ 4888004 h 4888003"/>
                  <a:gd name="connsiteX30" fmla="*/ 4888044 w 4888043"/>
                  <a:gd name="connsiteY30" fmla="*/ 4806567 h 4888003"/>
                  <a:gd name="connsiteX31" fmla="*/ 4886135 w 4888043"/>
                  <a:gd name="connsiteY31" fmla="*/ 4788905 h 4888003"/>
                  <a:gd name="connsiteX32" fmla="*/ 4701972 w 4888043"/>
                  <a:gd name="connsiteY32" fmla="*/ 3960315 h 4888003"/>
                  <a:gd name="connsiteX33" fmla="*/ 1873748 w 4888043"/>
                  <a:gd name="connsiteY33" fmla="*/ 3095828 h 4888003"/>
                  <a:gd name="connsiteX34" fmla="*/ 3014336 w 4888043"/>
                  <a:gd name="connsiteY34" fmla="*/ 3095828 h 4888003"/>
                  <a:gd name="connsiteX35" fmla="*/ 3014336 w 4888043"/>
                  <a:gd name="connsiteY35" fmla="*/ 3421669 h 4888003"/>
                  <a:gd name="connsiteX36" fmla="*/ 2769932 w 4888043"/>
                  <a:gd name="connsiteY36" fmla="*/ 3666074 h 4888003"/>
                  <a:gd name="connsiteX37" fmla="*/ 2118153 w 4888043"/>
                  <a:gd name="connsiteY37" fmla="*/ 3666074 h 4888003"/>
                  <a:gd name="connsiteX38" fmla="*/ 1873748 w 4888043"/>
                  <a:gd name="connsiteY38" fmla="*/ 3421669 h 4888003"/>
                  <a:gd name="connsiteX39" fmla="*/ 1873748 w 4888043"/>
                  <a:gd name="connsiteY39" fmla="*/ 3095828 h 4888003"/>
                  <a:gd name="connsiteX40" fmla="*/ 2932805 w 4888043"/>
                  <a:gd name="connsiteY40" fmla="*/ 1873803 h 4888003"/>
                  <a:gd name="connsiteX41" fmla="*/ 1751546 w 4888043"/>
                  <a:gd name="connsiteY41" fmla="*/ 1873803 h 4888003"/>
                  <a:gd name="connsiteX42" fmla="*/ 1547907 w 4888043"/>
                  <a:gd name="connsiteY42" fmla="*/ 1602285 h 4888003"/>
                  <a:gd name="connsiteX43" fmla="*/ 1547907 w 4888043"/>
                  <a:gd name="connsiteY43" fmla="*/ 1140588 h 4888003"/>
                  <a:gd name="connsiteX44" fmla="*/ 1834510 w 4888043"/>
                  <a:gd name="connsiteY44" fmla="*/ 1140588 h 4888003"/>
                  <a:gd name="connsiteX45" fmla="*/ 1852936 w 4888043"/>
                  <a:gd name="connsiteY45" fmla="*/ 1165793 h 4888003"/>
                  <a:gd name="connsiteX46" fmla="*/ 1867924 w 4888043"/>
                  <a:gd name="connsiteY46" fmla="*/ 1186223 h 4888003"/>
                  <a:gd name="connsiteX47" fmla="*/ 1924920 w 4888043"/>
                  <a:gd name="connsiteY47" fmla="*/ 1252003 h 4888003"/>
                  <a:gd name="connsiteX48" fmla="*/ 2076337 w 4888043"/>
                  <a:gd name="connsiteY48" fmla="*/ 1367236 h 4888003"/>
                  <a:gd name="connsiteX49" fmla="*/ 2443995 w 4888043"/>
                  <a:gd name="connsiteY49" fmla="*/ 1466525 h 4888003"/>
                  <a:gd name="connsiteX50" fmla="*/ 2932805 w 4888043"/>
                  <a:gd name="connsiteY50" fmla="*/ 1466525 h 4888003"/>
                  <a:gd name="connsiteX51" fmla="*/ 3058157 w 4888043"/>
                  <a:gd name="connsiteY51" fmla="*/ 1458410 h 4888003"/>
                  <a:gd name="connsiteX52" fmla="*/ 3095105 w 4888043"/>
                  <a:gd name="connsiteY52" fmla="*/ 1452968 h 4888003"/>
                  <a:gd name="connsiteX53" fmla="*/ 3184752 w 4888043"/>
                  <a:gd name="connsiteY53" fmla="*/ 1435115 h 4888003"/>
                  <a:gd name="connsiteX54" fmla="*/ 3221412 w 4888043"/>
                  <a:gd name="connsiteY54" fmla="*/ 1425950 h 4888003"/>
                  <a:gd name="connsiteX55" fmla="*/ 3333113 w 4888043"/>
                  <a:gd name="connsiteY55" fmla="*/ 1388144 h 4888003"/>
                  <a:gd name="connsiteX56" fmla="*/ 3339223 w 4888043"/>
                  <a:gd name="connsiteY56" fmla="*/ 1385948 h 4888003"/>
                  <a:gd name="connsiteX57" fmla="*/ 3339987 w 4888043"/>
                  <a:gd name="connsiteY57" fmla="*/ 1385948 h 4888003"/>
                  <a:gd name="connsiteX58" fmla="*/ 3339987 w 4888043"/>
                  <a:gd name="connsiteY58" fmla="*/ 1602571 h 4888003"/>
                  <a:gd name="connsiteX59" fmla="*/ 3136539 w 4888043"/>
                  <a:gd name="connsiteY59" fmla="*/ 1873899 h 4888003"/>
                  <a:gd name="connsiteX60" fmla="*/ 2932805 w 4888043"/>
                  <a:gd name="connsiteY60" fmla="*/ 1873899 h 4888003"/>
                  <a:gd name="connsiteX61" fmla="*/ 2932805 w 4888043"/>
                  <a:gd name="connsiteY61" fmla="*/ 1873803 h 4888003"/>
                  <a:gd name="connsiteX62" fmla="*/ 3095773 w 4888043"/>
                  <a:gd name="connsiteY62" fmla="*/ 2036676 h 4888003"/>
                  <a:gd name="connsiteX63" fmla="*/ 3095773 w 4888043"/>
                  <a:gd name="connsiteY63" fmla="*/ 2688455 h 4888003"/>
                  <a:gd name="connsiteX64" fmla="*/ 1792216 w 4888043"/>
                  <a:gd name="connsiteY64" fmla="*/ 2688455 h 4888003"/>
                  <a:gd name="connsiteX65" fmla="*/ 1792216 w 4888043"/>
                  <a:gd name="connsiteY65" fmla="*/ 2036676 h 4888003"/>
                  <a:gd name="connsiteX66" fmla="*/ 3095773 w 4888043"/>
                  <a:gd name="connsiteY66" fmla="*/ 2036676 h 4888003"/>
                  <a:gd name="connsiteX67" fmla="*/ 3095773 w 4888043"/>
                  <a:gd name="connsiteY67" fmla="*/ 2036676 h 4888003"/>
                  <a:gd name="connsiteX68" fmla="*/ 1547811 w 4888043"/>
                  <a:gd name="connsiteY68" fmla="*/ 2261892 h 4888003"/>
                  <a:gd name="connsiteX69" fmla="*/ 1547811 w 4888043"/>
                  <a:gd name="connsiteY69" fmla="*/ 1873803 h 4888003"/>
                  <a:gd name="connsiteX70" fmla="*/ 1629248 w 4888043"/>
                  <a:gd name="connsiteY70" fmla="*/ 1982449 h 4888003"/>
                  <a:gd name="connsiteX71" fmla="*/ 1629248 w 4888043"/>
                  <a:gd name="connsiteY71" fmla="*/ 2424955 h 4888003"/>
                  <a:gd name="connsiteX72" fmla="*/ 1547811 w 4888043"/>
                  <a:gd name="connsiteY72" fmla="*/ 2261892 h 4888003"/>
                  <a:gd name="connsiteX73" fmla="*/ 3565680 w 4888043"/>
                  <a:gd name="connsiteY73" fmla="*/ 1256108 h 4888003"/>
                  <a:gd name="connsiteX74" fmla="*/ 3584583 w 4888043"/>
                  <a:gd name="connsiteY74" fmla="*/ 1242742 h 4888003"/>
                  <a:gd name="connsiteX75" fmla="*/ 3584583 w 4888043"/>
                  <a:gd name="connsiteY75" fmla="*/ 1547866 h 4888003"/>
                  <a:gd name="connsiteX76" fmla="*/ 3503146 w 4888043"/>
                  <a:gd name="connsiteY76" fmla="*/ 1547866 h 4888003"/>
                  <a:gd name="connsiteX77" fmla="*/ 3503146 w 4888043"/>
                  <a:gd name="connsiteY77" fmla="*/ 1300406 h 4888003"/>
                  <a:gd name="connsiteX78" fmla="*/ 3516035 w 4888043"/>
                  <a:gd name="connsiteY78" fmla="*/ 1291241 h 4888003"/>
                  <a:gd name="connsiteX79" fmla="*/ 3565680 w 4888043"/>
                  <a:gd name="connsiteY79" fmla="*/ 1256108 h 4888003"/>
                  <a:gd name="connsiteX80" fmla="*/ 3258646 w 4888043"/>
                  <a:gd name="connsiteY80" fmla="*/ 1982353 h 4888003"/>
                  <a:gd name="connsiteX81" fmla="*/ 3340082 w 4888043"/>
                  <a:gd name="connsiteY81" fmla="*/ 1873708 h 4888003"/>
                  <a:gd name="connsiteX82" fmla="*/ 3340082 w 4888043"/>
                  <a:gd name="connsiteY82" fmla="*/ 2340082 h 4888003"/>
                  <a:gd name="connsiteX83" fmla="*/ 3258646 w 4888043"/>
                  <a:gd name="connsiteY83" fmla="*/ 2475841 h 4888003"/>
                  <a:gd name="connsiteX84" fmla="*/ 3258646 w 4888043"/>
                  <a:gd name="connsiteY84" fmla="*/ 1982353 h 4888003"/>
                  <a:gd name="connsiteX85" fmla="*/ 3503051 w 4888043"/>
                  <a:gd name="connsiteY85" fmla="*/ 2185992 h 4888003"/>
                  <a:gd name="connsiteX86" fmla="*/ 3503051 w 4888043"/>
                  <a:gd name="connsiteY86" fmla="*/ 1724678 h 4888003"/>
                  <a:gd name="connsiteX87" fmla="*/ 3652272 w 4888043"/>
                  <a:gd name="connsiteY87" fmla="*/ 2036485 h 4888003"/>
                  <a:gd name="connsiteX88" fmla="*/ 3503051 w 4888043"/>
                  <a:gd name="connsiteY88" fmla="*/ 2185706 h 4888003"/>
                  <a:gd name="connsiteX89" fmla="*/ 3503051 w 4888043"/>
                  <a:gd name="connsiteY89" fmla="*/ 2185992 h 4888003"/>
                  <a:gd name="connsiteX90" fmla="*/ 3828988 w 4888043"/>
                  <a:gd name="connsiteY90" fmla="*/ 162968 h 4888003"/>
                  <a:gd name="connsiteX91" fmla="*/ 3828988 w 4888043"/>
                  <a:gd name="connsiteY91" fmla="*/ 407373 h 4888003"/>
                  <a:gd name="connsiteX92" fmla="*/ 3600908 w 4888043"/>
                  <a:gd name="connsiteY92" fmla="*/ 1004733 h 4888003"/>
                  <a:gd name="connsiteX93" fmla="*/ 3551073 w 4888043"/>
                  <a:gd name="connsiteY93" fmla="*/ 1056192 h 4888003"/>
                  <a:gd name="connsiteX94" fmla="*/ 3424288 w 4888043"/>
                  <a:gd name="connsiteY94" fmla="*/ 1156436 h 4888003"/>
                  <a:gd name="connsiteX95" fmla="*/ 3380562 w 4888043"/>
                  <a:gd name="connsiteY95" fmla="*/ 1184027 h 4888003"/>
                  <a:gd name="connsiteX96" fmla="*/ 3380562 w 4888043"/>
                  <a:gd name="connsiteY96" fmla="*/ 1184027 h 4888003"/>
                  <a:gd name="connsiteX97" fmla="*/ 2932900 w 4888043"/>
                  <a:gd name="connsiteY97" fmla="*/ 1303461 h 4888003"/>
                  <a:gd name="connsiteX98" fmla="*/ 2443995 w 4888043"/>
                  <a:gd name="connsiteY98" fmla="*/ 1303461 h 4888003"/>
                  <a:gd name="connsiteX99" fmla="*/ 2157774 w 4888043"/>
                  <a:gd name="connsiteY99" fmla="*/ 1225844 h 4888003"/>
                  <a:gd name="connsiteX100" fmla="*/ 2040440 w 4888043"/>
                  <a:gd name="connsiteY100" fmla="*/ 1136769 h 4888003"/>
                  <a:gd name="connsiteX101" fmla="*/ 1950316 w 4888043"/>
                  <a:gd name="connsiteY101" fmla="*/ 1017718 h 4888003"/>
                  <a:gd name="connsiteX102" fmla="*/ 1873653 w 4888043"/>
                  <a:gd name="connsiteY102" fmla="*/ 733215 h 4888003"/>
                  <a:gd name="connsiteX103" fmla="*/ 2443899 w 4888043"/>
                  <a:gd name="connsiteY103" fmla="*/ 162968 h 4888003"/>
                  <a:gd name="connsiteX104" fmla="*/ 3828988 w 4888043"/>
                  <a:gd name="connsiteY104" fmla="*/ 162968 h 4888003"/>
                  <a:gd name="connsiteX105" fmla="*/ 3828988 w 4888043"/>
                  <a:gd name="connsiteY105" fmla="*/ 162968 h 4888003"/>
                  <a:gd name="connsiteX106" fmla="*/ 3828988 w 4888043"/>
                  <a:gd name="connsiteY106" fmla="*/ 162968 h 4888003"/>
                  <a:gd name="connsiteX107" fmla="*/ 1303406 w 4888043"/>
                  <a:gd name="connsiteY107" fmla="*/ 733215 h 4888003"/>
                  <a:gd name="connsiteX108" fmla="*/ 1710780 w 4888043"/>
                  <a:gd name="connsiteY108" fmla="*/ 325841 h 4888003"/>
                  <a:gd name="connsiteX109" fmla="*/ 1834319 w 4888043"/>
                  <a:gd name="connsiteY109" fmla="*/ 325841 h 4888003"/>
                  <a:gd name="connsiteX110" fmla="*/ 1826872 w 4888043"/>
                  <a:gd name="connsiteY110" fmla="*/ 338921 h 4888003"/>
                  <a:gd name="connsiteX111" fmla="*/ 1788493 w 4888043"/>
                  <a:gd name="connsiteY111" fmla="*/ 406610 h 4888003"/>
                  <a:gd name="connsiteX112" fmla="*/ 1779423 w 4888043"/>
                  <a:gd name="connsiteY112" fmla="*/ 424081 h 4888003"/>
                  <a:gd name="connsiteX113" fmla="*/ 1745054 w 4888043"/>
                  <a:gd name="connsiteY113" fmla="*/ 513155 h 4888003"/>
                  <a:gd name="connsiteX114" fmla="*/ 1739230 w 4888043"/>
                  <a:gd name="connsiteY114" fmla="*/ 534540 h 4888003"/>
                  <a:gd name="connsiteX115" fmla="*/ 1722332 w 4888043"/>
                  <a:gd name="connsiteY115" fmla="*/ 609198 h 4888003"/>
                  <a:gd name="connsiteX116" fmla="*/ 1718036 w 4888043"/>
                  <a:gd name="connsiteY116" fmla="*/ 635930 h 4888003"/>
                  <a:gd name="connsiteX117" fmla="*/ 1710780 w 4888043"/>
                  <a:gd name="connsiteY117" fmla="*/ 733119 h 4888003"/>
                  <a:gd name="connsiteX118" fmla="*/ 1716412 w 4888043"/>
                  <a:gd name="connsiteY118" fmla="*/ 819043 h 4888003"/>
                  <a:gd name="connsiteX119" fmla="*/ 1719086 w 4888043"/>
                  <a:gd name="connsiteY119" fmla="*/ 839378 h 4888003"/>
                  <a:gd name="connsiteX120" fmla="*/ 1735411 w 4888043"/>
                  <a:gd name="connsiteY120" fmla="*/ 920815 h 4888003"/>
                  <a:gd name="connsiteX121" fmla="*/ 1739039 w 4888043"/>
                  <a:gd name="connsiteY121" fmla="*/ 932940 h 4888003"/>
                  <a:gd name="connsiteX122" fmla="*/ 1752691 w 4888043"/>
                  <a:gd name="connsiteY122" fmla="*/ 977142 h 4888003"/>
                  <a:gd name="connsiteX123" fmla="*/ 1466375 w 4888043"/>
                  <a:gd name="connsiteY123" fmla="*/ 977142 h 4888003"/>
                  <a:gd name="connsiteX124" fmla="*/ 1384938 w 4888043"/>
                  <a:gd name="connsiteY124" fmla="*/ 1058579 h 4888003"/>
                  <a:gd name="connsiteX125" fmla="*/ 1384938 w 4888043"/>
                  <a:gd name="connsiteY125" fmla="*/ 1555504 h 4888003"/>
                  <a:gd name="connsiteX126" fmla="*/ 1369281 w 4888043"/>
                  <a:gd name="connsiteY126" fmla="*/ 1560468 h 4888003"/>
                  <a:gd name="connsiteX127" fmla="*/ 1315627 w 4888043"/>
                  <a:gd name="connsiteY127" fmla="*/ 1577462 h 4888003"/>
                  <a:gd name="connsiteX128" fmla="*/ 1303502 w 4888043"/>
                  <a:gd name="connsiteY128" fmla="*/ 1581376 h 4888003"/>
                  <a:gd name="connsiteX129" fmla="*/ 1303406 w 4888043"/>
                  <a:gd name="connsiteY129" fmla="*/ 733215 h 4888003"/>
                  <a:gd name="connsiteX130" fmla="*/ 1303406 w 4888043"/>
                  <a:gd name="connsiteY130" fmla="*/ 733215 h 4888003"/>
                  <a:gd name="connsiteX131" fmla="*/ 1221970 w 4888043"/>
                  <a:gd name="connsiteY131" fmla="*/ 1955240 h 4888003"/>
                  <a:gd name="connsiteX132" fmla="*/ 1313717 w 4888043"/>
                  <a:gd name="connsiteY132" fmla="*/ 1764394 h 4888003"/>
                  <a:gd name="connsiteX133" fmla="*/ 1348564 w 4888043"/>
                  <a:gd name="connsiteY133" fmla="*/ 1741385 h 4888003"/>
                  <a:gd name="connsiteX134" fmla="*/ 1354388 w 4888043"/>
                  <a:gd name="connsiteY134" fmla="*/ 1738712 h 4888003"/>
                  <a:gd name="connsiteX135" fmla="*/ 1384843 w 4888043"/>
                  <a:gd name="connsiteY135" fmla="*/ 1725060 h 4888003"/>
                  <a:gd name="connsiteX136" fmla="*/ 1384843 w 4888043"/>
                  <a:gd name="connsiteY136" fmla="*/ 2185706 h 4888003"/>
                  <a:gd name="connsiteX137" fmla="*/ 1221970 w 4888043"/>
                  <a:gd name="connsiteY137" fmla="*/ 1955240 h 4888003"/>
                  <a:gd name="connsiteX138" fmla="*/ 1547811 w 4888043"/>
                  <a:gd name="connsiteY138" fmla="*/ 2688455 h 4888003"/>
                  <a:gd name="connsiteX139" fmla="*/ 1547811 w 4888043"/>
                  <a:gd name="connsiteY139" fmla="*/ 2626208 h 4888003"/>
                  <a:gd name="connsiteX140" fmla="*/ 1637840 w 4888043"/>
                  <a:gd name="connsiteY140" fmla="*/ 2806361 h 4888003"/>
                  <a:gd name="connsiteX141" fmla="*/ 1638699 w 4888043"/>
                  <a:gd name="connsiteY141" fmla="*/ 2806361 h 4888003"/>
                  <a:gd name="connsiteX142" fmla="*/ 1710780 w 4888043"/>
                  <a:gd name="connsiteY142" fmla="*/ 2851423 h 4888003"/>
                  <a:gd name="connsiteX143" fmla="*/ 3177209 w 4888043"/>
                  <a:gd name="connsiteY143" fmla="*/ 2851423 h 4888003"/>
                  <a:gd name="connsiteX144" fmla="*/ 3245853 w 4888043"/>
                  <a:gd name="connsiteY144" fmla="*/ 2811230 h 4888003"/>
                  <a:gd name="connsiteX145" fmla="*/ 3246998 w 4888043"/>
                  <a:gd name="connsiteY145" fmla="*/ 2811994 h 4888003"/>
                  <a:gd name="connsiteX146" fmla="*/ 3340082 w 4888043"/>
                  <a:gd name="connsiteY146" fmla="*/ 2656758 h 4888003"/>
                  <a:gd name="connsiteX147" fmla="*/ 3340082 w 4888043"/>
                  <a:gd name="connsiteY147" fmla="*/ 2688550 h 4888003"/>
                  <a:gd name="connsiteX148" fmla="*/ 3095678 w 4888043"/>
                  <a:gd name="connsiteY148" fmla="*/ 2932955 h 4888003"/>
                  <a:gd name="connsiteX149" fmla="*/ 1792216 w 4888043"/>
                  <a:gd name="connsiteY149" fmla="*/ 2932955 h 4888003"/>
                  <a:gd name="connsiteX150" fmla="*/ 1547811 w 4888043"/>
                  <a:gd name="connsiteY150" fmla="*/ 2688455 h 4888003"/>
                  <a:gd name="connsiteX151" fmla="*/ 3897918 w 4888043"/>
                  <a:gd name="connsiteY151" fmla="*/ 4725131 h 4888003"/>
                  <a:gd name="connsiteX152" fmla="*/ 3827747 w 4888043"/>
                  <a:gd name="connsiteY152" fmla="*/ 4304391 h 4888003"/>
                  <a:gd name="connsiteX153" fmla="*/ 3667069 w 4888043"/>
                  <a:gd name="connsiteY153" fmla="*/ 4331123 h 4888003"/>
                  <a:gd name="connsiteX154" fmla="*/ 3732753 w 4888043"/>
                  <a:gd name="connsiteY154" fmla="*/ 4725131 h 4888003"/>
                  <a:gd name="connsiteX155" fmla="*/ 1155140 w 4888043"/>
                  <a:gd name="connsiteY155" fmla="*/ 4725131 h 4888003"/>
                  <a:gd name="connsiteX156" fmla="*/ 1220824 w 4888043"/>
                  <a:gd name="connsiteY156" fmla="*/ 4331123 h 4888003"/>
                  <a:gd name="connsiteX157" fmla="*/ 1060147 w 4888043"/>
                  <a:gd name="connsiteY157" fmla="*/ 4304391 h 4888003"/>
                  <a:gd name="connsiteX158" fmla="*/ 989976 w 4888043"/>
                  <a:gd name="connsiteY158" fmla="*/ 4725131 h 4888003"/>
                  <a:gd name="connsiteX159" fmla="*/ 182962 w 4888043"/>
                  <a:gd name="connsiteY159" fmla="*/ 4725131 h 4888003"/>
                  <a:gd name="connsiteX160" fmla="*/ 344976 w 4888043"/>
                  <a:gd name="connsiteY160" fmla="*/ 3995830 h 4888003"/>
                  <a:gd name="connsiteX161" fmla="*/ 1060624 w 4888043"/>
                  <a:gd name="connsiteY161" fmla="*/ 3421669 h 4888003"/>
                  <a:gd name="connsiteX162" fmla="*/ 1710780 w 4888043"/>
                  <a:gd name="connsiteY162" fmla="*/ 3421669 h 4888003"/>
                  <a:gd name="connsiteX163" fmla="*/ 2118153 w 4888043"/>
                  <a:gd name="connsiteY163" fmla="*/ 3829043 h 4888003"/>
                  <a:gd name="connsiteX164" fmla="*/ 2769932 w 4888043"/>
                  <a:gd name="connsiteY164" fmla="*/ 3829043 h 4888003"/>
                  <a:gd name="connsiteX165" fmla="*/ 3177305 w 4888043"/>
                  <a:gd name="connsiteY165" fmla="*/ 3421669 h 4888003"/>
                  <a:gd name="connsiteX166" fmla="*/ 3827460 w 4888043"/>
                  <a:gd name="connsiteY166" fmla="*/ 3421669 h 4888003"/>
                  <a:gd name="connsiteX167" fmla="*/ 4543109 w 4888043"/>
                  <a:gd name="connsiteY167" fmla="*/ 3995735 h 4888003"/>
                  <a:gd name="connsiteX168" fmla="*/ 4705122 w 4888043"/>
                  <a:gd name="connsiteY168" fmla="*/ 4725131 h 4888003"/>
                  <a:gd name="connsiteX169" fmla="*/ 3897918 w 4888043"/>
                  <a:gd name="connsiteY169" fmla="*/ 4725131 h 4888003"/>
                  <a:gd name="connsiteX170" fmla="*/ 3897918 w 4888043"/>
                  <a:gd name="connsiteY170" fmla="*/ 4725131 h 488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</a:cxnLst>
                <a:rect l="l" t="t" r="r" b="b"/>
                <a:pathLst>
                  <a:path w="4888043" h="4888003">
                    <a:moveTo>
                      <a:pt x="4701972" y="3960315"/>
                    </a:moveTo>
                    <a:cubicBezTo>
                      <a:pt x="4612420" y="3549409"/>
                      <a:pt x="4247818" y="3256887"/>
                      <a:pt x="3827365" y="3258701"/>
                    </a:cubicBezTo>
                    <a:lnTo>
                      <a:pt x="3177209" y="3258701"/>
                    </a:lnTo>
                    <a:lnTo>
                      <a:pt x="3177209" y="3087618"/>
                    </a:lnTo>
                    <a:cubicBezTo>
                      <a:pt x="3366719" y="3048665"/>
                      <a:pt x="3502860" y="2881878"/>
                      <a:pt x="3503051" y="2688455"/>
                    </a:cubicBezTo>
                    <a:lnTo>
                      <a:pt x="3503051" y="2354403"/>
                    </a:lnTo>
                    <a:cubicBezTo>
                      <a:pt x="3722920" y="2310104"/>
                      <a:pt x="3865267" y="2095868"/>
                      <a:pt x="3820968" y="1876094"/>
                    </a:cubicBezTo>
                    <a:cubicBezTo>
                      <a:pt x="3804356" y="1793703"/>
                      <a:pt x="3762636" y="1718568"/>
                      <a:pt x="3701534" y="1660904"/>
                    </a:cubicBezTo>
                    <a:cubicBezTo>
                      <a:pt x="3731035" y="1630639"/>
                      <a:pt x="3747456" y="1590160"/>
                      <a:pt x="3747456" y="1547866"/>
                    </a:cubicBezTo>
                    <a:lnTo>
                      <a:pt x="3747456" y="1082924"/>
                    </a:lnTo>
                    <a:cubicBezTo>
                      <a:pt x="3905460" y="893224"/>
                      <a:pt x="3991956" y="654165"/>
                      <a:pt x="3991861" y="407278"/>
                    </a:cubicBezTo>
                    <a:lnTo>
                      <a:pt x="3991861" y="81436"/>
                    </a:lnTo>
                    <a:cubicBezTo>
                      <a:pt x="3991861" y="36470"/>
                      <a:pt x="3955391" y="0"/>
                      <a:pt x="3910424" y="0"/>
                    </a:cubicBezTo>
                    <a:lnTo>
                      <a:pt x="2443995" y="0"/>
                    </a:lnTo>
                    <a:cubicBezTo>
                      <a:pt x="2276730" y="286"/>
                      <a:pt x="2114621" y="57855"/>
                      <a:pt x="1984494" y="162968"/>
                    </a:cubicBezTo>
                    <a:lnTo>
                      <a:pt x="1710780" y="162968"/>
                    </a:lnTo>
                    <a:cubicBezTo>
                      <a:pt x="1396013" y="163255"/>
                      <a:pt x="1140820" y="418448"/>
                      <a:pt x="1140533" y="733215"/>
                    </a:cubicBezTo>
                    <a:lnTo>
                      <a:pt x="1140533" y="1629398"/>
                    </a:lnTo>
                    <a:cubicBezTo>
                      <a:pt x="1140915" y="1651356"/>
                      <a:pt x="1145880" y="1673028"/>
                      <a:pt x="1155140" y="1692982"/>
                    </a:cubicBezTo>
                    <a:cubicBezTo>
                      <a:pt x="1010216" y="1865020"/>
                      <a:pt x="1032269" y="2122027"/>
                      <a:pt x="1204308" y="2266951"/>
                    </a:cubicBezTo>
                    <a:cubicBezTo>
                      <a:pt x="1256244" y="2310677"/>
                      <a:pt x="1318395" y="2340750"/>
                      <a:pt x="1384938" y="2354403"/>
                    </a:cubicBezTo>
                    <a:lnTo>
                      <a:pt x="1384938" y="2688455"/>
                    </a:lnTo>
                    <a:cubicBezTo>
                      <a:pt x="1385225" y="2881974"/>
                      <a:pt x="1521366" y="3048665"/>
                      <a:pt x="1710780" y="3087618"/>
                    </a:cubicBezTo>
                    <a:lnTo>
                      <a:pt x="1710780" y="3258701"/>
                    </a:lnTo>
                    <a:lnTo>
                      <a:pt x="1060624" y="3258701"/>
                    </a:lnTo>
                    <a:cubicBezTo>
                      <a:pt x="639980" y="3256982"/>
                      <a:pt x="275473" y="3549409"/>
                      <a:pt x="186017" y="3960410"/>
                    </a:cubicBezTo>
                    <a:lnTo>
                      <a:pt x="1950" y="4788905"/>
                    </a:lnTo>
                    <a:cubicBezTo>
                      <a:pt x="-7788" y="4832822"/>
                      <a:pt x="19898" y="4876356"/>
                      <a:pt x="63815" y="4886094"/>
                    </a:cubicBezTo>
                    <a:cubicBezTo>
                      <a:pt x="69639" y="4887431"/>
                      <a:pt x="75558" y="4888004"/>
                      <a:pt x="81477" y="4888004"/>
                    </a:cubicBezTo>
                    <a:lnTo>
                      <a:pt x="4806608" y="4888004"/>
                    </a:lnTo>
                    <a:cubicBezTo>
                      <a:pt x="4851574" y="4888004"/>
                      <a:pt x="4888044" y="4851534"/>
                      <a:pt x="4888044" y="4806567"/>
                    </a:cubicBezTo>
                    <a:cubicBezTo>
                      <a:pt x="4888044" y="4800648"/>
                      <a:pt x="4887376" y="4794633"/>
                      <a:pt x="4886135" y="4788905"/>
                    </a:cubicBezTo>
                    <a:lnTo>
                      <a:pt x="4701972" y="3960315"/>
                    </a:lnTo>
                    <a:close/>
                    <a:moveTo>
                      <a:pt x="1873748" y="3095828"/>
                    </a:moveTo>
                    <a:lnTo>
                      <a:pt x="3014336" y="3095828"/>
                    </a:lnTo>
                    <a:lnTo>
                      <a:pt x="3014336" y="3421669"/>
                    </a:lnTo>
                    <a:cubicBezTo>
                      <a:pt x="3014336" y="3556665"/>
                      <a:pt x="2904927" y="3666074"/>
                      <a:pt x="2769932" y="3666074"/>
                    </a:cubicBezTo>
                    <a:lnTo>
                      <a:pt x="2118153" y="3666074"/>
                    </a:lnTo>
                    <a:cubicBezTo>
                      <a:pt x="1983158" y="3666074"/>
                      <a:pt x="1873748" y="3556665"/>
                      <a:pt x="1873748" y="3421669"/>
                    </a:cubicBezTo>
                    <a:lnTo>
                      <a:pt x="1873748" y="3095828"/>
                    </a:lnTo>
                    <a:close/>
                    <a:moveTo>
                      <a:pt x="2932805" y="1873803"/>
                    </a:moveTo>
                    <a:lnTo>
                      <a:pt x="1751546" y="1873803"/>
                    </a:lnTo>
                    <a:lnTo>
                      <a:pt x="1547907" y="1602285"/>
                    </a:lnTo>
                    <a:lnTo>
                      <a:pt x="1547907" y="1140588"/>
                    </a:lnTo>
                    <a:lnTo>
                      <a:pt x="1834510" y="1140588"/>
                    </a:lnTo>
                    <a:cubicBezTo>
                      <a:pt x="1840142" y="1149181"/>
                      <a:pt x="1846825" y="1156914"/>
                      <a:pt x="1852936" y="1165793"/>
                    </a:cubicBezTo>
                    <a:cubicBezTo>
                      <a:pt x="1857900" y="1172666"/>
                      <a:pt x="1862674" y="1179540"/>
                      <a:pt x="1867924" y="1186223"/>
                    </a:cubicBezTo>
                    <a:cubicBezTo>
                      <a:pt x="1885586" y="1209327"/>
                      <a:pt x="1904681" y="1231190"/>
                      <a:pt x="1924920" y="1252003"/>
                    </a:cubicBezTo>
                    <a:cubicBezTo>
                      <a:pt x="1969792" y="1297256"/>
                      <a:pt x="2020773" y="1336017"/>
                      <a:pt x="2076337" y="1367236"/>
                    </a:cubicBezTo>
                    <a:cubicBezTo>
                      <a:pt x="2187751" y="1432538"/>
                      <a:pt x="2314823" y="1466907"/>
                      <a:pt x="2443995" y="1466525"/>
                    </a:cubicBezTo>
                    <a:lnTo>
                      <a:pt x="2932805" y="1466525"/>
                    </a:lnTo>
                    <a:cubicBezTo>
                      <a:pt x="2974716" y="1466239"/>
                      <a:pt x="3016532" y="1463470"/>
                      <a:pt x="3058157" y="1458410"/>
                    </a:cubicBezTo>
                    <a:cubicBezTo>
                      <a:pt x="3070569" y="1456978"/>
                      <a:pt x="3082598" y="1454782"/>
                      <a:pt x="3095105" y="1452968"/>
                    </a:cubicBezTo>
                    <a:cubicBezTo>
                      <a:pt x="3125369" y="1448290"/>
                      <a:pt x="3155347" y="1442371"/>
                      <a:pt x="3184752" y="1435115"/>
                    </a:cubicBezTo>
                    <a:cubicBezTo>
                      <a:pt x="3197067" y="1432156"/>
                      <a:pt x="3209192" y="1429387"/>
                      <a:pt x="3221412" y="1425950"/>
                    </a:cubicBezTo>
                    <a:cubicBezTo>
                      <a:pt x="3259314" y="1415448"/>
                      <a:pt x="3296643" y="1402846"/>
                      <a:pt x="3333113" y="1388144"/>
                    </a:cubicBezTo>
                    <a:cubicBezTo>
                      <a:pt x="3335118" y="1387285"/>
                      <a:pt x="3337218" y="1386712"/>
                      <a:pt x="3339223" y="1385948"/>
                    </a:cubicBezTo>
                    <a:lnTo>
                      <a:pt x="3339987" y="1385948"/>
                    </a:lnTo>
                    <a:lnTo>
                      <a:pt x="3339987" y="1602571"/>
                    </a:lnTo>
                    <a:lnTo>
                      <a:pt x="3136539" y="1873899"/>
                    </a:lnTo>
                    <a:lnTo>
                      <a:pt x="2932805" y="1873899"/>
                    </a:lnTo>
                    <a:lnTo>
                      <a:pt x="2932805" y="1873803"/>
                    </a:lnTo>
                    <a:close/>
                    <a:moveTo>
                      <a:pt x="3095773" y="2036676"/>
                    </a:moveTo>
                    <a:lnTo>
                      <a:pt x="3095773" y="2688455"/>
                    </a:lnTo>
                    <a:lnTo>
                      <a:pt x="1792216" y="2688455"/>
                    </a:lnTo>
                    <a:lnTo>
                      <a:pt x="1792216" y="2036676"/>
                    </a:lnTo>
                    <a:lnTo>
                      <a:pt x="3095773" y="2036676"/>
                    </a:lnTo>
                    <a:lnTo>
                      <a:pt x="3095773" y="2036676"/>
                    </a:lnTo>
                    <a:close/>
                    <a:moveTo>
                      <a:pt x="1547811" y="2261892"/>
                    </a:moveTo>
                    <a:lnTo>
                      <a:pt x="1547811" y="1873803"/>
                    </a:lnTo>
                    <a:lnTo>
                      <a:pt x="1629248" y="1982449"/>
                    </a:lnTo>
                    <a:lnTo>
                      <a:pt x="1629248" y="2424955"/>
                    </a:lnTo>
                    <a:lnTo>
                      <a:pt x="1547811" y="2261892"/>
                    </a:lnTo>
                    <a:close/>
                    <a:moveTo>
                      <a:pt x="3565680" y="1256108"/>
                    </a:moveTo>
                    <a:cubicBezTo>
                      <a:pt x="3571885" y="1251525"/>
                      <a:pt x="3578473" y="1247515"/>
                      <a:pt x="3584583" y="1242742"/>
                    </a:cubicBezTo>
                    <a:lnTo>
                      <a:pt x="3584583" y="1547866"/>
                    </a:lnTo>
                    <a:lnTo>
                      <a:pt x="3503146" y="1547866"/>
                    </a:lnTo>
                    <a:lnTo>
                      <a:pt x="3503146" y="1300406"/>
                    </a:lnTo>
                    <a:cubicBezTo>
                      <a:pt x="3507538" y="1297542"/>
                      <a:pt x="3511261" y="1294201"/>
                      <a:pt x="3516035" y="1291241"/>
                    </a:cubicBezTo>
                    <a:cubicBezTo>
                      <a:pt x="3532933" y="1280166"/>
                      <a:pt x="3549354" y="1268328"/>
                      <a:pt x="3565680" y="1256108"/>
                    </a:cubicBezTo>
                    <a:close/>
                    <a:moveTo>
                      <a:pt x="3258646" y="1982353"/>
                    </a:moveTo>
                    <a:lnTo>
                      <a:pt x="3340082" y="1873708"/>
                    </a:lnTo>
                    <a:lnTo>
                      <a:pt x="3340082" y="2340082"/>
                    </a:lnTo>
                    <a:lnTo>
                      <a:pt x="3258646" y="2475841"/>
                    </a:lnTo>
                    <a:lnTo>
                      <a:pt x="3258646" y="1982353"/>
                    </a:lnTo>
                    <a:close/>
                    <a:moveTo>
                      <a:pt x="3503051" y="2185992"/>
                    </a:moveTo>
                    <a:lnTo>
                      <a:pt x="3503051" y="1724678"/>
                    </a:lnTo>
                    <a:cubicBezTo>
                      <a:pt x="3630313" y="1769549"/>
                      <a:pt x="3697143" y="1909223"/>
                      <a:pt x="3652272" y="2036485"/>
                    </a:cubicBezTo>
                    <a:cubicBezTo>
                      <a:pt x="3627640" y="2106179"/>
                      <a:pt x="3572840" y="2161075"/>
                      <a:pt x="3503051" y="2185706"/>
                    </a:cubicBezTo>
                    <a:lnTo>
                      <a:pt x="3503051" y="2185992"/>
                    </a:lnTo>
                    <a:close/>
                    <a:moveTo>
                      <a:pt x="3828988" y="162968"/>
                    </a:moveTo>
                    <a:lnTo>
                      <a:pt x="3828988" y="407373"/>
                    </a:lnTo>
                    <a:cubicBezTo>
                      <a:pt x="3829274" y="627815"/>
                      <a:pt x="3748029" y="840619"/>
                      <a:pt x="3600908" y="1004733"/>
                    </a:cubicBezTo>
                    <a:cubicBezTo>
                      <a:pt x="3584965" y="1022587"/>
                      <a:pt x="3568353" y="1039771"/>
                      <a:pt x="3551073" y="1056192"/>
                    </a:cubicBezTo>
                    <a:cubicBezTo>
                      <a:pt x="3511930" y="1093330"/>
                      <a:pt x="3469541" y="1126936"/>
                      <a:pt x="3424288" y="1156436"/>
                    </a:cubicBezTo>
                    <a:cubicBezTo>
                      <a:pt x="3409872" y="1165888"/>
                      <a:pt x="3395551" y="1175435"/>
                      <a:pt x="3380562" y="1184027"/>
                    </a:cubicBezTo>
                    <a:lnTo>
                      <a:pt x="3380562" y="1184027"/>
                    </a:lnTo>
                    <a:cubicBezTo>
                      <a:pt x="3244421" y="1262504"/>
                      <a:pt x="3090045" y="1303652"/>
                      <a:pt x="2932900" y="1303461"/>
                    </a:cubicBezTo>
                    <a:lnTo>
                      <a:pt x="2443995" y="1303461"/>
                    </a:lnTo>
                    <a:cubicBezTo>
                      <a:pt x="2343369" y="1303748"/>
                      <a:pt x="2244461" y="1276920"/>
                      <a:pt x="2157774" y="1225844"/>
                    </a:cubicBezTo>
                    <a:cubicBezTo>
                      <a:pt x="2114716" y="1201690"/>
                      <a:pt x="2075287" y="1171712"/>
                      <a:pt x="2040440" y="1136769"/>
                    </a:cubicBezTo>
                    <a:cubicBezTo>
                      <a:pt x="2005020" y="1101541"/>
                      <a:pt x="1974661" y="1061443"/>
                      <a:pt x="1950316" y="1017718"/>
                    </a:cubicBezTo>
                    <a:cubicBezTo>
                      <a:pt x="1899907" y="931412"/>
                      <a:pt x="1873366" y="833173"/>
                      <a:pt x="1873653" y="733215"/>
                    </a:cubicBezTo>
                    <a:cubicBezTo>
                      <a:pt x="1873653" y="418257"/>
                      <a:pt x="2128941" y="162968"/>
                      <a:pt x="2443899" y="162968"/>
                    </a:cubicBezTo>
                    <a:lnTo>
                      <a:pt x="3828988" y="162968"/>
                    </a:lnTo>
                    <a:lnTo>
                      <a:pt x="3828988" y="162968"/>
                    </a:lnTo>
                    <a:lnTo>
                      <a:pt x="3828988" y="162968"/>
                    </a:lnTo>
                    <a:close/>
                    <a:moveTo>
                      <a:pt x="1303406" y="733215"/>
                    </a:moveTo>
                    <a:cubicBezTo>
                      <a:pt x="1303693" y="508381"/>
                      <a:pt x="1485946" y="326128"/>
                      <a:pt x="1710780" y="325841"/>
                    </a:cubicBezTo>
                    <a:lnTo>
                      <a:pt x="1834319" y="325841"/>
                    </a:lnTo>
                    <a:cubicBezTo>
                      <a:pt x="1831550" y="330042"/>
                      <a:pt x="1829641" y="334625"/>
                      <a:pt x="1826872" y="338921"/>
                    </a:cubicBezTo>
                    <a:cubicBezTo>
                      <a:pt x="1812838" y="360784"/>
                      <a:pt x="1800045" y="383410"/>
                      <a:pt x="1788493" y="406610"/>
                    </a:cubicBezTo>
                    <a:cubicBezTo>
                      <a:pt x="1785533" y="412529"/>
                      <a:pt x="1782192" y="418162"/>
                      <a:pt x="1779423" y="424081"/>
                    </a:cubicBezTo>
                    <a:cubicBezTo>
                      <a:pt x="1766057" y="453008"/>
                      <a:pt x="1754601" y="482795"/>
                      <a:pt x="1745054" y="513155"/>
                    </a:cubicBezTo>
                    <a:cubicBezTo>
                      <a:pt x="1742762" y="520220"/>
                      <a:pt x="1741235" y="527380"/>
                      <a:pt x="1739230" y="534540"/>
                    </a:cubicBezTo>
                    <a:cubicBezTo>
                      <a:pt x="1732261" y="559076"/>
                      <a:pt x="1726723" y="583994"/>
                      <a:pt x="1722332" y="609198"/>
                    </a:cubicBezTo>
                    <a:cubicBezTo>
                      <a:pt x="1720804" y="618077"/>
                      <a:pt x="1719277" y="626956"/>
                      <a:pt x="1718036" y="635930"/>
                    </a:cubicBezTo>
                    <a:cubicBezTo>
                      <a:pt x="1713453" y="668104"/>
                      <a:pt x="1711066" y="700659"/>
                      <a:pt x="1710780" y="733119"/>
                    </a:cubicBezTo>
                    <a:cubicBezTo>
                      <a:pt x="1710971" y="761856"/>
                      <a:pt x="1712785" y="790593"/>
                      <a:pt x="1716412" y="819043"/>
                    </a:cubicBezTo>
                    <a:cubicBezTo>
                      <a:pt x="1717272" y="825821"/>
                      <a:pt x="1718036" y="832695"/>
                      <a:pt x="1719086" y="839378"/>
                    </a:cubicBezTo>
                    <a:cubicBezTo>
                      <a:pt x="1722904" y="866874"/>
                      <a:pt x="1728346" y="894083"/>
                      <a:pt x="1735411" y="920815"/>
                    </a:cubicBezTo>
                    <a:cubicBezTo>
                      <a:pt x="1736461" y="924920"/>
                      <a:pt x="1737893" y="928930"/>
                      <a:pt x="1739039" y="932940"/>
                    </a:cubicBezTo>
                    <a:cubicBezTo>
                      <a:pt x="1743240" y="947737"/>
                      <a:pt x="1747154" y="962631"/>
                      <a:pt x="1752691" y="977142"/>
                    </a:cubicBezTo>
                    <a:lnTo>
                      <a:pt x="1466375" y="977142"/>
                    </a:lnTo>
                    <a:cubicBezTo>
                      <a:pt x="1421408" y="977142"/>
                      <a:pt x="1384938" y="1013612"/>
                      <a:pt x="1384938" y="1058579"/>
                    </a:cubicBezTo>
                    <a:lnTo>
                      <a:pt x="1384938" y="1555504"/>
                    </a:lnTo>
                    <a:cubicBezTo>
                      <a:pt x="1379592" y="1556554"/>
                      <a:pt x="1374627" y="1559132"/>
                      <a:pt x="1369281" y="1560468"/>
                    </a:cubicBezTo>
                    <a:cubicBezTo>
                      <a:pt x="1351046" y="1564860"/>
                      <a:pt x="1333098" y="1570588"/>
                      <a:pt x="1315627" y="1577462"/>
                    </a:cubicBezTo>
                    <a:cubicBezTo>
                      <a:pt x="1311712" y="1579085"/>
                      <a:pt x="1307512" y="1579658"/>
                      <a:pt x="1303502" y="1581376"/>
                    </a:cubicBezTo>
                    <a:lnTo>
                      <a:pt x="1303406" y="733215"/>
                    </a:lnTo>
                    <a:lnTo>
                      <a:pt x="1303406" y="733215"/>
                    </a:lnTo>
                    <a:close/>
                    <a:moveTo>
                      <a:pt x="1221970" y="1955240"/>
                    </a:moveTo>
                    <a:cubicBezTo>
                      <a:pt x="1221683" y="1880964"/>
                      <a:pt x="1255480" y="1810602"/>
                      <a:pt x="1313717" y="1764394"/>
                    </a:cubicBezTo>
                    <a:cubicBezTo>
                      <a:pt x="1324696" y="1755801"/>
                      <a:pt x="1336344" y="1748068"/>
                      <a:pt x="1348564" y="1741385"/>
                    </a:cubicBezTo>
                    <a:cubicBezTo>
                      <a:pt x="1350569" y="1740335"/>
                      <a:pt x="1352574" y="1739667"/>
                      <a:pt x="1354388" y="1738712"/>
                    </a:cubicBezTo>
                    <a:cubicBezTo>
                      <a:pt x="1364221" y="1733461"/>
                      <a:pt x="1374436" y="1728974"/>
                      <a:pt x="1384843" y="1725060"/>
                    </a:cubicBezTo>
                    <a:lnTo>
                      <a:pt x="1384843" y="2185706"/>
                    </a:lnTo>
                    <a:cubicBezTo>
                      <a:pt x="1287272" y="2151050"/>
                      <a:pt x="1222161" y="2058825"/>
                      <a:pt x="1221970" y="1955240"/>
                    </a:cubicBezTo>
                    <a:close/>
                    <a:moveTo>
                      <a:pt x="1547811" y="2688455"/>
                    </a:moveTo>
                    <a:lnTo>
                      <a:pt x="1547811" y="2626208"/>
                    </a:lnTo>
                    <a:lnTo>
                      <a:pt x="1637840" y="2806361"/>
                    </a:lnTo>
                    <a:lnTo>
                      <a:pt x="1638699" y="2806361"/>
                    </a:lnTo>
                    <a:cubicBezTo>
                      <a:pt x="1652256" y="2833856"/>
                      <a:pt x="1680134" y="2851232"/>
                      <a:pt x="1710780" y="2851423"/>
                    </a:cubicBezTo>
                    <a:lnTo>
                      <a:pt x="3177209" y="2851423"/>
                    </a:lnTo>
                    <a:cubicBezTo>
                      <a:pt x="3205660" y="2851137"/>
                      <a:pt x="3231723" y="2835766"/>
                      <a:pt x="3245853" y="2811230"/>
                    </a:cubicBezTo>
                    <a:lnTo>
                      <a:pt x="3246998" y="2811994"/>
                    </a:lnTo>
                    <a:lnTo>
                      <a:pt x="3340082" y="2656758"/>
                    </a:lnTo>
                    <a:lnTo>
                      <a:pt x="3340082" y="2688550"/>
                    </a:lnTo>
                    <a:cubicBezTo>
                      <a:pt x="3340082" y="2823546"/>
                      <a:pt x="3230673" y="2932955"/>
                      <a:pt x="3095678" y="2932955"/>
                    </a:cubicBezTo>
                    <a:lnTo>
                      <a:pt x="1792216" y="2932955"/>
                    </a:lnTo>
                    <a:cubicBezTo>
                      <a:pt x="1657221" y="2932860"/>
                      <a:pt x="1547811" y="2823450"/>
                      <a:pt x="1547811" y="2688455"/>
                    </a:cubicBezTo>
                    <a:close/>
                    <a:moveTo>
                      <a:pt x="3897918" y="4725131"/>
                    </a:moveTo>
                    <a:lnTo>
                      <a:pt x="3827747" y="4304391"/>
                    </a:lnTo>
                    <a:lnTo>
                      <a:pt x="3667069" y="4331123"/>
                    </a:lnTo>
                    <a:lnTo>
                      <a:pt x="3732753" y="4725131"/>
                    </a:lnTo>
                    <a:lnTo>
                      <a:pt x="1155140" y="4725131"/>
                    </a:lnTo>
                    <a:lnTo>
                      <a:pt x="1220824" y="4331123"/>
                    </a:lnTo>
                    <a:lnTo>
                      <a:pt x="1060147" y="4304391"/>
                    </a:lnTo>
                    <a:lnTo>
                      <a:pt x="989976" y="4725131"/>
                    </a:lnTo>
                    <a:lnTo>
                      <a:pt x="182962" y="4725131"/>
                    </a:lnTo>
                    <a:lnTo>
                      <a:pt x="344976" y="3995830"/>
                    </a:lnTo>
                    <a:cubicBezTo>
                      <a:pt x="418202" y="3659487"/>
                      <a:pt x="716453" y="3420237"/>
                      <a:pt x="1060624" y="3421669"/>
                    </a:cubicBezTo>
                    <a:lnTo>
                      <a:pt x="1710780" y="3421669"/>
                    </a:lnTo>
                    <a:cubicBezTo>
                      <a:pt x="1711066" y="3646503"/>
                      <a:pt x="1893320" y="3828757"/>
                      <a:pt x="2118153" y="3829043"/>
                    </a:cubicBezTo>
                    <a:lnTo>
                      <a:pt x="2769932" y="3829043"/>
                    </a:lnTo>
                    <a:cubicBezTo>
                      <a:pt x="2994765" y="3828757"/>
                      <a:pt x="3177019" y="3646598"/>
                      <a:pt x="3177305" y="3421669"/>
                    </a:cubicBezTo>
                    <a:lnTo>
                      <a:pt x="3827460" y="3421669"/>
                    </a:lnTo>
                    <a:cubicBezTo>
                      <a:pt x="4171632" y="3420333"/>
                      <a:pt x="4469883" y="3659582"/>
                      <a:pt x="4543109" y="3995735"/>
                    </a:cubicBezTo>
                    <a:lnTo>
                      <a:pt x="4705122" y="4725131"/>
                    </a:lnTo>
                    <a:lnTo>
                      <a:pt x="3897918" y="4725131"/>
                    </a:lnTo>
                    <a:lnTo>
                      <a:pt x="3897918" y="4725131"/>
                    </a:lnTo>
                    <a:close/>
                  </a:path>
                </a:pathLst>
              </a:custGeom>
              <a:solidFill>
                <a:schemeClr val="accent2"/>
              </a:solidFill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382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zh-CN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t>请在插入菜单</a:t>
            </a:r>
            <a:r>
              <a:rPr lang="en-US" altLang="zh-CN">
                <a:solidFill>
                  <a:srgbClr val="000000">
                    <a:lumMod val="50000"/>
                    <a:lumOff val="50000"/>
                  </a:srgbClr>
                </a:solidFill>
              </a:rPr>
              <a:t>—</a:t>
            </a:r>
            <a:r>
              <a:rPr lang="zh-CN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t>页眉和页脚中修改此文本</a:t>
            </a:r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DD3DB80-B894-403A-B48E-6FDC1A72010E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2444" y="1130300"/>
            <a:ext cx="813792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33793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zh-CN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t>请在插入菜单</a:t>
            </a:r>
            <a:r>
              <a:rPr lang="en-US" altLang="zh-CN">
                <a:solidFill>
                  <a:srgbClr val="000000">
                    <a:lumMod val="50000"/>
                    <a:lumOff val="50000"/>
                  </a:srgbClr>
                </a:solidFill>
              </a:rPr>
              <a:t>—</a:t>
            </a:r>
            <a:r>
              <a:rPr lang="zh-CN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t>页眉和页脚中修改此文本</a:t>
            </a:r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DD3DB80-B894-403A-B48E-6FDC1A72010E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159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3564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şḻîďè">
            <a:extLst>
              <a:ext uri="{FF2B5EF4-FFF2-40B4-BE49-F238E27FC236}">
                <a16:creationId xmlns:a16="http://schemas.microsoft.com/office/drawing/2014/main" id="{E8230AD0-EE27-45DD-8365-4FBC73107709}"/>
              </a:ext>
            </a:extLst>
          </p:cNvPr>
          <p:cNvSpPr/>
          <p:nvPr userDrawn="1"/>
        </p:nvSpPr>
        <p:spPr>
          <a:xfrm>
            <a:off x="587500" y="908792"/>
            <a:ext cx="7969003" cy="5040418"/>
          </a:xfrm>
          <a:prstGeom prst="roundRect">
            <a:avLst>
              <a:gd name="adj" fmla="val 5391"/>
            </a:avLst>
          </a:prstGeom>
          <a:noFill/>
          <a:ln w="127000" cmpd="sng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6661838-FC51-4A11-BD61-00895B1D436B}"/>
              </a:ext>
            </a:extLst>
          </p:cNvPr>
          <p:cNvGrpSpPr/>
          <p:nvPr userDrawn="1"/>
        </p:nvGrpSpPr>
        <p:grpSpPr>
          <a:xfrm>
            <a:off x="4782612" y="1840068"/>
            <a:ext cx="3666033" cy="4888003"/>
            <a:chOff x="909465" y="1664429"/>
            <a:chExt cx="4888043" cy="4888003"/>
          </a:xfrm>
        </p:grpSpPr>
        <p:sp>
          <p:nvSpPr>
            <p:cNvPr id="8" name="îşľíďê">
              <a:extLst>
                <a:ext uri="{FF2B5EF4-FFF2-40B4-BE49-F238E27FC236}">
                  <a16:creationId xmlns:a16="http://schemas.microsoft.com/office/drawing/2014/main" id="{8E245891-DE3C-4A8E-8DA4-441E818C8A8D}"/>
                </a:ext>
              </a:extLst>
            </p:cNvPr>
            <p:cNvSpPr/>
            <p:nvPr/>
          </p:nvSpPr>
          <p:spPr>
            <a:xfrm>
              <a:off x="2783213" y="4760256"/>
              <a:ext cx="1140588" cy="570246"/>
            </a:xfrm>
            <a:custGeom>
              <a:avLst/>
              <a:gdLst>
                <a:gd name="connsiteX0" fmla="*/ 244405 w 1140588"/>
                <a:gd name="connsiteY0" fmla="*/ 570247 h 570246"/>
                <a:gd name="connsiteX1" fmla="*/ 896183 w 1140588"/>
                <a:gd name="connsiteY1" fmla="*/ 570247 h 570246"/>
                <a:gd name="connsiteX2" fmla="*/ 1140588 w 1140588"/>
                <a:gd name="connsiteY2" fmla="*/ 325842 h 570246"/>
                <a:gd name="connsiteX3" fmla="*/ 1140588 w 1140588"/>
                <a:gd name="connsiteY3" fmla="*/ 0 h 570246"/>
                <a:gd name="connsiteX4" fmla="*/ 0 w 1140588"/>
                <a:gd name="connsiteY4" fmla="*/ 0 h 570246"/>
                <a:gd name="connsiteX5" fmla="*/ 0 w 1140588"/>
                <a:gd name="connsiteY5" fmla="*/ 325842 h 570246"/>
                <a:gd name="connsiteX6" fmla="*/ 244405 w 1140588"/>
                <a:gd name="connsiteY6" fmla="*/ 570247 h 57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588" h="570246">
                  <a:moveTo>
                    <a:pt x="244405" y="570247"/>
                  </a:moveTo>
                  <a:lnTo>
                    <a:pt x="896183" y="570247"/>
                  </a:lnTo>
                  <a:cubicBezTo>
                    <a:pt x="1031179" y="570247"/>
                    <a:pt x="1140588" y="460837"/>
                    <a:pt x="1140588" y="325842"/>
                  </a:cubicBezTo>
                  <a:lnTo>
                    <a:pt x="1140588" y="0"/>
                  </a:lnTo>
                  <a:lnTo>
                    <a:pt x="0" y="0"/>
                  </a:lnTo>
                  <a:lnTo>
                    <a:pt x="0" y="325842"/>
                  </a:lnTo>
                  <a:cubicBezTo>
                    <a:pt x="0" y="460837"/>
                    <a:pt x="109409" y="570247"/>
                    <a:pt x="244405" y="570247"/>
                  </a:cubicBezTo>
                  <a:close/>
                </a:path>
              </a:pathLst>
            </a:custGeom>
            <a:solidFill>
              <a:srgbClr val="F9F4ED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isliḓé">
              <a:extLst>
                <a:ext uri="{FF2B5EF4-FFF2-40B4-BE49-F238E27FC236}">
                  <a16:creationId xmlns:a16="http://schemas.microsoft.com/office/drawing/2014/main" id="{3C8D745B-758B-4EB3-B8D3-9AAECB898701}"/>
                </a:ext>
              </a:extLst>
            </p:cNvPr>
            <p:cNvSpPr/>
            <p:nvPr/>
          </p:nvSpPr>
          <p:spPr>
            <a:xfrm>
              <a:off x="1092331" y="5086091"/>
              <a:ext cx="4522159" cy="1303467"/>
            </a:xfrm>
            <a:custGeom>
              <a:avLst/>
              <a:gdLst>
                <a:gd name="connsiteX0" fmla="*/ 3644498 w 4522159"/>
                <a:gd name="connsiteY0" fmla="*/ 6 h 1303467"/>
                <a:gd name="connsiteX1" fmla="*/ 2994343 w 4522159"/>
                <a:gd name="connsiteY1" fmla="*/ 6 h 1303467"/>
                <a:gd name="connsiteX2" fmla="*/ 2586969 w 4522159"/>
                <a:gd name="connsiteY2" fmla="*/ 407380 h 1303467"/>
                <a:gd name="connsiteX3" fmla="*/ 1935191 w 4522159"/>
                <a:gd name="connsiteY3" fmla="*/ 407380 h 1303467"/>
                <a:gd name="connsiteX4" fmla="*/ 1527817 w 4522159"/>
                <a:gd name="connsiteY4" fmla="*/ 6 h 1303467"/>
                <a:gd name="connsiteX5" fmla="*/ 877662 w 4522159"/>
                <a:gd name="connsiteY5" fmla="*/ 6 h 1303467"/>
                <a:gd name="connsiteX6" fmla="*/ 162014 w 4522159"/>
                <a:gd name="connsiteY6" fmla="*/ 574167 h 1303467"/>
                <a:gd name="connsiteX7" fmla="*/ 0 w 4522159"/>
                <a:gd name="connsiteY7" fmla="*/ 1303468 h 1303467"/>
                <a:gd name="connsiteX8" fmla="*/ 807014 w 4522159"/>
                <a:gd name="connsiteY8" fmla="*/ 1303468 h 1303467"/>
                <a:gd name="connsiteX9" fmla="*/ 877185 w 4522159"/>
                <a:gd name="connsiteY9" fmla="*/ 882728 h 1303467"/>
                <a:gd name="connsiteX10" fmla="*/ 1037862 w 4522159"/>
                <a:gd name="connsiteY10" fmla="*/ 909460 h 1303467"/>
                <a:gd name="connsiteX11" fmla="*/ 972273 w 4522159"/>
                <a:gd name="connsiteY11" fmla="*/ 1303468 h 1303467"/>
                <a:gd name="connsiteX12" fmla="*/ 3549982 w 4522159"/>
                <a:gd name="connsiteY12" fmla="*/ 1303468 h 1303467"/>
                <a:gd name="connsiteX13" fmla="*/ 3484298 w 4522159"/>
                <a:gd name="connsiteY13" fmla="*/ 909460 h 1303467"/>
                <a:gd name="connsiteX14" fmla="*/ 3644975 w 4522159"/>
                <a:gd name="connsiteY14" fmla="*/ 882728 h 1303467"/>
                <a:gd name="connsiteX15" fmla="*/ 3715146 w 4522159"/>
                <a:gd name="connsiteY15" fmla="*/ 1303468 h 1303467"/>
                <a:gd name="connsiteX16" fmla="*/ 4522160 w 4522159"/>
                <a:gd name="connsiteY16" fmla="*/ 1303468 h 1303467"/>
                <a:gd name="connsiteX17" fmla="*/ 4360146 w 4522159"/>
                <a:gd name="connsiteY17" fmla="*/ 574072 h 1303467"/>
                <a:gd name="connsiteX18" fmla="*/ 3644498 w 4522159"/>
                <a:gd name="connsiteY18" fmla="*/ 6 h 130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2159" h="1303467">
                  <a:moveTo>
                    <a:pt x="3644498" y="6"/>
                  </a:moveTo>
                  <a:lnTo>
                    <a:pt x="2994343" y="6"/>
                  </a:lnTo>
                  <a:cubicBezTo>
                    <a:pt x="2994056" y="224840"/>
                    <a:pt x="2811898" y="407094"/>
                    <a:pt x="2586969" y="407380"/>
                  </a:cubicBezTo>
                  <a:lnTo>
                    <a:pt x="1935191" y="407380"/>
                  </a:lnTo>
                  <a:cubicBezTo>
                    <a:pt x="1710357" y="407094"/>
                    <a:pt x="1528104" y="224935"/>
                    <a:pt x="1527817" y="6"/>
                  </a:cubicBezTo>
                  <a:lnTo>
                    <a:pt x="877662" y="6"/>
                  </a:lnTo>
                  <a:cubicBezTo>
                    <a:pt x="533586" y="-1330"/>
                    <a:pt x="235240" y="237919"/>
                    <a:pt x="162014" y="574167"/>
                  </a:cubicBezTo>
                  <a:lnTo>
                    <a:pt x="0" y="1303468"/>
                  </a:lnTo>
                  <a:lnTo>
                    <a:pt x="807014" y="1303468"/>
                  </a:lnTo>
                  <a:lnTo>
                    <a:pt x="877185" y="882728"/>
                  </a:lnTo>
                  <a:lnTo>
                    <a:pt x="1037862" y="909460"/>
                  </a:lnTo>
                  <a:lnTo>
                    <a:pt x="972273" y="1303468"/>
                  </a:lnTo>
                  <a:lnTo>
                    <a:pt x="3549982" y="1303468"/>
                  </a:lnTo>
                  <a:lnTo>
                    <a:pt x="3484298" y="909460"/>
                  </a:lnTo>
                  <a:lnTo>
                    <a:pt x="3644975" y="882728"/>
                  </a:lnTo>
                  <a:lnTo>
                    <a:pt x="3715146" y="1303468"/>
                  </a:lnTo>
                  <a:lnTo>
                    <a:pt x="4522160" y="1303468"/>
                  </a:lnTo>
                  <a:lnTo>
                    <a:pt x="4360146" y="574072"/>
                  </a:lnTo>
                  <a:cubicBezTo>
                    <a:pt x="4286825" y="237919"/>
                    <a:pt x="3988574" y="-1426"/>
                    <a:pt x="3644498" y="6"/>
                  </a:cubicBezTo>
                  <a:close/>
                </a:path>
              </a:pathLst>
            </a:custGeom>
            <a:solidFill>
              <a:srgbClr val="03C9F7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0" name="图形 6">
              <a:extLst>
                <a:ext uri="{FF2B5EF4-FFF2-40B4-BE49-F238E27FC236}">
                  <a16:creationId xmlns:a16="http://schemas.microsoft.com/office/drawing/2014/main" id="{CA309A8C-0358-4064-BCD8-3E5987BF5492}"/>
                </a:ext>
              </a:extLst>
            </p:cNvPr>
            <p:cNvGrpSpPr/>
            <p:nvPr/>
          </p:nvGrpSpPr>
          <p:grpSpPr>
            <a:xfrm>
              <a:off x="2131432" y="3389488"/>
              <a:ext cx="2118209" cy="1207799"/>
              <a:chOff x="2131432" y="3389488"/>
              <a:chExt cx="2118209" cy="1207799"/>
            </a:xfrm>
            <a:solidFill>
              <a:srgbClr val="F9F4ED"/>
            </a:solidFill>
          </p:grpSpPr>
          <p:sp>
            <p:nvSpPr>
              <p:cNvPr id="25" name="ïšḻidè">
                <a:extLst>
                  <a:ext uri="{FF2B5EF4-FFF2-40B4-BE49-F238E27FC236}">
                    <a16:creationId xmlns:a16="http://schemas.microsoft.com/office/drawing/2014/main" id="{C67985E5-EE2D-4147-B887-195B677B6919}"/>
                  </a:ext>
                </a:extLst>
              </p:cNvPr>
              <p:cNvSpPr/>
              <p:nvPr/>
            </p:nvSpPr>
            <p:spPr>
              <a:xfrm>
                <a:off x="2457276" y="4290636"/>
                <a:ext cx="1792366" cy="306652"/>
              </a:xfrm>
              <a:custGeom>
                <a:avLst/>
                <a:gdLst>
                  <a:gd name="connsiteX0" fmla="*/ 1547962 w 1792366"/>
                  <a:gd name="connsiteY0" fmla="*/ 306652 h 306652"/>
                  <a:gd name="connsiteX1" fmla="*/ 1792367 w 1792366"/>
                  <a:gd name="connsiteY1" fmla="*/ 62247 h 306652"/>
                  <a:gd name="connsiteX2" fmla="*/ 1792367 w 1792366"/>
                  <a:gd name="connsiteY2" fmla="*/ 30455 h 306652"/>
                  <a:gd name="connsiteX3" fmla="*/ 1699283 w 1792366"/>
                  <a:gd name="connsiteY3" fmla="*/ 185691 h 306652"/>
                  <a:gd name="connsiteX4" fmla="*/ 1698137 w 1792366"/>
                  <a:gd name="connsiteY4" fmla="*/ 184927 h 306652"/>
                  <a:gd name="connsiteX5" fmla="*/ 1629494 w 1792366"/>
                  <a:gd name="connsiteY5" fmla="*/ 225120 h 306652"/>
                  <a:gd name="connsiteX6" fmla="*/ 162968 w 1792366"/>
                  <a:gd name="connsiteY6" fmla="*/ 225120 h 306652"/>
                  <a:gd name="connsiteX7" fmla="*/ 90888 w 1792366"/>
                  <a:gd name="connsiteY7" fmla="*/ 179771 h 306652"/>
                  <a:gd name="connsiteX8" fmla="*/ 90029 w 1792366"/>
                  <a:gd name="connsiteY8" fmla="*/ 179771 h 306652"/>
                  <a:gd name="connsiteX9" fmla="*/ 0 w 1792366"/>
                  <a:gd name="connsiteY9" fmla="*/ 0 h 306652"/>
                  <a:gd name="connsiteX10" fmla="*/ 0 w 1792366"/>
                  <a:gd name="connsiteY10" fmla="*/ 62247 h 306652"/>
                  <a:gd name="connsiteX11" fmla="*/ 244405 w 1792366"/>
                  <a:gd name="connsiteY11" fmla="*/ 306652 h 306652"/>
                  <a:gd name="connsiteX12" fmla="*/ 1547962 w 1792366"/>
                  <a:gd name="connsiteY12" fmla="*/ 306652 h 306652"/>
                  <a:gd name="connsiteX13" fmla="*/ 1547962 w 1792366"/>
                  <a:gd name="connsiteY13" fmla="*/ 306652 h 30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92366" h="306652">
                    <a:moveTo>
                      <a:pt x="1547962" y="306652"/>
                    </a:moveTo>
                    <a:cubicBezTo>
                      <a:pt x="1682957" y="306652"/>
                      <a:pt x="1792367" y="197242"/>
                      <a:pt x="1792367" y="62247"/>
                    </a:cubicBezTo>
                    <a:lnTo>
                      <a:pt x="1792367" y="30455"/>
                    </a:lnTo>
                    <a:lnTo>
                      <a:pt x="1699283" y="185691"/>
                    </a:lnTo>
                    <a:lnTo>
                      <a:pt x="1698137" y="184927"/>
                    </a:lnTo>
                    <a:cubicBezTo>
                      <a:pt x="1684007" y="209558"/>
                      <a:pt x="1657944" y="224834"/>
                      <a:pt x="1629494" y="225120"/>
                    </a:cubicBezTo>
                    <a:lnTo>
                      <a:pt x="162968" y="225120"/>
                    </a:lnTo>
                    <a:cubicBezTo>
                      <a:pt x="132227" y="224929"/>
                      <a:pt x="104349" y="207362"/>
                      <a:pt x="90888" y="179771"/>
                    </a:cubicBezTo>
                    <a:lnTo>
                      <a:pt x="90029" y="179771"/>
                    </a:lnTo>
                    <a:lnTo>
                      <a:pt x="0" y="0"/>
                    </a:lnTo>
                    <a:lnTo>
                      <a:pt x="0" y="62247"/>
                    </a:lnTo>
                    <a:cubicBezTo>
                      <a:pt x="0" y="197242"/>
                      <a:pt x="109409" y="306652"/>
                      <a:pt x="244405" y="306652"/>
                    </a:cubicBezTo>
                    <a:lnTo>
                      <a:pt x="1547962" y="306652"/>
                    </a:lnTo>
                    <a:lnTo>
                      <a:pt x="1547962" y="306652"/>
                    </a:lnTo>
                    <a:close/>
                  </a:path>
                </a:pathLst>
              </a:custGeom>
              <a:solidFill>
                <a:srgbClr val="F9F4ED"/>
              </a:solidFill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" name="iṣľíḑè">
                <a:extLst>
                  <a:ext uri="{FF2B5EF4-FFF2-40B4-BE49-F238E27FC236}">
                    <a16:creationId xmlns:a16="http://schemas.microsoft.com/office/drawing/2014/main" id="{1D24047D-A690-4143-A236-584494F1138D}"/>
                  </a:ext>
                </a:extLst>
              </p:cNvPr>
              <p:cNvSpPr/>
              <p:nvPr/>
            </p:nvSpPr>
            <p:spPr>
              <a:xfrm>
                <a:off x="2131432" y="3389488"/>
                <a:ext cx="162970" cy="460646"/>
              </a:xfrm>
              <a:custGeom>
                <a:avLst/>
                <a:gdLst>
                  <a:gd name="connsiteX0" fmla="*/ 126596 w 162970"/>
                  <a:gd name="connsiteY0" fmla="*/ 16325 h 460646"/>
                  <a:gd name="connsiteX1" fmla="*/ 91749 w 162970"/>
                  <a:gd name="connsiteY1" fmla="*/ 39334 h 460646"/>
                  <a:gd name="connsiteX2" fmla="*/ 2 w 162970"/>
                  <a:gd name="connsiteY2" fmla="*/ 230180 h 460646"/>
                  <a:gd name="connsiteX3" fmla="*/ 162970 w 162970"/>
                  <a:gd name="connsiteY3" fmla="*/ 460646 h 460646"/>
                  <a:gd name="connsiteX4" fmla="*/ 162970 w 162970"/>
                  <a:gd name="connsiteY4" fmla="*/ 0 h 460646"/>
                  <a:gd name="connsiteX5" fmla="*/ 132515 w 162970"/>
                  <a:gd name="connsiteY5" fmla="*/ 13652 h 460646"/>
                  <a:gd name="connsiteX6" fmla="*/ 126596 w 162970"/>
                  <a:gd name="connsiteY6" fmla="*/ 16325 h 46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970" h="460646">
                    <a:moveTo>
                      <a:pt x="126596" y="16325"/>
                    </a:moveTo>
                    <a:cubicBezTo>
                      <a:pt x="114376" y="23104"/>
                      <a:pt x="102728" y="30742"/>
                      <a:pt x="91749" y="39334"/>
                    </a:cubicBezTo>
                    <a:cubicBezTo>
                      <a:pt x="33512" y="85542"/>
                      <a:pt x="-285" y="155808"/>
                      <a:pt x="2" y="230180"/>
                    </a:cubicBezTo>
                    <a:cubicBezTo>
                      <a:pt x="193" y="333765"/>
                      <a:pt x="65304" y="425990"/>
                      <a:pt x="162970" y="460646"/>
                    </a:cubicBezTo>
                    <a:lnTo>
                      <a:pt x="162970" y="0"/>
                    </a:lnTo>
                    <a:cubicBezTo>
                      <a:pt x="152564" y="3819"/>
                      <a:pt x="142349" y="8401"/>
                      <a:pt x="132515" y="13652"/>
                    </a:cubicBezTo>
                    <a:cubicBezTo>
                      <a:pt x="130319" y="14607"/>
                      <a:pt x="128601" y="15275"/>
                      <a:pt x="126596" y="16325"/>
                    </a:cubicBezTo>
                    <a:close/>
                  </a:path>
                </a:pathLst>
              </a:custGeom>
              <a:solidFill>
                <a:srgbClr val="F9F4ED"/>
              </a:solidFill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" name="îšľíḍé">
                <a:extLst>
                  <a:ext uri="{FF2B5EF4-FFF2-40B4-BE49-F238E27FC236}">
                    <a16:creationId xmlns:a16="http://schemas.microsoft.com/office/drawing/2014/main" id="{BF6A6297-45C7-4BB2-B9C1-1309F924477E}"/>
                  </a:ext>
                </a:extLst>
              </p:cNvPr>
              <p:cNvSpPr/>
              <p:nvPr/>
            </p:nvSpPr>
            <p:spPr>
              <a:xfrm>
                <a:off x="2457276" y="3538136"/>
                <a:ext cx="81531" cy="551152"/>
              </a:xfrm>
              <a:custGeom>
                <a:avLst/>
                <a:gdLst>
                  <a:gd name="connsiteX0" fmla="*/ 0 w 81531"/>
                  <a:gd name="connsiteY0" fmla="*/ 388184 h 551152"/>
                  <a:gd name="connsiteX1" fmla="*/ 81532 w 81531"/>
                  <a:gd name="connsiteY1" fmla="*/ 551152 h 551152"/>
                  <a:gd name="connsiteX2" fmla="*/ 81532 w 81531"/>
                  <a:gd name="connsiteY2" fmla="*/ 108646 h 551152"/>
                  <a:gd name="connsiteX3" fmla="*/ 0 w 81531"/>
                  <a:gd name="connsiteY3" fmla="*/ 0 h 55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531" h="551152">
                    <a:moveTo>
                      <a:pt x="0" y="388184"/>
                    </a:moveTo>
                    <a:lnTo>
                      <a:pt x="81532" y="551152"/>
                    </a:lnTo>
                    <a:lnTo>
                      <a:pt x="81532" y="1086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4ED"/>
              </a:solidFill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11" name="iṧľïdè">
              <a:extLst>
                <a:ext uri="{FF2B5EF4-FFF2-40B4-BE49-F238E27FC236}">
                  <a16:creationId xmlns:a16="http://schemas.microsoft.com/office/drawing/2014/main" id="{CBB2A618-82AE-4D7C-B2DD-34BAD92A4175}"/>
                </a:ext>
              </a:extLst>
            </p:cNvPr>
            <p:cNvSpPr/>
            <p:nvPr/>
          </p:nvSpPr>
          <p:spPr>
            <a:xfrm>
              <a:off x="2212871" y="1990365"/>
              <a:ext cx="530912" cy="1256203"/>
            </a:xfrm>
            <a:custGeom>
              <a:avLst/>
              <a:gdLst>
                <a:gd name="connsiteX0" fmla="*/ 435633 w 530912"/>
                <a:gd name="connsiteY0" fmla="*/ 607480 h 1256203"/>
                <a:gd name="connsiteX1" fmla="*/ 432005 w 530912"/>
                <a:gd name="connsiteY1" fmla="*/ 595355 h 1256203"/>
                <a:gd name="connsiteX2" fmla="*/ 415679 w 530912"/>
                <a:gd name="connsiteY2" fmla="*/ 513919 h 1256203"/>
                <a:gd name="connsiteX3" fmla="*/ 413006 w 530912"/>
                <a:gd name="connsiteY3" fmla="*/ 493583 h 1256203"/>
                <a:gd name="connsiteX4" fmla="*/ 407373 w 530912"/>
                <a:gd name="connsiteY4" fmla="*/ 407373 h 1256203"/>
                <a:gd name="connsiteX5" fmla="*/ 414629 w 530912"/>
                <a:gd name="connsiteY5" fmla="*/ 310089 h 1256203"/>
                <a:gd name="connsiteX6" fmla="*/ 418925 w 530912"/>
                <a:gd name="connsiteY6" fmla="*/ 283357 h 1256203"/>
                <a:gd name="connsiteX7" fmla="*/ 435824 w 530912"/>
                <a:gd name="connsiteY7" fmla="*/ 208699 h 1256203"/>
                <a:gd name="connsiteX8" fmla="*/ 441647 w 530912"/>
                <a:gd name="connsiteY8" fmla="*/ 187313 h 1256203"/>
                <a:gd name="connsiteX9" fmla="*/ 476017 w 530912"/>
                <a:gd name="connsiteY9" fmla="*/ 98239 h 1256203"/>
                <a:gd name="connsiteX10" fmla="*/ 485087 w 530912"/>
                <a:gd name="connsiteY10" fmla="*/ 80768 h 1256203"/>
                <a:gd name="connsiteX11" fmla="*/ 523466 w 530912"/>
                <a:gd name="connsiteY11" fmla="*/ 13079 h 1256203"/>
                <a:gd name="connsiteX12" fmla="*/ 530913 w 530912"/>
                <a:gd name="connsiteY12" fmla="*/ 0 h 1256203"/>
                <a:gd name="connsiteX13" fmla="*/ 407373 w 530912"/>
                <a:gd name="connsiteY13" fmla="*/ 0 h 1256203"/>
                <a:gd name="connsiteX14" fmla="*/ 0 w 530912"/>
                <a:gd name="connsiteY14" fmla="*/ 407373 h 1256203"/>
                <a:gd name="connsiteX15" fmla="*/ 0 w 530912"/>
                <a:gd name="connsiteY15" fmla="*/ 1256203 h 1256203"/>
                <a:gd name="connsiteX16" fmla="*/ 12125 w 530912"/>
                <a:gd name="connsiteY16" fmla="*/ 1252289 h 1256203"/>
                <a:gd name="connsiteX17" fmla="*/ 65779 w 530912"/>
                <a:gd name="connsiteY17" fmla="*/ 1235295 h 1256203"/>
                <a:gd name="connsiteX18" fmla="*/ 81436 w 530912"/>
                <a:gd name="connsiteY18" fmla="*/ 1230331 h 1256203"/>
                <a:gd name="connsiteX19" fmla="*/ 81436 w 530912"/>
                <a:gd name="connsiteY19" fmla="*/ 733310 h 1256203"/>
                <a:gd name="connsiteX20" fmla="*/ 162873 w 530912"/>
                <a:gd name="connsiteY20" fmla="*/ 651874 h 1256203"/>
                <a:gd name="connsiteX21" fmla="*/ 449190 w 530912"/>
                <a:gd name="connsiteY21" fmla="*/ 651874 h 1256203"/>
                <a:gd name="connsiteX22" fmla="*/ 435633 w 530912"/>
                <a:gd name="connsiteY22" fmla="*/ 607480 h 125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912" h="1256203">
                  <a:moveTo>
                    <a:pt x="435633" y="607480"/>
                  </a:moveTo>
                  <a:cubicBezTo>
                    <a:pt x="434487" y="603375"/>
                    <a:pt x="433055" y="599365"/>
                    <a:pt x="432005" y="595355"/>
                  </a:cubicBezTo>
                  <a:cubicBezTo>
                    <a:pt x="425036" y="568528"/>
                    <a:pt x="419498" y="541319"/>
                    <a:pt x="415679" y="513919"/>
                  </a:cubicBezTo>
                  <a:cubicBezTo>
                    <a:pt x="414629" y="507140"/>
                    <a:pt x="413770" y="500266"/>
                    <a:pt x="413006" y="493583"/>
                  </a:cubicBezTo>
                  <a:cubicBezTo>
                    <a:pt x="409378" y="464942"/>
                    <a:pt x="407564" y="436206"/>
                    <a:pt x="407373" y="407373"/>
                  </a:cubicBezTo>
                  <a:cubicBezTo>
                    <a:pt x="407660" y="374818"/>
                    <a:pt x="410047" y="342358"/>
                    <a:pt x="414629" y="310089"/>
                  </a:cubicBezTo>
                  <a:cubicBezTo>
                    <a:pt x="415870" y="301115"/>
                    <a:pt x="417398" y="292236"/>
                    <a:pt x="418925" y="283357"/>
                  </a:cubicBezTo>
                  <a:cubicBezTo>
                    <a:pt x="423222" y="258153"/>
                    <a:pt x="428854" y="233235"/>
                    <a:pt x="435824" y="208699"/>
                  </a:cubicBezTo>
                  <a:cubicBezTo>
                    <a:pt x="437829" y="201539"/>
                    <a:pt x="439452" y="194378"/>
                    <a:pt x="441647" y="187313"/>
                  </a:cubicBezTo>
                  <a:cubicBezTo>
                    <a:pt x="451194" y="156954"/>
                    <a:pt x="462651" y="127167"/>
                    <a:pt x="476017" y="98239"/>
                  </a:cubicBezTo>
                  <a:cubicBezTo>
                    <a:pt x="478785" y="92320"/>
                    <a:pt x="482127" y="86687"/>
                    <a:pt x="485087" y="80768"/>
                  </a:cubicBezTo>
                  <a:cubicBezTo>
                    <a:pt x="496639" y="57569"/>
                    <a:pt x="509432" y="34942"/>
                    <a:pt x="523466" y="13079"/>
                  </a:cubicBezTo>
                  <a:cubicBezTo>
                    <a:pt x="526139" y="8879"/>
                    <a:pt x="528144" y="4201"/>
                    <a:pt x="530913" y="0"/>
                  </a:cubicBezTo>
                  <a:lnTo>
                    <a:pt x="407373" y="0"/>
                  </a:lnTo>
                  <a:cubicBezTo>
                    <a:pt x="182540" y="286"/>
                    <a:pt x="286" y="182540"/>
                    <a:pt x="0" y="407373"/>
                  </a:cubicBezTo>
                  <a:lnTo>
                    <a:pt x="0" y="1256203"/>
                  </a:lnTo>
                  <a:cubicBezTo>
                    <a:pt x="3914" y="1254485"/>
                    <a:pt x="8115" y="1253912"/>
                    <a:pt x="12125" y="1252289"/>
                  </a:cubicBezTo>
                  <a:cubicBezTo>
                    <a:pt x="29691" y="1245320"/>
                    <a:pt x="47544" y="1239687"/>
                    <a:pt x="65779" y="1235295"/>
                  </a:cubicBezTo>
                  <a:cubicBezTo>
                    <a:pt x="71030" y="1233959"/>
                    <a:pt x="75995" y="1231381"/>
                    <a:pt x="81436" y="1230331"/>
                  </a:cubicBezTo>
                  <a:lnTo>
                    <a:pt x="81436" y="733310"/>
                  </a:lnTo>
                  <a:cubicBezTo>
                    <a:pt x="81436" y="688344"/>
                    <a:pt x="117906" y="651874"/>
                    <a:pt x="162873" y="651874"/>
                  </a:cubicBezTo>
                  <a:lnTo>
                    <a:pt x="449190" y="651874"/>
                  </a:lnTo>
                  <a:cubicBezTo>
                    <a:pt x="444130" y="637171"/>
                    <a:pt x="439929" y="622278"/>
                    <a:pt x="435633" y="607480"/>
                  </a:cubicBezTo>
                  <a:close/>
                </a:path>
              </a:pathLst>
            </a:custGeom>
            <a:solidFill>
              <a:srgbClr val="FAB300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iṥḷiḓé">
              <a:extLst>
                <a:ext uri="{FF2B5EF4-FFF2-40B4-BE49-F238E27FC236}">
                  <a16:creationId xmlns:a16="http://schemas.microsoft.com/office/drawing/2014/main" id="{58F4AE53-6E52-464A-BE5C-232CA2D430A7}"/>
                </a:ext>
              </a:extLst>
            </p:cNvPr>
            <p:cNvSpPr/>
            <p:nvPr/>
          </p:nvSpPr>
          <p:spPr>
            <a:xfrm>
              <a:off x="2701681" y="3701105"/>
              <a:ext cx="1303461" cy="651778"/>
            </a:xfrm>
            <a:custGeom>
              <a:avLst/>
              <a:gdLst>
                <a:gd name="connsiteX0" fmla="*/ 0 w 1303461"/>
                <a:gd name="connsiteY0" fmla="*/ 0 h 651778"/>
                <a:gd name="connsiteX1" fmla="*/ 1303461 w 1303461"/>
                <a:gd name="connsiteY1" fmla="*/ 0 h 651778"/>
                <a:gd name="connsiteX2" fmla="*/ 1303461 w 1303461"/>
                <a:gd name="connsiteY2" fmla="*/ 651778 h 651778"/>
                <a:gd name="connsiteX3" fmla="*/ 0 w 1303461"/>
                <a:gd name="connsiteY3" fmla="*/ 651778 h 65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3461" h="651778">
                  <a:moveTo>
                    <a:pt x="0" y="0"/>
                  </a:moveTo>
                  <a:lnTo>
                    <a:pt x="1303461" y="0"/>
                  </a:lnTo>
                  <a:lnTo>
                    <a:pt x="1303461" y="651778"/>
                  </a:lnTo>
                  <a:lnTo>
                    <a:pt x="0" y="651778"/>
                  </a:lnTo>
                  <a:close/>
                </a:path>
              </a:pathLst>
            </a:custGeom>
            <a:solidFill>
              <a:srgbClr val="FEE9AB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îşļïḍé">
              <a:extLst>
                <a:ext uri="{FF2B5EF4-FFF2-40B4-BE49-F238E27FC236}">
                  <a16:creationId xmlns:a16="http://schemas.microsoft.com/office/drawing/2014/main" id="{30CBE7D9-F479-4906-86F9-28534FB52DCD}"/>
                </a:ext>
              </a:extLst>
            </p:cNvPr>
            <p:cNvSpPr/>
            <p:nvPr/>
          </p:nvSpPr>
          <p:spPr>
            <a:xfrm>
              <a:off x="2783210" y="1827492"/>
              <a:ext cx="1955147" cy="1140494"/>
            </a:xfrm>
            <a:custGeom>
              <a:avLst/>
              <a:gdLst>
                <a:gd name="connsiteX0" fmla="*/ 166694 w 1955147"/>
                <a:gd name="connsiteY0" fmla="*/ 973706 h 1140494"/>
                <a:gd name="connsiteX1" fmla="*/ 284028 w 1955147"/>
                <a:gd name="connsiteY1" fmla="*/ 1062875 h 1140494"/>
                <a:gd name="connsiteX2" fmla="*/ 570249 w 1955147"/>
                <a:gd name="connsiteY2" fmla="*/ 1140493 h 1140494"/>
                <a:gd name="connsiteX3" fmla="*/ 1059059 w 1955147"/>
                <a:gd name="connsiteY3" fmla="*/ 1140493 h 1140494"/>
                <a:gd name="connsiteX4" fmla="*/ 1507103 w 1955147"/>
                <a:gd name="connsiteY4" fmla="*/ 1021154 h 1140494"/>
                <a:gd name="connsiteX5" fmla="*/ 1507103 w 1955147"/>
                <a:gd name="connsiteY5" fmla="*/ 1021154 h 1140494"/>
                <a:gd name="connsiteX6" fmla="*/ 1550828 w 1955147"/>
                <a:gd name="connsiteY6" fmla="*/ 993563 h 1140494"/>
                <a:gd name="connsiteX7" fmla="*/ 1677613 w 1955147"/>
                <a:gd name="connsiteY7" fmla="*/ 893319 h 1140494"/>
                <a:gd name="connsiteX8" fmla="*/ 1727449 w 1955147"/>
                <a:gd name="connsiteY8" fmla="*/ 841861 h 1140494"/>
                <a:gd name="connsiteX9" fmla="*/ 1955146 w 1955147"/>
                <a:gd name="connsiteY9" fmla="*/ 244405 h 1140494"/>
                <a:gd name="connsiteX10" fmla="*/ 1955146 w 1955147"/>
                <a:gd name="connsiteY10" fmla="*/ 0 h 1140494"/>
                <a:gd name="connsiteX11" fmla="*/ 570249 w 1955147"/>
                <a:gd name="connsiteY11" fmla="*/ 0 h 1140494"/>
                <a:gd name="connsiteX12" fmla="*/ 2 w 1955147"/>
                <a:gd name="connsiteY12" fmla="*/ 570246 h 1140494"/>
                <a:gd name="connsiteX13" fmla="*/ 76665 w 1955147"/>
                <a:gd name="connsiteY13" fmla="*/ 854749 h 1140494"/>
                <a:gd name="connsiteX14" fmla="*/ 166694 w 1955147"/>
                <a:gd name="connsiteY14" fmla="*/ 973706 h 1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5147" h="1140494">
                  <a:moveTo>
                    <a:pt x="166694" y="973706"/>
                  </a:moveTo>
                  <a:cubicBezTo>
                    <a:pt x="201445" y="1008743"/>
                    <a:pt x="240970" y="1038721"/>
                    <a:pt x="284028" y="1062875"/>
                  </a:cubicBezTo>
                  <a:cubicBezTo>
                    <a:pt x="370810" y="1113952"/>
                    <a:pt x="469623" y="1140779"/>
                    <a:pt x="570249" y="1140493"/>
                  </a:cubicBezTo>
                  <a:lnTo>
                    <a:pt x="1059059" y="1140493"/>
                  </a:lnTo>
                  <a:cubicBezTo>
                    <a:pt x="1216299" y="1140779"/>
                    <a:pt x="1370866" y="1099631"/>
                    <a:pt x="1507103" y="1021154"/>
                  </a:cubicBezTo>
                  <a:lnTo>
                    <a:pt x="1507103" y="1021154"/>
                  </a:lnTo>
                  <a:cubicBezTo>
                    <a:pt x="1522092" y="1012562"/>
                    <a:pt x="1536412" y="1003015"/>
                    <a:pt x="1550828" y="993563"/>
                  </a:cubicBezTo>
                  <a:cubicBezTo>
                    <a:pt x="1596081" y="964063"/>
                    <a:pt x="1638470" y="930457"/>
                    <a:pt x="1677613" y="893319"/>
                  </a:cubicBezTo>
                  <a:cubicBezTo>
                    <a:pt x="1694893" y="876994"/>
                    <a:pt x="1711505" y="859809"/>
                    <a:pt x="1727449" y="841861"/>
                  </a:cubicBezTo>
                  <a:cubicBezTo>
                    <a:pt x="1874378" y="677651"/>
                    <a:pt x="1955528" y="464847"/>
                    <a:pt x="1955146" y="244405"/>
                  </a:cubicBezTo>
                  <a:lnTo>
                    <a:pt x="1955146" y="0"/>
                  </a:lnTo>
                  <a:lnTo>
                    <a:pt x="570249" y="0"/>
                  </a:lnTo>
                  <a:cubicBezTo>
                    <a:pt x="255291" y="0"/>
                    <a:pt x="2" y="255289"/>
                    <a:pt x="2" y="570246"/>
                  </a:cubicBezTo>
                  <a:cubicBezTo>
                    <a:pt x="-284" y="670204"/>
                    <a:pt x="26257" y="768444"/>
                    <a:pt x="76665" y="854749"/>
                  </a:cubicBezTo>
                  <a:cubicBezTo>
                    <a:pt x="101010" y="898284"/>
                    <a:pt x="131274" y="938381"/>
                    <a:pt x="166694" y="973706"/>
                  </a:cubicBezTo>
                  <a:close/>
                </a:path>
              </a:pathLst>
            </a:custGeom>
            <a:solidFill>
              <a:srgbClr val="FAB300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îšḻíḑè">
              <a:extLst>
                <a:ext uri="{FF2B5EF4-FFF2-40B4-BE49-F238E27FC236}">
                  <a16:creationId xmlns:a16="http://schemas.microsoft.com/office/drawing/2014/main" id="{C7678C2D-85BD-4947-A638-3935F46453F7}"/>
                </a:ext>
              </a:extLst>
            </p:cNvPr>
            <p:cNvSpPr/>
            <p:nvPr/>
          </p:nvSpPr>
          <p:spPr>
            <a:xfrm>
              <a:off x="2457276" y="2804921"/>
              <a:ext cx="1792175" cy="733214"/>
            </a:xfrm>
            <a:custGeom>
              <a:avLst/>
              <a:gdLst>
                <a:gd name="connsiteX0" fmla="*/ 0 w 1792175"/>
                <a:gd name="connsiteY0" fmla="*/ 461696 h 733214"/>
                <a:gd name="connsiteX1" fmla="*/ 203639 w 1792175"/>
                <a:gd name="connsiteY1" fmla="*/ 733215 h 733214"/>
                <a:gd name="connsiteX2" fmla="*/ 407278 w 1792175"/>
                <a:gd name="connsiteY2" fmla="*/ 733215 h 733214"/>
                <a:gd name="connsiteX3" fmla="*/ 244309 w 1792175"/>
                <a:gd name="connsiteY3" fmla="*/ 570246 h 733214"/>
                <a:gd name="connsiteX4" fmla="*/ 407278 w 1792175"/>
                <a:gd name="connsiteY4" fmla="*/ 407278 h 733214"/>
                <a:gd name="connsiteX5" fmla="*/ 570246 w 1792175"/>
                <a:gd name="connsiteY5" fmla="*/ 570246 h 733214"/>
                <a:gd name="connsiteX6" fmla="*/ 407278 w 1792175"/>
                <a:gd name="connsiteY6" fmla="*/ 733215 h 733214"/>
                <a:gd name="connsiteX7" fmla="*/ 1384898 w 1792175"/>
                <a:gd name="connsiteY7" fmla="*/ 733215 h 733214"/>
                <a:gd name="connsiteX8" fmla="*/ 1221929 w 1792175"/>
                <a:gd name="connsiteY8" fmla="*/ 570246 h 733214"/>
                <a:gd name="connsiteX9" fmla="*/ 1384898 w 1792175"/>
                <a:gd name="connsiteY9" fmla="*/ 407278 h 733214"/>
                <a:gd name="connsiteX10" fmla="*/ 1547866 w 1792175"/>
                <a:gd name="connsiteY10" fmla="*/ 570246 h 733214"/>
                <a:gd name="connsiteX11" fmla="*/ 1384898 w 1792175"/>
                <a:gd name="connsiteY11" fmla="*/ 733215 h 733214"/>
                <a:gd name="connsiteX12" fmla="*/ 1588537 w 1792175"/>
                <a:gd name="connsiteY12" fmla="*/ 733215 h 733214"/>
                <a:gd name="connsiteX13" fmla="*/ 1792176 w 1792175"/>
                <a:gd name="connsiteY13" fmla="*/ 461696 h 733214"/>
                <a:gd name="connsiteX14" fmla="*/ 1792176 w 1792175"/>
                <a:gd name="connsiteY14" fmla="*/ 245073 h 733214"/>
                <a:gd name="connsiteX15" fmla="*/ 1791412 w 1792175"/>
                <a:gd name="connsiteY15" fmla="*/ 245073 h 733214"/>
                <a:gd name="connsiteX16" fmla="*/ 1785302 w 1792175"/>
                <a:gd name="connsiteY16" fmla="*/ 247269 h 733214"/>
                <a:gd name="connsiteX17" fmla="*/ 1673601 w 1792175"/>
                <a:gd name="connsiteY17" fmla="*/ 285076 h 733214"/>
                <a:gd name="connsiteX18" fmla="*/ 1636940 w 1792175"/>
                <a:gd name="connsiteY18" fmla="*/ 294241 h 733214"/>
                <a:gd name="connsiteX19" fmla="*/ 1547294 w 1792175"/>
                <a:gd name="connsiteY19" fmla="*/ 312094 h 733214"/>
                <a:gd name="connsiteX20" fmla="*/ 1510346 w 1792175"/>
                <a:gd name="connsiteY20" fmla="*/ 317536 h 733214"/>
                <a:gd name="connsiteX21" fmla="*/ 1384707 w 1792175"/>
                <a:gd name="connsiteY21" fmla="*/ 325937 h 733214"/>
                <a:gd name="connsiteX22" fmla="*/ 896183 w 1792175"/>
                <a:gd name="connsiteY22" fmla="*/ 325937 h 733214"/>
                <a:gd name="connsiteX23" fmla="*/ 528908 w 1792175"/>
                <a:gd name="connsiteY23" fmla="*/ 226647 h 733214"/>
                <a:gd name="connsiteX24" fmla="*/ 377491 w 1792175"/>
                <a:gd name="connsiteY24" fmla="*/ 111414 h 733214"/>
                <a:gd name="connsiteX25" fmla="*/ 320495 w 1792175"/>
                <a:gd name="connsiteY25" fmla="*/ 45635 h 733214"/>
                <a:gd name="connsiteX26" fmla="*/ 305506 w 1792175"/>
                <a:gd name="connsiteY26" fmla="*/ 25204 h 733214"/>
                <a:gd name="connsiteX27" fmla="*/ 287080 w 1792175"/>
                <a:gd name="connsiteY27" fmla="*/ 0 h 733214"/>
                <a:gd name="connsiteX28" fmla="*/ 95 w 1792175"/>
                <a:gd name="connsiteY28" fmla="*/ 0 h 733214"/>
                <a:gd name="connsiteX29" fmla="*/ 0 w 1792175"/>
                <a:gd name="connsiteY29" fmla="*/ 461696 h 733214"/>
                <a:gd name="connsiteX30" fmla="*/ 0 w 1792175"/>
                <a:gd name="connsiteY30" fmla="*/ 461696 h 73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2175" h="733214">
                  <a:moveTo>
                    <a:pt x="0" y="461696"/>
                  </a:moveTo>
                  <a:lnTo>
                    <a:pt x="203639" y="733215"/>
                  </a:lnTo>
                  <a:lnTo>
                    <a:pt x="407278" y="733215"/>
                  </a:lnTo>
                  <a:cubicBezTo>
                    <a:pt x="317249" y="733215"/>
                    <a:pt x="244309" y="660275"/>
                    <a:pt x="244309" y="570246"/>
                  </a:cubicBezTo>
                  <a:cubicBezTo>
                    <a:pt x="244309" y="480218"/>
                    <a:pt x="317249" y="407278"/>
                    <a:pt x="407278" y="407278"/>
                  </a:cubicBezTo>
                  <a:cubicBezTo>
                    <a:pt x="497307" y="407278"/>
                    <a:pt x="570246" y="480218"/>
                    <a:pt x="570246" y="570246"/>
                  </a:cubicBezTo>
                  <a:cubicBezTo>
                    <a:pt x="570246" y="660275"/>
                    <a:pt x="497307" y="733215"/>
                    <a:pt x="407278" y="733215"/>
                  </a:cubicBezTo>
                  <a:lnTo>
                    <a:pt x="1384898" y="733215"/>
                  </a:lnTo>
                  <a:cubicBezTo>
                    <a:pt x="1294869" y="733215"/>
                    <a:pt x="1221929" y="660275"/>
                    <a:pt x="1221929" y="570246"/>
                  </a:cubicBezTo>
                  <a:cubicBezTo>
                    <a:pt x="1221929" y="480218"/>
                    <a:pt x="1294869" y="407278"/>
                    <a:pt x="1384898" y="407278"/>
                  </a:cubicBezTo>
                  <a:cubicBezTo>
                    <a:pt x="1474927" y="407278"/>
                    <a:pt x="1547866" y="480218"/>
                    <a:pt x="1547866" y="570246"/>
                  </a:cubicBezTo>
                  <a:cubicBezTo>
                    <a:pt x="1547866" y="660275"/>
                    <a:pt x="1474927" y="733215"/>
                    <a:pt x="1384898" y="733215"/>
                  </a:cubicBezTo>
                  <a:lnTo>
                    <a:pt x="1588537" y="733215"/>
                  </a:lnTo>
                  <a:lnTo>
                    <a:pt x="1792176" y="461696"/>
                  </a:lnTo>
                  <a:lnTo>
                    <a:pt x="1792176" y="245073"/>
                  </a:lnTo>
                  <a:lnTo>
                    <a:pt x="1791412" y="245073"/>
                  </a:lnTo>
                  <a:cubicBezTo>
                    <a:pt x="1789503" y="245933"/>
                    <a:pt x="1787307" y="246505"/>
                    <a:pt x="1785302" y="247269"/>
                  </a:cubicBezTo>
                  <a:cubicBezTo>
                    <a:pt x="1748832" y="261972"/>
                    <a:pt x="1711503" y="274574"/>
                    <a:pt x="1673601" y="285076"/>
                  </a:cubicBezTo>
                  <a:cubicBezTo>
                    <a:pt x="1661476" y="288512"/>
                    <a:pt x="1649161" y="291281"/>
                    <a:pt x="1636940" y="294241"/>
                  </a:cubicBezTo>
                  <a:cubicBezTo>
                    <a:pt x="1607249" y="301496"/>
                    <a:pt x="1577367" y="307320"/>
                    <a:pt x="1547294" y="312094"/>
                  </a:cubicBezTo>
                  <a:cubicBezTo>
                    <a:pt x="1534978" y="314003"/>
                    <a:pt x="1522853" y="316104"/>
                    <a:pt x="1510346" y="317536"/>
                  </a:cubicBezTo>
                  <a:cubicBezTo>
                    <a:pt x="1468721" y="322786"/>
                    <a:pt x="1426714" y="325651"/>
                    <a:pt x="1384707" y="325937"/>
                  </a:cubicBezTo>
                  <a:lnTo>
                    <a:pt x="896183" y="325937"/>
                  </a:lnTo>
                  <a:cubicBezTo>
                    <a:pt x="767107" y="326223"/>
                    <a:pt x="640322" y="291949"/>
                    <a:pt x="528908" y="226647"/>
                  </a:cubicBezTo>
                  <a:cubicBezTo>
                    <a:pt x="473344" y="195428"/>
                    <a:pt x="422362" y="156667"/>
                    <a:pt x="377491" y="111414"/>
                  </a:cubicBezTo>
                  <a:cubicBezTo>
                    <a:pt x="357156" y="90602"/>
                    <a:pt x="338157" y="68739"/>
                    <a:pt x="320495" y="45635"/>
                  </a:cubicBezTo>
                  <a:cubicBezTo>
                    <a:pt x="315244" y="38952"/>
                    <a:pt x="310471" y="31983"/>
                    <a:pt x="305506" y="25204"/>
                  </a:cubicBezTo>
                  <a:cubicBezTo>
                    <a:pt x="299396" y="17089"/>
                    <a:pt x="292713" y="8879"/>
                    <a:pt x="287080" y="0"/>
                  </a:cubicBezTo>
                  <a:lnTo>
                    <a:pt x="95" y="0"/>
                  </a:lnTo>
                  <a:lnTo>
                    <a:pt x="0" y="461696"/>
                  </a:lnTo>
                  <a:lnTo>
                    <a:pt x="0" y="461696"/>
                  </a:lnTo>
                  <a:close/>
                </a:path>
              </a:pathLst>
            </a:custGeom>
            <a:solidFill>
              <a:srgbClr val="F9F4ED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ïṡliḓê">
              <a:extLst>
                <a:ext uri="{FF2B5EF4-FFF2-40B4-BE49-F238E27FC236}">
                  <a16:creationId xmlns:a16="http://schemas.microsoft.com/office/drawing/2014/main" id="{0477EABE-F3E1-4D06-84C2-0276CAB3BB2F}"/>
                </a:ext>
              </a:extLst>
            </p:cNvPr>
            <p:cNvSpPr/>
            <p:nvPr/>
          </p:nvSpPr>
          <p:spPr>
            <a:xfrm>
              <a:off x="4412611" y="2907266"/>
              <a:ext cx="81436" cy="305124"/>
            </a:xfrm>
            <a:custGeom>
              <a:avLst/>
              <a:gdLst>
                <a:gd name="connsiteX0" fmla="*/ 62533 w 81436"/>
                <a:gd name="connsiteY0" fmla="*/ 13271 h 305124"/>
                <a:gd name="connsiteX1" fmla="*/ 12889 w 81436"/>
                <a:gd name="connsiteY1" fmla="*/ 48499 h 305124"/>
                <a:gd name="connsiteX2" fmla="*/ 0 w 81436"/>
                <a:gd name="connsiteY2" fmla="*/ 57664 h 305124"/>
                <a:gd name="connsiteX3" fmla="*/ 0 w 81436"/>
                <a:gd name="connsiteY3" fmla="*/ 305124 h 305124"/>
                <a:gd name="connsiteX4" fmla="*/ 81436 w 81436"/>
                <a:gd name="connsiteY4" fmla="*/ 305124 h 305124"/>
                <a:gd name="connsiteX5" fmla="*/ 81436 w 81436"/>
                <a:gd name="connsiteY5" fmla="*/ 0 h 305124"/>
                <a:gd name="connsiteX6" fmla="*/ 62533 w 81436"/>
                <a:gd name="connsiteY6" fmla="*/ 13271 h 30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6" h="305124">
                  <a:moveTo>
                    <a:pt x="62533" y="13271"/>
                  </a:moveTo>
                  <a:cubicBezTo>
                    <a:pt x="46208" y="25491"/>
                    <a:pt x="29978" y="37329"/>
                    <a:pt x="12889" y="48499"/>
                  </a:cubicBezTo>
                  <a:cubicBezTo>
                    <a:pt x="8497" y="51459"/>
                    <a:pt x="4774" y="54800"/>
                    <a:pt x="0" y="57664"/>
                  </a:cubicBezTo>
                  <a:lnTo>
                    <a:pt x="0" y="305124"/>
                  </a:lnTo>
                  <a:lnTo>
                    <a:pt x="81436" y="305124"/>
                  </a:lnTo>
                  <a:lnTo>
                    <a:pt x="81436" y="0"/>
                  </a:lnTo>
                  <a:cubicBezTo>
                    <a:pt x="75326" y="4678"/>
                    <a:pt x="68739" y="8783"/>
                    <a:pt x="62533" y="13271"/>
                  </a:cubicBezTo>
                  <a:close/>
                </a:path>
              </a:pathLst>
            </a:custGeom>
            <a:solidFill>
              <a:srgbClr val="636E71"/>
            </a:solidFill>
            <a:ln w="95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8" name="图形 6">
              <a:extLst>
                <a:ext uri="{FF2B5EF4-FFF2-40B4-BE49-F238E27FC236}">
                  <a16:creationId xmlns:a16="http://schemas.microsoft.com/office/drawing/2014/main" id="{59734FE5-747B-4D13-9684-D94E0217567F}"/>
                </a:ext>
              </a:extLst>
            </p:cNvPr>
            <p:cNvGrpSpPr/>
            <p:nvPr/>
          </p:nvGrpSpPr>
          <p:grpSpPr>
            <a:xfrm>
              <a:off x="4168110" y="3389202"/>
              <a:ext cx="407591" cy="751067"/>
              <a:chOff x="4168110" y="3389202"/>
              <a:chExt cx="407591" cy="751067"/>
            </a:xfrm>
            <a:solidFill>
              <a:srgbClr val="F9F4ED"/>
            </a:solidFill>
          </p:grpSpPr>
          <p:sp>
            <p:nvSpPr>
              <p:cNvPr id="23" name="íşḷîďê">
                <a:extLst>
                  <a:ext uri="{FF2B5EF4-FFF2-40B4-BE49-F238E27FC236}">
                    <a16:creationId xmlns:a16="http://schemas.microsoft.com/office/drawing/2014/main" id="{F2A87A53-435B-4815-A558-755C2286B49C}"/>
                  </a:ext>
                </a:extLst>
              </p:cNvPr>
              <p:cNvSpPr/>
              <p:nvPr/>
            </p:nvSpPr>
            <p:spPr>
              <a:xfrm>
                <a:off x="4168110" y="3538136"/>
                <a:ext cx="81532" cy="602133"/>
              </a:xfrm>
              <a:custGeom>
                <a:avLst/>
                <a:gdLst>
                  <a:gd name="connsiteX0" fmla="*/ 0 w 81532"/>
                  <a:gd name="connsiteY0" fmla="*/ 602134 h 602133"/>
                  <a:gd name="connsiteX1" fmla="*/ 81532 w 81532"/>
                  <a:gd name="connsiteY1" fmla="*/ 466279 h 602133"/>
                  <a:gd name="connsiteX2" fmla="*/ 81532 w 81532"/>
                  <a:gd name="connsiteY2" fmla="*/ 407373 h 602133"/>
                  <a:gd name="connsiteX3" fmla="*/ 81532 w 81532"/>
                  <a:gd name="connsiteY3" fmla="*/ 0 h 602133"/>
                  <a:gd name="connsiteX4" fmla="*/ 0 w 81532"/>
                  <a:gd name="connsiteY4" fmla="*/ 108646 h 602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32" h="602133">
                    <a:moveTo>
                      <a:pt x="0" y="602134"/>
                    </a:moveTo>
                    <a:lnTo>
                      <a:pt x="81532" y="466279"/>
                    </a:lnTo>
                    <a:lnTo>
                      <a:pt x="81532" y="407373"/>
                    </a:lnTo>
                    <a:lnTo>
                      <a:pt x="81532" y="0"/>
                    </a:lnTo>
                    <a:lnTo>
                      <a:pt x="0" y="108646"/>
                    </a:lnTo>
                    <a:close/>
                  </a:path>
                </a:pathLst>
              </a:custGeom>
              <a:solidFill>
                <a:srgbClr val="F9F4ED"/>
              </a:solidFill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" name="íSḻídé">
                <a:extLst>
                  <a:ext uri="{FF2B5EF4-FFF2-40B4-BE49-F238E27FC236}">
                    <a16:creationId xmlns:a16="http://schemas.microsoft.com/office/drawing/2014/main" id="{1582723B-7C58-44AD-88D2-3D24C6F8E157}"/>
                  </a:ext>
                </a:extLst>
              </p:cNvPr>
              <p:cNvSpPr/>
              <p:nvPr/>
            </p:nvSpPr>
            <p:spPr>
              <a:xfrm>
                <a:off x="4412515" y="3389202"/>
                <a:ext cx="163186" cy="460932"/>
              </a:xfrm>
              <a:custGeom>
                <a:avLst/>
                <a:gdLst>
                  <a:gd name="connsiteX0" fmla="*/ 0 w 163186"/>
                  <a:gd name="connsiteY0" fmla="*/ 0 h 460932"/>
                  <a:gd name="connsiteX1" fmla="*/ 0 w 163186"/>
                  <a:gd name="connsiteY1" fmla="*/ 460932 h 460932"/>
                  <a:gd name="connsiteX2" fmla="*/ 149221 w 163186"/>
                  <a:gd name="connsiteY2" fmla="*/ 149125 h 460932"/>
                  <a:gd name="connsiteX3" fmla="*/ 0 w 163186"/>
                  <a:gd name="connsiteY3" fmla="*/ 0 h 460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186" h="460932">
                    <a:moveTo>
                      <a:pt x="0" y="0"/>
                    </a:moveTo>
                    <a:lnTo>
                      <a:pt x="0" y="460932"/>
                    </a:lnTo>
                    <a:cubicBezTo>
                      <a:pt x="127263" y="416061"/>
                      <a:pt x="194092" y="276388"/>
                      <a:pt x="149221" y="149125"/>
                    </a:cubicBezTo>
                    <a:cubicBezTo>
                      <a:pt x="124589" y="79432"/>
                      <a:pt x="69789" y="24631"/>
                      <a:pt x="0" y="0"/>
                    </a:cubicBezTo>
                    <a:close/>
                  </a:path>
                </a:pathLst>
              </a:custGeom>
              <a:solidFill>
                <a:srgbClr val="F9F4ED"/>
              </a:solidFill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9" name="图形 6">
              <a:extLst>
                <a:ext uri="{FF2B5EF4-FFF2-40B4-BE49-F238E27FC236}">
                  <a16:creationId xmlns:a16="http://schemas.microsoft.com/office/drawing/2014/main" id="{3AC413F4-C498-46EF-A739-EBDE748E127D}"/>
                </a:ext>
              </a:extLst>
            </p:cNvPr>
            <p:cNvGrpSpPr/>
            <p:nvPr/>
          </p:nvGrpSpPr>
          <p:grpSpPr>
            <a:xfrm>
              <a:off x="909465" y="1664429"/>
              <a:ext cx="4888043" cy="4888003"/>
              <a:chOff x="909465" y="1664429"/>
              <a:chExt cx="4888043" cy="4888003"/>
            </a:xfrm>
            <a:solidFill>
              <a:srgbClr val="0C426E"/>
            </a:solidFill>
          </p:grpSpPr>
          <p:sp>
            <p:nvSpPr>
              <p:cNvPr id="20" name="îšḻïḑé">
                <a:extLst>
                  <a:ext uri="{FF2B5EF4-FFF2-40B4-BE49-F238E27FC236}">
                    <a16:creationId xmlns:a16="http://schemas.microsoft.com/office/drawing/2014/main" id="{07956A55-64A9-4757-AC20-6C2FED50E8D0}"/>
                  </a:ext>
                </a:extLst>
              </p:cNvPr>
              <p:cNvSpPr/>
              <p:nvPr/>
            </p:nvSpPr>
            <p:spPr>
              <a:xfrm>
                <a:off x="3679300" y="3212295"/>
                <a:ext cx="325936" cy="325936"/>
              </a:xfrm>
              <a:custGeom>
                <a:avLst/>
                <a:gdLst>
                  <a:gd name="connsiteX0" fmla="*/ 325937 w 325936"/>
                  <a:gd name="connsiteY0" fmla="*/ 162968 h 325936"/>
                  <a:gd name="connsiteX1" fmla="*/ 162968 w 325936"/>
                  <a:gd name="connsiteY1" fmla="*/ 325937 h 325936"/>
                  <a:gd name="connsiteX2" fmla="*/ 0 w 325936"/>
                  <a:gd name="connsiteY2" fmla="*/ 162968 h 325936"/>
                  <a:gd name="connsiteX3" fmla="*/ 162968 w 325936"/>
                  <a:gd name="connsiteY3" fmla="*/ 0 h 325936"/>
                  <a:gd name="connsiteX4" fmla="*/ 325937 w 325936"/>
                  <a:gd name="connsiteY4" fmla="*/ 162968 h 32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936" h="325936">
                    <a:moveTo>
                      <a:pt x="325937" y="162968"/>
                    </a:moveTo>
                    <a:cubicBezTo>
                      <a:pt x="325937" y="252973"/>
                      <a:pt x="252973" y="325937"/>
                      <a:pt x="162968" y="325937"/>
                    </a:cubicBezTo>
                    <a:cubicBezTo>
                      <a:pt x="72963" y="325937"/>
                      <a:pt x="0" y="252973"/>
                      <a:pt x="0" y="162968"/>
                    </a:cubicBezTo>
                    <a:cubicBezTo>
                      <a:pt x="0" y="72963"/>
                      <a:pt x="72963" y="0"/>
                      <a:pt x="162968" y="0"/>
                    </a:cubicBezTo>
                    <a:cubicBezTo>
                      <a:pt x="252973" y="0"/>
                      <a:pt x="325937" y="72963"/>
                      <a:pt x="325937" y="162968"/>
                    </a:cubicBezTo>
                    <a:close/>
                  </a:path>
                </a:pathLst>
              </a:custGeom>
              <a:grpFill/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" name="îŝľïḑé">
                <a:extLst>
                  <a:ext uri="{FF2B5EF4-FFF2-40B4-BE49-F238E27FC236}">
                    <a16:creationId xmlns:a16="http://schemas.microsoft.com/office/drawing/2014/main" id="{42251AC2-8EBC-4C4F-B460-01663C993C1B}"/>
                  </a:ext>
                </a:extLst>
              </p:cNvPr>
              <p:cNvSpPr/>
              <p:nvPr/>
            </p:nvSpPr>
            <p:spPr>
              <a:xfrm>
                <a:off x="2701681" y="3212295"/>
                <a:ext cx="325936" cy="325936"/>
              </a:xfrm>
              <a:custGeom>
                <a:avLst/>
                <a:gdLst>
                  <a:gd name="connsiteX0" fmla="*/ 325937 w 325936"/>
                  <a:gd name="connsiteY0" fmla="*/ 162968 h 325936"/>
                  <a:gd name="connsiteX1" fmla="*/ 162968 w 325936"/>
                  <a:gd name="connsiteY1" fmla="*/ 325937 h 325936"/>
                  <a:gd name="connsiteX2" fmla="*/ 0 w 325936"/>
                  <a:gd name="connsiteY2" fmla="*/ 162968 h 325936"/>
                  <a:gd name="connsiteX3" fmla="*/ 162968 w 325936"/>
                  <a:gd name="connsiteY3" fmla="*/ 0 h 325936"/>
                  <a:gd name="connsiteX4" fmla="*/ 325937 w 325936"/>
                  <a:gd name="connsiteY4" fmla="*/ 162968 h 32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936" h="325936">
                    <a:moveTo>
                      <a:pt x="325937" y="162968"/>
                    </a:moveTo>
                    <a:cubicBezTo>
                      <a:pt x="325937" y="252973"/>
                      <a:pt x="252973" y="325937"/>
                      <a:pt x="162968" y="325937"/>
                    </a:cubicBezTo>
                    <a:cubicBezTo>
                      <a:pt x="72963" y="325937"/>
                      <a:pt x="0" y="252973"/>
                      <a:pt x="0" y="162968"/>
                    </a:cubicBezTo>
                    <a:cubicBezTo>
                      <a:pt x="0" y="72963"/>
                      <a:pt x="72963" y="0"/>
                      <a:pt x="162968" y="0"/>
                    </a:cubicBezTo>
                    <a:cubicBezTo>
                      <a:pt x="252973" y="0"/>
                      <a:pt x="325937" y="72963"/>
                      <a:pt x="325937" y="162968"/>
                    </a:cubicBezTo>
                    <a:close/>
                  </a:path>
                </a:pathLst>
              </a:custGeom>
              <a:grpFill/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ïŝliďé">
                <a:extLst>
                  <a:ext uri="{FF2B5EF4-FFF2-40B4-BE49-F238E27FC236}">
                    <a16:creationId xmlns:a16="http://schemas.microsoft.com/office/drawing/2014/main" id="{F263A01B-B640-4D91-B529-8422DE837535}"/>
                  </a:ext>
                </a:extLst>
              </p:cNvPr>
              <p:cNvSpPr/>
              <p:nvPr/>
            </p:nvSpPr>
            <p:spPr>
              <a:xfrm>
                <a:off x="909465" y="1664429"/>
                <a:ext cx="4888043" cy="4888003"/>
              </a:xfrm>
              <a:custGeom>
                <a:avLst/>
                <a:gdLst>
                  <a:gd name="connsiteX0" fmla="*/ 4701972 w 4888043"/>
                  <a:gd name="connsiteY0" fmla="*/ 3960315 h 4888003"/>
                  <a:gd name="connsiteX1" fmla="*/ 3827365 w 4888043"/>
                  <a:gd name="connsiteY1" fmla="*/ 3258701 h 4888003"/>
                  <a:gd name="connsiteX2" fmla="*/ 3177209 w 4888043"/>
                  <a:gd name="connsiteY2" fmla="*/ 3258701 h 4888003"/>
                  <a:gd name="connsiteX3" fmla="*/ 3177209 w 4888043"/>
                  <a:gd name="connsiteY3" fmla="*/ 3087618 h 4888003"/>
                  <a:gd name="connsiteX4" fmla="*/ 3503051 w 4888043"/>
                  <a:gd name="connsiteY4" fmla="*/ 2688455 h 4888003"/>
                  <a:gd name="connsiteX5" fmla="*/ 3503051 w 4888043"/>
                  <a:gd name="connsiteY5" fmla="*/ 2354403 h 4888003"/>
                  <a:gd name="connsiteX6" fmla="*/ 3820968 w 4888043"/>
                  <a:gd name="connsiteY6" fmla="*/ 1876094 h 4888003"/>
                  <a:gd name="connsiteX7" fmla="*/ 3701534 w 4888043"/>
                  <a:gd name="connsiteY7" fmla="*/ 1660904 h 4888003"/>
                  <a:gd name="connsiteX8" fmla="*/ 3747456 w 4888043"/>
                  <a:gd name="connsiteY8" fmla="*/ 1547866 h 4888003"/>
                  <a:gd name="connsiteX9" fmla="*/ 3747456 w 4888043"/>
                  <a:gd name="connsiteY9" fmla="*/ 1082924 h 4888003"/>
                  <a:gd name="connsiteX10" fmla="*/ 3991861 w 4888043"/>
                  <a:gd name="connsiteY10" fmla="*/ 407278 h 4888003"/>
                  <a:gd name="connsiteX11" fmla="*/ 3991861 w 4888043"/>
                  <a:gd name="connsiteY11" fmla="*/ 81436 h 4888003"/>
                  <a:gd name="connsiteX12" fmla="*/ 3910424 w 4888043"/>
                  <a:gd name="connsiteY12" fmla="*/ 0 h 4888003"/>
                  <a:gd name="connsiteX13" fmla="*/ 2443995 w 4888043"/>
                  <a:gd name="connsiteY13" fmla="*/ 0 h 4888003"/>
                  <a:gd name="connsiteX14" fmla="*/ 1984494 w 4888043"/>
                  <a:gd name="connsiteY14" fmla="*/ 162968 h 4888003"/>
                  <a:gd name="connsiteX15" fmla="*/ 1710780 w 4888043"/>
                  <a:gd name="connsiteY15" fmla="*/ 162968 h 4888003"/>
                  <a:gd name="connsiteX16" fmla="*/ 1140533 w 4888043"/>
                  <a:gd name="connsiteY16" fmla="*/ 733215 h 4888003"/>
                  <a:gd name="connsiteX17" fmla="*/ 1140533 w 4888043"/>
                  <a:gd name="connsiteY17" fmla="*/ 1629398 h 4888003"/>
                  <a:gd name="connsiteX18" fmla="*/ 1155140 w 4888043"/>
                  <a:gd name="connsiteY18" fmla="*/ 1692982 h 4888003"/>
                  <a:gd name="connsiteX19" fmla="*/ 1204308 w 4888043"/>
                  <a:gd name="connsiteY19" fmla="*/ 2266951 h 4888003"/>
                  <a:gd name="connsiteX20" fmla="*/ 1384938 w 4888043"/>
                  <a:gd name="connsiteY20" fmla="*/ 2354403 h 4888003"/>
                  <a:gd name="connsiteX21" fmla="*/ 1384938 w 4888043"/>
                  <a:gd name="connsiteY21" fmla="*/ 2688455 h 4888003"/>
                  <a:gd name="connsiteX22" fmla="*/ 1710780 w 4888043"/>
                  <a:gd name="connsiteY22" fmla="*/ 3087618 h 4888003"/>
                  <a:gd name="connsiteX23" fmla="*/ 1710780 w 4888043"/>
                  <a:gd name="connsiteY23" fmla="*/ 3258701 h 4888003"/>
                  <a:gd name="connsiteX24" fmla="*/ 1060624 w 4888043"/>
                  <a:gd name="connsiteY24" fmla="*/ 3258701 h 4888003"/>
                  <a:gd name="connsiteX25" fmla="*/ 186017 w 4888043"/>
                  <a:gd name="connsiteY25" fmla="*/ 3960410 h 4888003"/>
                  <a:gd name="connsiteX26" fmla="*/ 1950 w 4888043"/>
                  <a:gd name="connsiteY26" fmla="*/ 4788905 h 4888003"/>
                  <a:gd name="connsiteX27" fmla="*/ 63815 w 4888043"/>
                  <a:gd name="connsiteY27" fmla="*/ 4886094 h 4888003"/>
                  <a:gd name="connsiteX28" fmla="*/ 81477 w 4888043"/>
                  <a:gd name="connsiteY28" fmla="*/ 4888004 h 4888003"/>
                  <a:gd name="connsiteX29" fmla="*/ 4806608 w 4888043"/>
                  <a:gd name="connsiteY29" fmla="*/ 4888004 h 4888003"/>
                  <a:gd name="connsiteX30" fmla="*/ 4888044 w 4888043"/>
                  <a:gd name="connsiteY30" fmla="*/ 4806567 h 4888003"/>
                  <a:gd name="connsiteX31" fmla="*/ 4886135 w 4888043"/>
                  <a:gd name="connsiteY31" fmla="*/ 4788905 h 4888003"/>
                  <a:gd name="connsiteX32" fmla="*/ 4701972 w 4888043"/>
                  <a:gd name="connsiteY32" fmla="*/ 3960315 h 4888003"/>
                  <a:gd name="connsiteX33" fmla="*/ 1873748 w 4888043"/>
                  <a:gd name="connsiteY33" fmla="*/ 3095828 h 4888003"/>
                  <a:gd name="connsiteX34" fmla="*/ 3014336 w 4888043"/>
                  <a:gd name="connsiteY34" fmla="*/ 3095828 h 4888003"/>
                  <a:gd name="connsiteX35" fmla="*/ 3014336 w 4888043"/>
                  <a:gd name="connsiteY35" fmla="*/ 3421669 h 4888003"/>
                  <a:gd name="connsiteX36" fmla="*/ 2769932 w 4888043"/>
                  <a:gd name="connsiteY36" fmla="*/ 3666074 h 4888003"/>
                  <a:gd name="connsiteX37" fmla="*/ 2118153 w 4888043"/>
                  <a:gd name="connsiteY37" fmla="*/ 3666074 h 4888003"/>
                  <a:gd name="connsiteX38" fmla="*/ 1873748 w 4888043"/>
                  <a:gd name="connsiteY38" fmla="*/ 3421669 h 4888003"/>
                  <a:gd name="connsiteX39" fmla="*/ 1873748 w 4888043"/>
                  <a:gd name="connsiteY39" fmla="*/ 3095828 h 4888003"/>
                  <a:gd name="connsiteX40" fmla="*/ 2932805 w 4888043"/>
                  <a:gd name="connsiteY40" fmla="*/ 1873803 h 4888003"/>
                  <a:gd name="connsiteX41" fmla="*/ 1751546 w 4888043"/>
                  <a:gd name="connsiteY41" fmla="*/ 1873803 h 4888003"/>
                  <a:gd name="connsiteX42" fmla="*/ 1547907 w 4888043"/>
                  <a:gd name="connsiteY42" fmla="*/ 1602285 h 4888003"/>
                  <a:gd name="connsiteX43" fmla="*/ 1547907 w 4888043"/>
                  <a:gd name="connsiteY43" fmla="*/ 1140588 h 4888003"/>
                  <a:gd name="connsiteX44" fmla="*/ 1834510 w 4888043"/>
                  <a:gd name="connsiteY44" fmla="*/ 1140588 h 4888003"/>
                  <a:gd name="connsiteX45" fmla="*/ 1852936 w 4888043"/>
                  <a:gd name="connsiteY45" fmla="*/ 1165793 h 4888003"/>
                  <a:gd name="connsiteX46" fmla="*/ 1867924 w 4888043"/>
                  <a:gd name="connsiteY46" fmla="*/ 1186223 h 4888003"/>
                  <a:gd name="connsiteX47" fmla="*/ 1924920 w 4888043"/>
                  <a:gd name="connsiteY47" fmla="*/ 1252003 h 4888003"/>
                  <a:gd name="connsiteX48" fmla="*/ 2076337 w 4888043"/>
                  <a:gd name="connsiteY48" fmla="*/ 1367236 h 4888003"/>
                  <a:gd name="connsiteX49" fmla="*/ 2443995 w 4888043"/>
                  <a:gd name="connsiteY49" fmla="*/ 1466525 h 4888003"/>
                  <a:gd name="connsiteX50" fmla="*/ 2932805 w 4888043"/>
                  <a:gd name="connsiteY50" fmla="*/ 1466525 h 4888003"/>
                  <a:gd name="connsiteX51" fmla="*/ 3058157 w 4888043"/>
                  <a:gd name="connsiteY51" fmla="*/ 1458410 h 4888003"/>
                  <a:gd name="connsiteX52" fmla="*/ 3095105 w 4888043"/>
                  <a:gd name="connsiteY52" fmla="*/ 1452968 h 4888003"/>
                  <a:gd name="connsiteX53" fmla="*/ 3184752 w 4888043"/>
                  <a:gd name="connsiteY53" fmla="*/ 1435115 h 4888003"/>
                  <a:gd name="connsiteX54" fmla="*/ 3221412 w 4888043"/>
                  <a:gd name="connsiteY54" fmla="*/ 1425950 h 4888003"/>
                  <a:gd name="connsiteX55" fmla="*/ 3333113 w 4888043"/>
                  <a:gd name="connsiteY55" fmla="*/ 1388144 h 4888003"/>
                  <a:gd name="connsiteX56" fmla="*/ 3339223 w 4888043"/>
                  <a:gd name="connsiteY56" fmla="*/ 1385948 h 4888003"/>
                  <a:gd name="connsiteX57" fmla="*/ 3339987 w 4888043"/>
                  <a:gd name="connsiteY57" fmla="*/ 1385948 h 4888003"/>
                  <a:gd name="connsiteX58" fmla="*/ 3339987 w 4888043"/>
                  <a:gd name="connsiteY58" fmla="*/ 1602571 h 4888003"/>
                  <a:gd name="connsiteX59" fmla="*/ 3136539 w 4888043"/>
                  <a:gd name="connsiteY59" fmla="*/ 1873899 h 4888003"/>
                  <a:gd name="connsiteX60" fmla="*/ 2932805 w 4888043"/>
                  <a:gd name="connsiteY60" fmla="*/ 1873899 h 4888003"/>
                  <a:gd name="connsiteX61" fmla="*/ 2932805 w 4888043"/>
                  <a:gd name="connsiteY61" fmla="*/ 1873803 h 4888003"/>
                  <a:gd name="connsiteX62" fmla="*/ 3095773 w 4888043"/>
                  <a:gd name="connsiteY62" fmla="*/ 2036676 h 4888003"/>
                  <a:gd name="connsiteX63" fmla="*/ 3095773 w 4888043"/>
                  <a:gd name="connsiteY63" fmla="*/ 2688455 h 4888003"/>
                  <a:gd name="connsiteX64" fmla="*/ 1792216 w 4888043"/>
                  <a:gd name="connsiteY64" fmla="*/ 2688455 h 4888003"/>
                  <a:gd name="connsiteX65" fmla="*/ 1792216 w 4888043"/>
                  <a:gd name="connsiteY65" fmla="*/ 2036676 h 4888003"/>
                  <a:gd name="connsiteX66" fmla="*/ 3095773 w 4888043"/>
                  <a:gd name="connsiteY66" fmla="*/ 2036676 h 4888003"/>
                  <a:gd name="connsiteX67" fmla="*/ 3095773 w 4888043"/>
                  <a:gd name="connsiteY67" fmla="*/ 2036676 h 4888003"/>
                  <a:gd name="connsiteX68" fmla="*/ 1547811 w 4888043"/>
                  <a:gd name="connsiteY68" fmla="*/ 2261892 h 4888003"/>
                  <a:gd name="connsiteX69" fmla="*/ 1547811 w 4888043"/>
                  <a:gd name="connsiteY69" fmla="*/ 1873803 h 4888003"/>
                  <a:gd name="connsiteX70" fmla="*/ 1629248 w 4888043"/>
                  <a:gd name="connsiteY70" fmla="*/ 1982449 h 4888003"/>
                  <a:gd name="connsiteX71" fmla="*/ 1629248 w 4888043"/>
                  <a:gd name="connsiteY71" fmla="*/ 2424955 h 4888003"/>
                  <a:gd name="connsiteX72" fmla="*/ 1547811 w 4888043"/>
                  <a:gd name="connsiteY72" fmla="*/ 2261892 h 4888003"/>
                  <a:gd name="connsiteX73" fmla="*/ 3565680 w 4888043"/>
                  <a:gd name="connsiteY73" fmla="*/ 1256108 h 4888003"/>
                  <a:gd name="connsiteX74" fmla="*/ 3584583 w 4888043"/>
                  <a:gd name="connsiteY74" fmla="*/ 1242742 h 4888003"/>
                  <a:gd name="connsiteX75" fmla="*/ 3584583 w 4888043"/>
                  <a:gd name="connsiteY75" fmla="*/ 1547866 h 4888003"/>
                  <a:gd name="connsiteX76" fmla="*/ 3503146 w 4888043"/>
                  <a:gd name="connsiteY76" fmla="*/ 1547866 h 4888003"/>
                  <a:gd name="connsiteX77" fmla="*/ 3503146 w 4888043"/>
                  <a:gd name="connsiteY77" fmla="*/ 1300406 h 4888003"/>
                  <a:gd name="connsiteX78" fmla="*/ 3516035 w 4888043"/>
                  <a:gd name="connsiteY78" fmla="*/ 1291241 h 4888003"/>
                  <a:gd name="connsiteX79" fmla="*/ 3565680 w 4888043"/>
                  <a:gd name="connsiteY79" fmla="*/ 1256108 h 4888003"/>
                  <a:gd name="connsiteX80" fmla="*/ 3258646 w 4888043"/>
                  <a:gd name="connsiteY80" fmla="*/ 1982353 h 4888003"/>
                  <a:gd name="connsiteX81" fmla="*/ 3340082 w 4888043"/>
                  <a:gd name="connsiteY81" fmla="*/ 1873708 h 4888003"/>
                  <a:gd name="connsiteX82" fmla="*/ 3340082 w 4888043"/>
                  <a:gd name="connsiteY82" fmla="*/ 2340082 h 4888003"/>
                  <a:gd name="connsiteX83" fmla="*/ 3258646 w 4888043"/>
                  <a:gd name="connsiteY83" fmla="*/ 2475841 h 4888003"/>
                  <a:gd name="connsiteX84" fmla="*/ 3258646 w 4888043"/>
                  <a:gd name="connsiteY84" fmla="*/ 1982353 h 4888003"/>
                  <a:gd name="connsiteX85" fmla="*/ 3503051 w 4888043"/>
                  <a:gd name="connsiteY85" fmla="*/ 2185992 h 4888003"/>
                  <a:gd name="connsiteX86" fmla="*/ 3503051 w 4888043"/>
                  <a:gd name="connsiteY86" fmla="*/ 1724678 h 4888003"/>
                  <a:gd name="connsiteX87" fmla="*/ 3652272 w 4888043"/>
                  <a:gd name="connsiteY87" fmla="*/ 2036485 h 4888003"/>
                  <a:gd name="connsiteX88" fmla="*/ 3503051 w 4888043"/>
                  <a:gd name="connsiteY88" fmla="*/ 2185706 h 4888003"/>
                  <a:gd name="connsiteX89" fmla="*/ 3503051 w 4888043"/>
                  <a:gd name="connsiteY89" fmla="*/ 2185992 h 4888003"/>
                  <a:gd name="connsiteX90" fmla="*/ 3828988 w 4888043"/>
                  <a:gd name="connsiteY90" fmla="*/ 162968 h 4888003"/>
                  <a:gd name="connsiteX91" fmla="*/ 3828988 w 4888043"/>
                  <a:gd name="connsiteY91" fmla="*/ 407373 h 4888003"/>
                  <a:gd name="connsiteX92" fmla="*/ 3600908 w 4888043"/>
                  <a:gd name="connsiteY92" fmla="*/ 1004733 h 4888003"/>
                  <a:gd name="connsiteX93" fmla="*/ 3551073 w 4888043"/>
                  <a:gd name="connsiteY93" fmla="*/ 1056192 h 4888003"/>
                  <a:gd name="connsiteX94" fmla="*/ 3424288 w 4888043"/>
                  <a:gd name="connsiteY94" fmla="*/ 1156436 h 4888003"/>
                  <a:gd name="connsiteX95" fmla="*/ 3380562 w 4888043"/>
                  <a:gd name="connsiteY95" fmla="*/ 1184027 h 4888003"/>
                  <a:gd name="connsiteX96" fmla="*/ 3380562 w 4888043"/>
                  <a:gd name="connsiteY96" fmla="*/ 1184027 h 4888003"/>
                  <a:gd name="connsiteX97" fmla="*/ 2932900 w 4888043"/>
                  <a:gd name="connsiteY97" fmla="*/ 1303461 h 4888003"/>
                  <a:gd name="connsiteX98" fmla="*/ 2443995 w 4888043"/>
                  <a:gd name="connsiteY98" fmla="*/ 1303461 h 4888003"/>
                  <a:gd name="connsiteX99" fmla="*/ 2157774 w 4888043"/>
                  <a:gd name="connsiteY99" fmla="*/ 1225844 h 4888003"/>
                  <a:gd name="connsiteX100" fmla="*/ 2040440 w 4888043"/>
                  <a:gd name="connsiteY100" fmla="*/ 1136769 h 4888003"/>
                  <a:gd name="connsiteX101" fmla="*/ 1950316 w 4888043"/>
                  <a:gd name="connsiteY101" fmla="*/ 1017718 h 4888003"/>
                  <a:gd name="connsiteX102" fmla="*/ 1873653 w 4888043"/>
                  <a:gd name="connsiteY102" fmla="*/ 733215 h 4888003"/>
                  <a:gd name="connsiteX103" fmla="*/ 2443899 w 4888043"/>
                  <a:gd name="connsiteY103" fmla="*/ 162968 h 4888003"/>
                  <a:gd name="connsiteX104" fmla="*/ 3828988 w 4888043"/>
                  <a:gd name="connsiteY104" fmla="*/ 162968 h 4888003"/>
                  <a:gd name="connsiteX105" fmla="*/ 3828988 w 4888043"/>
                  <a:gd name="connsiteY105" fmla="*/ 162968 h 4888003"/>
                  <a:gd name="connsiteX106" fmla="*/ 3828988 w 4888043"/>
                  <a:gd name="connsiteY106" fmla="*/ 162968 h 4888003"/>
                  <a:gd name="connsiteX107" fmla="*/ 1303406 w 4888043"/>
                  <a:gd name="connsiteY107" fmla="*/ 733215 h 4888003"/>
                  <a:gd name="connsiteX108" fmla="*/ 1710780 w 4888043"/>
                  <a:gd name="connsiteY108" fmla="*/ 325841 h 4888003"/>
                  <a:gd name="connsiteX109" fmla="*/ 1834319 w 4888043"/>
                  <a:gd name="connsiteY109" fmla="*/ 325841 h 4888003"/>
                  <a:gd name="connsiteX110" fmla="*/ 1826872 w 4888043"/>
                  <a:gd name="connsiteY110" fmla="*/ 338921 h 4888003"/>
                  <a:gd name="connsiteX111" fmla="*/ 1788493 w 4888043"/>
                  <a:gd name="connsiteY111" fmla="*/ 406610 h 4888003"/>
                  <a:gd name="connsiteX112" fmla="*/ 1779423 w 4888043"/>
                  <a:gd name="connsiteY112" fmla="*/ 424081 h 4888003"/>
                  <a:gd name="connsiteX113" fmla="*/ 1745054 w 4888043"/>
                  <a:gd name="connsiteY113" fmla="*/ 513155 h 4888003"/>
                  <a:gd name="connsiteX114" fmla="*/ 1739230 w 4888043"/>
                  <a:gd name="connsiteY114" fmla="*/ 534540 h 4888003"/>
                  <a:gd name="connsiteX115" fmla="*/ 1722332 w 4888043"/>
                  <a:gd name="connsiteY115" fmla="*/ 609198 h 4888003"/>
                  <a:gd name="connsiteX116" fmla="*/ 1718036 w 4888043"/>
                  <a:gd name="connsiteY116" fmla="*/ 635930 h 4888003"/>
                  <a:gd name="connsiteX117" fmla="*/ 1710780 w 4888043"/>
                  <a:gd name="connsiteY117" fmla="*/ 733119 h 4888003"/>
                  <a:gd name="connsiteX118" fmla="*/ 1716412 w 4888043"/>
                  <a:gd name="connsiteY118" fmla="*/ 819043 h 4888003"/>
                  <a:gd name="connsiteX119" fmla="*/ 1719086 w 4888043"/>
                  <a:gd name="connsiteY119" fmla="*/ 839378 h 4888003"/>
                  <a:gd name="connsiteX120" fmla="*/ 1735411 w 4888043"/>
                  <a:gd name="connsiteY120" fmla="*/ 920815 h 4888003"/>
                  <a:gd name="connsiteX121" fmla="*/ 1739039 w 4888043"/>
                  <a:gd name="connsiteY121" fmla="*/ 932940 h 4888003"/>
                  <a:gd name="connsiteX122" fmla="*/ 1752691 w 4888043"/>
                  <a:gd name="connsiteY122" fmla="*/ 977142 h 4888003"/>
                  <a:gd name="connsiteX123" fmla="*/ 1466375 w 4888043"/>
                  <a:gd name="connsiteY123" fmla="*/ 977142 h 4888003"/>
                  <a:gd name="connsiteX124" fmla="*/ 1384938 w 4888043"/>
                  <a:gd name="connsiteY124" fmla="*/ 1058579 h 4888003"/>
                  <a:gd name="connsiteX125" fmla="*/ 1384938 w 4888043"/>
                  <a:gd name="connsiteY125" fmla="*/ 1555504 h 4888003"/>
                  <a:gd name="connsiteX126" fmla="*/ 1369281 w 4888043"/>
                  <a:gd name="connsiteY126" fmla="*/ 1560468 h 4888003"/>
                  <a:gd name="connsiteX127" fmla="*/ 1315627 w 4888043"/>
                  <a:gd name="connsiteY127" fmla="*/ 1577462 h 4888003"/>
                  <a:gd name="connsiteX128" fmla="*/ 1303502 w 4888043"/>
                  <a:gd name="connsiteY128" fmla="*/ 1581376 h 4888003"/>
                  <a:gd name="connsiteX129" fmla="*/ 1303406 w 4888043"/>
                  <a:gd name="connsiteY129" fmla="*/ 733215 h 4888003"/>
                  <a:gd name="connsiteX130" fmla="*/ 1303406 w 4888043"/>
                  <a:gd name="connsiteY130" fmla="*/ 733215 h 4888003"/>
                  <a:gd name="connsiteX131" fmla="*/ 1221970 w 4888043"/>
                  <a:gd name="connsiteY131" fmla="*/ 1955240 h 4888003"/>
                  <a:gd name="connsiteX132" fmla="*/ 1313717 w 4888043"/>
                  <a:gd name="connsiteY132" fmla="*/ 1764394 h 4888003"/>
                  <a:gd name="connsiteX133" fmla="*/ 1348564 w 4888043"/>
                  <a:gd name="connsiteY133" fmla="*/ 1741385 h 4888003"/>
                  <a:gd name="connsiteX134" fmla="*/ 1354388 w 4888043"/>
                  <a:gd name="connsiteY134" fmla="*/ 1738712 h 4888003"/>
                  <a:gd name="connsiteX135" fmla="*/ 1384843 w 4888043"/>
                  <a:gd name="connsiteY135" fmla="*/ 1725060 h 4888003"/>
                  <a:gd name="connsiteX136" fmla="*/ 1384843 w 4888043"/>
                  <a:gd name="connsiteY136" fmla="*/ 2185706 h 4888003"/>
                  <a:gd name="connsiteX137" fmla="*/ 1221970 w 4888043"/>
                  <a:gd name="connsiteY137" fmla="*/ 1955240 h 4888003"/>
                  <a:gd name="connsiteX138" fmla="*/ 1547811 w 4888043"/>
                  <a:gd name="connsiteY138" fmla="*/ 2688455 h 4888003"/>
                  <a:gd name="connsiteX139" fmla="*/ 1547811 w 4888043"/>
                  <a:gd name="connsiteY139" fmla="*/ 2626208 h 4888003"/>
                  <a:gd name="connsiteX140" fmla="*/ 1637840 w 4888043"/>
                  <a:gd name="connsiteY140" fmla="*/ 2806361 h 4888003"/>
                  <a:gd name="connsiteX141" fmla="*/ 1638699 w 4888043"/>
                  <a:gd name="connsiteY141" fmla="*/ 2806361 h 4888003"/>
                  <a:gd name="connsiteX142" fmla="*/ 1710780 w 4888043"/>
                  <a:gd name="connsiteY142" fmla="*/ 2851423 h 4888003"/>
                  <a:gd name="connsiteX143" fmla="*/ 3177209 w 4888043"/>
                  <a:gd name="connsiteY143" fmla="*/ 2851423 h 4888003"/>
                  <a:gd name="connsiteX144" fmla="*/ 3245853 w 4888043"/>
                  <a:gd name="connsiteY144" fmla="*/ 2811230 h 4888003"/>
                  <a:gd name="connsiteX145" fmla="*/ 3246998 w 4888043"/>
                  <a:gd name="connsiteY145" fmla="*/ 2811994 h 4888003"/>
                  <a:gd name="connsiteX146" fmla="*/ 3340082 w 4888043"/>
                  <a:gd name="connsiteY146" fmla="*/ 2656758 h 4888003"/>
                  <a:gd name="connsiteX147" fmla="*/ 3340082 w 4888043"/>
                  <a:gd name="connsiteY147" fmla="*/ 2688550 h 4888003"/>
                  <a:gd name="connsiteX148" fmla="*/ 3095678 w 4888043"/>
                  <a:gd name="connsiteY148" fmla="*/ 2932955 h 4888003"/>
                  <a:gd name="connsiteX149" fmla="*/ 1792216 w 4888043"/>
                  <a:gd name="connsiteY149" fmla="*/ 2932955 h 4888003"/>
                  <a:gd name="connsiteX150" fmla="*/ 1547811 w 4888043"/>
                  <a:gd name="connsiteY150" fmla="*/ 2688455 h 4888003"/>
                  <a:gd name="connsiteX151" fmla="*/ 3897918 w 4888043"/>
                  <a:gd name="connsiteY151" fmla="*/ 4725131 h 4888003"/>
                  <a:gd name="connsiteX152" fmla="*/ 3827747 w 4888043"/>
                  <a:gd name="connsiteY152" fmla="*/ 4304391 h 4888003"/>
                  <a:gd name="connsiteX153" fmla="*/ 3667069 w 4888043"/>
                  <a:gd name="connsiteY153" fmla="*/ 4331123 h 4888003"/>
                  <a:gd name="connsiteX154" fmla="*/ 3732753 w 4888043"/>
                  <a:gd name="connsiteY154" fmla="*/ 4725131 h 4888003"/>
                  <a:gd name="connsiteX155" fmla="*/ 1155140 w 4888043"/>
                  <a:gd name="connsiteY155" fmla="*/ 4725131 h 4888003"/>
                  <a:gd name="connsiteX156" fmla="*/ 1220824 w 4888043"/>
                  <a:gd name="connsiteY156" fmla="*/ 4331123 h 4888003"/>
                  <a:gd name="connsiteX157" fmla="*/ 1060147 w 4888043"/>
                  <a:gd name="connsiteY157" fmla="*/ 4304391 h 4888003"/>
                  <a:gd name="connsiteX158" fmla="*/ 989976 w 4888043"/>
                  <a:gd name="connsiteY158" fmla="*/ 4725131 h 4888003"/>
                  <a:gd name="connsiteX159" fmla="*/ 182962 w 4888043"/>
                  <a:gd name="connsiteY159" fmla="*/ 4725131 h 4888003"/>
                  <a:gd name="connsiteX160" fmla="*/ 344976 w 4888043"/>
                  <a:gd name="connsiteY160" fmla="*/ 3995830 h 4888003"/>
                  <a:gd name="connsiteX161" fmla="*/ 1060624 w 4888043"/>
                  <a:gd name="connsiteY161" fmla="*/ 3421669 h 4888003"/>
                  <a:gd name="connsiteX162" fmla="*/ 1710780 w 4888043"/>
                  <a:gd name="connsiteY162" fmla="*/ 3421669 h 4888003"/>
                  <a:gd name="connsiteX163" fmla="*/ 2118153 w 4888043"/>
                  <a:gd name="connsiteY163" fmla="*/ 3829043 h 4888003"/>
                  <a:gd name="connsiteX164" fmla="*/ 2769932 w 4888043"/>
                  <a:gd name="connsiteY164" fmla="*/ 3829043 h 4888003"/>
                  <a:gd name="connsiteX165" fmla="*/ 3177305 w 4888043"/>
                  <a:gd name="connsiteY165" fmla="*/ 3421669 h 4888003"/>
                  <a:gd name="connsiteX166" fmla="*/ 3827460 w 4888043"/>
                  <a:gd name="connsiteY166" fmla="*/ 3421669 h 4888003"/>
                  <a:gd name="connsiteX167" fmla="*/ 4543109 w 4888043"/>
                  <a:gd name="connsiteY167" fmla="*/ 3995735 h 4888003"/>
                  <a:gd name="connsiteX168" fmla="*/ 4705122 w 4888043"/>
                  <a:gd name="connsiteY168" fmla="*/ 4725131 h 4888003"/>
                  <a:gd name="connsiteX169" fmla="*/ 3897918 w 4888043"/>
                  <a:gd name="connsiteY169" fmla="*/ 4725131 h 4888003"/>
                  <a:gd name="connsiteX170" fmla="*/ 3897918 w 4888043"/>
                  <a:gd name="connsiteY170" fmla="*/ 4725131 h 488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</a:cxnLst>
                <a:rect l="l" t="t" r="r" b="b"/>
                <a:pathLst>
                  <a:path w="4888043" h="4888003">
                    <a:moveTo>
                      <a:pt x="4701972" y="3960315"/>
                    </a:moveTo>
                    <a:cubicBezTo>
                      <a:pt x="4612420" y="3549409"/>
                      <a:pt x="4247818" y="3256887"/>
                      <a:pt x="3827365" y="3258701"/>
                    </a:cubicBezTo>
                    <a:lnTo>
                      <a:pt x="3177209" y="3258701"/>
                    </a:lnTo>
                    <a:lnTo>
                      <a:pt x="3177209" y="3087618"/>
                    </a:lnTo>
                    <a:cubicBezTo>
                      <a:pt x="3366719" y="3048665"/>
                      <a:pt x="3502860" y="2881878"/>
                      <a:pt x="3503051" y="2688455"/>
                    </a:cubicBezTo>
                    <a:lnTo>
                      <a:pt x="3503051" y="2354403"/>
                    </a:lnTo>
                    <a:cubicBezTo>
                      <a:pt x="3722920" y="2310104"/>
                      <a:pt x="3865267" y="2095868"/>
                      <a:pt x="3820968" y="1876094"/>
                    </a:cubicBezTo>
                    <a:cubicBezTo>
                      <a:pt x="3804356" y="1793703"/>
                      <a:pt x="3762636" y="1718568"/>
                      <a:pt x="3701534" y="1660904"/>
                    </a:cubicBezTo>
                    <a:cubicBezTo>
                      <a:pt x="3731035" y="1630639"/>
                      <a:pt x="3747456" y="1590160"/>
                      <a:pt x="3747456" y="1547866"/>
                    </a:cubicBezTo>
                    <a:lnTo>
                      <a:pt x="3747456" y="1082924"/>
                    </a:lnTo>
                    <a:cubicBezTo>
                      <a:pt x="3905460" y="893224"/>
                      <a:pt x="3991956" y="654165"/>
                      <a:pt x="3991861" y="407278"/>
                    </a:cubicBezTo>
                    <a:lnTo>
                      <a:pt x="3991861" y="81436"/>
                    </a:lnTo>
                    <a:cubicBezTo>
                      <a:pt x="3991861" y="36470"/>
                      <a:pt x="3955391" y="0"/>
                      <a:pt x="3910424" y="0"/>
                    </a:cubicBezTo>
                    <a:lnTo>
                      <a:pt x="2443995" y="0"/>
                    </a:lnTo>
                    <a:cubicBezTo>
                      <a:pt x="2276730" y="286"/>
                      <a:pt x="2114621" y="57855"/>
                      <a:pt x="1984494" y="162968"/>
                    </a:cubicBezTo>
                    <a:lnTo>
                      <a:pt x="1710780" y="162968"/>
                    </a:lnTo>
                    <a:cubicBezTo>
                      <a:pt x="1396013" y="163255"/>
                      <a:pt x="1140820" y="418448"/>
                      <a:pt x="1140533" y="733215"/>
                    </a:cubicBezTo>
                    <a:lnTo>
                      <a:pt x="1140533" y="1629398"/>
                    </a:lnTo>
                    <a:cubicBezTo>
                      <a:pt x="1140915" y="1651356"/>
                      <a:pt x="1145880" y="1673028"/>
                      <a:pt x="1155140" y="1692982"/>
                    </a:cubicBezTo>
                    <a:cubicBezTo>
                      <a:pt x="1010216" y="1865020"/>
                      <a:pt x="1032269" y="2122027"/>
                      <a:pt x="1204308" y="2266951"/>
                    </a:cubicBezTo>
                    <a:cubicBezTo>
                      <a:pt x="1256244" y="2310677"/>
                      <a:pt x="1318395" y="2340750"/>
                      <a:pt x="1384938" y="2354403"/>
                    </a:cubicBezTo>
                    <a:lnTo>
                      <a:pt x="1384938" y="2688455"/>
                    </a:lnTo>
                    <a:cubicBezTo>
                      <a:pt x="1385225" y="2881974"/>
                      <a:pt x="1521366" y="3048665"/>
                      <a:pt x="1710780" y="3087618"/>
                    </a:cubicBezTo>
                    <a:lnTo>
                      <a:pt x="1710780" y="3258701"/>
                    </a:lnTo>
                    <a:lnTo>
                      <a:pt x="1060624" y="3258701"/>
                    </a:lnTo>
                    <a:cubicBezTo>
                      <a:pt x="639980" y="3256982"/>
                      <a:pt x="275473" y="3549409"/>
                      <a:pt x="186017" y="3960410"/>
                    </a:cubicBezTo>
                    <a:lnTo>
                      <a:pt x="1950" y="4788905"/>
                    </a:lnTo>
                    <a:cubicBezTo>
                      <a:pt x="-7788" y="4832822"/>
                      <a:pt x="19898" y="4876356"/>
                      <a:pt x="63815" y="4886094"/>
                    </a:cubicBezTo>
                    <a:cubicBezTo>
                      <a:pt x="69639" y="4887431"/>
                      <a:pt x="75558" y="4888004"/>
                      <a:pt x="81477" y="4888004"/>
                    </a:cubicBezTo>
                    <a:lnTo>
                      <a:pt x="4806608" y="4888004"/>
                    </a:lnTo>
                    <a:cubicBezTo>
                      <a:pt x="4851574" y="4888004"/>
                      <a:pt x="4888044" y="4851534"/>
                      <a:pt x="4888044" y="4806567"/>
                    </a:cubicBezTo>
                    <a:cubicBezTo>
                      <a:pt x="4888044" y="4800648"/>
                      <a:pt x="4887376" y="4794633"/>
                      <a:pt x="4886135" y="4788905"/>
                    </a:cubicBezTo>
                    <a:lnTo>
                      <a:pt x="4701972" y="3960315"/>
                    </a:lnTo>
                    <a:close/>
                    <a:moveTo>
                      <a:pt x="1873748" y="3095828"/>
                    </a:moveTo>
                    <a:lnTo>
                      <a:pt x="3014336" y="3095828"/>
                    </a:lnTo>
                    <a:lnTo>
                      <a:pt x="3014336" y="3421669"/>
                    </a:lnTo>
                    <a:cubicBezTo>
                      <a:pt x="3014336" y="3556665"/>
                      <a:pt x="2904927" y="3666074"/>
                      <a:pt x="2769932" y="3666074"/>
                    </a:cubicBezTo>
                    <a:lnTo>
                      <a:pt x="2118153" y="3666074"/>
                    </a:lnTo>
                    <a:cubicBezTo>
                      <a:pt x="1983158" y="3666074"/>
                      <a:pt x="1873748" y="3556665"/>
                      <a:pt x="1873748" y="3421669"/>
                    </a:cubicBezTo>
                    <a:lnTo>
                      <a:pt x="1873748" y="3095828"/>
                    </a:lnTo>
                    <a:close/>
                    <a:moveTo>
                      <a:pt x="2932805" y="1873803"/>
                    </a:moveTo>
                    <a:lnTo>
                      <a:pt x="1751546" y="1873803"/>
                    </a:lnTo>
                    <a:lnTo>
                      <a:pt x="1547907" y="1602285"/>
                    </a:lnTo>
                    <a:lnTo>
                      <a:pt x="1547907" y="1140588"/>
                    </a:lnTo>
                    <a:lnTo>
                      <a:pt x="1834510" y="1140588"/>
                    </a:lnTo>
                    <a:cubicBezTo>
                      <a:pt x="1840142" y="1149181"/>
                      <a:pt x="1846825" y="1156914"/>
                      <a:pt x="1852936" y="1165793"/>
                    </a:cubicBezTo>
                    <a:cubicBezTo>
                      <a:pt x="1857900" y="1172666"/>
                      <a:pt x="1862674" y="1179540"/>
                      <a:pt x="1867924" y="1186223"/>
                    </a:cubicBezTo>
                    <a:cubicBezTo>
                      <a:pt x="1885586" y="1209327"/>
                      <a:pt x="1904681" y="1231190"/>
                      <a:pt x="1924920" y="1252003"/>
                    </a:cubicBezTo>
                    <a:cubicBezTo>
                      <a:pt x="1969792" y="1297256"/>
                      <a:pt x="2020773" y="1336017"/>
                      <a:pt x="2076337" y="1367236"/>
                    </a:cubicBezTo>
                    <a:cubicBezTo>
                      <a:pt x="2187751" y="1432538"/>
                      <a:pt x="2314823" y="1466907"/>
                      <a:pt x="2443995" y="1466525"/>
                    </a:cubicBezTo>
                    <a:lnTo>
                      <a:pt x="2932805" y="1466525"/>
                    </a:lnTo>
                    <a:cubicBezTo>
                      <a:pt x="2974716" y="1466239"/>
                      <a:pt x="3016532" y="1463470"/>
                      <a:pt x="3058157" y="1458410"/>
                    </a:cubicBezTo>
                    <a:cubicBezTo>
                      <a:pt x="3070569" y="1456978"/>
                      <a:pt x="3082598" y="1454782"/>
                      <a:pt x="3095105" y="1452968"/>
                    </a:cubicBezTo>
                    <a:cubicBezTo>
                      <a:pt x="3125369" y="1448290"/>
                      <a:pt x="3155347" y="1442371"/>
                      <a:pt x="3184752" y="1435115"/>
                    </a:cubicBezTo>
                    <a:cubicBezTo>
                      <a:pt x="3197067" y="1432156"/>
                      <a:pt x="3209192" y="1429387"/>
                      <a:pt x="3221412" y="1425950"/>
                    </a:cubicBezTo>
                    <a:cubicBezTo>
                      <a:pt x="3259314" y="1415448"/>
                      <a:pt x="3296643" y="1402846"/>
                      <a:pt x="3333113" y="1388144"/>
                    </a:cubicBezTo>
                    <a:cubicBezTo>
                      <a:pt x="3335118" y="1387285"/>
                      <a:pt x="3337218" y="1386712"/>
                      <a:pt x="3339223" y="1385948"/>
                    </a:cubicBezTo>
                    <a:lnTo>
                      <a:pt x="3339987" y="1385948"/>
                    </a:lnTo>
                    <a:lnTo>
                      <a:pt x="3339987" y="1602571"/>
                    </a:lnTo>
                    <a:lnTo>
                      <a:pt x="3136539" y="1873899"/>
                    </a:lnTo>
                    <a:lnTo>
                      <a:pt x="2932805" y="1873899"/>
                    </a:lnTo>
                    <a:lnTo>
                      <a:pt x="2932805" y="1873803"/>
                    </a:lnTo>
                    <a:close/>
                    <a:moveTo>
                      <a:pt x="3095773" y="2036676"/>
                    </a:moveTo>
                    <a:lnTo>
                      <a:pt x="3095773" y="2688455"/>
                    </a:lnTo>
                    <a:lnTo>
                      <a:pt x="1792216" y="2688455"/>
                    </a:lnTo>
                    <a:lnTo>
                      <a:pt x="1792216" y="2036676"/>
                    </a:lnTo>
                    <a:lnTo>
                      <a:pt x="3095773" y="2036676"/>
                    </a:lnTo>
                    <a:lnTo>
                      <a:pt x="3095773" y="2036676"/>
                    </a:lnTo>
                    <a:close/>
                    <a:moveTo>
                      <a:pt x="1547811" y="2261892"/>
                    </a:moveTo>
                    <a:lnTo>
                      <a:pt x="1547811" y="1873803"/>
                    </a:lnTo>
                    <a:lnTo>
                      <a:pt x="1629248" y="1982449"/>
                    </a:lnTo>
                    <a:lnTo>
                      <a:pt x="1629248" y="2424955"/>
                    </a:lnTo>
                    <a:lnTo>
                      <a:pt x="1547811" y="2261892"/>
                    </a:lnTo>
                    <a:close/>
                    <a:moveTo>
                      <a:pt x="3565680" y="1256108"/>
                    </a:moveTo>
                    <a:cubicBezTo>
                      <a:pt x="3571885" y="1251525"/>
                      <a:pt x="3578473" y="1247515"/>
                      <a:pt x="3584583" y="1242742"/>
                    </a:cubicBezTo>
                    <a:lnTo>
                      <a:pt x="3584583" y="1547866"/>
                    </a:lnTo>
                    <a:lnTo>
                      <a:pt x="3503146" y="1547866"/>
                    </a:lnTo>
                    <a:lnTo>
                      <a:pt x="3503146" y="1300406"/>
                    </a:lnTo>
                    <a:cubicBezTo>
                      <a:pt x="3507538" y="1297542"/>
                      <a:pt x="3511261" y="1294201"/>
                      <a:pt x="3516035" y="1291241"/>
                    </a:cubicBezTo>
                    <a:cubicBezTo>
                      <a:pt x="3532933" y="1280166"/>
                      <a:pt x="3549354" y="1268328"/>
                      <a:pt x="3565680" y="1256108"/>
                    </a:cubicBezTo>
                    <a:close/>
                    <a:moveTo>
                      <a:pt x="3258646" y="1982353"/>
                    </a:moveTo>
                    <a:lnTo>
                      <a:pt x="3340082" y="1873708"/>
                    </a:lnTo>
                    <a:lnTo>
                      <a:pt x="3340082" y="2340082"/>
                    </a:lnTo>
                    <a:lnTo>
                      <a:pt x="3258646" y="2475841"/>
                    </a:lnTo>
                    <a:lnTo>
                      <a:pt x="3258646" y="1982353"/>
                    </a:lnTo>
                    <a:close/>
                    <a:moveTo>
                      <a:pt x="3503051" y="2185992"/>
                    </a:moveTo>
                    <a:lnTo>
                      <a:pt x="3503051" y="1724678"/>
                    </a:lnTo>
                    <a:cubicBezTo>
                      <a:pt x="3630313" y="1769549"/>
                      <a:pt x="3697143" y="1909223"/>
                      <a:pt x="3652272" y="2036485"/>
                    </a:cubicBezTo>
                    <a:cubicBezTo>
                      <a:pt x="3627640" y="2106179"/>
                      <a:pt x="3572840" y="2161075"/>
                      <a:pt x="3503051" y="2185706"/>
                    </a:cubicBezTo>
                    <a:lnTo>
                      <a:pt x="3503051" y="2185992"/>
                    </a:lnTo>
                    <a:close/>
                    <a:moveTo>
                      <a:pt x="3828988" y="162968"/>
                    </a:moveTo>
                    <a:lnTo>
                      <a:pt x="3828988" y="407373"/>
                    </a:lnTo>
                    <a:cubicBezTo>
                      <a:pt x="3829274" y="627815"/>
                      <a:pt x="3748029" y="840619"/>
                      <a:pt x="3600908" y="1004733"/>
                    </a:cubicBezTo>
                    <a:cubicBezTo>
                      <a:pt x="3584965" y="1022587"/>
                      <a:pt x="3568353" y="1039771"/>
                      <a:pt x="3551073" y="1056192"/>
                    </a:cubicBezTo>
                    <a:cubicBezTo>
                      <a:pt x="3511930" y="1093330"/>
                      <a:pt x="3469541" y="1126936"/>
                      <a:pt x="3424288" y="1156436"/>
                    </a:cubicBezTo>
                    <a:cubicBezTo>
                      <a:pt x="3409872" y="1165888"/>
                      <a:pt x="3395551" y="1175435"/>
                      <a:pt x="3380562" y="1184027"/>
                    </a:cubicBezTo>
                    <a:lnTo>
                      <a:pt x="3380562" y="1184027"/>
                    </a:lnTo>
                    <a:cubicBezTo>
                      <a:pt x="3244421" y="1262504"/>
                      <a:pt x="3090045" y="1303652"/>
                      <a:pt x="2932900" y="1303461"/>
                    </a:cubicBezTo>
                    <a:lnTo>
                      <a:pt x="2443995" y="1303461"/>
                    </a:lnTo>
                    <a:cubicBezTo>
                      <a:pt x="2343369" y="1303748"/>
                      <a:pt x="2244461" y="1276920"/>
                      <a:pt x="2157774" y="1225844"/>
                    </a:cubicBezTo>
                    <a:cubicBezTo>
                      <a:pt x="2114716" y="1201690"/>
                      <a:pt x="2075287" y="1171712"/>
                      <a:pt x="2040440" y="1136769"/>
                    </a:cubicBezTo>
                    <a:cubicBezTo>
                      <a:pt x="2005020" y="1101541"/>
                      <a:pt x="1974661" y="1061443"/>
                      <a:pt x="1950316" y="1017718"/>
                    </a:cubicBezTo>
                    <a:cubicBezTo>
                      <a:pt x="1899907" y="931412"/>
                      <a:pt x="1873366" y="833173"/>
                      <a:pt x="1873653" y="733215"/>
                    </a:cubicBezTo>
                    <a:cubicBezTo>
                      <a:pt x="1873653" y="418257"/>
                      <a:pt x="2128941" y="162968"/>
                      <a:pt x="2443899" y="162968"/>
                    </a:cubicBezTo>
                    <a:lnTo>
                      <a:pt x="3828988" y="162968"/>
                    </a:lnTo>
                    <a:lnTo>
                      <a:pt x="3828988" y="162968"/>
                    </a:lnTo>
                    <a:lnTo>
                      <a:pt x="3828988" y="162968"/>
                    </a:lnTo>
                    <a:close/>
                    <a:moveTo>
                      <a:pt x="1303406" y="733215"/>
                    </a:moveTo>
                    <a:cubicBezTo>
                      <a:pt x="1303693" y="508381"/>
                      <a:pt x="1485946" y="326128"/>
                      <a:pt x="1710780" y="325841"/>
                    </a:cubicBezTo>
                    <a:lnTo>
                      <a:pt x="1834319" y="325841"/>
                    </a:lnTo>
                    <a:cubicBezTo>
                      <a:pt x="1831550" y="330042"/>
                      <a:pt x="1829641" y="334625"/>
                      <a:pt x="1826872" y="338921"/>
                    </a:cubicBezTo>
                    <a:cubicBezTo>
                      <a:pt x="1812838" y="360784"/>
                      <a:pt x="1800045" y="383410"/>
                      <a:pt x="1788493" y="406610"/>
                    </a:cubicBezTo>
                    <a:cubicBezTo>
                      <a:pt x="1785533" y="412529"/>
                      <a:pt x="1782192" y="418162"/>
                      <a:pt x="1779423" y="424081"/>
                    </a:cubicBezTo>
                    <a:cubicBezTo>
                      <a:pt x="1766057" y="453008"/>
                      <a:pt x="1754601" y="482795"/>
                      <a:pt x="1745054" y="513155"/>
                    </a:cubicBezTo>
                    <a:cubicBezTo>
                      <a:pt x="1742762" y="520220"/>
                      <a:pt x="1741235" y="527380"/>
                      <a:pt x="1739230" y="534540"/>
                    </a:cubicBezTo>
                    <a:cubicBezTo>
                      <a:pt x="1732261" y="559076"/>
                      <a:pt x="1726723" y="583994"/>
                      <a:pt x="1722332" y="609198"/>
                    </a:cubicBezTo>
                    <a:cubicBezTo>
                      <a:pt x="1720804" y="618077"/>
                      <a:pt x="1719277" y="626956"/>
                      <a:pt x="1718036" y="635930"/>
                    </a:cubicBezTo>
                    <a:cubicBezTo>
                      <a:pt x="1713453" y="668104"/>
                      <a:pt x="1711066" y="700659"/>
                      <a:pt x="1710780" y="733119"/>
                    </a:cubicBezTo>
                    <a:cubicBezTo>
                      <a:pt x="1710971" y="761856"/>
                      <a:pt x="1712785" y="790593"/>
                      <a:pt x="1716412" y="819043"/>
                    </a:cubicBezTo>
                    <a:cubicBezTo>
                      <a:pt x="1717272" y="825821"/>
                      <a:pt x="1718036" y="832695"/>
                      <a:pt x="1719086" y="839378"/>
                    </a:cubicBezTo>
                    <a:cubicBezTo>
                      <a:pt x="1722904" y="866874"/>
                      <a:pt x="1728346" y="894083"/>
                      <a:pt x="1735411" y="920815"/>
                    </a:cubicBezTo>
                    <a:cubicBezTo>
                      <a:pt x="1736461" y="924920"/>
                      <a:pt x="1737893" y="928930"/>
                      <a:pt x="1739039" y="932940"/>
                    </a:cubicBezTo>
                    <a:cubicBezTo>
                      <a:pt x="1743240" y="947737"/>
                      <a:pt x="1747154" y="962631"/>
                      <a:pt x="1752691" y="977142"/>
                    </a:cubicBezTo>
                    <a:lnTo>
                      <a:pt x="1466375" y="977142"/>
                    </a:lnTo>
                    <a:cubicBezTo>
                      <a:pt x="1421408" y="977142"/>
                      <a:pt x="1384938" y="1013612"/>
                      <a:pt x="1384938" y="1058579"/>
                    </a:cubicBezTo>
                    <a:lnTo>
                      <a:pt x="1384938" y="1555504"/>
                    </a:lnTo>
                    <a:cubicBezTo>
                      <a:pt x="1379592" y="1556554"/>
                      <a:pt x="1374627" y="1559132"/>
                      <a:pt x="1369281" y="1560468"/>
                    </a:cubicBezTo>
                    <a:cubicBezTo>
                      <a:pt x="1351046" y="1564860"/>
                      <a:pt x="1333098" y="1570588"/>
                      <a:pt x="1315627" y="1577462"/>
                    </a:cubicBezTo>
                    <a:cubicBezTo>
                      <a:pt x="1311712" y="1579085"/>
                      <a:pt x="1307512" y="1579658"/>
                      <a:pt x="1303502" y="1581376"/>
                    </a:cubicBezTo>
                    <a:lnTo>
                      <a:pt x="1303406" y="733215"/>
                    </a:lnTo>
                    <a:lnTo>
                      <a:pt x="1303406" y="733215"/>
                    </a:lnTo>
                    <a:close/>
                    <a:moveTo>
                      <a:pt x="1221970" y="1955240"/>
                    </a:moveTo>
                    <a:cubicBezTo>
                      <a:pt x="1221683" y="1880964"/>
                      <a:pt x="1255480" y="1810602"/>
                      <a:pt x="1313717" y="1764394"/>
                    </a:cubicBezTo>
                    <a:cubicBezTo>
                      <a:pt x="1324696" y="1755801"/>
                      <a:pt x="1336344" y="1748068"/>
                      <a:pt x="1348564" y="1741385"/>
                    </a:cubicBezTo>
                    <a:cubicBezTo>
                      <a:pt x="1350569" y="1740335"/>
                      <a:pt x="1352574" y="1739667"/>
                      <a:pt x="1354388" y="1738712"/>
                    </a:cubicBezTo>
                    <a:cubicBezTo>
                      <a:pt x="1364221" y="1733461"/>
                      <a:pt x="1374436" y="1728974"/>
                      <a:pt x="1384843" y="1725060"/>
                    </a:cubicBezTo>
                    <a:lnTo>
                      <a:pt x="1384843" y="2185706"/>
                    </a:lnTo>
                    <a:cubicBezTo>
                      <a:pt x="1287272" y="2151050"/>
                      <a:pt x="1222161" y="2058825"/>
                      <a:pt x="1221970" y="1955240"/>
                    </a:cubicBezTo>
                    <a:close/>
                    <a:moveTo>
                      <a:pt x="1547811" y="2688455"/>
                    </a:moveTo>
                    <a:lnTo>
                      <a:pt x="1547811" y="2626208"/>
                    </a:lnTo>
                    <a:lnTo>
                      <a:pt x="1637840" y="2806361"/>
                    </a:lnTo>
                    <a:lnTo>
                      <a:pt x="1638699" y="2806361"/>
                    </a:lnTo>
                    <a:cubicBezTo>
                      <a:pt x="1652256" y="2833856"/>
                      <a:pt x="1680134" y="2851232"/>
                      <a:pt x="1710780" y="2851423"/>
                    </a:cubicBezTo>
                    <a:lnTo>
                      <a:pt x="3177209" y="2851423"/>
                    </a:lnTo>
                    <a:cubicBezTo>
                      <a:pt x="3205660" y="2851137"/>
                      <a:pt x="3231723" y="2835766"/>
                      <a:pt x="3245853" y="2811230"/>
                    </a:cubicBezTo>
                    <a:lnTo>
                      <a:pt x="3246998" y="2811994"/>
                    </a:lnTo>
                    <a:lnTo>
                      <a:pt x="3340082" y="2656758"/>
                    </a:lnTo>
                    <a:lnTo>
                      <a:pt x="3340082" y="2688550"/>
                    </a:lnTo>
                    <a:cubicBezTo>
                      <a:pt x="3340082" y="2823546"/>
                      <a:pt x="3230673" y="2932955"/>
                      <a:pt x="3095678" y="2932955"/>
                    </a:cubicBezTo>
                    <a:lnTo>
                      <a:pt x="1792216" y="2932955"/>
                    </a:lnTo>
                    <a:cubicBezTo>
                      <a:pt x="1657221" y="2932860"/>
                      <a:pt x="1547811" y="2823450"/>
                      <a:pt x="1547811" y="2688455"/>
                    </a:cubicBezTo>
                    <a:close/>
                    <a:moveTo>
                      <a:pt x="3897918" y="4725131"/>
                    </a:moveTo>
                    <a:lnTo>
                      <a:pt x="3827747" y="4304391"/>
                    </a:lnTo>
                    <a:lnTo>
                      <a:pt x="3667069" y="4331123"/>
                    </a:lnTo>
                    <a:lnTo>
                      <a:pt x="3732753" y="4725131"/>
                    </a:lnTo>
                    <a:lnTo>
                      <a:pt x="1155140" y="4725131"/>
                    </a:lnTo>
                    <a:lnTo>
                      <a:pt x="1220824" y="4331123"/>
                    </a:lnTo>
                    <a:lnTo>
                      <a:pt x="1060147" y="4304391"/>
                    </a:lnTo>
                    <a:lnTo>
                      <a:pt x="989976" y="4725131"/>
                    </a:lnTo>
                    <a:lnTo>
                      <a:pt x="182962" y="4725131"/>
                    </a:lnTo>
                    <a:lnTo>
                      <a:pt x="344976" y="3995830"/>
                    </a:lnTo>
                    <a:cubicBezTo>
                      <a:pt x="418202" y="3659487"/>
                      <a:pt x="716453" y="3420237"/>
                      <a:pt x="1060624" y="3421669"/>
                    </a:cubicBezTo>
                    <a:lnTo>
                      <a:pt x="1710780" y="3421669"/>
                    </a:lnTo>
                    <a:cubicBezTo>
                      <a:pt x="1711066" y="3646503"/>
                      <a:pt x="1893320" y="3828757"/>
                      <a:pt x="2118153" y="3829043"/>
                    </a:cubicBezTo>
                    <a:lnTo>
                      <a:pt x="2769932" y="3829043"/>
                    </a:lnTo>
                    <a:cubicBezTo>
                      <a:pt x="2994765" y="3828757"/>
                      <a:pt x="3177019" y="3646598"/>
                      <a:pt x="3177305" y="3421669"/>
                    </a:cubicBezTo>
                    <a:lnTo>
                      <a:pt x="3827460" y="3421669"/>
                    </a:lnTo>
                    <a:cubicBezTo>
                      <a:pt x="4171632" y="3420333"/>
                      <a:pt x="4469883" y="3659582"/>
                      <a:pt x="4543109" y="3995735"/>
                    </a:cubicBezTo>
                    <a:lnTo>
                      <a:pt x="4705122" y="4725131"/>
                    </a:lnTo>
                    <a:lnTo>
                      <a:pt x="3897918" y="4725131"/>
                    </a:lnTo>
                    <a:lnTo>
                      <a:pt x="3897918" y="4725131"/>
                    </a:lnTo>
                    <a:close/>
                  </a:path>
                </a:pathLst>
              </a:custGeom>
              <a:solidFill>
                <a:schemeClr val="accent2"/>
              </a:solidFill>
              <a:ln w="9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8" name="iSḷïďê">
            <a:extLst>
              <a:ext uri="{FF2B5EF4-FFF2-40B4-BE49-F238E27FC236}">
                <a16:creationId xmlns:a16="http://schemas.microsoft.com/office/drawing/2014/main" id="{C84C13DC-1439-49C6-BB33-9D0EC06C5E5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45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953597" y="1675850"/>
            <a:ext cx="4593694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53597" y="4713758"/>
            <a:ext cx="4593694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050" smtClean="0">
                <a:solidFill>
                  <a:schemeClr val="bg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42" marR="0" lvl="0" indent="-171442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3599" y="4417487"/>
            <a:ext cx="4593694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  <a:lvl2pPr marL="342883" indent="0">
              <a:buNone/>
              <a:defRPr/>
            </a:lvl2pPr>
            <a:lvl3pPr marL="685765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93637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B71E4410-F7E7-4C08-9AA3-A155E894EF6E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8045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E885A89A-A23C-4319-BDF6-6BB57349EE2C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49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27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272"/>
            </a:lvl1pPr>
            <a:lvl2pPr marL="324634" indent="0">
              <a:buNone/>
              <a:defRPr sz="1988"/>
            </a:lvl2pPr>
            <a:lvl3pPr marL="649268" indent="0">
              <a:buNone/>
              <a:defRPr sz="1704"/>
            </a:lvl3pPr>
            <a:lvl4pPr marL="973903" indent="0">
              <a:buNone/>
              <a:defRPr sz="1420"/>
            </a:lvl4pPr>
            <a:lvl5pPr marL="1298537" indent="0">
              <a:buNone/>
              <a:defRPr sz="1420"/>
            </a:lvl5pPr>
            <a:lvl6pPr marL="1623171" indent="0">
              <a:buNone/>
              <a:defRPr sz="1420"/>
            </a:lvl6pPr>
            <a:lvl7pPr marL="1947805" indent="0">
              <a:buNone/>
              <a:defRPr sz="1420"/>
            </a:lvl7pPr>
            <a:lvl8pPr marL="2272440" indent="0">
              <a:buNone/>
              <a:defRPr sz="1420"/>
            </a:lvl8pPr>
            <a:lvl9pPr marL="2597074" indent="0">
              <a:buNone/>
              <a:defRPr sz="142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136"/>
            </a:lvl1pPr>
            <a:lvl2pPr marL="324634" indent="0">
              <a:buNone/>
              <a:defRPr sz="994"/>
            </a:lvl2pPr>
            <a:lvl3pPr marL="649268" indent="0">
              <a:buNone/>
              <a:defRPr sz="852"/>
            </a:lvl3pPr>
            <a:lvl4pPr marL="973903" indent="0">
              <a:buNone/>
              <a:defRPr sz="710"/>
            </a:lvl4pPr>
            <a:lvl5pPr marL="1298537" indent="0">
              <a:buNone/>
              <a:defRPr sz="710"/>
            </a:lvl5pPr>
            <a:lvl6pPr marL="1623171" indent="0">
              <a:buNone/>
              <a:defRPr sz="710"/>
            </a:lvl6pPr>
            <a:lvl7pPr marL="1947805" indent="0">
              <a:buNone/>
              <a:defRPr sz="710"/>
            </a:lvl7pPr>
            <a:lvl8pPr marL="2272440" indent="0">
              <a:buNone/>
              <a:defRPr sz="710"/>
            </a:lvl8pPr>
            <a:lvl9pPr marL="2597074" indent="0">
              <a:buNone/>
              <a:defRPr sz="7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 defTabSz="844083">
              <a:defRPr/>
            </a:pPr>
            <a:fld id="{8CCE7D21-8D69-46CD-89C9-A51036A1F29F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915589"/>
      </p:ext>
    </p:extLst>
  </p:cSld>
  <p:clrMapOvr>
    <a:masterClrMapping/>
  </p:clrMapOvr>
  <p:transition>
    <p:circl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/>
            </a:lvl1pPr>
            <a:lvl2pPr marL="422041" indent="0">
              <a:buNone/>
              <a:defRPr sz="1846"/>
            </a:lvl2pPr>
            <a:lvl3pPr marL="844083" indent="0">
              <a:buNone/>
              <a:defRPr sz="1662"/>
            </a:lvl3pPr>
            <a:lvl4pPr marL="1266124" indent="0">
              <a:buNone/>
              <a:defRPr sz="1477"/>
            </a:lvl4pPr>
            <a:lvl5pPr marL="1688165" indent="0">
              <a:buNone/>
              <a:defRPr sz="1477"/>
            </a:lvl5pPr>
            <a:lvl6pPr marL="2110207" indent="0">
              <a:buNone/>
              <a:defRPr sz="1477"/>
            </a:lvl6pPr>
            <a:lvl7pPr marL="2532248" indent="0">
              <a:buNone/>
              <a:defRPr sz="1477"/>
            </a:lvl7pPr>
            <a:lvl8pPr marL="2954289" indent="0">
              <a:buNone/>
              <a:defRPr sz="1477"/>
            </a:lvl8pPr>
            <a:lvl9pPr marL="3376331" indent="0">
              <a:buNone/>
              <a:defRPr sz="147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6958CB81-D32E-41A9-A558-F02154C95154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946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945DC5BB-8B4C-4CBB-AD6F-01DB43DE749A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5289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53869F77-2BA3-4FFF-A182-1DE3BCDD1928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0341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67583D8D-CA35-45FC-AAB0-D69098800D64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3183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7F19D50D-EE28-49CC-8BD7-86EE75864E3B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7385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33977FAB-F259-40AB-BC0B-AE9BE12444F0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5784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258601C1-1248-4226-B371-B3BB739FC2CF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30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8DB4C324-80CB-45C3-A487-BEED53210782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6441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54587589-4CDA-4AC1-AB20-6BD532E4342D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9703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B6378E65-D8A1-4117-9FCE-BD87AB02CCA3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19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94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94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94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844083">
              <a:defRPr/>
            </a:pPr>
            <a:fld id="{8B1C50AC-B8D2-42AE-9A88-D854E2C74234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7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46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46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46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46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46">
          <a:solidFill>
            <a:schemeClr val="tx2"/>
          </a:solidFill>
          <a:latin typeface="Arial" panose="020B0604020202020204" pitchFamily="34" charset="0"/>
        </a:defRPr>
      </a:lvl5pPr>
      <a:lvl6pPr marL="324634" algn="ctr" rtl="0" fontAlgn="base">
        <a:spcBef>
          <a:spcPct val="0"/>
        </a:spcBef>
        <a:spcAft>
          <a:spcPct val="0"/>
        </a:spcAft>
        <a:defRPr sz="3124">
          <a:solidFill>
            <a:schemeClr val="tx2"/>
          </a:solidFill>
          <a:latin typeface="Arial" panose="020B0604020202020204" pitchFamily="34" charset="0"/>
        </a:defRPr>
      </a:lvl6pPr>
      <a:lvl7pPr marL="649268" algn="ctr" rtl="0" fontAlgn="base">
        <a:spcBef>
          <a:spcPct val="0"/>
        </a:spcBef>
        <a:spcAft>
          <a:spcPct val="0"/>
        </a:spcAft>
        <a:defRPr sz="3124">
          <a:solidFill>
            <a:schemeClr val="tx2"/>
          </a:solidFill>
          <a:latin typeface="Arial" panose="020B0604020202020204" pitchFamily="34" charset="0"/>
        </a:defRPr>
      </a:lvl7pPr>
      <a:lvl8pPr marL="973903" algn="ctr" rtl="0" fontAlgn="base">
        <a:spcBef>
          <a:spcPct val="0"/>
        </a:spcBef>
        <a:spcAft>
          <a:spcPct val="0"/>
        </a:spcAft>
        <a:defRPr sz="3124">
          <a:solidFill>
            <a:schemeClr val="tx2"/>
          </a:solidFill>
          <a:latin typeface="Arial" panose="020B0604020202020204" pitchFamily="34" charset="0"/>
        </a:defRPr>
      </a:lvl8pPr>
      <a:lvl9pPr marL="1298537" algn="ctr" rtl="0" fontAlgn="base">
        <a:spcBef>
          <a:spcPct val="0"/>
        </a:spcBef>
        <a:spcAft>
          <a:spcPct val="0"/>
        </a:spcAft>
        <a:defRPr sz="3124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43260" indent="-243260" algn="l" rtl="0" eaLnBrk="0" fontAlgn="base" hangingPunct="0">
        <a:spcBef>
          <a:spcPct val="20000"/>
        </a:spcBef>
        <a:spcAft>
          <a:spcPct val="0"/>
        </a:spcAft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26087" indent="-202228" algn="l" rtl="0" eaLnBrk="0" fontAlgn="base" hangingPunct="0">
        <a:spcBef>
          <a:spcPct val="20000"/>
        </a:spcBef>
        <a:spcAft>
          <a:spcPct val="0"/>
        </a:spcAft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810378" indent="-161196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35702" indent="-161196" algn="l" rtl="0" eaLnBrk="0" fontAlgn="base" hangingPunct="0">
        <a:spcBef>
          <a:spcPct val="20000"/>
        </a:spcBef>
        <a:spcAft>
          <a:spcPct val="0"/>
        </a:spcAft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59560" indent="-161196" algn="l" rtl="0" eaLnBrk="0" fontAlgn="base" hangingPunct="0">
        <a:spcBef>
          <a:spcPct val="20000"/>
        </a:spcBef>
        <a:spcAft>
          <a:spcPct val="0"/>
        </a:spcAft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85488" indent="-162317" algn="l" defTabSz="649268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6pPr>
      <a:lvl7pPr marL="2110123" indent="-162317" algn="l" defTabSz="649268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7pPr>
      <a:lvl8pPr marL="2434757" indent="-162317" algn="l" defTabSz="649268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8pPr>
      <a:lvl9pPr marL="2759391" indent="-162317" algn="l" defTabSz="649268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9268" rtl="0" eaLnBrk="1" latinLnBrk="0" hangingPunct="1">
        <a:defRPr sz="1278" kern="1200">
          <a:solidFill>
            <a:schemeClr val="tx1"/>
          </a:solidFill>
          <a:latin typeface="+mn-lt"/>
          <a:ea typeface="+mn-ea"/>
          <a:cs typeface="+mn-cs"/>
        </a:defRPr>
      </a:lvl1pPr>
      <a:lvl2pPr marL="324634" algn="l" defTabSz="649268" rtl="0" eaLnBrk="1" latinLnBrk="0" hangingPunct="1">
        <a:defRPr sz="1278" kern="1200">
          <a:solidFill>
            <a:schemeClr val="tx1"/>
          </a:solidFill>
          <a:latin typeface="+mn-lt"/>
          <a:ea typeface="+mn-ea"/>
          <a:cs typeface="+mn-cs"/>
        </a:defRPr>
      </a:lvl2pPr>
      <a:lvl3pPr marL="649268" algn="l" defTabSz="649268" rtl="0" eaLnBrk="1" latinLnBrk="0" hangingPunct="1">
        <a:defRPr sz="1278" kern="1200">
          <a:solidFill>
            <a:schemeClr val="tx1"/>
          </a:solidFill>
          <a:latin typeface="+mn-lt"/>
          <a:ea typeface="+mn-ea"/>
          <a:cs typeface="+mn-cs"/>
        </a:defRPr>
      </a:lvl3pPr>
      <a:lvl4pPr marL="973903" algn="l" defTabSz="649268" rtl="0" eaLnBrk="1" latinLnBrk="0" hangingPunct="1">
        <a:defRPr sz="1278" kern="1200">
          <a:solidFill>
            <a:schemeClr val="tx1"/>
          </a:solidFill>
          <a:latin typeface="+mn-lt"/>
          <a:ea typeface="+mn-ea"/>
          <a:cs typeface="+mn-cs"/>
        </a:defRPr>
      </a:lvl4pPr>
      <a:lvl5pPr marL="1298537" algn="l" defTabSz="649268" rtl="0" eaLnBrk="1" latinLnBrk="0" hangingPunct="1">
        <a:defRPr sz="1278" kern="1200">
          <a:solidFill>
            <a:schemeClr val="tx1"/>
          </a:solidFill>
          <a:latin typeface="+mn-lt"/>
          <a:ea typeface="+mn-ea"/>
          <a:cs typeface="+mn-cs"/>
        </a:defRPr>
      </a:lvl5pPr>
      <a:lvl6pPr marL="1623171" algn="l" defTabSz="649268" rtl="0" eaLnBrk="1" latinLnBrk="0" hangingPunct="1">
        <a:defRPr sz="1278" kern="1200">
          <a:solidFill>
            <a:schemeClr val="tx1"/>
          </a:solidFill>
          <a:latin typeface="+mn-lt"/>
          <a:ea typeface="+mn-ea"/>
          <a:cs typeface="+mn-cs"/>
        </a:defRPr>
      </a:lvl6pPr>
      <a:lvl7pPr marL="1947805" algn="l" defTabSz="649268" rtl="0" eaLnBrk="1" latinLnBrk="0" hangingPunct="1">
        <a:defRPr sz="1278" kern="1200">
          <a:solidFill>
            <a:schemeClr val="tx1"/>
          </a:solidFill>
          <a:latin typeface="+mn-lt"/>
          <a:ea typeface="+mn-ea"/>
          <a:cs typeface="+mn-cs"/>
        </a:defRPr>
      </a:lvl7pPr>
      <a:lvl8pPr marL="2272440" algn="l" defTabSz="649268" rtl="0" eaLnBrk="1" latinLnBrk="0" hangingPunct="1">
        <a:defRPr sz="1278" kern="1200">
          <a:solidFill>
            <a:schemeClr val="tx1"/>
          </a:solidFill>
          <a:latin typeface="+mn-lt"/>
          <a:ea typeface="+mn-ea"/>
          <a:cs typeface="+mn-cs"/>
        </a:defRPr>
      </a:lvl8pPr>
      <a:lvl9pPr marL="2597074" algn="l" defTabSz="649268" rtl="0" eaLnBrk="1" latinLnBrk="0" hangingPunct="1">
        <a:defRPr sz="12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92">
                <a:solidFill>
                  <a:srgbClr val="000000"/>
                </a:solidFill>
              </a:defRPr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92">
                <a:solidFill>
                  <a:srgbClr val="000000"/>
                </a:solidFill>
              </a:defRPr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92">
                <a:solidFill>
                  <a:srgbClr val="000000"/>
                </a:solidFill>
              </a:defRPr>
            </a:lvl1pPr>
          </a:lstStyle>
          <a:p>
            <a:pPr defTabSz="844083">
              <a:defRPr/>
            </a:pPr>
            <a:fld id="{65C9CC83-7713-43A8-B1CF-0D9A7E712727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04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anose="020B0604020202020204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anose="020B0604020202020204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anose="020B0604020202020204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anose="020B0604020202020204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 rot="18427436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93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93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844083"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93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844083">
              <a:defRPr/>
            </a:pPr>
            <a:fld id="{4DE2C317-6355-48AA-B3B9-2BCBCF543195}" type="slidenum">
              <a:rPr lang="en-US" smtClean="0"/>
              <a:pPr defTabSz="844083">
                <a:defRPr/>
              </a:pPr>
              <a:t>‹#›</a:t>
            </a:fld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 rot="18427436">
            <a:off x="7865270" y="24608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 rot="18427436">
            <a:off x="7831139" y="192089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1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0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12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8440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15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2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8440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15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2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8440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15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10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440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1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11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440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1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12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440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1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14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8440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15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5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8440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15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6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8440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15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7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8440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15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8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8440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15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9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8440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15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20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8440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15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21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8440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15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40"/>
            <a:ext cx="385763" cy="4308475"/>
            <a:chOff x="5468" y="1333"/>
            <a:chExt cx="243" cy="2714"/>
          </a:xfrm>
        </p:grpSpPr>
        <p:sp>
          <p:nvSpPr>
            <p:cNvPr id="3097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8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087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440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1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089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8440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15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0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8440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15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1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8440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15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2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8440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15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3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8440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15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4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8440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15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5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8440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15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6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8440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15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08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55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omic Sans MS" pitchFamily="66" charset="0"/>
        </a:defRPr>
      </a:lvl5pPr>
      <a:lvl6pPr marL="324615" algn="ctr" rtl="0" fontAlgn="base">
        <a:spcBef>
          <a:spcPct val="0"/>
        </a:spcBef>
        <a:spcAft>
          <a:spcPct val="0"/>
        </a:spcAft>
        <a:defRPr sz="3124">
          <a:solidFill>
            <a:schemeClr val="tx1"/>
          </a:solidFill>
          <a:latin typeface="Comic Sans MS" pitchFamily="66" charset="0"/>
        </a:defRPr>
      </a:lvl6pPr>
      <a:lvl7pPr marL="649231" algn="ctr" rtl="0" fontAlgn="base">
        <a:spcBef>
          <a:spcPct val="0"/>
        </a:spcBef>
        <a:spcAft>
          <a:spcPct val="0"/>
        </a:spcAft>
        <a:defRPr sz="3124">
          <a:solidFill>
            <a:schemeClr val="tx1"/>
          </a:solidFill>
          <a:latin typeface="Comic Sans MS" pitchFamily="66" charset="0"/>
        </a:defRPr>
      </a:lvl7pPr>
      <a:lvl8pPr marL="973848" algn="ctr" rtl="0" fontAlgn="base">
        <a:spcBef>
          <a:spcPct val="0"/>
        </a:spcBef>
        <a:spcAft>
          <a:spcPct val="0"/>
        </a:spcAft>
        <a:defRPr sz="3124">
          <a:solidFill>
            <a:schemeClr val="tx1"/>
          </a:solidFill>
          <a:latin typeface="Comic Sans MS" pitchFamily="66" charset="0"/>
        </a:defRPr>
      </a:lvl8pPr>
      <a:lvl9pPr marL="1298465" algn="ctr" rtl="0" fontAlgn="base">
        <a:spcBef>
          <a:spcPct val="0"/>
        </a:spcBef>
        <a:spcAft>
          <a:spcPct val="0"/>
        </a:spcAft>
        <a:defRPr sz="3124">
          <a:solidFill>
            <a:schemeClr val="tx1"/>
          </a:solidFill>
          <a:latin typeface="Comic Sans MS" pitchFamily="66" charset="0"/>
        </a:defRPr>
      </a:lvl9pPr>
    </p:titleStyle>
    <p:bodyStyle>
      <a:lvl1pPr marL="243260" indent="-243260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+mn-ea"/>
          <a:cs typeface="+mn-cs"/>
        </a:defRPr>
      </a:lvl1pPr>
      <a:lvl2pPr marL="526087" indent="-202228" algn="l" rtl="0" eaLnBrk="0" fontAlgn="base" hangingPunct="0">
        <a:spcBef>
          <a:spcPct val="20000"/>
        </a:spcBef>
        <a:spcAft>
          <a:spcPct val="0"/>
        </a:spcAft>
        <a:buChar char="–"/>
        <a:defRPr sz="1939">
          <a:solidFill>
            <a:schemeClr val="tx1"/>
          </a:solidFill>
          <a:latin typeface="+mn-lt"/>
        </a:defRPr>
      </a:lvl2pPr>
      <a:lvl3pPr marL="810378" indent="-16119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35702" indent="-161196" algn="l" rtl="0" eaLnBrk="0" fontAlgn="base" hangingPunct="0">
        <a:spcBef>
          <a:spcPct val="20000"/>
        </a:spcBef>
        <a:spcAft>
          <a:spcPct val="0"/>
        </a:spcAft>
        <a:buChar char="–"/>
        <a:defRPr sz="1385">
          <a:solidFill>
            <a:schemeClr val="tx1"/>
          </a:solidFill>
          <a:latin typeface="+mn-lt"/>
        </a:defRPr>
      </a:lvl4pPr>
      <a:lvl5pPr marL="1459560" indent="-161196" algn="l" rtl="0" eaLnBrk="0" fontAlgn="base" hangingPunct="0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+mn-lt"/>
        </a:defRPr>
      </a:lvl5pPr>
      <a:lvl6pPr marL="1785389" indent="-162308" algn="l" rtl="0" fontAlgn="base">
        <a:spcBef>
          <a:spcPct val="20000"/>
        </a:spcBef>
        <a:spcAft>
          <a:spcPct val="0"/>
        </a:spcAft>
        <a:buChar char="»"/>
        <a:defRPr sz="1419">
          <a:solidFill>
            <a:schemeClr val="tx1"/>
          </a:solidFill>
          <a:latin typeface="+mn-lt"/>
        </a:defRPr>
      </a:lvl6pPr>
      <a:lvl7pPr marL="2110004" indent="-162308" algn="l" rtl="0" fontAlgn="base">
        <a:spcBef>
          <a:spcPct val="20000"/>
        </a:spcBef>
        <a:spcAft>
          <a:spcPct val="0"/>
        </a:spcAft>
        <a:buChar char="»"/>
        <a:defRPr sz="1419">
          <a:solidFill>
            <a:schemeClr val="tx1"/>
          </a:solidFill>
          <a:latin typeface="+mn-lt"/>
        </a:defRPr>
      </a:lvl7pPr>
      <a:lvl8pPr marL="2434620" indent="-162308" algn="l" rtl="0" fontAlgn="base">
        <a:spcBef>
          <a:spcPct val="20000"/>
        </a:spcBef>
        <a:spcAft>
          <a:spcPct val="0"/>
        </a:spcAft>
        <a:buChar char="»"/>
        <a:defRPr sz="1419">
          <a:solidFill>
            <a:schemeClr val="tx1"/>
          </a:solidFill>
          <a:latin typeface="+mn-lt"/>
        </a:defRPr>
      </a:lvl8pPr>
      <a:lvl9pPr marL="2759235" indent="-162308" algn="l" rtl="0" fontAlgn="base">
        <a:spcBef>
          <a:spcPct val="20000"/>
        </a:spcBef>
        <a:spcAft>
          <a:spcPct val="0"/>
        </a:spcAft>
        <a:buChar char="»"/>
        <a:defRPr sz="141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49231" rtl="0" eaLnBrk="1" latinLnBrk="0" hangingPunct="1">
        <a:defRPr sz="1278" kern="1200">
          <a:solidFill>
            <a:schemeClr val="tx1"/>
          </a:solidFill>
          <a:latin typeface="+mn-lt"/>
          <a:ea typeface="+mn-ea"/>
          <a:cs typeface="+mn-cs"/>
        </a:defRPr>
      </a:lvl1pPr>
      <a:lvl2pPr marL="324615" algn="l" defTabSz="649231" rtl="0" eaLnBrk="1" latinLnBrk="0" hangingPunct="1">
        <a:defRPr sz="1278" kern="1200">
          <a:solidFill>
            <a:schemeClr val="tx1"/>
          </a:solidFill>
          <a:latin typeface="+mn-lt"/>
          <a:ea typeface="+mn-ea"/>
          <a:cs typeface="+mn-cs"/>
        </a:defRPr>
      </a:lvl2pPr>
      <a:lvl3pPr marL="649231" algn="l" defTabSz="649231" rtl="0" eaLnBrk="1" latinLnBrk="0" hangingPunct="1">
        <a:defRPr sz="1278" kern="1200">
          <a:solidFill>
            <a:schemeClr val="tx1"/>
          </a:solidFill>
          <a:latin typeface="+mn-lt"/>
          <a:ea typeface="+mn-ea"/>
          <a:cs typeface="+mn-cs"/>
        </a:defRPr>
      </a:lvl3pPr>
      <a:lvl4pPr marL="973848" algn="l" defTabSz="649231" rtl="0" eaLnBrk="1" latinLnBrk="0" hangingPunct="1">
        <a:defRPr sz="1278" kern="1200">
          <a:solidFill>
            <a:schemeClr val="tx1"/>
          </a:solidFill>
          <a:latin typeface="+mn-lt"/>
          <a:ea typeface="+mn-ea"/>
          <a:cs typeface="+mn-cs"/>
        </a:defRPr>
      </a:lvl4pPr>
      <a:lvl5pPr marL="1298465" algn="l" defTabSz="649231" rtl="0" eaLnBrk="1" latinLnBrk="0" hangingPunct="1">
        <a:defRPr sz="1278" kern="1200">
          <a:solidFill>
            <a:schemeClr val="tx1"/>
          </a:solidFill>
          <a:latin typeface="+mn-lt"/>
          <a:ea typeface="+mn-ea"/>
          <a:cs typeface="+mn-cs"/>
        </a:defRPr>
      </a:lvl5pPr>
      <a:lvl6pPr marL="1623079" algn="l" defTabSz="649231" rtl="0" eaLnBrk="1" latinLnBrk="0" hangingPunct="1">
        <a:defRPr sz="1278" kern="1200">
          <a:solidFill>
            <a:schemeClr val="tx1"/>
          </a:solidFill>
          <a:latin typeface="+mn-lt"/>
          <a:ea typeface="+mn-ea"/>
          <a:cs typeface="+mn-cs"/>
        </a:defRPr>
      </a:lvl6pPr>
      <a:lvl7pPr marL="1947697" algn="l" defTabSz="649231" rtl="0" eaLnBrk="1" latinLnBrk="0" hangingPunct="1">
        <a:defRPr sz="1278" kern="1200">
          <a:solidFill>
            <a:schemeClr val="tx1"/>
          </a:solidFill>
          <a:latin typeface="+mn-lt"/>
          <a:ea typeface="+mn-ea"/>
          <a:cs typeface="+mn-cs"/>
        </a:defRPr>
      </a:lvl7pPr>
      <a:lvl8pPr marL="2272312" algn="l" defTabSz="649231" rtl="0" eaLnBrk="1" latinLnBrk="0" hangingPunct="1">
        <a:defRPr sz="1278" kern="1200">
          <a:solidFill>
            <a:schemeClr val="tx1"/>
          </a:solidFill>
          <a:latin typeface="+mn-lt"/>
          <a:ea typeface="+mn-ea"/>
          <a:cs typeface="+mn-cs"/>
        </a:defRPr>
      </a:lvl8pPr>
      <a:lvl9pPr marL="2596927" algn="l" defTabSz="649231" rtl="0" eaLnBrk="1" latinLnBrk="0" hangingPunct="1">
        <a:defRPr sz="12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639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639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639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 defTabSz="844083">
              <a:defRPr/>
            </a:pPr>
            <a:fld id="{6E69307A-323F-4325-A182-A54FB8355BFD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5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5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2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23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23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23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23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23">
          <a:solidFill>
            <a:schemeClr val="tx2"/>
          </a:solidFill>
          <a:latin typeface="Garamond" pitchFamily="18" charset="0"/>
        </a:defRPr>
      </a:lvl5pPr>
      <a:lvl6pPr marL="243464" algn="l" rtl="0" fontAlgn="base">
        <a:spcBef>
          <a:spcPct val="0"/>
        </a:spcBef>
        <a:spcAft>
          <a:spcPct val="0"/>
        </a:spcAft>
        <a:defRPr sz="2238">
          <a:solidFill>
            <a:schemeClr val="tx2"/>
          </a:solidFill>
          <a:latin typeface="Garamond" pitchFamily="18" charset="0"/>
        </a:defRPr>
      </a:lvl6pPr>
      <a:lvl7pPr marL="486923" algn="l" rtl="0" fontAlgn="base">
        <a:spcBef>
          <a:spcPct val="0"/>
        </a:spcBef>
        <a:spcAft>
          <a:spcPct val="0"/>
        </a:spcAft>
        <a:defRPr sz="2238">
          <a:solidFill>
            <a:schemeClr val="tx2"/>
          </a:solidFill>
          <a:latin typeface="Garamond" pitchFamily="18" charset="0"/>
        </a:defRPr>
      </a:lvl7pPr>
      <a:lvl8pPr marL="730387" algn="l" rtl="0" fontAlgn="base">
        <a:spcBef>
          <a:spcPct val="0"/>
        </a:spcBef>
        <a:spcAft>
          <a:spcPct val="0"/>
        </a:spcAft>
        <a:defRPr sz="2238">
          <a:solidFill>
            <a:schemeClr val="tx2"/>
          </a:solidFill>
          <a:latin typeface="Garamond" pitchFamily="18" charset="0"/>
        </a:defRPr>
      </a:lvl8pPr>
      <a:lvl9pPr marL="973848" algn="l" rtl="0" fontAlgn="base">
        <a:spcBef>
          <a:spcPct val="0"/>
        </a:spcBef>
        <a:spcAft>
          <a:spcPct val="0"/>
        </a:spcAft>
        <a:defRPr sz="2238">
          <a:solidFill>
            <a:schemeClr val="tx2"/>
          </a:solidFill>
          <a:latin typeface="Garamond" pitchFamily="18" charset="0"/>
        </a:defRPr>
      </a:lvl9pPr>
    </p:titleStyle>
    <p:bodyStyle>
      <a:lvl1pPr marL="181712" indent="-18171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1477">
          <a:solidFill>
            <a:schemeClr val="tx1"/>
          </a:solidFill>
          <a:latin typeface="+mn-lt"/>
          <a:ea typeface="+mn-ea"/>
          <a:cs typeface="+mn-cs"/>
        </a:defRPr>
      </a:lvl1pPr>
      <a:lvl2pPr marL="356098" indent="-1714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1292">
          <a:solidFill>
            <a:schemeClr val="tx1"/>
          </a:solidFill>
          <a:latin typeface="+mn-lt"/>
        </a:defRPr>
      </a:lvl2pPr>
      <a:lvl3pPr marL="543672" indent="-1846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1108">
          <a:solidFill>
            <a:schemeClr val="tx1"/>
          </a:solidFill>
          <a:latin typeface="+mn-lt"/>
        </a:defRPr>
      </a:lvl3pPr>
      <a:lvl4pPr marL="712195" indent="-1670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1015">
          <a:solidFill>
            <a:schemeClr val="tx1"/>
          </a:solidFill>
          <a:latin typeface="+mn-lt"/>
        </a:defRPr>
      </a:lvl4pPr>
      <a:lvl5pPr marL="893907" indent="-18024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015">
          <a:solidFill>
            <a:schemeClr val="tx1"/>
          </a:solidFill>
          <a:latin typeface="+mn-lt"/>
        </a:defRPr>
      </a:lvl5pPr>
      <a:lvl6pPr marL="1138691" indent="-18090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063">
          <a:solidFill>
            <a:schemeClr val="tx1"/>
          </a:solidFill>
          <a:latin typeface="+mn-lt"/>
        </a:defRPr>
      </a:lvl6pPr>
      <a:lvl7pPr marL="1382154" indent="-18090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063">
          <a:solidFill>
            <a:schemeClr val="tx1"/>
          </a:solidFill>
          <a:latin typeface="+mn-lt"/>
        </a:defRPr>
      </a:lvl7pPr>
      <a:lvl8pPr marL="1625616" indent="-18090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063">
          <a:solidFill>
            <a:schemeClr val="tx1"/>
          </a:solidFill>
          <a:latin typeface="+mn-lt"/>
        </a:defRPr>
      </a:lvl8pPr>
      <a:lvl9pPr marL="1869077" indent="-18090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06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86923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43464" algn="l" defTabSz="486923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2pPr>
      <a:lvl3pPr marL="486923" algn="l" defTabSz="486923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3pPr>
      <a:lvl4pPr marL="730387" algn="l" defTabSz="486923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973848" algn="l" defTabSz="486923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217310" algn="l" defTabSz="486923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460772" algn="l" defTabSz="486923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704233" algn="l" defTabSz="486923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1947697" algn="l" defTabSz="486923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5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32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532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32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844083">
              <a:defRPr/>
            </a:pPr>
            <a:fld id="{ABDD7DDC-8C87-4B4B-9E3D-BADD634E3A08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8153401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73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31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31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31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31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31" b="1">
          <a:solidFill>
            <a:schemeClr val="tx2"/>
          </a:solidFill>
          <a:latin typeface="Arial" charset="0"/>
        </a:defRPr>
      </a:lvl5pPr>
      <a:lvl6pPr marL="243464" algn="l" rtl="0" fontAlgn="base">
        <a:spcBef>
          <a:spcPct val="0"/>
        </a:spcBef>
        <a:spcAft>
          <a:spcPct val="0"/>
        </a:spcAft>
        <a:defRPr sz="2078" b="1">
          <a:solidFill>
            <a:schemeClr val="tx2"/>
          </a:solidFill>
          <a:latin typeface="Arial" charset="0"/>
        </a:defRPr>
      </a:lvl6pPr>
      <a:lvl7pPr marL="486923" algn="l" rtl="0" fontAlgn="base">
        <a:spcBef>
          <a:spcPct val="0"/>
        </a:spcBef>
        <a:spcAft>
          <a:spcPct val="0"/>
        </a:spcAft>
        <a:defRPr sz="2078" b="1">
          <a:solidFill>
            <a:schemeClr val="tx2"/>
          </a:solidFill>
          <a:latin typeface="Arial" charset="0"/>
        </a:defRPr>
      </a:lvl7pPr>
      <a:lvl8pPr marL="730387" algn="l" rtl="0" fontAlgn="base">
        <a:spcBef>
          <a:spcPct val="0"/>
        </a:spcBef>
        <a:spcAft>
          <a:spcPct val="0"/>
        </a:spcAft>
        <a:defRPr sz="2078" b="1">
          <a:solidFill>
            <a:schemeClr val="tx2"/>
          </a:solidFill>
          <a:latin typeface="Arial" charset="0"/>
        </a:defRPr>
      </a:lvl8pPr>
      <a:lvl9pPr marL="973848" algn="l" rtl="0" fontAlgn="base">
        <a:spcBef>
          <a:spcPct val="0"/>
        </a:spcBef>
        <a:spcAft>
          <a:spcPct val="0"/>
        </a:spcAft>
        <a:defRPr sz="2078" b="1">
          <a:solidFill>
            <a:schemeClr val="tx2"/>
          </a:solidFill>
          <a:latin typeface="Arial" charset="0"/>
        </a:defRPr>
      </a:lvl9pPr>
    </p:titleStyle>
    <p:bodyStyle>
      <a:lvl1pPr marL="181712" indent="-18171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1477">
          <a:solidFill>
            <a:schemeClr val="tx1"/>
          </a:solidFill>
          <a:latin typeface="+mn-lt"/>
          <a:ea typeface="+mn-ea"/>
          <a:cs typeface="+mn-cs"/>
        </a:defRPr>
      </a:lvl1pPr>
      <a:lvl2pPr marL="367821" indent="-18464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292">
          <a:solidFill>
            <a:schemeClr val="tx1"/>
          </a:solidFill>
          <a:latin typeface="+mn-lt"/>
        </a:defRPr>
      </a:lvl2pPr>
      <a:lvl3pPr marL="524621" indent="-15533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</a:defRPr>
      </a:lvl3pPr>
      <a:lvl4pPr marL="681421" indent="-15533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015">
          <a:solidFill>
            <a:schemeClr val="tx1"/>
          </a:solidFill>
          <a:latin typeface="+mn-lt"/>
        </a:defRPr>
      </a:lvl4pPr>
      <a:lvl5pPr marL="849944" indent="-16705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015">
          <a:solidFill>
            <a:schemeClr val="tx1"/>
          </a:solidFill>
          <a:latin typeface="+mn-lt"/>
        </a:defRPr>
      </a:lvl5pPr>
      <a:lvl6pPr marL="1094735" indent="-16822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63">
          <a:solidFill>
            <a:schemeClr val="tx1"/>
          </a:solidFill>
          <a:latin typeface="+mn-lt"/>
        </a:defRPr>
      </a:lvl6pPr>
      <a:lvl7pPr marL="1338196" indent="-16822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63">
          <a:solidFill>
            <a:schemeClr val="tx1"/>
          </a:solidFill>
          <a:latin typeface="+mn-lt"/>
        </a:defRPr>
      </a:lvl7pPr>
      <a:lvl8pPr marL="1581658" indent="-16822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63">
          <a:solidFill>
            <a:schemeClr val="tx1"/>
          </a:solidFill>
          <a:latin typeface="+mn-lt"/>
        </a:defRPr>
      </a:lvl8pPr>
      <a:lvl9pPr marL="1825120" indent="-16822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6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86923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43464" algn="l" defTabSz="486923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2pPr>
      <a:lvl3pPr marL="486923" algn="l" defTabSz="486923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3pPr>
      <a:lvl4pPr marL="730387" algn="l" defTabSz="486923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973848" algn="l" defTabSz="486923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217310" algn="l" defTabSz="486923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460772" algn="l" defTabSz="486923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704233" algn="l" defTabSz="486923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1947697" algn="l" defTabSz="486923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BB65D0-A40E-45E8-812E-63999CB447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9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73D67-3910-4BA4-A7E9-E3652750EA2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4083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4083">
              <a:defRPr/>
            </a:pPr>
            <a:fld id="{8B1C50AC-B8D2-42AE-9A88-D854E2C74234}" type="slidenum">
              <a:rPr lang="en-US" altLang="en-US" smtClean="0"/>
              <a:pPr defTabSz="84408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5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444" y="2"/>
            <a:ext cx="813792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1123951"/>
            <a:ext cx="813792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502444" y="1028700"/>
            <a:ext cx="813792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1299" y="6240464"/>
            <a:ext cx="1041402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444" y="6240464"/>
            <a:ext cx="310515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800"/>
            <a:r>
              <a:rPr lang="zh-CN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t>请在插入菜单</a:t>
            </a:r>
            <a:r>
              <a:rPr lang="en-US" altLang="zh-CN">
                <a:solidFill>
                  <a:srgbClr val="000000">
                    <a:lumMod val="50000"/>
                    <a:lumOff val="50000"/>
                  </a:srgbClr>
                </a:solidFill>
              </a:rPr>
              <a:t>—</a:t>
            </a:r>
            <a:r>
              <a:rPr lang="zh-CN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t>页眉和页脚中修改此文本</a:t>
            </a:r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240464"/>
            <a:ext cx="218241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800"/>
            <a:fld id="{5DD3DB80-B894-403A-B48E-6FDC1A72010E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8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>
          <p15:clr>
            <a:srgbClr val="F26B43"/>
          </p15:clr>
        </p15:guide>
        <p15:guide id="2" pos="7257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31">
          <p15:clr>
            <a:srgbClr val="F26B43"/>
          </p15:clr>
        </p15:guide>
        <p15:guide id="6" orient="horz" pos="386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92">
                <a:solidFill>
                  <a:srgbClr val="000000"/>
                </a:solidFill>
              </a:defRPr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92">
                <a:solidFill>
                  <a:srgbClr val="000000"/>
                </a:solidFill>
              </a:defRPr>
            </a:lvl1pPr>
          </a:lstStyle>
          <a:p>
            <a:pPr defTabSz="844083">
              <a:defRPr/>
            </a:pPr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92">
                <a:solidFill>
                  <a:srgbClr val="000000"/>
                </a:solidFill>
              </a:defRPr>
            </a:lvl1pPr>
          </a:lstStyle>
          <a:p>
            <a:pPr defTabSz="844083">
              <a:defRPr/>
            </a:pPr>
            <a:fld id="{65C9CC83-7713-43A8-B1CF-0D9A7E712727}" type="slidenum">
              <a:rPr lang="en-US" altLang="en-US" smtClean="0">
                <a:latin typeface="Arial" panose="020B0604020202020204" pitchFamily="34" charset="0"/>
                <a:cs typeface="+mn-cs"/>
              </a:rPr>
              <a:pPr defTabSz="844083"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anose="020B0604020202020204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anose="020B0604020202020204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anose="020B0604020202020204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anose="020B0604020202020204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SmileySu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7" y="471855"/>
            <a:ext cx="1135674" cy="103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Book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92" y="5468815"/>
            <a:ext cx="1189892" cy="92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8" descr="FlowerWin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90" y="4610100"/>
            <a:ext cx="1515208" cy="151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6279" y="1965975"/>
            <a:ext cx="7822975" cy="5469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844083">
              <a:defRPr/>
            </a:pPr>
            <a:r>
              <a:rPr lang="en-US" sz="2954" b="1" i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CHÀO MỪNG CÁC CON ĐẾN VỚI TIẾT HỌC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871418" y="1019294"/>
            <a:ext cx="5552699" cy="490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49199">
              <a:defRPr/>
            </a:pPr>
            <a:r>
              <a:rPr lang="en-US" sz="2585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TRƯỜNG TIỂU HỌC VIỆT HƯNG</a:t>
            </a:r>
          </a:p>
        </p:txBody>
      </p:sp>
      <p:sp>
        <p:nvSpPr>
          <p:cNvPr id="54279" name="TextBox 3"/>
          <p:cNvSpPr txBox="1">
            <a:spLocks noChangeArrowheads="1"/>
          </p:cNvSpPr>
          <p:nvPr/>
        </p:nvSpPr>
        <p:spPr bwMode="auto">
          <a:xfrm>
            <a:off x="3407021" y="4985240"/>
            <a:ext cx="5070619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12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1152">
              <a:spcBef>
                <a:spcPct val="0"/>
              </a:spcBef>
              <a:buNone/>
            </a:pPr>
            <a:r>
              <a:rPr lang="en-US" altLang="en-US" sz="258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58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58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58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altLang="en-US" sz="258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58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altLang="en-US" sz="258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58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9" name="Rectangle 8"/>
          <p:cNvSpPr/>
          <p:nvPr/>
        </p:nvSpPr>
        <p:spPr>
          <a:xfrm>
            <a:off x="3904039" y="3983659"/>
            <a:ext cx="1487458" cy="66050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49199">
              <a:defRPr/>
            </a:pPr>
            <a:r>
              <a:rPr lang="en-US" sz="3692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LỚP 5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8600" y="2969474"/>
            <a:ext cx="4918334" cy="859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844083">
              <a:defRPr/>
            </a:pPr>
            <a:r>
              <a:rPr lang="en-US" sz="4985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MÔN ĐẠO ĐỨC</a:t>
            </a:r>
          </a:p>
        </p:txBody>
      </p:sp>
    </p:spTree>
    <p:extLst>
      <p:ext uri="{BB962C8B-B14F-4D97-AF65-F5344CB8AC3E}">
        <p14:creationId xmlns:p14="http://schemas.microsoft.com/office/powerpoint/2010/main" val="3963718536"/>
      </p:ext>
    </p:extLst>
  </p:cSld>
  <p:clrMapOvr>
    <a:masterClrMapping/>
  </p:clrMapOvr>
  <p:transition spd="slow" advClick="0" advTm="186048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762000"/>
            <a:ext cx="8153400" cy="3048000"/>
          </a:xfrm>
        </p:spPr>
        <p:txBody>
          <a:bodyPr/>
          <a:lstStyle/>
          <a:p>
            <a:pPr eaLnBrk="1" hangingPunct="1"/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 </a:t>
            </a: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47900" y="549248"/>
            <a:ext cx="4305300" cy="609600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US" sz="2800" b="1" dirty="0"/>
              <a:t>THẢO LUẬN NHÓM 4</a:t>
            </a:r>
          </a:p>
          <a:p>
            <a:pPr marL="0" indent="0" algn="ctr" eaLnBrk="1" hangingPunct="1">
              <a:buNone/>
            </a:pPr>
            <a:r>
              <a:rPr lang="en-US" sz="2800" b="1" dirty="0" err="1"/>
              <a:t>Thời</a:t>
            </a:r>
            <a:r>
              <a:rPr lang="en-US" sz="2800" b="1" dirty="0"/>
              <a:t> </a:t>
            </a:r>
            <a:r>
              <a:rPr lang="en-US" sz="2800" b="1" dirty="0" err="1"/>
              <a:t>gian</a:t>
            </a:r>
            <a:r>
              <a:rPr lang="en-US" sz="2800" b="1" dirty="0"/>
              <a:t>: 4 </a:t>
            </a:r>
            <a:r>
              <a:rPr lang="en-US" sz="2800" b="1" dirty="0" err="1"/>
              <a:t>phút</a:t>
            </a:r>
            <a:endParaRPr lang="en-US" sz="28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70890" y="1600200"/>
            <a:ext cx="7848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Nêu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giải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quyết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mỗi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huống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sau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2790" y="2310174"/>
            <a:ext cx="78867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Tình huống 1: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nb-N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Tình huống 2: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nb-N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Tình huống 3: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nb-N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Tình huống 4: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  <p:bldP spid="20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685800" y="838200"/>
            <a:ext cx="7797800" cy="122850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nb-NO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Tình huống 1: </a:t>
            </a:r>
            <a:r>
              <a:rPr lang="en-US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rủ</a:t>
            </a:r>
            <a:r>
              <a:rPr 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tắt</a:t>
            </a:r>
            <a:r>
              <a:rPr 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nhưng</a:t>
            </a:r>
            <a:r>
              <a:rPr 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vắng</a:t>
            </a:r>
            <a:r>
              <a:rPr 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vẻ</a:t>
            </a:r>
            <a:r>
              <a:rPr 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85800" y="2667000"/>
            <a:ext cx="7797800" cy="2895600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685800" y="838200"/>
            <a:ext cx="7797800" cy="145710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nb-NO" sz="28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Tình huống 2: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9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dậy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game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90880" y="2667000"/>
            <a:ext cx="7797800" cy="2895600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627380" y="762000"/>
            <a:ext cx="7924800" cy="1752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nb-NO" sz="28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Tình huống 3: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mượn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đụng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chạm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nhạy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90880" y="2667000"/>
            <a:ext cx="7797800" cy="289560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to: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6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627380" y="762000"/>
            <a:ext cx="7924800" cy="1981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nb-NO" sz="28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Tình huống 4: 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Mai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Mai,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90880" y="3200400"/>
            <a:ext cx="7797800" cy="2362200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685800" y="2209800"/>
            <a:ext cx="7797800" cy="3124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eaLnBrk="0" hangingPunct="0"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lang="en-US" b="1" dirty="0"/>
              <a:t>	</a:t>
            </a:r>
            <a:r>
              <a:rPr lang="en-US" b="1" dirty="0" err="1"/>
              <a:t>Tất</a:t>
            </a:r>
            <a:r>
              <a:rPr lang="en-US" b="1" dirty="0"/>
              <a:t> </a:t>
            </a:r>
            <a:r>
              <a:rPr lang="en-US" b="1" dirty="0" err="1"/>
              <a:t>cả</a:t>
            </a:r>
            <a:r>
              <a:rPr lang="en-US" b="1" dirty="0"/>
              <a:t> </a:t>
            </a:r>
            <a:r>
              <a:rPr lang="en-US" b="1" dirty="0" err="1"/>
              <a:t>hành</a:t>
            </a:r>
            <a:r>
              <a:rPr lang="en-US" b="1" dirty="0"/>
              <a:t> vi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xâm</a:t>
            </a:r>
            <a:r>
              <a:rPr lang="en-US" b="1" dirty="0"/>
              <a:t> </a:t>
            </a:r>
            <a:r>
              <a:rPr lang="en-US" b="1" dirty="0" err="1"/>
              <a:t>hại</a:t>
            </a:r>
            <a:r>
              <a:rPr lang="en-US" b="1" dirty="0"/>
              <a:t> </a:t>
            </a:r>
            <a:r>
              <a:rPr lang="en-US" b="1" dirty="0" err="1"/>
              <a:t>trẻ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.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xâm</a:t>
            </a:r>
            <a:r>
              <a:rPr lang="en-US" b="1" dirty="0"/>
              <a:t> </a:t>
            </a:r>
            <a:r>
              <a:rPr lang="en-US" b="1" dirty="0" err="1"/>
              <a:t>hại</a:t>
            </a:r>
            <a:r>
              <a:rPr lang="en-US" b="1" dirty="0"/>
              <a:t> </a:t>
            </a:r>
            <a:r>
              <a:rPr lang="en-US" b="1" dirty="0" err="1"/>
              <a:t>dẫn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hậu</a:t>
            </a:r>
            <a:r>
              <a:rPr lang="en-US" b="1" dirty="0"/>
              <a:t> </a:t>
            </a:r>
            <a:r>
              <a:rPr lang="en-US" b="1" dirty="0" err="1"/>
              <a:t>quả</a:t>
            </a:r>
            <a:r>
              <a:rPr lang="en-US" b="1" dirty="0"/>
              <a:t> </a:t>
            </a:r>
            <a:r>
              <a:rPr lang="en-US" b="1" dirty="0" err="1"/>
              <a:t>nghiêm</a:t>
            </a:r>
            <a:r>
              <a:rPr lang="en-US" b="1" dirty="0"/>
              <a:t> </a:t>
            </a:r>
            <a:r>
              <a:rPr lang="en-US" b="1" dirty="0" err="1"/>
              <a:t>trọng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xác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tinh</a:t>
            </a:r>
            <a:r>
              <a:rPr lang="en-US" b="1" dirty="0"/>
              <a:t> </a:t>
            </a:r>
            <a:r>
              <a:rPr lang="en-US" b="1" dirty="0" err="1"/>
              <a:t>thần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trẻ</a:t>
            </a:r>
            <a:r>
              <a:rPr lang="en-US" b="1" dirty="0"/>
              <a:t>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Cloud 2"/>
          <p:cNvSpPr/>
          <p:nvPr/>
        </p:nvSpPr>
        <p:spPr>
          <a:xfrm>
            <a:off x="2634456" y="533400"/>
            <a:ext cx="3900488" cy="15240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Arial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24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ctrTitle"/>
          </p:nvPr>
        </p:nvSpPr>
        <p:spPr>
          <a:xfrm>
            <a:off x="2283070" y="1524000"/>
            <a:ext cx="4816719" cy="1137138"/>
          </a:xfrm>
        </p:spPr>
        <p:txBody>
          <a:bodyPr/>
          <a:lstStyle/>
          <a:p>
            <a:pPr>
              <a:defRPr/>
            </a:pPr>
            <a:r>
              <a:rPr lang="en-US" altLang="en-US" sz="3200" dirty="0"/>
              <a:t>HOẠT ĐỘNG 3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1015" y="3124200"/>
            <a:ext cx="6888774" cy="1257300"/>
          </a:xfrm>
        </p:spPr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QUY TẮC BÀN TAY TIN CẬY </a:t>
            </a:r>
          </a:p>
        </p:txBody>
      </p:sp>
    </p:spTree>
    <p:extLst>
      <p:ext uri="{BB962C8B-B14F-4D97-AF65-F5344CB8AC3E}">
        <p14:creationId xmlns:p14="http://schemas.microsoft.com/office/powerpoint/2010/main" val="3840670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274060"/>
            <a:ext cx="5334000" cy="1219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THỰC HÀNH VẼ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BÀN TAY TIN CẬY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00175" y="1371600"/>
            <a:ext cx="451485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C00000"/>
                </a:solidFill>
              </a:rPr>
              <a:t>THẢO LUẬN NHÓM 6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C00000"/>
                </a:solidFill>
              </a:rPr>
              <a:t>Thời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gian</a:t>
            </a:r>
            <a:r>
              <a:rPr lang="en-US" sz="3200" b="1" dirty="0">
                <a:solidFill>
                  <a:srgbClr val="C00000"/>
                </a:solidFill>
              </a:rPr>
              <a:t>: 5 </a:t>
            </a:r>
            <a:r>
              <a:rPr lang="en-US" sz="3200" b="1" dirty="0" err="1">
                <a:solidFill>
                  <a:srgbClr val="C00000"/>
                </a:solidFill>
              </a:rPr>
              <a:t>phút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1816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TÊN NHỮNG NGƯỜI CÓ THỂ GIÚP ĐỠ MÌNH LÊN CÁC NGÓN TAY KHI CÓ NGUY CƠ BỊ XÂM HẠI </a:t>
            </a:r>
          </a:p>
        </p:txBody>
      </p:sp>
    </p:spTree>
    <p:extLst>
      <p:ext uri="{BB962C8B-B14F-4D97-AF65-F5344CB8AC3E}">
        <p14:creationId xmlns:p14="http://schemas.microsoft.com/office/powerpoint/2010/main" val="9691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ạy trẻ tránh bị xâm hại bằng quy tắc 5 ngón tay - VietNam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1"/>
            <a:ext cx="3609444" cy="545087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62001"/>
            <a:ext cx="3505519" cy="2629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583733"/>
            <a:ext cx="3505519" cy="26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640080" y="2194560"/>
            <a:ext cx="7797800" cy="390144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 anchorCtr="0"/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eaLnBrk="0" hangingPunct="0"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lang="en-US" b="1" dirty="0"/>
              <a:t>	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tin </a:t>
            </a:r>
            <a:r>
              <a:rPr lang="en-US" dirty="0" err="1"/>
              <a:t>cậy</a:t>
            </a:r>
            <a:r>
              <a:rPr lang="en-US" dirty="0"/>
              <a:t>,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đỡ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.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đỡ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lo </a:t>
            </a:r>
            <a:r>
              <a:rPr lang="en-US" dirty="0" err="1"/>
              <a:t>lắng</a:t>
            </a:r>
            <a:r>
              <a:rPr lang="en-US" dirty="0"/>
              <a:t>, </a:t>
            </a:r>
            <a:r>
              <a:rPr lang="en-US" dirty="0" err="1"/>
              <a:t>sợ</a:t>
            </a:r>
            <a:r>
              <a:rPr lang="en-US" dirty="0"/>
              <a:t> </a:t>
            </a:r>
            <a:r>
              <a:rPr lang="en-US" dirty="0" err="1"/>
              <a:t>hãi</a:t>
            </a:r>
            <a:r>
              <a:rPr lang="en-US" dirty="0"/>
              <a:t>, </a:t>
            </a:r>
            <a:r>
              <a:rPr lang="en-US" dirty="0" err="1"/>
              <a:t>bối</a:t>
            </a:r>
            <a:r>
              <a:rPr lang="en-US" dirty="0"/>
              <a:t> </a:t>
            </a:r>
            <a:r>
              <a:rPr lang="en-US" dirty="0" err="1"/>
              <a:t>rối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chịu</a:t>
            </a:r>
            <a:r>
              <a:rPr lang="en-US" dirty="0"/>
              <a:t>...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Cloud 2"/>
          <p:cNvSpPr/>
          <p:nvPr/>
        </p:nvSpPr>
        <p:spPr>
          <a:xfrm>
            <a:off x="2634456" y="533400"/>
            <a:ext cx="3900488" cy="15240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Arial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319185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T\Downloads\2438_838182ab69d405c52ed396b14bbe8b1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796" y="457200"/>
            <a:ext cx="6714271" cy="51888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80852" y="4953000"/>
            <a:ext cx="6886161" cy="1066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Em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sẽ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làm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gì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trong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tình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huống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trên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753098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8" descr="BD2131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1" y="6334858"/>
            <a:ext cx="8440615" cy="23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29" descr="BD2131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3" y="279889"/>
            <a:ext cx="8440615" cy="23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30" descr="BD2131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47" y="512885"/>
            <a:ext cx="284285" cy="60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31" descr="BD21313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381" y="287217"/>
            <a:ext cx="293077" cy="628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18" name="Rectangle 42"/>
          <p:cNvSpPr>
            <a:spLocks noChangeArrowheads="1"/>
          </p:cNvSpPr>
          <p:nvPr/>
        </p:nvSpPr>
        <p:spPr bwMode="auto">
          <a:xfrm>
            <a:off x="992066" y="2306515"/>
            <a:ext cx="7197969" cy="309049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22041" algn="just" defTabSz="844083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Chuẩn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bị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bài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sau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: </a:t>
            </a:r>
            <a:r>
              <a:rPr lang="en-US" altLang="en-US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Em</a:t>
            </a:r>
            <a:r>
              <a:rPr lang="en-US" alt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yêu</a:t>
            </a:r>
            <a:r>
              <a:rPr lang="en-US" alt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hoà</a:t>
            </a:r>
            <a:r>
              <a:rPr lang="en-US" alt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bình</a:t>
            </a:r>
            <a:r>
              <a:rPr lang="en-US" alt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(</a:t>
            </a:r>
            <a:r>
              <a:rPr lang="en-US" altLang="en-US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tiết</a:t>
            </a:r>
            <a:r>
              <a:rPr lang="en-US" alt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1)</a:t>
            </a:r>
          </a:p>
        </p:txBody>
      </p:sp>
      <p:sp>
        <p:nvSpPr>
          <p:cNvPr id="2" name="Cloud 1"/>
          <p:cNvSpPr/>
          <p:nvPr/>
        </p:nvSpPr>
        <p:spPr>
          <a:xfrm>
            <a:off x="2668465" y="593481"/>
            <a:ext cx="3833445" cy="155037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844083">
              <a:defRPr/>
            </a:pPr>
            <a:r>
              <a:rPr lang="en-US" sz="3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Arial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8096351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G:\anh slide\child-cartoon-illustration-cartoon-stud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75" y="1603131"/>
            <a:ext cx="6491654" cy="365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1"/>
          <p:cNvSpPr txBox="1">
            <a:spLocks noChangeArrowheads="1"/>
          </p:cNvSpPr>
          <p:nvPr/>
        </p:nvSpPr>
        <p:spPr bwMode="auto">
          <a:xfrm>
            <a:off x="2839915" y="2400301"/>
            <a:ext cx="4004897" cy="105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42618">
              <a:spcBef>
                <a:spcPct val="0"/>
              </a:spcBef>
              <a:buNone/>
              <a:defRPr/>
            </a:pPr>
            <a:r>
              <a:rPr lang="en-US" altLang="en-US" sz="3124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tập thật tốt nhé!</a:t>
            </a:r>
          </a:p>
        </p:txBody>
      </p:sp>
    </p:spTree>
    <p:extLst>
      <p:ext uri="{BB962C8B-B14F-4D97-AF65-F5344CB8AC3E}">
        <p14:creationId xmlns:p14="http://schemas.microsoft.com/office/powerpoint/2010/main" val="196408948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65032" y="2888274"/>
            <a:ext cx="6005146" cy="684334"/>
          </a:xfrm>
        </p:spPr>
        <p:txBody>
          <a:bodyPr/>
          <a:lstStyle/>
          <a:p>
            <a:pPr>
              <a:defRPr/>
            </a:pPr>
            <a:r>
              <a:rPr lang="en-US" sz="2839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39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39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39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39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39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39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39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sz="2839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39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br>
              <a:rPr lang="en-US" sz="2839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39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39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39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839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-351692" y="3640017"/>
            <a:ext cx="8995997" cy="712177"/>
          </a:xfrm>
        </p:spPr>
        <p:txBody>
          <a:bodyPr/>
          <a:lstStyle/>
          <a:p>
            <a:pPr>
              <a:defRPr/>
            </a:pPr>
            <a:r>
              <a:rPr lang="en-US" sz="2839" b="1" dirty="0">
                <a:latin typeface="Arial" panose="020B0604020202020204" pitchFamily="34" charset="0"/>
                <a:cs typeface="Arial" panose="020B0604020202020204" pitchFamily="34" charset="0"/>
              </a:rPr>
              <a:t>	PHÒNG TRÁNH BỊ XÂM HẠI (TIẾT 2)</a:t>
            </a:r>
          </a:p>
        </p:txBody>
      </p:sp>
    </p:spTree>
    <p:extLst>
      <p:ext uri="{BB962C8B-B14F-4D97-AF65-F5344CB8AC3E}">
        <p14:creationId xmlns:p14="http://schemas.microsoft.com/office/powerpoint/2010/main" val="50097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14146" y="731229"/>
            <a:ext cx="5517174" cy="495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124" b="1">
                <a:solidFill>
                  <a:srgbClr val="C00000"/>
                </a:solidFill>
                <a:latin typeface="Arial" panose="020B0604020202020204" pitchFamily="34" charset="0"/>
              </a:rPr>
              <a:t>YÊU CẦU CẦN ĐẠT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401408" y="2076451"/>
            <a:ext cx="1076898" cy="26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844083">
              <a:defRPr/>
            </a:pPr>
            <a:r>
              <a:rPr lang="en-US" sz="113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panose="020B0604020202020204" pitchFamily="34" charset="0"/>
              </a:rPr>
              <a:t>	</a:t>
            </a:r>
            <a:r>
              <a:rPr lang="en-US" sz="1136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11773" y="1226529"/>
            <a:ext cx="8321920" cy="456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Nêu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được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một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hại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Biết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vì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phải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phòng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hại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Nêu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được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một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định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cơ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bản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pháp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luật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về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phòng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trẻ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em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Thực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được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một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kỹ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phòng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xâm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hại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76675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ctrTitle"/>
          </p:nvPr>
        </p:nvSpPr>
        <p:spPr>
          <a:xfrm>
            <a:off x="2283070" y="1524000"/>
            <a:ext cx="4816719" cy="1137138"/>
          </a:xfrm>
        </p:spPr>
        <p:txBody>
          <a:bodyPr/>
          <a:lstStyle/>
          <a:p>
            <a:pPr>
              <a:defRPr/>
            </a:pPr>
            <a:r>
              <a:rPr lang="en-US" altLang="en-US" sz="3200" dirty="0"/>
              <a:t>HOẠT ĐỘNG 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1015" y="3048000"/>
            <a:ext cx="6888774" cy="1257300"/>
          </a:xfrm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NHỮNG QUY TẮC, BIỆN PHÁP PHÒNG TRÁNH BỊ XÂM HẠI</a:t>
            </a:r>
          </a:p>
        </p:txBody>
      </p:sp>
    </p:spTree>
    <p:extLst>
      <p:ext uri="{BB962C8B-B14F-4D97-AF65-F5344CB8AC3E}">
        <p14:creationId xmlns:p14="http://schemas.microsoft.com/office/powerpoint/2010/main" val="189447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060" y="2971800"/>
            <a:ext cx="5486400" cy="1828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</a:rPr>
              <a:t>LIỆT KÊ CÁC QUY TẮC, BIỆN PHÁP PHÒNG TRÁNH BỊ XÂM HẠI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52500" y="1828800"/>
            <a:ext cx="5410200" cy="762000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410323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143000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thọai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642144" y="2209800"/>
            <a:ext cx="7797800" cy="3733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eaLnBrk="0" hangingPunct="0"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lang="en-US" dirty="0"/>
              <a:t>	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khiến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xâm</a:t>
            </a:r>
            <a:r>
              <a:rPr lang="en-US" dirty="0"/>
              <a:t> </a:t>
            </a:r>
            <a:r>
              <a:rPr lang="en-US" dirty="0" err="1"/>
              <a:t>hại</a:t>
            </a:r>
            <a:r>
              <a:rPr lang="en-US" dirty="0"/>
              <a:t>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xâm</a:t>
            </a:r>
            <a:r>
              <a:rPr lang="en-US" dirty="0"/>
              <a:t> </a:t>
            </a:r>
            <a:r>
              <a:rPr lang="en-US" dirty="0" err="1"/>
              <a:t>hại</a:t>
            </a:r>
            <a:r>
              <a:rPr lang="en-US" dirty="0"/>
              <a:t>, </a:t>
            </a:r>
            <a:r>
              <a:rPr lang="en-US" dirty="0" err="1"/>
              <a:t>tuỳ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Cloud 2"/>
          <p:cNvSpPr/>
          <p:nvPr/>
        </p:nvSpPr>
        <p:spPr>
          <a:xfrm>
            <a:off x="2590800" y="457200"/>
            <a:ext cx="3900488" cy="15240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Arial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247922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ctrTitle"/>
          </p:nvPr>
        </p:nvSpPr>
        <p:spPr>
          <a:xfrm>
            <a:off x="2283070" y="1524000"/>
            <a:ext cx="4816719" cy="1137138"/>
          </a:xfrm>
        </p:spPr>
        <p:txBody>
          <a:bodyPr/>
          <a:lstStyle/>
          <a:p>
            <a:pPr>
              <a:defRPr/>
            </a:pPr>
            <a:r>
              <a:rPr lang="en-US" altLang="en-US" sz="3200" dirty="0"/>
              <a:t>HOẠT ĐỘNG 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1015" y="2971800"/>
            <a:ext cx="6888774" cy="1257300"/>
          </a:xfrm>
        </p:spPr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GIẢI QUYẾT TÌNH HUỐNG</a:t>
            </a:r>
          </a:p>
        </p:txBody>
      </p:sp>
    </p:spTree>
    <p:extLst>
      <p:ext uri="{BB962C8B-B14F-4D97-AF65-F5344CB8AC3E}">
        <p14:creationId xmlns:p14="http://schemas.microsoft.com/office/powerpoint/2010/main" val="508832842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ào cờ Tuần 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886E0"/>
      </a:accent1>
      <a:accent2>
        <a:srgbClr val="0C426E"/>
      </a:accent2>
      <a:accent3>
        <a:srgbClr val="03C9F7"/>
      </a:accent3>
      <a:accent4>
        <a:srgbClr val="125C98"/>
      </a:accent4>
      <a:accent5>
        <a:srgbClr val="FAB300"/>
      </a:accent5>
      <a:accent6>
        <a:srgbClr val="FDE8AA"/>
      </a:accent6>
      <a:hlink>
        <a:srgbClr val="128CF8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1017</Words>
  <Application>Microsoft Office PowerPoint</Application>
  <PresentationFormat>On-screen Show (4:3)</PresentationFormat>
  <Paragraphs>62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.VnTime</vt:lpstr>
      <vt:lpstr>Arial</vt:lpstr>
      <vt:lpstr>Calibri</vt:lpstr>
      <vt:lpstr>Calibri Light</vt:lpstr>
      <vt:lpstr>Comic Sans MS</vt:lpstr>
      <vt:lpstr>Garamond</vt:lpstr>
      <vt:lpstr>Times New Roman</vt:lpstr>
      <vt:lpstr>Wingdings</vt:lpstr>
      <vt:lpstr>2_Default Design</vt:lpstr>
      <vt:lpstr>1_Crayons</vt:lpstr>
      <vt:lpstr>2_Edge</vt:lpstr>
      <vt:lpstr>1_Network</vt:lpstr>
      <vt:lpstr>1_Office Theme</vt:lpstr>
      <vt:lpstr>Office Theme</vt:lpstr>
      <vt:lpstr>Chào cờ Tuần 24</vt:lpstr>
      <vt:lpstr>主题5</vt:lpstr>
      <vt:lpstr>1_Default Design</vt:lpstr>
      <vt:lpstr>3_Default Design</vt:lpstr>
      <vt:lpstr>PowerPoint Presentation</vt:lpstr>
      <vt:lpstr>PowerPoint Presentation</vt:lpstr>
      <vt:lpstr>Thứ sáu ngày 18 tháng 03 năm 2021 Đạo đức</vt:lpstr>
      <vt:lpstr>YÊU CẦU CẦN ĐẠT</vt:lpstr>
      <vt:lpstr>HOẠT ĐỘNG 1</vt:lpstr>
      <vt:lpstr>LIỆT KÊ CÁC QUY TẮC, BIỆN PHÁP PHÒNG TRÁNH BỊ XÂM HẠI</vt:lpstr>
      <vt:lpstr>PowerPoint Presentation</vt:lpstr>
      <vt:lpstr>PowerPoint Presentation</vt:lpstr>
      <vt:lpstr>HOẠT ĐỘNG 2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3</vt:lpstr>
      <vt:lpstr>THỰC HÀNH VẼ  BÀN TAY TIN CẬY 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PGD &amp; ĐT CHÂU THÀNH TRƯỜNG TH PHÚ TÚC</dc:title>
  <dc:creator>TuanQuoc</dc:creator>
  <cp:lastModifiedBy>A33515 Vũ Tuấn Long</cp:lastModifiedBy>
  <cp:revision>37</cp:revision>
  <dcterms:created xsi:type="dcterms:W3CDTF">2009-10-13T16:44:53Z</dcterms:created>
  <dcterms:modified xsi:type="dcterms:W3CDTF">2023-03-14T07:40:48Z</dcterms:modified>
</cp:coreProperties>
</file>