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4" r:id="rId2"/>
    <p:sldId id="258" r:id="rId3"/>
    <p:sldId id="260" r:id="rId4"/>
    <p:sldId id="288" r:id="rId5"/>
    <p:sldId id="261" r:id="rId6"/>
    <p:sldId id="262" r:id="rId7"/>
    <p:sldId id="264" r:id="rId8"/>
    <p:sldId id="269" r:id="rId9"/>
    <p:sldId id="274" r:id="rId10"/>
    <p:sldId id="277" r:id="rId11"/>
    <p:sldId id="278" r:id="rId12"/>
    <p:sldId id="279" r:id="rId13"/>
    <p:sldId id="285" r:id="rId14"/>
    <p:sldId id="287" r:id="rId15"/>
    <p:sldId id="286" r:id="rId16"/>
    <p:sldId id="282" r:id="rId17"/>
    <p:sldId id="281" r:id="rId18"/>
    <p:sldId id="28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FF"/>
    <a:srgbClr val="663300"/>
    <a:srgbClr val="FF00FF"/>
    <a:srgbClr val="FEE5A0"/>
    <a:srgbClr val="F8FAA4"/>
    <a:srgbClr val="FAF8A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750559-C0E3-47C1-A352-F73509AA732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A749EE-9D3E-41F5-851D-7B3DEE4314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457172D-42DC-47D1-B065-7DA66D200CAA}" type="slidenum">
              <a:rPr lang="en-US" smtClean="0"/>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CCFC482-B258-4D04-8A61-51D1353998EE}" type="slidenum">
              <a:rPr lang="en-US" smtClean="0"/>
              <a:pPr/>
              <a:t>10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CF3D8AC-BC7E-4D1D-ADBD-BEC92B24D1D7}" type="slidenum">
              <a:rPr lang="en-US" smtClean="0"/>
              <a:pPr/>
              <a:t>11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608CFCF-DC3B-4573-9227-5CD4073CEA67}" type="slidenum">
              <a:rPr lang="en-US" smtClean="0"/>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D08FAD-87A4-4DC4-80CF-653F04206068}" type="slidenum">
              <a:rPr lang="en-US" smtClean="0"/>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9F24D98-03AE-4A6C-9C97-147D3CE4710B}" type="slidenum">
              <a:rPr lang="en-US" smtClean="0"/>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0BDAA5C-328F-41B6-819B-EAE069DFD0FD}" type="slidenum">
              <a:rPr lang="en-US" smtClean="0"/>
              <a:pPr/>
              <a:t>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84ACA29-9B6A-46C0-A827-B9F8675B7207}" type="slidenum">
              <a:rPr lang="en-US" smtClean="0"/>
              <a:pPr/>
              <a:t>16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B2CDB9E-A75B-4BF5-A0B8-6B30B6E7114B}" type="slidenum">
              <a:rPr lang="en-US" smtClean="0"/>
              <a:pPr/>
              <a:t>17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B2CDB9E-A75B-4BF5-A0B8-6B30B6E7114B}" type="slidenum">
              <a:rPr lang="en-US" smtClean="0"/>
              <a:pPr/>
              <a:t>18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866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E015EF7-C364-4215-9768-86F1A5B86985}" type="slidenum">
              <a:rPr lang="en-US" smtClean="0"/>
              <a:pPr/>
              <a:t>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729365C-D306-4E35-B600-3123969493A3}" type="slidenum">
              <a:rPr lang="en-US" smtClean="0"/>
              <a:pPr/>
              <a:t>3</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729365C-D306-4E35-B600-3123969493A3}" type="slidenum">
              <a:rPr lang="en-US" smtClean="0"/>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9572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04C3EF9-37B8-4E49-BB1C-878D1588A550}" type="slidenum">
              <a:rPr lang="en-US" smtClean="0"/>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0C39FF-B948-4A09-BB5C-03D0836937D2}" type="slidenum">
              <a:rPr lang="en-US" smtClean="0"/>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6C7D0D2-24F0-4A5C-9D13-CE4D784EAD0B}" type="slidenum">
              <a:rPr lang="en-US" smtClean="0"/>
              <a:pPr/>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B456ECC-C010-43EC-9F73-8D3A2AC64EC2}" type="slidenum">
              <a:rPr lang="en-US" smtClean="0"/>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294A8E-2AD4-41FC-9D2B-B2E966B4AA65}" type="slidenum">
              <a:rPr lang="en-US" smtClean="0"/>
              <a:pPr/>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9AF1A58-F756-435B-8F9A-07CC9627978A}" type="datetime1">
              <a:rPr lang="en-US"/>
              <a:pPr>
                <a:defRPr/>
              </a:pPr>
              <a:t>5/3/2022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42E83-46E3-4703-954D-810F9FB27DEA}" type="slidenum">
              <a:rPr lang="en-US"/>
              <a:pPr>
                <a:defRPr/>
              </a:pPr>
              <a:t>‹#›</a:t>
            </a:fld>
            <a:endParaRPr lang="en-US"/>
          </a:p>
        </p:txBody>
      </p:sp>
    </p:spTree>
  </p:cSld>
  <p:clrMapOvr>
    <a:masterClrMapping/>
  </p:clrMapOvr>
  <p:transition spd="med" advTm="5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24A2F34-BF94-42EF-95CA-E6FD319E9657}" type="datetime1">
              <a:rPr lang="en-US"/>
              <a:pPr>
                <a:defRPr/>
              </a:pPr>
              <a:t>5/3/2022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098711-6D3B-4107-BEF8-A9E12621B03B}" type="slidenum">
              <a:rPr lang="en-US"/>
              <a:pPr>
                <a:defRPr/>
              </a:pPr>
              <a:t>‹#›</a:t>
            </a:fld>
            <a:endParaRPr lang="en-US"/>
          </a:p>
        </p:txBody>
      </p:sp>
    </p:spTree>
  </p:cSld>
  <p:clrMapOvr>
    <a:masterClrMapping/>
  </p:clrMapOvr>
  <p:transition spd="med" advTm="5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945F4E6-561B-475F-A409-554CDAB3E767}" type="datetime1">
              <a:rPr lang="en-US"/>
              <a:pPr>
                <a:defRPr/>
              </a:pPr>
              <a:t>5/3/2022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1B980-45D9-414E-9348-DFF9A8E3E232}" type="slidenum">
              <a:rPr lang="en-US"/>
              <a:pPr>
                <a:defRPr/>
              </a:pPr>
              <a:t>‹#›</a:t>
            </a:fld>
            <a:endParaRPr lang="en-US"/>
          </a:p>
        </p:txBody>
      </p:sp>
    </p:spTree>
  </p:cSld>
  <p:clrMapOvr>
    <a:masterClrMapping/>
  </p:clrMapOvr>
  <p:transition spd="med" advTm="5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FCA5A38-E156-47C5-AED6-34BCFD16763B}" type="datetime1">
              <a:rPr lang="en-US"/>
              <a:pPr>
                <a:defRPr/>
              </a:pPr>
              <a:t>5/3/2022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3FAF2C-C564-413A-8B67-1102B1EB3020}" type="slidenum">
              <a:rPr lang="en-US"/>
              <a:pPr>
                <a:defRPr/>
              </a:pPr>
              <a:t>‹#›</a:t>
            </a:fld>
            <a:endParaRPr lang="en-US"/>
          </a:p>
        </p:txBody>
      </p:sp>
    </p:spTree>
  </p:cSld>
  <p:clrMapOvr>
    <a:masterClrMapping/>
  </p:clrMapOvr>
  <p:transition spd="med" advTm="5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B05C75E-5632-4EBD-8BE6-3FF955511139}" type="datetime1">
              <a:rPr lang="en-US"/>
              <a:pPr>
                <a:defRPr/>
              </a:pPr>
              <a:t>5/3/2022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E9DD2-BC64-4006-BC77-4E6D74217BB2}" type="slidenum">
              <a:rPr lang="en-US"/>
              <a:pPr>
                <a:defRPr/>
              </a:pPr>
              <a:t>‹#›</a:t>
            </a:fld>
            <a:endParaRPr lang="en-US"/>
          </a:p>
        </p:txBody>
      </p:sp>
    </p:spTree>
  </p:cSld>
  <p:clrMapOvr>
    <a:masterClrMapping/>
  </p:clrMapOvr>
  <p:transition spd="med" advTm="5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B858B6F-7153-456E-89D0-A2E85261A1B2}" type="datetime1">
              <a:rPr lang="en-US"/>
              <a:pPr>
                <a:defRPr/>
              </a:pPr>
              <a:t>5/3/2022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3BAA05-AE97-43FB-8141-9A31BF7AA225}" type="slidenum">
              <a:rPr lang="en-US"/>
              <a:pPr>
                <a:defRPr/>
              </a:pPr>
              <a:t>‹#›</a:t>
            </a:fld>
            <a:endParaRPr lang="en-US"/>
          </a:p>
        </p:txBody>
      </p:sp>
    </p:spTree>
  </p:cSld>
  <p:clrMapOvr>
    <a:masterClrMapping/>
  </p:clrMapOvr>
  <p:transition spd="med" advTm="5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41B3FEF-F212-4860-8F5F-2E28A9E7A5A5}" type="datetime1">
              <a:rPr lang="en-US"/>
              <a:pPr>
                <a:defRPr/>
              </a:pPr>
              <a:t>5/3/2022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3575FA-2CDE-4913-B63F-31EF8AA9704B}" type="slidenum">
              <a:rPr lang="en-US"/>
              <a:pPr>
                <a:defRPr/>
              </a:pPr>
              <a:t>‹#›</a:t>
            </a:fld>
            <a:endParaRPr lang="en-US"/>
          </a:p>
        </p:txBody>
      </p:sp>
    </p:spTree>
  </p:cSld>
  <p:clrMapOvr>
    <a:masterClrMapping/>
  </p:clrMapOvr>
  <p:transition spd="med" advTm="5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2B3B8FC-35A5-41C2-B614-40AA6AE307E4}" type="datetime1">
              <a:rPr lang="en-US"/>
              <a:pPr>
                <a:defRPr/>
              </a:pPr>
              <a:t>5/3/2022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8ABA2F-3A40-43D3-B198-D893E6D85A3D}" type="slidenum">
              <a:rPr lang="en-US"/>
              <a:pPr>
                <a:defRPr/>
              </a:pPr>
              <a:t>‹#›</a:t>
            </a:fld>
            <a:endParaRPr lang="en-US"/>
          </a:p>
        </p:txBody>
      </p:sp>
    </p:spTree>
  </p:cSld>
  <p:clrMapOvr>
    <a:masterClrMapping/>
  </p:clrMapOvr>
  <p:transition spd="med" advTm="5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87D5330-1444-4175-82F1-9D7D059DC001}" type="datetime1">
              <a:rPr lang="en-US"/>
              <a:pPr>
                <a:defRPr/>
              </a:pPr>
              <a:t>5/3/2022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12BEDB-1C7C-4F99-9CBE-2042B9406DB6}" type="slidenum">
              <a:rPr lang="en-US"/>
              <a:pPr>
                <a:defRPr/>
              </a:pPr>
              <a:t>‹#›</a:t>
            </a:fld>
            <a:endParaRPr lang="en-US"/>
          </a:p>
        </p:txBody>
      </p:sp>
    </p:spTree>
  </p:cSld>
  <p:clrMapOvr>
    <a:masterClrMapping/>
  </p:clrMapOvr>
  <p:transition spd="med" advTm="5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07EBEF-3EFE-49DD-B429-70C8D0B174AF}" type="datetime1">
              <a:rPr lang="en-US"/>
              <a:pPr>
                <a:defRPr/>
              </a:pPr>
              <a:t>5/3/2022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15566-22C0-4EF8-8C78-5E1F7E776D20}" type="slidenum">
              <a:rPr lang="en-US"/>
              <a:pPr>
                <a:defRPr/>
              </a:pPr>
              <a:t>‹#›</a:t>
            </a:fld>
            <a:endParaRPr lang="en-US"/>
          </a:p>
        </p:txBody>
      </p:sp>
    </p:spTree>
  </p:cSld>
  <p:clrMapOvr>
    <a:masterClrMapping/>
  </p:clrMapOvr>
  <p:transition spd="med" advTm="5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DFA852-8ECC-43AA-9CFF-405B71E617B8}" type="datetime1">
              <a:rPr lang="en-US"/>
              <a:pPr>
                <a:defRPr/>
              </a:pPr>
              <a:t>5/3/2022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EEA201-E543-451D-A8BC-150731F0AE50}" type="slidenum">
              <a:rPr lang="en-US"/>
              <a:pPr>
                <a:defRPr/>
              </a:pPr>
              <a:t>‹#›</a:t>
            </a:fld>
            <a:endParaRPr lang="en-US"/>
          </a:p>
        </p:txBody>
      </p:sp>
    </p:spTree>
  </p:cSld>
  <p:clrMapOvr>
    <a:masterClrMapping/>
  </p:clrMapOvr>
  <p:transition spd="med" advTm="5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BA3"/>
            </a:gs>
            <a:gs pos="50000">
              <a:schemeClr val="bg1"/>
            </a:gs>
            <a:gs pos="100000">
              <a:srgbClr val="DCFBA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CC0E954-F67D-448D-B936-35B23B2B6A99}" type="datetime1">
              <a:rPr lang="en-US"/>
              <a:pPr>
                <a:defRPr/>
              </a:pPr>
              <a:t>5/3/2022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BF016E-DD13-4446-AA51-EBEC9BBD2B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5000">
    <p:split orient="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hyperlink" Target="../../sonmoc/Local%20Settings/GI&#193;O%20&#193;N%20HO&#193;%20SINH%20T&#7892;NG%20H&#7906;P/giao%20an%20cap%203%20power%20point/cochechung.ppt"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3.jpeg"/><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081%20N.Portelli%20Rosen%20bluh'n%20wieder%20schon.mp3"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BB2D8E6D-AFB0-4B6C-886C-7E262C6766C3}" type="slidenum">
              <a:rPr lang="en-US" smtClean="0"/>
              <a:pPr/>
              <a:t>1</a:t>
            </a:fld>
            <a:endParaRPr lang="en-US"/>
          </a:p>
        </p:txBody>
      </p:sp>
      <p:pic>
        <p:nvPicPr>
          <p:cNvPr id="2051" name="Picture 2" descr="ph-11456"/>
          <p:cNvPicPr>
            <a:picLocks noChangeAspect="1" noChangeArrowheads="1"/>
          </p:cNvPicPr>
          <p:nvPr/>
        </p:nvPicPr>
        <p:blipFill>
          <a:blip r:embed="rId4"/>
          <a:srcRect/>
          <a:stretch>
            <a:fillRect/>
          </a:stretch>
        </p:blipFill>
        <p:spPr bwMode="auto">
          <a:xfrm>
            <a:off x="42863" y="14288"/>
            <a:ext cx="9144000" cy="6838950"/>
          </a:xfrm>
          <a:prstGeom prst="rect">
            <a:avLst/>
          </a:prstGeom>
          <a:noFill/>
          <a:ln w="9525">
            <a:noFill/>
            <a:miter lim="800000"/>
            <a:headEnd/>
            <a:tailEnd/>
          </a:ln>
        </p:spPr>
      </p:pic>
      <p:sp>
        <p:nvSpPr>
          <p:cNvPr id="2052" name="Text Box 3"/>
          <p:cNvSpPr txBox="1">
            <a:spLocks noChangeArrowheads="1"/>
          </p:cNvSpPr>
          <p:nvPr/>
        </p:nvSpPr>
        <p:spPr bwMode="auto">
          <a:xfrm>
            <a:off x="2879725" y="5446713"/>
            <a:ext cx="184150" cy="366712"/>
          </a:xfrm>
          <a:prstGeom prst="rect">
            <a:avLst/>
          </a:prstGeom>
          <a:noFill/>
          <a:ln w="12700" cap="sq">
            <a:noFill/>
            <a:miter lim="800000"/>
            <a:headEnd type="none" w="sm" len="sm"/>
            <a:tailEnd type="none" w="sm" len="sm"/>
          </a:ln>
        </p:spPr>
        <p:txBody>
          <a:bodyPr wrap="none">
            <a:spAutoFit/>
          </a:bodyPr>
          <a:lstStyle/>
          <a:p>
            <a:pPr eaLnBrk="0" hangingPunct="0"/>
            <a:endParaRPr lang="en-US">
              <a:cs typeface="Arial" charset="0"/>
            </a:endParaRPr>
          </a:p>
        </p:txBody>
      </p:sp>
      <p:sp>
        <p:nvSpPr>
          <p:cNvPr id="57348" name="Oval 4">
            <a:hlinkClick r:id="rId5" action="ppaction://hlinkpres?slideindex=1&amp;slidetitle="/>
          </p:cNvPr>
          <p:cNvSpPr>
            <a:spLocks noChangeArrowheads="1"/>
          </p:cNvSpPr>
          <p:nvPr/>
        </p:nvSpPr>
        <p:spPr bwMode="auto">
          <a:xfrm>
            <a:off x="1572744" y="1743696"/>
            <a:ext cx="6477000" cy="2209800"/>
          </a:xfrm>
          <a:prstGeom prst="ellipse">
            <a:avLst/>
          </a:prstGeom>
          <a:gradFill rotWithShape="1">
            <a:gsLst>
              <a:gs pos="0">
                <a:srgbClr val="FF3300"/>
              </a:gs>
              <a:gs pos="100000">
                <a:srgbClr val="FFFF00"/>
              </a:gs>
            </a:gsLst>
            <a:lin ang="5400000" scaled="1"/>
          </a:gradFill>
          <a:ln w="9525">
            <a:round/>
            <a:headEnd/>
            <a:tailEnd/>
          </a:ln>
          <a:scene3d>
            <a:camera prst="legacyObliqueBottomLeft"/>
            <a:lightRig rig="legacyFlat3" dir="t"/>
          </a:scene3d>
          <a:sp3d extrusionH="430200" prstMaterial="legacyMatte">
            <a:bevelT w="13500" h="13500" prst="angle"/>
            <a:bevelB w="13500" h="13500" prst="angle"/>
            <a:extrusionClr>
              <a:srgbClr val="FF3300"/>
            </a:extrusionClr>
          </a:sp3d>
        </p:spPr>
        <p:txBody>
          <a:bodyPr wrap="none" anchor="ctr">
            <a:flatTx/>
          </a:bodyPr>
          <a:lstStyle/>
          <a:p>
            <a:pPr algn="ctr" eaLnBrk="0" hangingPunct="0"/>
            <a:r>
              <a:rPr lang="en-US" sz="2800" b="1" dirty="0" err="1">
                <a:solidFill>
                  <a:srgbClr val="1E3AC4"/>
                </a:solidFill>
                <a:cs typeface="Arial" charset="0"/>
              </a:rPr>
              <a:t>Chào</a:t>
            </a:r>
            <a:r>
              <a:rPr lang="en-US" sz="2800" b="1" dirty="0">
                <a:solidFill>
                  <a:srgbClr val="1E3AC4"/>
                </a:solidFill>
                <a:cs typeface="Arial" charset="0"/>
              </a:rPr>
              <a:t> </a:t>
            </a:r>
            <a:r>
              <a:rPr lang="en-US" sz="2800" b="1" dirty="0" err="1">
                <a:solidFill>
                  <a:srgbClr val="1E3AC4"/>
                </a:solidFill>
                <a:cs typeface="Arial" charset="0"/>
              </a:rPr>
              <a:t>mừng</a:t>
            </a:r>
            <a:r>
              <a:rPr lang="en-US" sz="2800" b="1" dirty="0">
                <a:solidFill>
                  <a:srgbClr val="1E3AC4"/>
                </a:solidFill>
                <a:cs typeface="Arial" charset="0"/>
              </a:rPr>
              <a:t> </a:t>
            </a:r>
            <a:r>
              <a:rPr lang="en-US" sz="2800" b="1" dirty="0" err="1">
                <a:solidFill>
                  <a:srgbClr val="1E3AC4"/>
                </a:solidFill>
                <a:cs typeface="Arial" charset="0"/>
              </a:rPr>
              <a:t>các</a:t>
            </a:r>
            <a:r>
              <a:rPr lang="en-US" sz="2800" b="1" dirty="0">
                <a:solidFill>
                  <a:srgbClr val="1E3AC4"/>
                </a:solidFill>
                <a:cs typeface="Arial" charset="0"/>
              </a:rPr>
              <a:t> con </a:t>
            </a:r>
            <a:r>
              <a:rPr lang="en-US" sz="2800" b="1" dirty="0" err="1">
                <a:solidFill>
                  <a:srgbClr val="1E3AC4"/>
                </a:solidFill>
                <a:cs typeface="Arial" charset="0"/>
              </a:rPr>
              <a:t>đến</a:t>
            </a:r>
            <a:r>
              <a:rPr lang="en-US" sz="2800" b="1" dirty="0">
                <a:solidFill>
                  <a:srgbClr val="1E3AC4"/>
                </a:solidFill>
                <a:cs typeface="Arial" charset="0"/>
              </a:rPr>
              <a:t> </a:t>
            </a:r>
            <a:r>
              <a:rPr lang="en-US" sz="2800" b="1" dirty="0" err="1">
                <a:solidFill>
                  <a:srgbClr val="1E3AC4"/>
                </a:solidFill>
                <a:cs typeface="Arial" charset="0"/>
              </a:rPr>
              <a:t>với</a:t>
            </a:r>
            <a:r>
              <a:rPr lang="en-US" sz="2800" b="1" dirty="0">
                <a:solidFill>
                  <a:srgbClr val="1E3AC4"/>
                </a:solidFill>
                <a:cs typeface="Arial" charset="0"/>
              </a:rPr>
              <a:t> </a:t>
            </a:r>
            <a:r>
              <a:rPr lang="en-US" sz="2800" b="1" dirty="0" err="1">
                <a:solidFill>
                  <a:srgbClr val="1E3AC4"/>
                </a:solidFill>
                <a:cs typeface="Arial" charset="0"/>
              </a:rPr>
              <a:t>tiết</a:t>
            </a:r>
            <a:r>
              <a:rPr lang="en-US" sz="2800" b="1" dirty="0">
                <a:solidFill>
                  <a:srgbClr val="1E3AC4"/>
                </a:solidFill>
                <a:cs typeface="Arial" charset="0"/>
              </a:rPr>
              <a:t> </a:t>
            </a:r>
          </a:p>
          <a:p>
            <a:pPr algn="ctr" eaLnBrk="0" hangingPunct="0"/>
            <a:r>
              <a:rPr lang="en-US" sz="2800" b="1" dirty="0" err="1">
                <a:solidFill>
                  <a:srgbClr val="1E3AC4"/>
                </a:solidFill>
                <a:cs typeface="Arial" charset="0"/>
              </a:rPr>
              <a:t>Tập</a:t>
            </a:r>
            <a:r>
              <a:rPr lang="en-US" sz="2800" b="1" dirty="0">
                <a:solidFill>
                  <a:srgbClr val="1E3AC4"/>
                </a:solidFill>
                <a:cs typeface="Arial" charset="0"/>
              </a:rPr>
              <a:t> </a:t>
            </a:r>
            <a:r>
              <a:rPr lang="en-US" sz="2800" b="1" dirty="0" err="1">
                <a:solidFill>
                  <a:srgbClr val="1E3AC4"/>
                </a:solidFill>
                <a:cs typeface="Arial" charset="0"/>
              </a:rPr>
              <a:t>làm</a:t>
            </a:r>
            <a:r>
              <a:rPr lang="en-US" sz="2800" b="1" dirty="0">
                <a:solidFill>
                  <a:srgbClr val="1E3AC4"/>
                </a:solidFill>
                <a:cs typeface="Arial" charset="0"/>
              </a:rPr>
              <a:t> </a:t>
            </a:r>
            <a:r>
              <a:rPr lang="en-US" sz="2800" b="1" dirty="0" err="1">
                <a:solidFill>
                  <a:srgbClr val="1E3AC4"/>
                </a:solidFill>
                <a:cs typeface="Arial" charset="0"/>
              </a:rPr>
              <a:t>văn</a:t>
            </a:r>
            <a:r>
              <a:rPr lang="en-US" sz="2800" b="1" dirty="0">
                <a:solidFill>
                  <a:srgbClr val="1E3AC4"/>
                </a:solidFill>
                <a:cs typeface="Arial" charset="0"/>
              </a:rPr>
              <a:t> – </a:t>
            </a:r>
            <a:r>
              <a:rPr lang="en-US" sz="2800" b="1" dirty="0" err="1">
                <a:solidFill>
                  <a:srgbClr val="1E3AC4"/>
                </a:solidFill>
                <a:cs typeface="Arial" charset="0"/>
              </a:rPr>
              <a:t>Lớp</a:t>
            </a:r>
            <a:r>
              <a:rPr lang="en-US" sz="2800" b="1" dirty="0">
                <a:solidFill>
                  <a:srgbClr val="1E3AC4"/>
                </a:solidFill>
                <a:cs typeface="Arial" charset="0"/>
              </a:rPr>
              <a:t> 5</a:t>
            </a:r>
            <a:endParaRPr lang="en-US" sz="2400" dirty="0">
              <a:solidFill>
                <a:srgbClr val="1E3AC4"/>
              </a:solidFill>
              <a:cs typeface="Arial" charset="0"/>
            </a:endParaRPr>
          </a:p>
          <a:p>
            <a:pPr algn="ctr" eaLnBrk="0" hangingPunct="0"/>
            <a:endParaRPr lang="en-US" sz="2400" b="1" i="1" dirty="0">
              <a:solidFill>
                <a:srgbClr val="1E3AC4"/>
              </a:solidFill>
              <a:latin typeface=".VnTime" pitchFamily="34" charset="0"/>
              <a:cs typeface="Arial" charset="0"/>
            </a:endParaRPr>
          </a:p>
        </p:txBody>
      </p:sp>
      <p:pic>
        <p:nvPicPr>
          <p:cNvPr id="57349" name="Picture 5" descr="butter3clr"/>
          <p:cNvPicPr>
            <a:picLocks noChangeAspect="1" noChangeArrowheads="1" noCrop="1"/>
          </p:cNvPicPr>
          <p:nvPr/>
        </p:nvPicPr>
        <p:blipFill>
          <a:blip r:embed="rId6"/>
          <a:srcRect/>
          <a:stretch>
            <a:fillRect/>
          </a:stretch>
        </p:blipFill>
        <p:spPr bwMode="auto">
          <a:xfrm rot="2557379">
            <a:off x="-762000" y="533400"/>
            <a:ext cx="1905000" cy="1671638"/>
          </a:xfrm>
          <a:prstGeom prst="rect">
            <a:avLst/>
          </a:prstGeom>
          <a:noFill/>
          <a:ln w="9525">
            <a:noFill/>
            <a:miter lim="800000"/>
            <a:headEnd/>
            <a:tailEnd/>
          </a:ln>
        </p:spPr>
      </p:pic>
      <p:pic>
        <p:nvPicPr>
          <p:cNvPr id="57352" name="Picture 8" descr="butter3clr"/>
          <p:cNvPicPr>
            <a:picLocks noChangeAspect="1" noChangeArrowheads="1" noCrop="1"/>
          </p:cNvPicPr>
          <p:nvPr/>
        </p:nvPicPr>
        <p:blipFill>
          <a:blip r:embed="rId6"/>
          <a:srcRect/>
          <a:stretch>
            <a:fillRect/>
          </a:stretch>
        </p:blipFill>
        <p:spPr bwMode="auto">
          <a:xfrm rot="2557379">
            <a:off x="182563" y="2325688"/>
            <a:ext cx="1438275" cy="1314450"/>
          </a:xfrm>
          <a:prstGeom prst="rect">
            <a:avLst/>
          </a:prstGeom>
          <a:noFill/>
          <a:ln w="9525">
            <a:noFill/>
            <a:miter lim="800000"/>
            <a:headEnd/>
            <a:tailEnd/>
          </a:ln>
        </p:spPr>
      </p:pic>
      <p:pic>
        <p:nvPicPr>
          <p:cNvPr id="57353" name="Picture 9" descr="butter3clr"/>
          <p:cNvPicPr>
            <a:picLocks noChangeAspect="1" noChangeArrowheads="1" noCrop="1"/>
          </p:cNvPicPr>
          <p:nvPr/>
        </p:nvPicPr>
        <p:blipFill>
          <a:blip r:embed="rId6"/>
          <a:srcRect/>
          <a:stretch>
            <a:fillRect/>
          </a:stretch>
        </p:blipFill>
        <p:spPr bwMode="auto">
          <a:xfrm rot="10392224">
            <a:off x="1798638" y="-55563"/>
            <a:ext cx="1066800" cy="936626"/>
          </a:xfrm>
          <a:prstGeom prst="rect">
            <a:avLst/>
          </a:prstGeom>
          <a:noFill/>
          <a:ln w="9525">
            <a:noFill/>
            <a:miter lim="800000"/>
            <a:headEnd/>
            <a:tailEnd/>
          </a:ln>
        </p:spPr>
      </p:pic>
    </p:spTree>
  </p:cSld>
  <p:clrMapOvr>
    <a:masterClrMapping/>
  </p:clrMapOvr>
  <p:transition>
    <p:randomBar/>
    <p:sndAc>
      <p:stSnd>
        <p:snd r:embed="rId3" name="Lang lua lang ho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3.33333E-6 0.05486 C 0.00226 0.02245 0.00469 -0.00996 0.01806 -0.0338 C 0.03143 -0.05764 0.05278 -0.07662 0.08056 -0.0882 C 0.10834 -0.09977 0.14896 -0.10602 0.18473 -0.10301 C 0.22049 -0.09977 0.25764 -0.07292 0.29584 -0.06898 C 0.33368 -0.06528 0.379 -0.07269 0.41233 -0.07963 C 0.44601 -0.08658 0.46632 -0.11065 0.49723 -0.11065 C 0.52795 -0.11065 0.55486 -0.08357 0.59723 -0.07894 C 0.63959 -0.07454 0.72014 -0.0794 0.75139 -0.0838 C 0.78264 -0.08843 0.7592 -0.10533 0.78473 -0.10579 C 0.81007 -0.10602 0.88282 -0.10185 0.90417 -0.08611 C 0.92552 -0.07014 0.91302 -0.03172 0.9125 -0.01065 C 0.91181 0.01065 0.91302 0.0243 0.9 0.04074 C 0.88681 0.0574 0.84497 0.08032 0.83316 0.08889 " pathEditMode="relative" rAng="0" ptsTypes="aaaaaaaaaaaaaA">
                                      <p:cBhvr>
                                        <p:cTn id="6" dur="2000" fill="hold"/>
                                        <p:tgtEl>
                                          <p:spTgt spid="57349"/>
                                        </p:tgtEl>
                                        <p:attrNameLst>
                                          <p:attrName>ppt_x</p:attrName>
                                          <p:attrName>ppt_y</p:attrName>
                                        </p:attrNameLst>
                                      </p:cBhvr>
                                      <p:rCtr x="46300" y="-6600"/>
                                    </p:animMotion>
                                  </p:childTnLst>
                                </p:cTn>
                              </p:par>
                              <p:par>
                                <p:cTn id="7" presetID="0" presetClass="path" presetSubtype="0" repeatCount="indefinite" autoRev="1" fill="hold" nodeType="withEffect">
                                  <p:stCondLst>
                                    <p:cond delay="0"/>
                                  </p:stCondLst>
                                  <p:childTnLst>
                                    <p:animMotion origin="layout" path="M 0.00417 -0.14143 C 0.04497 -0.18102 0.0882 -0.2206 0.09949 -0.24838 C 0.11094 -0.27639 0.08594 -0.29028 0.07223 -0.30787 C 0.06094 -0.32523 0.02449 -0.33866 0.01997 -0.35255 C 0.01546 -0.3662 0.03143 -0.38889 0.04723 -0.39005 C 0.0632 -0.39143 0.09497 -0.3706 0.1132 -0.35972 C 0.13143 -0.34884 0.14046 -0.33796 0.15643 -0.32384 C 0.17449 -0.30926 0.20417 -0.28843 0.21546 -0.27292 C 0.22674 -0.25787 0.22674 -0.24375 0.22223 -0.23241 C 0.21997 -0.2213 0.20174 -0.21852 0.19046 -0.20486 C 0.17917 -0.1912 0.16772 -0.17083 0.15869 -0.15162 C 0.15174 -0.13171 0.14497 -0.10972 0.14046 -0.08796 C 0.1382 -0.0662 0.13369 -0.03426 0.1382 -0.0206 C 0.14272 -0.00718 0.16094 -0.00856 0.16772 -0.00625 C 0.17449 -0.00393 0.17917 -0.00347 0.18143 -0.00625 C 0.18143 -0.00903 0.17223 -0.01829 0.17449 -0.02199 C 0.17674 -0.02593 0.17223 -0.01227 0.19046 -0.02986 C 0.21094 -0.04653 0.27674 -0.09653 0.29272 -0.12546 C 0.30869 -0.1544 0.29046 -0.18194 0.2882 -0.20347 C 0.28594 -0.22569 0.27223 -0.23681 0.27674 -0.25718 C 0.27917 -0.27731 0.32223 -0.30718 0.3132 -0.32523 C 0.30192 -0.34282 0.22449 -0.35393 0.21546 -0.36551 C 0.20869 -0.37731 0.24046 -0.39954 0.26546 -0.39583 C 0.29046 -0.39236 0.34046 -0.3588 0.36997 -0.34537 C 0.39949 -0.33194 0.42223 -0.32824 0.4382 -0.31505 C 0.45417 -0.30185 0.45417 -0.27731 0.46094 -0.26574 C 0.46772 -0.25463 0.47449 -0.25023 0.48369 -0.24699 C 0.49272 -0.24352 0.49949 -0.24097 0.5132 -0.24537 C 0.52449 -0.25023 0.54723 -0.26852 0.55643 -0.27454 C 0.56546 -0.28079 0.5632 -0.27523 0.56772 -0.28171 C 0.57223 -0.28843 0.57917 -0.3 0.57692 -0.31366 C 0.57449 -0.32731 0.53369 -0.35463 0.54949 -0.36412 C 0.5632 -0.37338 0.6382 -0.38079 0.6632 -0.36991 C 0.68594 -0.3588 0.68594 -0.3206 0.68594 -0.29768 C 0.6882 -0.275 0.65417 -0.25023 0.66546 -0.23241 C 0.67466 -0.21481 0.72692 -0.17616 0.74723 -0.19236 C 0.76772 -0.2081 0.77466 -0.30486 0.7882 -0.32963 C 0.80417 -0.35393 0.83143 -0.34699 0.84272 -0.33958 C 0.85192 -0.33241 0.85417 -0.29097 0.84966 -0.28449 C 0.84497 -0.27801 0.81546 -0.31134 0.81546 -0.30069 C 0.81546 -0.28981 0.8382 -0.23773 0.85192 -0.22083 C 0.8632 -0.20393 0.88143 -0.20995 0.8882 -0.19907 C 0.8974 -0.18819 0.89497 -0.16319 0.89272 -0.15579 C 0.89046 -0.14861 0.88143 -0.15324 0.87223 -0.15579 C 0.86546 -0.15787 0.85643 -0.17824 0.84966 -0.17037 C 0.84272 -0.16204 0.83143 -0.12407 0.82917 -0.1081 C 0.82917 -0.09236 0.84272 -0.08356 0.84497 -0.07639 C 0.84966 -0.06806 0.8632 -0.06759 0.85192 -0.06181 C 0.84046 -0.05486 0.79966 -0.03565 0.77692 -0.03866 C 0.75192 -0.04143 0.72466 -0.06944 0.70192 -0.07917 C 0.68143 -0.08796 0.6632 -0.10116 0.65192 -0.09375 C 0.6382 -0.08518 0.62223 -0.04722 0.62692 -0.03125 C 0.63369 -0.01435 0.66546 -0.00069 0.68594 0.00532 C 0.70869 0.01157 0.74497 0.00556 0.75869 0.00532 " pathEditMode="fixed" rAng="0" ptsTypes="aaaaaaaaaaaaaaaaaaaaaaaaaaaaaaaaaaaaaaaaaaaaaaaaaaaaaA">
                                      <p:cBhvr>
                                        <p:cTn id="8" dur="5000" fill="hold"/>
                                        <p:tgtEl>
                                          <p:spTgt spid="57352"/>
                                        </p:tgtEl>
                                        <p:attrNameLst>
                                          <p:attrName>ppt_x</p:attrName>
                                          <p:attrName>ppt_y</p:attrName>
                                        </p:attrNameLst>
                                      </p:cBhvr>
                                      <p:rCtr x="44700" y="-5300"/>
                                    </p:animMotion>
                                  </p:childTnLst>
                                </p:cTn>
                              </p:par>
                              <p:par>
                                <p:cTn id="9" presetID="0" presetClass="path" presetSubtype="0" repeatCount="indefinite" autoRev="1" fill="hold" nodeType="withEffect">
                                  <p:stCondLst>
                                    <p:cond delay="0"/>
                                  </p:stCondLst>
                                  <p:childTnLst>
                                    <p:animMotion origin="layout" path="M -6.94444E-6 -0.08911 C 0.00972 -0.08055 0.01423 -0.06458 0.02083 -0.05208 C 0.02586 -0.04259 0.02413 -0.05069 0.02777 -0.04097 C 0.02847 -0.03911 0.02829 -0.03703 0.02916 -0.03541 C 0.03229 -0.03032 0.0401 -0.02893 0.04444 -0.02615 C 0.04947 -0.02685 0.05468 -0.02661 0.05972 -0.028 C 0.06336 -0.02916 0.06579 -0.03402 0.06944 -0.03541 C 0.07256 -0.03657 0.07586 -0.03657 0.07916 -0.03726 C 0.0868 -0.04536 0.09617 -0.05555 0.10555 -0.05972 C 0.11735 -0.04907 0.11631 -0.02893 0.12222 -0.01342 C 0.12326 -0.00046 0.12517 0.01297 0.13055 0.02385 C 0.13263 0.04306 0.13055 0.0338 0.14027 0.04237 C 0.14947 0.04052 0.15225 0.03866 0.15972 0.03311 C 0.16336 0.03056 0.17083 0.0257 0.17083 0.0257 C 0.17499 0.01436 0.17968 0.00857 0.18749 0.00163 C 0.19183 -0.00995 0.19739 -0.02198 0.20694 -0.02615 C 0.21145 -0.03495 0.21388 -0.03587 0.22083 -0.04097 C 0.2276 -0.04606 0.23246 -0.05138 0.24027 -0.05416 C 0.24253 -0.05347 0.24513 -0.0537 0.24722 -0.05208 C 0.25364 -0.04675 0.25624 -0.02708 0.26249 -0.01898 C 0.2644 -0.00323 0.27031 0.00764 0.28194 0.01274 C 0.2901 0.00996 0.29409 0.00672 0.30138 0.00325 C 0.30781 -0.00717 0.31354 -0.0155 0.32222 -0.02245 C 0.32742 -0.03286 0.33246 -0.04606 0.34166 -0.05023 C 0.34669 -0.05925 0.35294 -0.06411 0.3611 -0.06689 C 0.37413 -0.07847 0.36597 -0.07499 0.3861 -0.0706 C 0.39583 -0.06111 0.40294 -0.04629 0.40833 -0.03171 C 0.41354 -0.01759 0.40798 -0.02661 0.41527 -0.01689 C 0.4184 -0.00439 0.41406 -0.01828 0.42083 -0.00786 C 0.42673 0.00163 0.42899 0.01436 0.43888 0.01829 C 0.44166 0.01945 0.44426 0.01945 0.44704 0.02014 C 0.44913 0.0213 0.45051 0.02408 0.45277 0.02385 C 0.47447 0.022 0.46996 0.01366 0.48176 -0.00231 C 0.48246 -0.00393 0.48246 -0.00601 0.48315 -0.00786 C 0.48437 -0.01064 0.48663 -0.01226 0.48732 -0.01504 C 0.48836 -0.01782 0.48801 -0.02129 0.48871 -0.0243 C 0.49097 -0.03402 0.4927 -0.03564 0.49722 -0.04467 C 0.50051 -0.06388 0.50746 -0.06527 0.51788 -0.0743 C 0.52742 -0.07314 0.53541 -0.07268 0.54426 -0.06874 C 0.54756 -0.06249 0.55312 -0.05763 0.55538 -0.05023 C 0.5611 -0.03379 0.56041 -0.01481 0.56666 0.00163 C 0.56961 0.0095 0.57447 0.01598 0.57916 0.022 C 0.58072 0.02917 0.58315 0.03288 0.58871 0.03496 C 0.59253 0.03635 0.59999 0.03866 0.59999 0.03866 C 0.6118 0.03542 0.61371 0.02547 0.61944 0.01274 C 0.62308 -0.00648 0.61822 0.01737 0.6236 -0.00231 C 0.62933 -0.02245 0.62551 -0.03587 0.64166 -0.04652 C 0.64739 -0.05833 0.64097 -0.04745 0.6486 -0.05416 C 0.65104 -0.05624 0.65294 -0.05972 0.65555 -0.06134 C 0.65937 -0.06388 0.66388 -0.06388 0.66805 -0.06527 C 0.6769 -0.06458 0.68576 -0.06458 0.69444 -0.06319 C 0.69739 -0.06273 0.70277 -0.05972 0.70277 -0.05972 C 0.70572 -0.05161 0.70954 -0.04513 0.71249 -0.03726 C 0.71371 0.03565 0.70468 0.02153 0.72621 0.05903 C 0.73454 0.07292 0.72777 0.06876 0.73871 0.072 C 0.74496 0.07709 0.74496 0.07917 0.75121 0.07362 C 0.75347 0.06459 0.75642 0.05556 0.75833 0.04607 C 0.75781 0.03311 0.75798 0.02014 0.75676 0.00718 C 0.75642 0.00186 0.75416 -0.00786 0.75416 -0.00786 C 0.75451 -0.0243 0.75451 -0.04097 0.75555 -0.05763 C 0.75624 -0.0706 0.76406 -0.08124 0.76926 -0.09097 C 0.771 -0.09351 0.77413 -0.09328 0.77621 -0.09467 C 0.77916 -0.09629 0.78211 -0.09814 0.78472 -0.10023 C 0.79357 -0.10717 0.79392 -0.10856 0.80416 -0.11134 C 0.81041 -0.11064 0.81718 -0.11111 0.8236 -0.10948 C 0.82673 -0.10856 0.82916 -0.10555 0.83176 -0.10393 C 0.83715 -0.10069 0.84392 -0.09907 0.8486 -0.09467 C 0.85485 -0.08911 0.85503 -0.07962 0.8611 -0.0743 C 0.86301 -0.06388 0.86666 -0.05486 0.86232 -0.04282 C 0.85902 -0.03333 0.84426 -0.02036 0.83732 -0.01342 C 0.83402 -0.00023 0.83871 -0.01504 0.83176 -0.00393 C 0.82812 0.00232 0.82708 0.01158 0.8236 0.01829 C 0.82413 0.02639 0.8236 0.0345 0.82482 0.04237 C 0.82621 0.04839 0.83142 0.04839 0.83472 0.04977 C 0.84357 0.05348 0.8519 0.05788 0.8611 0.06089 C 0.86527 0.06644 0.86805 0.06945 0.8736 0.072 C 0.87482 0.07362 0.87586 0.07639 0.87777 0.07755 C 0.88072 0.07964 0.88472 0.07848 0.88732 0.08126 C 0.89027 0.0838 0.89201 0.09167 0.89305 0.09584 C 0.88593 0.10255 0.86892 0.10626 0.85972 0.10903 C 0.85798 0.11598 0.85277 0.1294 0.85277 0.1294 C 0.85607 0.16528 0.86562 0.15556 0.89426 0.15718 C 0.89235 0.16552 0.88975 0.17663 0.88333 0.18126 C 0.88072 0.18311 0.87482 0.18496 0.87482 0.18496 C 0.85277 0.18357 0.84895 0.18612 0.83333 0.1757 C 0.83003 0.16922 0.82777 0.16528 0.82222 0.16274 C 0.81041 0.16899 0.8085 0.17501 0.80555 0.19052 C 0.80642 0.19607 0.8085 0.21297 0.81232 0.21829 C 0.81597 0.22292 0.82083 0.2257 0.82482 0.2294 C 0.82621 0.23056 0.82916 0.23311 0.82916 0.23311 C 0.81926 0.23843 0.80937 0.23774 0.79999 0.24422 C 0.79357 0.2426 0.78992 0.24144 0.78472 0.23681 C 0.79062 0.23288 0.78801 0.23311 0.79166 0.23311 " pathEditMode="fixed" ptsTypes="ffffffffffffffffffffffffffffffffffffffffffffffffffffffffffffffffffffffffffffffffffffffffffffA">
                                      <p:cBhvr>
                                        <p:cTn id="10" dur="5000" fill="hold"/>
                                        <p:tgtEl>
                                          <p:spTgt spid="57353"/>
                                        </p:tgtEl>
                                        <p:attrNameLst>
                                          <p:attrName>ppt_x</p:attrName>
                                          <p:attrName>ppt_y</p:attrName>
                                        </p:attrNameLst>
                                      </p:cBhvr>
                                    </p:animMotion>
                                  </p:childTnLst>
                                </p:cTn>
                              </p:par>
                              <p:par>
                                <p:cTn id="11" presetID="10" presetClass="entr" presetSubtype="0" repeatCount="2000" fill="hold" grpId="0" nodeType="withEffect">
                                  <p:stCondLst>
                                    <p:cond delay="0"/>
                                  </p:stCondLst>
                                  <p:iterate type="lt">
                                    <p:tmPct val="0"/>
                                  </p:iterate>
                                  <p:childTnLst>
                                    <p:set>
                                      <p:cBhvr>
                                        <p:cTn id="12" dur="1" fill="hold">
                                          <p:stCondLst>
                                            <p:cond delay="0"/>
                                          </p:stCondLst>
                                        </p:cTn>
                                        <p:tgtEl>
                                          <p:spTgt spid="57348"/>
                                        </p:tgtEl>
                                        <p:attrNameLst>
                                          <p:attrName>style.visibility</p:attrName>
                                        </p:attrNameLst>
                                      </p:cBhvr>
                                      <p:to>
                                        <p:strVal val="visible"/>
                                      </p:to>
                                    </p:set>
                                    <p:animEffect transition="in" filter="fade">
                                      <p:cBhvr>
                                        <p:cTn id="13" dur="2000"/>
                                        <p:tgtEl>
                                          <p:spTgt spid="57348"/>
                                        </p:tgtEl>
                                      </p:cBhvr>
                                    </p:animEffect>
                                  </p:childTnLst>
                                </p:cTn>
                              </p:par>
                              <p:par>
                                <p:cTn id="14" presetID="6" presetClass="entr" presetSubtype="16" fill="hold" grpId="4" nodeType="withEffect">
                                  <p:stCondLst>
                                    <p:cond delay="0"/>
                                  </p:stCondLst>
                                  <p:iterate type="lt">
                                    <p:tmPct val="0"/>
                                  </p:iterate>
                                  <p:childTnLst>
                                    <p:set>
                                      <p:cBhvr>
                                        <p:cTn id="15" dur="1" fill="hold">
                                          <p:stCondLst>
                                            <p:cond delay="0"/>
                                          </p:stCondLst>
                                        </p:cTn>
                                        <p:tgtEl>
                                          <p:spTgt spid="57348">
                                            <p:txEl>
                                              <p:charRg st="4294967295" end="4294967295"/>
                                            </p:txEl>
                                          </p:spTgt>
                                        </p:tgtEl>
                                        <p:attrNameLst>
                                          <p:attrName>style.visibility</p:attrName>
                                        </p:attrNameLst>
                                      </p:cBhvr>
                                      <p:to>
                                        <p:strVal val="visible"/>
                                      </p:to>
                                    </p:set>
                                    <p:animEffect transition="in" filter="circle(in)">
                                      <p:cBhvr>
                                        <p:cTn id="16" dur="1000"/>
                                        <p:tgtEl>
                                          <p:spTgt spid="57348">
                                            <p:txEl>
                                              <p:charRg st="4294967295" end="4294967295"/>
                                            </p:txEl>
                                          </p:spTgt>
                                        </p:tgtEl>
                                      </p:cBhvr>
                                    </p:animEffect>
                                  </p:childTnLst>
                                </p:cTn>
                              </p:par>
                              <p:par>
                                <p:cTn id="17" presetID="10" presetClass="entr" presetSubtype="0" fill="hold" grpId="1" nodeType="withEffect">
                                  <p:stCondLst>
                                    <p:cond delay="0"/>
                                  </p:stCondLst>
                                  <p:iterate type="lt">
                                    <p:tmPct val="0"/>
                                  </p:iterate>
                                  <p:childTnLst>
                                    <p:set>
                                      <p:cBhvr>
                                        <p:cTn id="18" dur="1" fill="hold">
                                          <p:stCondLst>
                                            <p:cond delay="0"/>
                                          </p:stCondLst>
                                        </p:cTn>
                                        <p:tgtEl>
                                          <p:spTgt spid="57348"/>
                                        </p:tgtEl>
                                        <p:attrNameLst>
                                          <p:attrName>style.visibility</p:attrName>
                                        </p:attrNameLst>
                                      </p:cBhvr>
                                      <p:to>
                                        <p:strVal val="visible"/>
                                      </p:to>
                                    </p:set>
                                    <p:animEffect transition="in" filter="fade">
                                      <p:cBhvr>
                                        <p:cTn id="19" dur="5000"/>
                                        <p:tgtEl>
                                          <p:spTgt spid="57348"/>
                                        </p:tgtEl>
                                      </p:cBhvr>
                                    </p:animEffect>
                                  </p:childTnLst>
                                </p:cTn>
                              </p:par>
                              <p:par>
                                <p:cTn id="20" presetID="10" presetClass="entr" presetSubtype="0" fill="hold" grpId="2" nodeType="withEffect">
                                  <p:stCondLst>
                                    <p:cond delay="0"/>
                                  </p:stCondLst>
                                  <p:iterate type="lt">
                                    <p:tmPct val="0"/>
                                  </p:iterate>
                                  <p:childTnLst>
                                    <p:set>
                                      <p:cBhvr>
                                        <p:cTn id="21" dur="1" fill="hold">
                                          <p:stCondLst>
                                            <p:cond delay="0"/>
                                          </p:stCondLst>
                                        </p:cTn>
                                        <p:tgtEl>
                                          <p:spTgt spid="57348"/>
                                        </p:tgtEl>
                                        <p:attrNameLst>
                                          <p:attrName>style.visibility</p:attrName>
                                        </p:attrNameLst>
                                      </p:cBhvr>
                                      <p:to>
                                        <p:strVal val="visible"/>
                                      </p:to>
                                    </p:set>
                                    <p:animEffect transition="in" filter="fade">
                                      <p:cBhvr>
                                        <p:cTn id="22" dur="500"/>
                                        <p:tgtEl>
                                          <p:spTgt spid="57348"/>
                                        </p:tgtEl>
                                      </p:cBhvr>
                                    </p:animEffect>
                                  </p:childTnLst>
                                </p:cTn>
                              </p:par>
                              <p:par>
                                <p:cTn id="23" presetID="40" presetClass="entr" presetSubtype="0" repeatCount="2000" fill="hold" grpId="5" nodeType="withEffect">
                                  <p:stCondLst>
                                    <p:cond delay="0"/>
                                  </p:stCondLst>
                                  <p:iterate type="lt">
                                    <p:tmPct val="10000"/>
                                  </p:iterate>
                                  <p:childTnLst>
                                    <p:set>
                                      <p:cBhvr>
                                        <p:cTn id="24" dur="1" fill="hold">
                                          <p:stCondLst>
                                            <p:cond delay="0"/>
                                          </p:stCondLst>
                                        </p:cTn>
                                        <p:tgtEl>
                                          <p:spTgt spid="57348"/>
                                        </p:tgtEl>
                                        <p:attrNameLst>
                                          <p:attrName>style.visibility</p:attrName>
                                        </p:attrNameLst>
                                      </p:cBhvr>
                                      <p:to>
                                        <p:strVal val="visible"/>
                                      </p:to>
                                    </p:set>
                                    <p:animEffect transition="in" filter="fade">
                                      <p:cBhvr>
                                        <p:cTn id="25" dur="2000"/>
                                        <p:tgtEl>
                                          <p:spTgt spid="57348"/>
                                        </p:tgtEl>
                                      </p:cBhvr>
                                    </p:animEffect>
                                    <p:anim calcmode="lin" valueType="num">
                                      <p:cBhvr>
                                        <p:cTn id="26" dur="2000" fill="hold"/>
                                        <p:tgtEl>
                                          <p:spTgt spid="57348"/>
                                        </p:tgtEl>
                                        <p:attrNameLst>
                                          <p:attrName>ppt_x</p:attrName>
                                        </p:attrNameLst>
                                      </p:cBhvr>
                                      <p:tavLst>
                                        <p:tav tm="0">
                                          <p:val>
                                            <p:strVal val="#ppt_x-.1"/>
                                          </p:val>
                                        </p:tav>
                                        <p:tav tm="100000">
                                          <p:val>
                                            <p:strVal val="#ppt_x"/>
                                          </p:val>
                                        </p:tav>
                                      </p:tavLst>
                                    </p:anim>
                                    <p:anim calcmode="lin" valueType="num">
                                      <p:cBhvr>
                                        <p:cTn id="27" dur="2000" fill="hold"/>
                                        <p:tgtEl>
                                          <p:spTgt spid="57348"/>
                                        </p:tgtEl>
                                        <p:attrNameLst>
                                          <p:attrName>ppt_y</p:attrName>
                                        </p:attrNameLst>
                                      </p:cBhvr>
                                      <p:tavLst>
                                        <p:tav tm="0">
                                          <p:val>
                                            <p:strVal val="#ppt_y"/>
                                          </p:val>
                                        </p:tav>
                                        <p:tav tm="100000">
                                          <p:val>
                                            <p:strVal val="#ppt_y"/>
                                          </p:val>
                                        </p:tav>
                                      </p:tavLst>
                                    </p:anim>
                                  </p:childTnLst>
                                </p:cTn>
                              </p:par>
                              <p:par>
                                <p:cTn id="28" presetID="10" presetClass="entr" presetSubtype="0" fill="hold" grpId="3" nodeType="withEffect">
                                  <p:stCondLst>
                                    <p:cond delay="0"/>
                                  </p:stCondLst>
                                  <p:iterate type="lt">
                                    <p:tmPct val="0"/>
                                  </p:iterate>
                                  <p:childTnLst>
                                    <p:set>
                                      <p:cBhvr>
                                        <p:cTn id="29" dur="1" fill="hold">
                                          <p:stCondLst>
                                            <p:cond delay="0"/>
                                          </p:stCondLst>
                                        </p:cTn>
                                        <p:tgtEl>
                                          <p:spTgt spid="57348">
                                            <p:txEl>
                                              <p:charRg st="4294967295" end="4294967295"/>
                                            </p:txEl>
                                          </p:spTgt>
                                        </p:tgtEl>
                                        <p:attrNameLst>
                                          <p:attrName>style.visibility</p:attrName>
                                        </p:attrNameLst>
                                      </p:cBhvr>
                                      <p:to>
                                        <p:strVal val="visible"/>
                                      </p:to>
                                    </p:set>
                                    <p:animEffect transition="in" filter="fade">
                                      <p:cBhvr>
                                        <p:cTn id="30" dur="1000"/>
                                        <p:tgtEl>
                                          <p:spTgt spid="57348">
                                            <p:txEl>
                                              <p:charRg st="4294967295" end="4294967295"/>
                                            </p:txEl>
                                          </p:spTgt>
                                        </p:tgtEl>
                                      </p:cBhvr>
                                    </p:animEffect>
                                  </p:childTnLst>
                                </p:cTn>
                              </p:par>
                              <p:par>
                                <p:cTn id="31" presetID="31" presetClass="entr" presetSubtype="0" fill="hold" grpId="6" nodeType="withEffect">
                                  <p:stCondLst>
                                    <p:cond delay="0"/>
                                  </p:stCondLst>
                                  <p:iterate type="lt">
                                    <p:tmPct val="5000"/>
                                  </p:iterate>
                                  <p:childTnLst>
                                    <p:set>
                                      <p:cBhvr>
                                        <p:cTn id="32" dur="1" fill="hold">
                                          <p:stCondLst>
                                            <p:cond delay="0"/>
                                          </p:stCondLst>
                                        </p:cTn>
                                        <p:tgtEl>
                                          <p:spTgt spid="57348"/>
                                        </p:tgtEl>
                                        <p:attrNameLst>
                                          <p:attrName>style.visibility</p:attrName>
                                        </p:attrNameLst>
                                      </p:cBhvr>
                                      <p:to>
                                        <p:strVal val="visible"/>
                                      </p:to>
                                    </p:set>
                                    <p:anim calcmode="lin" valueType="num">
                                      <p:cBhvr>
                                        <p:cTn id="33" dur="1000" fill="hold"/>
                                        <p:tgtEl>
                                          <p:spTgt spid="57348"/>
                                        </p:tgtEl>
                                        <p:attrNameLst>
                                          <p:attrName>ppt_w</p:attrName>
                                        </p:attrNameLst>
                                      </p:cBhvr>
                                      <p:tavLst>
                                        <p:tav tm="0">
                                          <p:val>
                                            <p:fltVal val="0"/>
                                          </p:val>
                                        </p:tav>
                                        <p:tav tm="100000">
                                          <p:val>
                                            <p:strVal val="#ppt_w"/>
                                          </p:val>
                                        </p:tav>
                                      </p:tavLst>
                                    </p:anim>
                                    <p:anim calcmode="lin" valueType="num">
                                      <p:cBhvr>
                                        <p:cTn id="34" dur="1000" fill="hold"/>
                                        <p:tgtEl>
                                          <p:spTgt spid="57348"/>
                                        </p:tgtEl>
                                        <p:attrNameLst>
                                          <p:attrName>ppt_h</p:attrName>
                                        </p:attrNameLst>
                                      </p:cBhvr>
                                      <p:tavLst>
                                        <p:tav tm="0">
                                          <p:val>
                                            <p:fltVal val="0"/>
                                          </p:val>
                                        </p:tav>
                                        <p:tav tm="100000">
                                          <p:val>
                                            <p:strVal val="#ppt_h"/>
                                          </p:val>
                                        </p:tav>
                                      </p:tavLst>
                                    </p:anim>
                                    <p:anim calcmode="lin" valueType="num">
                                      <p:cBhvr>
                                        <p:cTn id="35" dur="1000" fill="hold"/>
                                        <p:tgtEl>
                                          <p:spTgt spid="57348"/>
                                        </p:tgtEl>
                                        <p:attrNameLst>
                                          <p:attrName>style.rotation</p:attrName>
                                        </p:attrNameLst>
                                      </p:cBhvr>
                                      <p:tavLst>
                                        <p:tav tm="0">
                                          <p:val>
                                            <p:fltVal val="90"/>
                                          </p:val>
                                        </p:tav>
                                        <p:tav tm="100000">
                                          <p:val>
                                            <p:fltVal val="0"/>
                                          </p:val>
                                        </p:tav>
                                      </p:tavLst>
                                    </p:anim>
                                    <p:animEffect transition="in" filter="fade">
                                      <p:cBhvr>
                                        <p:cTn id="36" dur="1000"/>
                                        <p:tgtEl>
                                          <p:spTgt spid="57348"/>
                                        </p:tgtEl>
                                      </p:cBhvr>
                                    </p:animEffect>
                                  </p:childTnLst>
                                </p:cTn>
                              </p:par>
                              <p:par>
                                <p:cTn id="37" presetID="7" presetClass="entr" presetSubtype="4" fill="hold" grpId="7" nodeType="withEffect">
                                  <p:stCondLst>
                                    <p:cond delay="0"/>
                                  </p:stCondLst>
                                  <p:iterate type="lt">
                                    <p:tmPct val="0"/>
                                  </p:iterate>
                                  <p:childTnLst>
                                    <p:set>
                                      <p:cBhvr>
                                        <p:cTn id="38" dur="1" fill="hold">
                                          <p:stCondLst>
                                            <p:cond delay="0"/>
                                          </p:stCondLst>
                                        </p:cTn>
                                        <p:tgtEl>
                                          <p:spTgt spid="57348"/>
                                        </p:tgtEl>
                                        <p:attrNameLst>
                                          <p:attrName>style.visibility</p:attrName>
                                        </p:attrNameLst>
                                      </p:cBhvr>
                                      <p:to>
                                        <p:strVal val="visible"/>
                                      </p:to>
                                    </p:set>
                                    <p:anim calcmode="lin" valueType="num">
                                      <p:cBhvr additive="base">
                                        <p:cTn id="39" dur="1000" fill="hold"/>
                                        <p:tgtEl>
                                          <p:spTgt spid="57348"/>
                                        </p:tgtEl>
                                        <p:attrNameLst>
                                          <p:attrName>ppt_x</p:attrName>
                                        </p:attrNameLst>
                                      </p:cBhvr>
                                      <p:tavLst>
                                        <p:tav tm="0">
                                          <p:val>
                                            <p:strVal val="#ppt_x"/>
                                          </p:val>
                                        </p:tav>
                                        <p:tav tm="100000">
                                          <p:val>
                                            <p:strVal val="#ppt_x"/>
                                          </p:val>
                                        </p:tav>
                                      </p:tavLst>
                                    </p:anim>
                                    <p:anim calcmode="lin" valueType="num">
                                      <p:cBhvr additive="base">
                                        <p:cTn id="40" dur="1000" fill="hold"/>
                                        <p:tgtEl>
                                          <p:spTgt spid="57348"/>
                                        </p:tgtEl>
                                        <p:attrNameLst>
                                          <p:attrName>ppt_y</p:attrName>
                                        </p:attrNameLst>
                                      </p:cBhvr>
                                      <p:tavLst>
                                        <p:tav tm="0">
                                          <p:val>
                                            <p:strVal val="1+#ppt_h/2"/>
                                          </p:val>
                                        </p:tav>
                                        <p:tav tm="100000">
                                          <p:val>
                                            <p:strVal val="#ppt_y"/>
                                          </p:val>
                                        </p:tav>
                                      </p:tavLst>
                                    </p:anim>
                                  </p:childTnLst>
                                </p:cTn>
                              </p:par>
                              <p:par>
                                <p:cTn id="41" presetID="3" presetClass="emph" presetSubtype="10" repeatCount="indefinite" fill="hold" grpId="8" nodeType="withEffect">
                                  <p:stCondLst>
                                    <p:cond delay="0"/>
                                  </p:stCondLst>
                                  <p:iterate type="lt">
                                    <p:tmPct val="0"/>
                                  </p:iterate>
                                  <p:childTnLst>
                                    <p:animClr clrSpc="hsl" dir="ccw">
                                      <p:cBhvr override="childStyle">
                                        <p:cTn id="42" dur="3000" fill="hold"/>
                                        <p:tgtEl>
                                          <p:spTgt spid="57348">
                                            <p:txEl>
                                              <p:charRg st="4294967295" end="4294967295"/>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8" grpId="1" animBg="1"/>
      <p:bldP spid="57348" grpId="2" animBg="1"/>
      <p:bldP spid="57348" grpId="3"/>
      <p:bldP spid="57348" grpId="4"/>
      <p:bldP spid="57348" grpId="5" animBg="1"/>
      <p:bldP spid="57348" grpId="6" animBg="1"/>
      <p:bldP spid="57348" grpId="7" animBg="1"/>
      <p:bldP spid="57348" grpId="8"/>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4A6CD8ED-8DE2-45C0-A997-CCC2AB64556D}" type="slidenum">
              <a:rPr lang="en-US" smtClean="0"/>
              <a:pPr/>
              <a:t>10</a:t>
            </a:fld>
            <a:endParaRPr lang="en-US"/>
          </a:p>
        </p:txBody>
      </p:sp>
      <p:sp>
        <p:nvSpPr>
          <p:cNvPr id="24578" name="Text Box 2"/>
          <p:cNvSpPr txBox="1">
            <a:spLocks noChangeArrowheads="1"/>
          </p:cNvSpPr>
          <p:nvPr/>
        </p:nvSpPr>
        <p:spPr bwMode="auto">
          <a:xfrm>
            <a:off x="381000" y="3124200"/>
            <a:ext cx="8077200" cy="2093913"/>
          </a:xfrm>
          <a:prstGeom prst="rect">
            <a:avLst/>
          </a:prstGeom>
          <a:noFill/>
          <a:ln w="9525">
            <a:noFill/>
            <a:miter lim="800000"/>
            <a:headEnd/>
            <a:tailEnd/>
          </a:ln>
        </p:spPr>
        <p:txBody>
          <a:bodyPr>
            <a:spAutoFit/>
          </a:bodyPr>
          <a:lstStyle/>
          <a:p>
            <a:pPr>
              <a:lnSpc>
                <a:spcPct val="75000"/>
              </a:lnSpc>
              <a:spcBef>
                <a:spcPct val="50000"/>
              </a:spcBef>
              <a:buFont typeface="Wingdings" pitchFamily="2" charset="2"/>
              <a:buChar char="Ø"/>
            </a:pPr>
            <a:r>
              <a:rPr lang="en-US" sz="4000" i="1"/>
              <a:t>Đọc lời nhận xét.</a:t>
            </a:r>
          </a:p>
          <a:p>
            <a:pPr>
              <a:lnSpc>
                <a:spcPct val="75000"/>
              </a:lnSpc>
              <a:spcBef>
                <a:spcPct val="50000"/>
              </a:spcBef>
              <a:buFont typeface="Wingdings" pitchFamily="2" charset="2"/>
              <a:buChar char="Ø"/>
            </a:pPr>
            <a:r>
              <a:rPr lang="en-US" sz="4000" i="1"/>
              <a:t>Phát hiện lỗi trong bài.</a:t>
            </a:r>
          </a:p>
          <a:p>
            <a:pPr>
              <a:lnSpc>
                <a:spcPct val="75000"/>
              </a:lnSpc>
              <a:spcBef>
                <a:spcPct val="50000"/>
              </a:spcBef>
              <a:buFont typeface="Wingdings" pitchFamily="2" charset="2"/>
              <a:buChar char="Ø"/>
            </a:pPr>
            <a:r>
              <a:rPr lang="en-US" sz="4000" i="1"/>
              <a:t>Sửa bài.</a:t>
            </a:r>
          </a:p>
        </p:txBody>
      </p:sp>
      <p:pic>
        <p:nvPicPr>
          <p:cNvPr id="11268" name="Picture 3" descr="Picture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24580" name="WordArt 4"/>
          <p:cNvSpPr>
            <a:spLocks noChangeArrowheads="1" noChangeShapeType="1" noTextEdit="1"/>
          </p:cNvSpPr>
          <p:nvPr/>
        </p:nvSpPr>
        <p:spPr bwMode="auto">
          <a:xfrm>
            <a:off x="1295400" y="1981200"/>
            <a:ext cx="6553200" cy="1066800"/>
          </a:xfrm>
          <a:prstGeom prst="rect">
            <a:avLst/>
          </a:prstGeom>
        </p:spPr>
        <p:txBody>
          <a:bodyPr wrap="none" fromWordArt="1">
            <a:prstTxWarp prst="textDeflate">
              <a:avLst>
                <a:gd name="adj" fmla="val 11458"/>
              </a:avLst>
            </a:prstTxWarp>
          </a:bodyPr>
          <a:lstStyle/>
          <a:p>
            <a:pPr algn="ctr"/>
            <a:r>
              <a:rPr lang="en-US" sz="3600" b="1" kern="10">
                <a:ln w="9525">
                  <a:solidFill>
                    <a:srgbClr val="008000"/>
                  </a:solidFill>
                  <a:round/>
                  <a:headEnd/>
                  <a:tailEnd/>
                </a:ln>
                <a:solidFill>
                  <a:srgbClr val="FF0000"/>
                </a:solidFill>
                <a:latin typeface="Arial"/>
                <a:cs typeface="Arial"/>
              </a:rPr>
              <a:t>Học sinh tự chữa lỗi</a:t>
            </a:r>
          </a:p>
        </p:txBody>
      </p:sp>
      <p:sp>
        <p:nvSpPr>
          <p:cNvPr id="24582" name="WordArt 6"/>
          <p:cNvSpPr>
            <a:spLocks noChangeArrowheads="1" noChangeShapeType="1" noTextEdit="1"/>
          </p:cNvSpPr>
          <p:nvPr/>
        </p:nvSpPr>
        <p:spPr bwMode="auto">
          <a:xfrm>
            <a:off x="1066800" y="5257800"/>
            <a:ext cx="7239000" cy="1295400"/>
          </a:xfrm>
          <a:prstGeom prst="rect">
            <a:avLst/>
          </a:prstGeom>
        </p:spPr>
        <p:txBody>
          <a:bodyPr wrap="none" fromWordArt="1">
            <a:prstTxWarp prst="textDeflate">
              <a:avLst>
                <a:gd name="adj" fmla="val 11458"/>
              </a:avLst>
            </a:prstTxWarp>
          </a:bodyPr>
          <a:lstStyle/>
          <a:p>
            <a:pPr algn="ctr"/>
            <a:r>
              <a:rPr lang="en-US" sz="3600" b="1" kern="10">
                <a:ln w="9525">
                  <a:solidFill>
                    <a:srgbClr val="008000"/>
                  </a:solidFill>
                  <a:round/>
                  <a:headEnd/>
                  <a:tailEnd/>
                </a:ln>
                <a:solidFill>
                  <a:srgbClr val="FF0000"/>
                </a:solidFill>
                <a:latin typeface="Arial"/>
                <a:cs typeface="Arial"/>
              </a:rPr>
              <a:t>Đổi bài - Soát lại việc sửa lỗi.</a:t>
            </a:r>
          </a:p>
        </p:txBody>
      </p:sp>
      <p:sp>
        <p:nvSpPr>
          <p:cNvPr id="11271" name="Text Box 7"/>
          <p:cNvSpPr txBox="1">
            <a:spLocks noChangeArrowheads="1"/>
          </p:cNvSpPr>
          <p:nvPr/>
        </p:nvSpPr>
        <p:spPr bwMode="auto">
          <a:xfrm>
            <a:off x="304800" y="1152525"/>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11272" name="Text Box 8"/>
          <p:cNvSpPr txBox="1">
            <a:spLocks noChangeArrowheads="1"/>
          </p:cNvSpPr>
          <p:nvPr/>
        </p:nvSpPr>
        <p:spPr bwMode="auto">
          <a:xfrm>
            <a:off x="723900" y="267325"/>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to="" calcmode="lin" valueType="num">
                                      <p:cBhvr>
                                        <p:cTn id="12" dur="1" fill="hold"/>
                                        <p:tgtEl>
                                          <p:spTgt spid="2457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diamond(in)">
                                      <p:cBhvr>
                                        <p:cTn id="17"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0" grpId="0" animBg="1"/>
      <p:bldP spid="245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28307582-5CBF-41A3-9650-FB7051155BEB}" type="slidenum">
              <a:rPr lang="en-US" smtClean="0"/>
              <a:pPr/>
              <a:t>11</a:t>
            </a:fld>
            <a:endParaRPr lang="en-US"/>
          </a:p>
        </p:txBody>
      </p:sp>
      <p:sp>
        <p:nvSpPr>
          <p:cNvPr id="25603" name="Text Box 3"/>
          <p:cNvSpPr txBox="1">
            <a:spLocks noChangeArrowheads="1"/>
          </p:cNvSpPr>
          <p:nvPr/>
        </p:nvSpPr>
        <p:spPr bwMode="auto">
          <a:xfrm>
            <a:off x="1066800" y="2362200"/>
            <a:ext cx="6324600" cy="823913"/>
          </a:xfrm>
          <a:prstGeom prst="rect">
            <a:avLst/>
          </a:prstGeom>
          <a:noFill/>
          <a:ln w="9525">
            <a:noFill/>
            <a:miter lim="800000"/>
            <a:headEnd/>
            <a:tailEnd/>
          </a:ln>
        </p:spPr>
        <p:txBody>
          <a:bodyPr>
            <a:spAutoFit/>
          </a:bodyPr>
          <a:lstStyle/>
          <a:p>
            <a:pPr algn="ctr"/>
            <a:r>
              <a:rPr lang="en-US" sz="4800" b="1">
                <a:solidFill>
                  <a:srgbClr val="0000FF"/>
                </a:solidFill>
              </a:rPr>
              <a:t>Chia sẻ kiến thức</a:t>
            </a:r>
          </a:p>
        </p:txBody>
      </p:sp>
      <p:sp>
        <p:nvSpPr>
          <p:cNvPr id="25604" name="Text Box 4"/>
          <p:cNvSpPr txBox="1">
            <a:spLocks noChangeArrowheads="1"/>
          </p:cNvSpPr>
          <p:nvPr/>
        </p:nvSpPr>
        <p:spPr bwMode="auto">
          <a:xfrm>
            <a:off x="762000" y="3657600"/>
            <a:ext cx="7467600" cy="1446213"/>
          </a:xfrm>
          <a:prstGeom prst="rect">
            <a:avLst/>
          </a:prstGeom>
          <a:noFill/>
          <a:ln w="9525">
            <a:noFill/>
            <a:miter lim="800000"/>
            <a:headEnd/>
            <a:tailEnd/>
          </a:ln>
        </p:spPr>
        <p:txBody>
          <a:bodyPr>
            <a:spAutoFit/>
          </a:bodyPr>
          <a:lstStyle/>
          <a:p>
            <a:pPr algn="ctr">
              <a:spcBef>
                <a:spcPct val="50000"/>
              </a:spcBef>
            </a:pPr>
            <a:r>
              <a:rPr lang="en-US" sz="4400" b="1" i="1"/>
              <a:t>Học tập những bài v</a:t>
            </a:r>
            <a:r>
              <a:rPr lang="vi-VN" sz="4400" b="1" i="1"/>
              <a:t>ă</a:t>
            </a:r>
            <a:r>
              <a:rPr lang="en-US" sz="4400" b="1" i="1"/>
              <a:t>n hay của bạn. </a:t>
            </a:r>
          </a:p>
        </p:txBody>
      </p:sp>
      <p:sp>
        <p:nvSpPr>
          <p:cNvPr id="12293" name="Text Box 9"/>
          <p:cNvSpPr txBox="1">
            <a:spLocks noChangeArrowheads="1"/>
          </p:cNvSpPr>
          <p:nvPr/>
        </p:nvSpPr>
        <p:spPr bwMode="auto">
          <a:xfrm>
            <a:off x="304800" y="1152525"/>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12294" name="Text Box 10"/>
          <p:cNvSpPr txBox="1">
            <a:spLocks noChangeArrowheads="1"/>
          </p:cNvSpPr>
          <p:nvPr/>
        </p:nvSpPr>
        <p:spPr bwMode="auto">
          <a:xfrm>
            <a:off x="533400" y="265113"/>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grpId="0" nodeType="withEffect">
                                  <p:stCondLst>
                                    <p:cond delay="0"/>
                                  </p:stCondLst>
                                  <p:childTnLst>
                                    <p:animClr clrSpc="rgb" dir="cw">
                                      <p:cBhvr override="childStyle">
                                        <p:cTn id="6" dur="3000" fill="hold"/>
                                        <p:tgtEl>
                                          <p:spTgt spid="25603"/>
                                        </p:tgtEl>
                                        <p:attrNameLst>
                                          <p:attrName>style.color</p:attrName>
                                        </p:attrNameLst>
                                      </p:cBhvr>
                                      <p:to>
                                        <a:srgbClr val="FF66FF"/>
                                      </p:to>
                                    </p:animClr>
                                  </p:childTnLst>
                                </p:cTn>
                              </p:par>
                              <p:par>
                                <p:cTn id="7" presetID="3" presetClass="emph" presetSubtype="2" repeatCount="indefinite" fill="hold" grpId="0" nodeType="withEffect">
                                  <p:stCondLst>
                                    <p:cond delay="0"/>
                                  </p:stCondLst>
                                  <p:childTnLst>
                                    <p:animClr clrSpc="rgb" dir="cw">
                                      <p:cBhvr override="childStyle">
                                        <p:cTn id="8" dur="2000" fill="hold"/>
                                        <p:tgtEl>
                                          <p:spTgt spid="25604"/>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B17BBA9C-FED7-4B1F-8592-57B39F70C189}" type="slidenum">
              <a:rPr lang="en-US" smtClean="0"/>
              <a:pPr/>
              <a:t>12</a:t>
            </a:fld>
            <a:endParaRPr lang="en-US"/>
          </a:p>
        </p:txBody>
      </p:sp>
      <p:pic>
        <p:nvPicPr>
          <p:cNvPr id="13315" name="Picture 2" descr="Picture1"/>
          <p:cNvPicPr>
            <a:picLocks noChangeAspect="1" noChangeArrowheads="1"/>
          </p:cNvPicPr>
          <p:nvPr/>
        </p:nvPicPr>
        <p:blipFill>
          <a:blip r:embed="rId4"/>
          <a:srcRect/>
          <a:stretch>
            <a:fillRect/>
          </a:stretch>
        </p:blipFill>
        <p:spPr bwMode="auto">
          <a:xfrm>
            <a:off x="0" y="-160337"/>
            <a:ext cx="9144000" cy="971550"/>
          </a:xfrm>
          <a:prstGeom prst="rect">
            <a:avLst/>
          </a:prstGeom>
          <a:noFill/>
          <a:ln w="9525">
            <a:noFill/>
            <a:miter lim="800000"/>
            <a:headEnd/>
            <a:tailEnd/>
          </a:ln>
        </p:spPr>
      </p:pic>
      <p:pic>
        <p:nvPicPr>
          <p:cNvPr id="13316" name="Picture 5" descr="1314_animado"/>
          <p:cNvPicPr>
            <a:picLocks noChangeAspect="1" noChangeArrowheads="1" noCrop="1"/>
          </p:cNvPicPr>
          <p:nvPr/>
        </p:nvPicPr>
        <p:blipFill>
          <a:blip r:embed="rId5"/>
          <a:srcRect/>
          <a:stretch>
            <a:fillRect/>
          </a:stretch>
        </p:blipFill>
        <p:spPr bwMode="auto">
          <a:xfrm>
            <a:off x="0" y="5318125"/>
            <a:ext cx="1568450" cy="1539875"/>
          </a:xfrm>
          <a:prstGeom prst="rect">
            <a:avLst/>
          </a:prstGeom>
          <a:noFill/>
          <a:ln w="9525">
            <a:noFill/>
            <a:miter lim="800000"/>
            <a:headEnd/>
            <a:tailEnd/>
          </a:ln>
        </p:spPr>
      </p:pic>
      <p:sp>
        <p:nvSpPr>
          <p:cNvPr id="26635" name="Text Box 11"/>
          <p:cNvSpPr txBox="1">
            <a:spLocks noChangeArrowheads="1"/>
          </p:cNvSpPr>
          <p:nvPr/>
        </p:nvSpPr>
        <p:spPr bwMode="auto">
          <a:xfrm>
            <a:off x="457200" y="2174875"/>
            <a:ext cx="8305800" cy="3387725"/>
          </a:xfrm>
          <a:prstGeom prst="rect">
            <a:avLst/>
          </a:prstGeom>
          <a:noFill/>
          <a:ln w="9525">
            <a:noFill/>
            <a:miter lim="800000"/>
            <a:headEnd/>
            <a:tailEnd/>
          </a:ln>
        </p:spPr>
        <p:txBody>
          <a:bodyPr>
            <a:spAutoFit/>
          </a:bodyPr>
          <a:lstStyle/>
          <a:p>
            <a:pPr>
              <a:spcBef>
                <a:spcPct val="50000"/>
              </a:spcBef>
            </a:pPr>
            <a:r>
              <a:rPr lang="en-US" sz="3600">
                <a:solidFill>
                  <a:srgbClr val="FF0000"/>
                </a:solidFill>
              </a:rPr>
              <a:t>- Chú mèo của em da màu đen có những đốm trắng quanh mình nó. Hai tai của nó vểnh ngược lên, hai mắt đen mun như hai viên ngọc. Bốn chân của chú hơi dài chạy nhanh có thể ví như gió.</a:t>
            </a:r>
          </a:p>
        </p:txBody>
      </p:sp>
      <p:sp>
        <p:nvSpPr>
          <p:cNvPr id="13318" name="Text Box 12"/>
          <p:cNvSpPr txBox="1">
            <a:spLocks noChangeArrowheads="1"/>
          </p:cNvSpPr>
          <p:nvPr/>
        </p:nvSpPr>
        <p:spPr bwMode="auto">
          <a:xfrm>
            <a:off x="304800" y="1152525"/>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13319" name="Text Box 13"/>
          <p:cNvSpPr txBox="1">
            <a:spLocks noChangeArrowheads="1"/>
          </p:cNvSpPr>
          <p:nvPr/>
        </p:nvSpPr>
        <p:spPr bwMode="auto">
          <a:xfrm>
            <a:off x="647700" y="269707"/>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 calcmode="lin" valueType="num">
                                      <p:cBhvr>
                                        <p:cTn id="7" dur="1000" fill="hold"/>
                                        <p:tgtEl>
                                          <p:spTgt spid="26635"/>
                                        </p:tgtEl>
                                        <p:attrNameLst>
                                          <p:attrName>ppt_w</p:attrName>
                                        </p:attrNameLst>
                                      </p:cBhvr>
                                      <p:tavLst>
                                        <p:tav tm="0">
                                          <p:val>
                                            <p:strVal val="#ppt_w*0.70"/>
                                          </p:val>
                                        </p:tav>
                                        <p:tav tm="100000">
                                          <p:val>
                                            <p:strVal val="#ppt_w"/>
                                          </p:val>
                                        </p:tav>
                                      </p:tavLst>
                                    </p:anim>
                                    <p:anim calcmode="lin" valueType="num">
                                      <p:cBhvr>
                                        <p:cTn id="8" dur="1000" fill="hold"/>
                                        <p:tgtEl>
                                          <p:spTgt spid="26635"/>
                                        </p:tgtEl>
                                        <p:attrNameLst>
                                          <p:attrName>ppt_h</p:attrName>
                                        </p:attrNameLst>
                                      </p:cBhvr>
                                      <p:tavLst>
                                        <p:tav tm="0">
                                          <p:val>
                                            <p:strVal val="#ppt_h"/>
                                          </p:val>
                                        </p:tav>
                                        <p:tav tm="100000">
                                          <p:val>
                                            <p:strVal val="#ppt_h"/>
                                          </p:val>
                                        </p:tav>
                                      </p:tavLst>
                                    </p:anim>
                                    <p:animEffect transition="in" filter="fade">
                                      <p:cBhvr>
                                        <p:cTn id="9" dur="1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8E7E9CD9-66DA-4833-BCDE-C363A4B80321}" type="slidenum">
              <a:rPr lang="en-US" smtClean="0"/>
              <a:pPr/>
              <a:t>13</a:t>
            </a:fld>
            <a:endParaRPr lang="en-US"/>
          </a:p>
        </p:txBody>
      </p:sp>
      <p:pic>
        <p:nvPicPr>
          <p:cNvPr id="14339" name="Picture 2" descr="Picture1"/>
          <p:cNvPicPr>
            <a:picLocks noChangeAspect="1" noChangeArrowheads="1"/>
          </p:cNvPicPr>
          <p:nvPr/>
        </p:nvPicPr>
        <p:blipFill>
          <a:blip r:embed="rId4"/>
          <a:srcRect/>
          <a:stretch>
            <a:fillRect/>
          </a:stretch>
        </p:blipFill>
        <p:spPr bwMode="auto">
          <a:xfrm>
            <a:off x="0" y="0"/>
            <a:ext cx="9144000" cy="971550"/>
          </a:xfrm>
          <a:prstGeom prst="rect">
            <a:avLst/>
          </a:prstGeom>
          <a:noFill/>
          <a:ln w="9525">
            <a:noFill/>
            <a:miter lim="800000"/>
            <a:headEnd/>
            <a:tailEnd/>
          </a:ln>
        </p:spPr>
      </p:pic>
      <p:sp>
        <p:nvSpPr>
          <p:cNvPr id="60419" name="AutoShape 3"/>
          <p:cNvSpPr>
            <a:spLocks noChangeArrowheads="1"/>
          </p:cNvSpPr>
          <p:nvPr/>
        </p:nvSpPr>
        <p:spPr bwMode="auto">
          <a:xfrm>
            <a:off x="1295400" y="2085975"/>
            <a:ext cx="6096000" cy="1114425"/>
          </a:xfrm>
          <a:prstGeom prst="horizontalScroll">
            <a:avLst>
              <a:gd name="adj" fmla="val 12500"/>
            </a:avLst>
          </a:prstGeom>
          <a:gradFill rotWithShape="1">
            <a:gsLst>
              <a:gs pos="0">
                <a:srgbClr val="FF99CC"/>
              </a:gs>
              <a:gs pos="100000">
                <a:srgbClr val="FFFFFF"/>
              </a:gs>
            </a:gsLst>
            <a:lin ang="5400000" scaled="1"/>
          </a:gradFill>
          <a:ln w="28575">
            <a:solidFill>
              <a:schemeClr val="tx1"/>
            </a:solidFill>
            <a:round/>
            <a:headEnd/>
            <a:tailEnd/>
          </a:ln>
        </p:spPr>
        <p:txBody>
          <a:bodyPr anchor="ctr"/>
          <a:lstStyle/>
          <a:p>
            <a:pPr algn="ctr"/>
            <a:r>
              <a:rPr lang="en-US" sz="5400" b="1" i="1"/>
              <a:t>Viết lại </a:t>
            </a:r>
            <a:r>
              <a:rPr lang="vi-VN" sz="5400" b="1" i="1"/>
              <a:t>đ</a:t>
            </a:r>
            <a:r>
              <a:rPr lang="en-US" sz="5400" b="1" i="1"/>
              <a:t>oạn v</a:t>
            </a:r>
            <a:r>
              <a:rPr lang="vi-VN" sz="5400" b="1" i="1"/>
              <a:t>ă</a:t>
            </a:r>
            <a:r>
              <a:rPr lang="en-US" sz="5400" b="1" i="1"/>
              <a:t>n.</a:t>
            </a:r>
          </a:p>
        </p:txBody>
      </p:sp>
      <p:pic>
        <p:nvPicPr>
          <p:cNvPr id="14341" name="Picture 4" descr="1314_animado"/>
          <p:cNvPicPr>
            <a:picLocks noChangeAspect="1" noChangeArrowheads="1" noCrop="1"/>
          </p:cNvPicPr>
          <p:nvPr/>
        </p:nvPicPr>
        <p:blipFill>
          <a:blip r:embed="rId5"/>
          <a:srcRect/>
          <a:stretch>
            <a:fillRect/>
          </a:stretch>
        </p:blipFill>
        <p:spPr bwMode="auto">
          <a:xfrm>
            <a:off x="0" y="5318125"/>
            <a:ext cx="1568450" cy="1539875"/>
          </a:xfrm>
          <a:prstGeom prst="rect">
            <a:avLst/>
          </a:prstGeom>
          <a:noFill/>
          <a:ln w="9525">
            <a:noFill/>
            <a:miter lim="800000"/>
            <a:headEnd/>
            <a:tailEnd/>
          </a:ln>
        </p:spPr>
      </p:pic>
      <p:sp>
        <p:nvSpPr>
          <p:cNvPr id="60424" name="Text Box 8"/>
          <p:cNvSpPr txBox="1">
            <a:spLocks noChangeArrowheads="1"/>
          </p:cNvSpPr>
          <p:nvPr/>
        </p:nvSpPr>
        <p:spPr bwMode="auto">
          <a:xfrm>
            <a:off x="304800" y="3197225"/>
            <a:ext cx="7772400" cy="2800350"/>
          </a:xfrm>
          <a:prstGeom prst="rect">
            <a:avLst/>
          </a:prstGeom>
          <a:noFill/>
          <a:ln w="9525">
            <a:noFill/>
            <a:miter lim="800000"/>
            <a:headEnd/>
            <a:tailEnd/>
          </a:ln>
        </p:spPr>
        <p:txBody>
          <a:bodyPr>
            <a:spAutoFit/>
          </a:bodyPr>
          <a:lstStyle/>
          <a:p>
            <a:pPr indent="280988">
              <a:spcBef>
                <a:spcPct val="50000"/>
              </a:spcBef>
              <a:buClr>
                <a:srgbClr val="3333FF"/>
              </a:buClr>
              <a:buFont typeface="Webdings" pitchFamily="18" charset="2"/>
              <a:buChar char="0"/>
            </a:pPr>
            <a:r>
              <a:rPr lang="en-US" sz="3200" b="1">
                <a:solidFill>
                  <a:srgbClr val="0000FF"/>
                </a:solidFill>
              </a:rPr>
              <a:t>Đoạn v</a:t>
            </a:r>
            <a:r>
              <a:rPr lang="vi-VN" sz="3200" b="1">
                <a:solidFill>
                  <a:srgbClr val="0000FF"/>
                </a:solidFill>
              </a:rPr>
              <a:t>ă</a:t>
            </a:r>
            <a:r>
              <a:rPr lang="en-US" sz="3200" b="1">
                <a:solidFill>
                  <a:srgbClr val="0000FF"/>
                </a:solidFill>
              </a:rPr>
              <a:t>n có nhiều lỗi chính tả.</a:t>
            </a:r>
          </a:p>
          <a:p>
            <a:pPr indent="280988">
              <a:spcBef>
                <a:spcPct val="50000"/>
              </a:spcBef>
              <a:buClr>
                <a:srgbClr val="3333FF"/>
              </a:buClr>
              <a:buFont typeface="Webdings" pitchFamily="18" charset="2"/>
              <a:buChar char="0"/>
            </a:pPr>
            <a:r>
              <a:rPr lang="en-US" sz="3200" b="1">
                <a:solidFill>
                  <a:srgbClr val="0000FF"/>
                </a:solidFill>
              </a:rPr>
              <a:t>Diễn </a:t>
            </a:r>
            <a:r>
              <a:rPr lang="vi-VN" sz="3200" b="1">
                <a:solidFill>
                  <a:srgbClr val="0000FF"/>
                </a:solidFill>
              </a:rPr>
              <a:t>đ</a:t>
            </a:r>
            <a:r>
              <a:rPr lang="en-US" sz="3200" b="1">
                <a:solidFill>
                  <a:srgbClr val="0000FF"/>
                </a:solidFill>
              </a:rPr>
              <a:t>ạt lủng củng</a:t>
            </a:r>
          </a:p>
          <a:p>
            <a:pPr indent="280988">
              <a:spcBef>
                <a:spcPct val="50000"/>
              </a:spcBef>
              <a:buClr>
                <a:srgbClr val="3333FF"/>
              </a:buClr>
              <a:buFont typeface="Webdings" pitchFamily="18" charset="2"/>
              <a:buChar char="0"/>
            </a:pPr>
            <a:r>
              <a:rPr lang="en-US" sz="3200" b="1">
                <a:solidFill>
                  <a:srgbClr val="0000FF"/>
                </a:solidFill>
              </a:rPr>
              <a:t>Dùng từ ch</a:t>
            </a:r>
            <a:r>
              <a:rPr lang="vi-VN" sz="3200" b="1">
                <a:solidFill>
                  <a:srgbClr val="0000FF"/>
                </a:solidFill>
              </a:rPr>
              <a:t>ư</a:t>
            </a:r>
            <a:r>
              <a:rPr lang="en-US" sz="3200" b="1">
                <a:solidFill>
                  <a:srgbClr val="0000FF"/>
                </a:solidFill>
              </a:rPr>
              <a:t>a hay </a:t>
            </a:r>
          </a:p>
          <a:p>
            <a:pPr indent="280988">
              <a:spcBef>
                <a:spcPct val="50000"/>
              </a:spcBef>
              <a:buClr>
                <a:srgbClr val="3333FF"/>
              </a:buClr>
              <a:buFont typeface="Webdings" pitchFamily="18" charset="2"/>
              <a:buChar char="0"/>
            </a:pPr>
            <a:r>
              <a:rPr lang="en-US" sz="3200" b="1">
                <a:solidFill>
                  <a:srgbClr val="0000FF"/>
                </a:solidFill>
              </a:rPr>
              <a:t>Mở bài, kết bài ch</a:t>
            </a:r>
            <a:r>
              <a:rPr lang="vi-VN" sz="3200" b="1">
                <a:solidFill>
                  <a:srgbClr val="0000FF"/>
                </a:solidFill>
              </a:rPr>
              <a:t>ư</a:t>
            </a:r>
            <a:r>
              <a:rPr lang="en-US" sz="3200" b="1">
                <a:solidFill>
                  <a:srgbClr val="0000FF"/>
                </a:solidFill>
              </a:rPr>
              <a:t>a sinh </a:t>
            </a:r>
            <a:r>
              <a:rPr lang="vi-VN" sz="3200" b="1">
                <a:solidFill>
                  <a:srgbClr val="0000FF"/>
                </a:solidFill>
              </a:rPr>
              <a:t>đ</a:t>
            </a:r>
            <a:r>
              <a:rPr lang="en-US" sz="3200" b="1">
                <a:solidFill>
                  <a:srgbClr val="0000FF"/>
                </a:solidFill>
              </a:rPr>
              <a:t>ộng</a:t>
            </a:r>
          </a:p>
        </p:txBody>
      </p:sp>
      <p:sp>
        <p:nvSpPr>
          <p:cNvPr id="60425" name="Rectangle 9"/>
          <p:cNvSpPr>
            <a:spLocks noChangeArrowheads="1"/>
          </p:cNvSpPr>
          <p:nvPr/>
        </p:nvSpPr>
        <p:spPr bwMode="auto">
          <a:xfrm>
            <a:off x="2286000" y="6067425"/>
            <a:ext cx="4572000" cy="579438"/>
          </a:xfrm>
          <a:prstGeom prst="rect">
            <a:avLst/>
          </a:prstGeom>
          <a:noFill/>
          <a:ln w="9525">
            <a:noFill/>
            <a:miter lim="800000"/>
            <a:headEnd/>
            <a:tailEnd/>
          </a:ln>
        </p:spPr>
        <p:txBody>
          <a:bodyPr>
            <a:spAutoFit/>
          </a:bodyPr>
          <a:lstStyle/>
          <a:p>
            <a:pPr algn="ctr">
              <a:buFont typeface="Wingdings" pitchFamily="2" charset="2"/>
              <a:buNone/>
            </a:pPr>
            <a:r>
              <a:rPr lang="en-US" sz="3200" b="1">
                <a:solidFill>
                  <a:srgbClr val="FF00FF"/>
                </a:solidFill>
              </a:rPr>
              <a:t>THỜI GIAN 3 PHÚT</a:t>
            </a:r>
          </a:p>
        </p:txBody>
      </p:sp>
      <p:sp>
        <p:nvSpPr>
          <p:cNvPr id="14344" name="Text Box 10"/>
          <p:cNvSpPr txBox="1">
            <a:spLocks noChangeArrowheads="1"/>
          </p:cNvSpPr>
          <p:nvPr/>
        </p:nvSpPr>
        <p:spPr bwMode="auto">
          <a:xfrm>
            <a:off x="304800" y="1152525"/>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14345" name="Text Box 11"/>
          <p:cNvSpPr txBox="1">
            <a:spLocks noChangeArrowheads="1"/>
          </p:cNvSpPr>
          <p:nvPr/>
        </p:nvSpPr>
        <p:spPr bwMode="auto">
          <a:xfrm>
            <a:off x="647700" y="308782"/>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ppt_x"/>
                                          </p:val>
                                        </p:tav>
                                        <p:tav tm="100000">
                                          <p:val>
                                            <p:strVal val="#ppt_x"/>
                                          </p:val>
                                        </p:tav>
                                      </p:tavLst>
                                    </p:anim>
                                    <p:anim calcmode="lin" valueType="num">
                                      <p:cBhvr additive="base">
                                        <p:cTn id="8" dur="500" fill="hold"/>
                                        <p:tgtEl>
                                          <p:spTgt spid="604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4"/>
                                        </p:tgtEl>
                                        <p:attrNameLst>
                                          <p:attrName>style.visibility</p:attrName>
                                        </p:attrNameLst>
                                      </p:cBhvr>
                                      <p:to>
                                        <p:strVal val="visible"/>
                                      </p:to>
                                    </p:set>
                                    <p:anim calcmode="lin" valueType="num">
                                      <p:cBhvr additive="base">
                                        <p:cTn id="13" dur="500" fill="hold"/>
                                        <p:tgtEl>
                                          <p:spTgt spid="60424"/>
                                        </p:tgtEl>
                                        <p:attrNameLst>
                                          <p:attrName>ppt_x</p:attrName>
                                        </p:attrNameLst>
                                      </p:cBhvr>
                                      <p:tavLst>
                                        <p:tav tm="0">
                                          <p:val>
                                            <p:strVal val="#ppt_x"/>
                                          </p:val>
                                        </p:tav>
                                        <p:tav tm="100000">
                                          <p:val>
                                            <p:strVal val="#ppt_x"/>
                                          </p:val>
                                        </p:tav>
                                      </p:tavLst>
                                    </p:anim>
                                    <p:anim calcmode="lin" valueType="num">
                                      <p:cBhvr additive="base">
                                        <p:cTn id="14"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0425"/>
                                        </p:tgtEl>
                                        <p:attrNameLst>
                                          <p:attrName>style.visibility</p:attrName>
                                        </p:attrNameLst>
                                      </p:cBhvr>
                                      <p:to>
                                        <p:strVal val="visible"/>
                                      </p:to>
                                    </p:set>
                                    <p:animEffect transition="in" filter="fade">
                                      <p:cBhvr>
                                        <p:cTn id="19" dur="800" decel="100000"/>
                                        <p:tgtEl>
                                          <p:spTgt spid="60425"/>
                                        </p:tgtEl>
                                      </p:cBhvr>
                                    </p:animEffect>
                                    <p:anim calcmode="lin" valueType="num">
                                      <p:cBhvr>
                                        <p:cTn id="20" dur="800" decel="100000" fill="hold"/>
                                        <p:tgtEl>
                                          <p:spTgt spid="60425"/>
                                        </p:tgtEl>
                                        <p:attrNameLst>
                                          <p:attrName>style.rotation</p:attrName>
                                        </p:attrNameLst>
                                      </p:cBhvr>
                                      <p:tavLst>
                                        <p:tav tm="0">
                                          <p:val>
                                            <p:fltVal val="-90"/>
                                          </p:val>
                                        </p:tav>
                                        <p:tav tm="100000">
                                          <p:val>
                                            <p:fltVal val="0"/>
                                          </p:val>
                                        </p:tav>
                                      </p:tavLst>
                                    </p:anim>
                                    <p:anim calcmode="lin" valueType="num">
                                      <p:cBhvr>
                                        <p:cTn id="21" dur="800" decel="100000" fill="hold"/>
                                        <p:tgtEl>
                                          <p:spTgt spid="60425"/>
                                        </p:tgtEl>
                                        <p:attrNameLst>
                                          <p:attrName>ppt_x</p:attrName>
                                        </p:attrNameLst>
                                      </p:cBhvr>
                                      <p:tavLst>
                                        <p:tav tm="0">
                                          <p:val>
                                            <p:strVal val="#ppt_x+0.4"/>
                                          </p:val>
                                        </p:tav>
                                        <p:tav tm="100000">
                                          <p:val>
                                            <p:strVal val="#ppt_x-0.05"/>
                                          </p:val>
                                        </p:tav>
                                      </p:tavLst>
                                    </p:anim>
                                    <p:anim calcmode="lin" valueType="num">
                                      <p:cBhvr>
                                        <p:cTn id="22" dur="800" decel="100000" fill="hold"/>
                                        <p:tgtEl>
                                          <p:spTgt spid="6042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042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04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4" grpId="0"/>
      <p:bldP spid="604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6D1B5916-A49D-4028-801E-ADA1FDC787AA}" type="slidenum">
              <a:rPr lang="en-US" smtClean="0"/>
              <a:pPr/>
              <a:t>14</a:t>
            </a:fld>
            <a:endParaRPr lang="en-US"/>
          </a:p>
        </p:txBody>
      </p:sp>
      <p:grpSp>
        <p:nvGrpSpPr>
          <p:cNvPr id="2" name="Group 2"/>
          <p:cNvGrpSpPr>
            <a:grpSpLocks/>
          </p:cNvGrpSpPr>
          <p:nvPr/>
        </p:nvGrpSpPr>
        <p:grpSpPr bwMode="auto">
          <a:xfrm>
            <a:off x="4495800" y="2362200"/>
            <a:ext cx="3308350" cy="2852738"/>
            <a:chOff x="4080" y="1584"/>
            <a:chExt cx="1392" cy="1336"/>
          </a:xfrm>
        </p:grpSpPr>
        <p:pic>
          <p:nvPicPr>
            <p:cNvPr id="15907" name="Picture 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908" name="Text Box 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0:01</a:t>
              </a:r>
            </a:p>
          </p:txBody>
        </p:sp>
      </p:grpSp>
      <p:grpSp>
        <p:nvGrpSpPr>
          <p:cNvPr id="3" name="Group 5"/>
          <p:cNvGrpSpPr>
            <a:grpSpLocks/>
          </p:cNvGrpSpPr>
          <p:nvPr/>
        </p:nvGrpSpPr>
        <p:grpSpPr bwMode="auto">
          <a:xfrm>
            <a:off x="4495800" y="2362200"/>
            <a:ext cx="3308350" cy="2852738"/>
            <a:chOff x="4080" y="1584"/>
            <a:chExt cx="1392" cy="1336"/>
          </a:xfrm>
        </p:grpSpPr>
        <p:pic>
          <p:nvPicPr>
            <p:cNvPr id="15905" name="Picture 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906" name="Text Box 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0:02</a:t>
              </a:r>
            </a:p>
          </p:txBody>
        </p:sp>
      </p:grpSp>
      <p:grpSp>
        <p:nvGrpSpPr>
          <p:cNvPr id="4" name="Group 8"/>
          <p:cNvGrpSpPr>
            <a:grpSpLocks/>
          </p:cNvGrpSpPr>
          <p:nvPr/>
        </p:nvGrpSpPr>
        <p:grpSpPr bwMode="auto">
          <a:xfrm>
            <a:off x="4495800" y="2362200"/>
            <a:ext cx="3308350" cy="2852738"/>
            <a:chOff x="4080" y="1584"/>
            <a:chExt cx="1392" cy="1336"/>
          </a:xfrm>
        </p:grpSpPr>
        <p:pic>
          <p:nvPicPr>
            <p:cNvPr id="15903" name="Picture 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904" name="Text Box 1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0:03</a:t>
              </a:r>
            </a:p>
          </p:txBody>
        </p:sp>
      </p:grpSp>
      <p:grpSp>
        <p:nvGrpSpPr>
          <p:cNvPr id="5" name="Group 11"/>
          <p:cNvGrpSpPr>
            <a:grpSpLocks/>
          </p:cNvGrpSpPr>
          <p:nvPr/>
        </p:nvGrpSpPr>
        <p:grpSpPr bwMode="auto">
          <a:xfrm>
            <a:off x="4495800" y="2362200"/>
            <a:ext cx="3308350" cy="2852738"/>
            <a:chOff x="4080" y="1584"/>
            <a:chExt cx="1392" cy="1336"/>
          </a:xfrm>
        </p:grpSpPr>
        <p:pic>
          <p:nvPicPr>
            <p:cNvPr id="15901" name="Picture 1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902" name="Text Box 1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0:04</a:t>
              </a:r>
            </a:p>
          </p:txBody>
        </p:sp>
      </p:grpSp>
      <p:grpSp>
        <p:nvGrpSpPr>
          <p:cNvPr id="6" name="Group 14"/>
          <p:cNvGrpSpPr>
            <a:grpSpLocks/>
          </p:cNvGrpSpPr>
          <p:nvPr/>
        </p:nvGrpSpPr>
        <p:grpSpPr bwMode="auto">
          <a:xfrm>
            <a:off x="4495800" y="2362200"/>
            <a:ext cx="3308350" cy="2852738"/>
            <a:chOff x="4080" y="1584"/>
            <a:chExt cx="1392" cy="1336"/>
          </a:xfrm>
        </p:grpSpPr>
        <p:pic>
          <p:nvPicPr>
            <p:cNvPr id="15899" name="Picture 1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900" name="Text Box 1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0:05</a:t>
              </a:r>
            </a:p>
          </p:txBody>
        </p:sp>
      </p:grpSp>
      <p:grpSp>
        <p:nvGrpSpPr>
          <p:cNvPr id="7" name="Group 17"/>
          <p:cNvGrpSpPr>
            <a:grpSpLocks/>
          </p:cNvGrpSpPr>
          <p:nvPr/>
        </p:nvGrpSpPr>
        <p:grpSpPr bwMode="auto">
          <a:xfrm>
            <a:off x="4495800" y="2362200"/>
            <a:ext cx="3308350" cy="2852738"/>
            <a:chOff x="4080" y="1584"/>
            <a:chExt cx="1392" cy="1336"/>
          </a:xfrm>
        </p:grpSpPr>
        <p:pic>
          <p:nvPicPr>
            <p:cNvPr id="15897" name="Picture 1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98" name="Text Box 1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0:06</a:t>
              </a:r>
            </a:p>
          </p:txBody>
        </p:sp>
      </p:grpSp>
      <p:grpSp>
        <p:nvGrpSpPr>
          <p:cNvPr id="8" name="Group 20"/>
          <p:cNvGrpSpPr>
            <a:grpSpLocks/>
          </p:cNvGrpSpPr>
          <p:nvPr/>
        </p:nvGrpSpPr>
        <p:grpSpPr bwMode="auto">
          <a:xfrm>
            <a:off x="4495800" y="2362200"/>
            <a:ext cx="3308350" cy="2852738"/>
            <a:chOff x="4080" y="1584"/>
            <a:chExt cx="1392" cy="1336"/>
          </a:xfrm>
        </p:grpSpPr>
        <p:pic>
          <p:nvPicPr>
            <p:cNvPr id="15895" name="Picture 2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96" name="Text Box 2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0:07</a:t>
              </a:r>
            </a:p>
          </p:txBody>
        </p:sp>
      </p:grpSp>
      <p:grpSp>
        <p:nvGrpSpPr>
          <p:cNvPr id="9" name="Group 23"/>
          <p:cNvGrpSpPr>
            <a:grpSpLocks/>
          </p:cNvGrpSpPr>
          <p:nvPr/>
        </p:nvGrpSpPr>
        <p:grpSpPr bwMode="auto">
          <a:xfrm>
            <a:off x="4495800" y="2362200"/>
            <a:ext cx="3308350" cy="2852738"/>
            <a:chOff x="4080" y="1584"/>
            <a:chExt cx="1392" cy="1336"/>
          </a:xfrm>
        </p:grpSpPr>
        <p:pic>
          <p:nvPicPr>
            <p:cNvPr id="15893" name="Picture 2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94" name="Text Box 2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0:08</a:t>
              </a:r>
            </a:p>
          </p:txBody>
        </p:sp>
      </p:grpSp>
      <p:grpSp>
        <p:nvGrpSpPr>
          <p:cNvPr id="10" name="Group 26"/>
          <p:cNvGrpSpPr>
            <a:grpSpLocks/>
          </p:cNvGrpSpPr>
          <p:nvPr/>
        </p:nvGrpSpPr>
        <p:grpSpPr bwMode="auto">
          <a:xfrm>
            <a:off x="4495800" y="2362200"/>
            <a:ext cx="3308350" cy="2852738"/>
            <a:chOff x="4080" y="1584"/>
            <a:chExt cx="1392" cy="1336"/>
          </a:xfrm>
        </p:grpSpPr>
        <p:pic>
          <p:nvPicPr>
            <p:cNvPr id="15891" name="Picture 2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92" name="Text Box 2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0:09</a:t>
              </a:r>
            </a:p>
          </p:txBody>
        </p:sp>
      </p:grpSp>
      <p:grpSp>
        <p:nvGrpSpPr>
          <p:cNvPr id="11" name="Group 29"/>
          <p:cNvGrpSpPr>
            <a:grpSpLocks/>
          </p:cNvGrpSpPr>
          <p:nvPr/>
        </p:nvGrpSpPr>
        <p:grpSpPr bwMode="auto">
          <a:xfrm>
            <a:off x="4495800" y="2362200"/>
            <a:ext cx="3308350" cy="2852738"/>
            <a:chOff x="4080" y="1584"/>
            <a:chExt cx="1392" cy="1336"/>
          </a:xfrm>
        </p:grpSpPr>
        <p:pic>
          <p:nvPicPr>
            <p:cNvPr id="15889" name="Picture 3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90" name="Text Box 3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0:10</a:t>
              </a:r>
            </a:p>
          </p:txBody>
        </p:sp>
      </p:grpSp>
      <p:grpSp>
        <p:nvGrpSpPr>
          <p:cNvPr id="12" name="Group 32"/>
          <p:cNvGrpSpPr>
            <a:grpSpLocks/>
          </p:cNvGrpSpPr>
          <p:nvPr/>
        </p:nvGrpSpPr>
        <p:grpSpPr bwMode="auto">
          <a:xfrm>
            <a:off x="4495800" y="2362200"/>
            <a:ext cx="3308350" cy="2852738"/>
            <a:chOff x="4080" y="1584"/>
            <a:chExt cx="1392" cy="1336"/>
          </a:xfrm>
        </p:grpSpPr>
        <p:pic>
          <p:nvPicPr>
            <p:cNvPr id="15887" name="Picture 3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88" name="Text Box 3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0:11</a:t>
              </a:r>
            </a:p>
          </p:txBody>
        </p:sp>
      </p:grpSp>
      <p:grpSp>
        <p:nvGrpSpPr>
          <p:cNvPr id="13" name="Group 35"/>
          <p:cNvGrpSpPr>
            <a:grpSpLocks/>
          </p:cNvGrpSpPr>
          <p:nvPr/>
        </p:nvGrpSpPr>
        <p:grpSpPr bwMode="auto">
          <a:xfrm>
            <a:off x="4495800" y="2362200"/>
            <a:ext cx="3308350" cy="2852738"/>
            <a:chOff x="4080" y="1584"/>
            <a:chExt cx="1392" cy="1336"/>
          </a:xfrm>
        </p:grpSpPr>
        <p:pic>
          <p:nvPicPr>
            <p:cNvPr id="15885" name="Picture 3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86" name="Text Box 3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0:12</a:t>
              </a:r>
            </a:p>
          </p:txBody>
        </p:sp>
      </p:grpSp>
      <p:grpSp>
        <p:nvGrpSpPr>
          <p:cNvPr id="14" name="Group 38"/>
          <p:cNvGrpSpPr>
            <a:grpSpLocks/>
          </p:cNvGrpSpPr>
          <p:nvPr/>
        </p:nvGrpSpPr>
        <p:grpSpPr bwMode="auto">
          <a:xfrm>
            <a:off x="4495800" y="2362200"/>
            <a:ext cx="3308350" cy="2852738"/>
            <a:chOff x="4080" y="1584"/>
            <a:chExt cx="1392" cy="1336"/>
          </a:xfrm>
        </p:grpSpPr>
        <p:pic>
          <p:nvPicPr>
            <p:cNvPr id="15883" name="Picture 3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84" name="Text Box 4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0:13</a:t>
              </a:r>
            </a:p>
          </p:txBody>
        </p:sp>
      </p:grpSp>
      <p:grpSp>
        <p:nvGrpSpPr>
          <p:cNvPr id="15" name="Group 41"/>
          <p:cNvGrpSpPr>
            <a:grpSpLocks/>
          </p:cNvGrpSpPr>
          <p:nvPr/>
        </p:nvGrpSpPr>
        <p:grpSpPr bwMode="auto">
          <a:xfrm>
            <a:off x="4495800" y="2362200"/>
            <a:ext cx="3308350" cy="2852738"/>
            <a:chOff x="4080" y="1584"/>
            <a:chExt cx="1392" cy="1336"/>
          </a:xfrm>
        </p:grpSpPr>
        <p:pic>
          <p:nvPicPr>
            <p:cNvPr id="15881" name="Picture 4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82" name="Text Box 4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0:14</a:t>
              </a:r>
            </a:p>
          </p:txBody>
        </p:sp>
      </p:grpSp>
      <p:grpSp>
        <p:nvGrpSpPr>
          <p:cNvPr id="16" name="Group 44"/>
          <p:cNvGrpSpPr>
            <a:grpSpLocks/>
          </p:cNvGrpSpPr>
          <p:nvPr/>
        </p:nvGrpSpPr>
        <p:grpSpPr bwMode="auto">
          <a:xfrm>
            <a:off x="4495800" y="2362200"/>
            <a:ext cx="3308350" cy="2852738"/>
            <a:chOff x="4080" y="1584"/>
            <a:chExt cx="1392" cy="1336"/>
          </a:xfrm>
        </p:grpSpPr>
        <p:pic>
          <p:nvPicPr>
            <p:cNvPr id="15879" name="Picture 4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80" name="Text Box 4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0:15</a:t>
              </a:r>
            </a:p>
          </p:txBody>
        </p:sp>
      </p:grpSp>
      <p:grpSp>
        <p:nvGrpSpPr>
          <p:cNvPr id="17" name="Group 47"/>
          <p:cNvGrpSpPr>
            <a:grpSpLocks/>
          </p:cNvGrpSpPr>
          <p:nvPr/>
        </p:nvGrpSpPr>
        <p:grpSpPr bwMode="auto">
          <a:xfrm>
            <a:off x="4495800" y="2362200"/>
            <a:ext cx="3308350" cy="2852738"/>
            <a:chOff x="4080" y="1584"/>
            <a:chExt cx="1392" cy="1336"/>
          </a:xfrm>
        </p:grpSpPr>
        <p:pic>
          <p:nvPicPr>
            <p:cNvPr id="15877" name="Picture 4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78" name="Text Box 4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0:16</a:t>
              </a:r>
            </a:p>
          </p:txBody>
        </p:sp>
      </p:grpSp>
      <p:grpSp>
        <p:nvGrpSpPr>
          <p:cNvPr id="18" name="Group 50"/>
          <p:cNvGrpSpPr>
            <a:grpSpLocks/>
          </p:cNvGrpSpPr>
          <p:nvPr/>
        </p:nvGrpSpPr>
        <p:grpSpPr bwMode="auto">
          <a:xfrm>
            <a:off x="4495800" y="2362200"/>
            <a:ext cx="3308350" cy="2852738"/>
            <a:chOff x="4080" y="1584"/>
            <a:chExt cx="1392" cy="1336"/>
          </a:xfrm>
        </p:grpSpPr>
        <p:pic>
          <p:nvPicPr>
            <p:cNvPr id="15875" name="Picture 5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76" name="Text Box 5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0:17</a:t>
              </a:r>
            </a:p>
          </p:txBody>
        </p:sp>
      </p:grpSp>
      <p:grpSp>
        <p:nvGrpSpPr>
          <p:cNvPr id="19" name="Group 53"/>
          <p:cNvGrpSpPr>
            <a:grpSpLocks/>
          </p:cNvGrpSpPr>
          <p:nvPr/>
        </p:nvGrpSpPr>
        <p:grpSpPr bwMode="auto">
          <a:xfrm>
            <a:off x="4495800" y="2362200"/>
            <a:ext cx="3308350" cy="2852738"/>
            <a:chOff x="4080" y="1584"/>
            <a:chExt cx="1392" cy="1336"/>
          </a:xfrm>
        </p:grpSpPr>
        <p:pic>
          <p:nvPicPr>
            <p:cNvPr id="15873" name="Picture 5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74" name="Text Box 5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0:18</a:t>
              </a:r>
            </a:p>
          </p:txBody>
        </p:sp>
      </p:grpSp>
      <p:grpSp>
        <p:nvGrpSpPr>
          <p:cNvPr id="20" name="Group 56"/>
          <p:cNvGrpSpPr>
            <a:grpSpLocks/>
          </p:cNvGrpSpPr>
          <p:nvPr/>
        </p:nvGrpSpPr>
        <p:grpSpPr bwMode="auto">
          <a:xfrm>
            <a:off x="4495800" y="2362200"/>
            <a:ext cx="3308350" cy="2852738"/>
            <a:chOff x="4080" y="1584"/>
            <a:chExt cx="1392" cy="1336"/>
          </a:xfrm>
        </p:grpSpPr>
        <p:pic>
          <p:nvPicPr>
            <p:cNvPr id="15871" name="Picture 5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72" name="Text Box 5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0:19</a:t>
              </a:r>
            </a:p>
          </p:txBody>
        </p:sp>
      </p:grpSp>
      <p:grpSp>
        <p:nvGrpSpPr>
          <p:cNvPr id="21" name="Group 59"/>
          <p:cNvGrpSpPr>
            <a:grpSpLocks/>
          </p:cNvGrpSpPr>
          <p:nvPr/>
        </p:nvGrpSpPr>
        <p:grpSpPr bwMode="auto">
          <a:xfrm>
            <a:off x="4495800" y="2362200"/>
            <a:ext cx="3308350" cy="2852738"/>
            <a:chOff x="4080" y="1584"/>
            <a:chExt cx="1392" cy="1336"/>
          </a:xfrm>
        </p:grpSpPr>
        <p:pic>
          <p:nvPicPr>
            <p:cNvPr id="15869" name="Picture 6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70" name="Text Box 6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0:20</a:t>
              </a:r>
            </a:p>
          </p:txBody>
        </p:sp>
      </p:grpSp>
      <p:grpSp>
        <p:nvGrpSpPr>
          <p:cNvPr id="22" name="Group 62"/>
          <p:cNvGrpSpPr>
            <a:grpSpLocks/>
          </p:cNvGrpSpPr>
          <p:nvPr/>
        </p:nvGrpSpPr>
        <p:grpSpPr bwMode="auto">
          <a:xfrm>
            <a:off x="4495800" y="2362200"/>
            <a:ext cx="3308350" cy="2852738"/>
            <a:chOff x="4080" y="1584"/>
            <a:chExt cx="1392" cy="1336"/>
          </a:xfrm>
        </p:grpSpPr>
        <p:pic>
          <p:nvPicPr>
            <p:cNvPr id="15867" name="Picture 6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68" name="Text Box 6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0:21</a:t>
              </a:r>
            </a:p>
          </p:txBody>
        </p:sp>
      </p:grpSp>
      <p:grpSp>
        <p:nvGrpSpPr>
          <p:cNvPr id="23" name="Group 65"/>
          <p:cNvGrpSpPr>
            <a:grpSpLocks/>
          </p:cNvGrpSpPr>
          <p:nvPr/>
        </p:nvGrpSpPr>
        <p:grpSpPr bwMode="auto">
          <a:xfrm>
            <a:off x="4495800" y="2362200"/>
            <a:ext cx="3308350" cy="2852738"/>
            <a:chOff x="4080" y="1584"/>
            <a:chExt cx="1392" cy="1336"/>
          </a:xfrm>
        </p:grpSpPr>
        <p:pic>
          <p:nvPicPr>
            <p:cNvPr id="15865" name="Picture 6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66" name="Text Box 6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0:22</a:t>
              </a:r>
            </a:p>
          </p:txBody>
        </p:sp>
      </p:grpSp>
      <p:grpSp>
        <p:nvGrpSpPr>
          <p:cNvPr id="24" name="Group 68"/>
          <p:cNvGrpSpPr>
            <a:grpSpLocks/>
          </p:cNvGrpSpPr>
          <p:nvPr/>
        </p:nvGrpSpPr>
        <p:grpSpPr bwMode="auto">
          <a:xfrm>
            <a:off x="4495800" y="2362200"/>
            <a:ext cx="3308350" cy="2852738"/>
            <a:chOff x="4080" y="1584"/>
            <a:chExt cx="1392" cy="1336"/>
          </a:xfrm>
        </p:grpSpPr>
        <p:pic>
          <p:nvPicPr>
            <p:cNvPr id="15863" name="Picture 6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64" name="Text Box 7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0:23</a:t>
              </a:r>
            </a:p>
          </p:txBody>
        </p:sp>
      </p:grpSp>
      <p:grpSp>
        <p:nvGrpSpPr>
          <p:cNvPr id="25" name="Group 71"/>
          <p:cNvGrpSpPr>
            <a:grpSpLocks/>
          </p:cNvGrpSpPr>
          <p:nvPr/>
        </p:nvGrpSpPr>
        <p:grpSpPr bwMode="auto">
          <a:xfrm>
            <a:off x="4495800" y="2362200"/>
            <a:ext cx="3308350" cy="2852738"/>
            <a:chOff x="4080" y="1584"/>
            <a:chExt cx="1392" cy="1336"/>
          </a:xfrm>
        </p:grpSpPr>
        <p:pic>
          <p:nvPicPr>
            <p:cNvPr id="15861" name="Picture 7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62" name="Text Box 7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0:24</a:t>
              </a:r>
            </a:p>
          </p:txBody>
        </p:sp>
      </p:grpSp>
      <p:grpSp>
        <p:nvGrpSpPr>
          <p:cNvPr id="26" name="Group 74"/>
          <p:cNvGrpSpPr>
            <a:grpSpLocks/>
          </p:cNvGrpSpPr>
          <p:nvPr/>
        </p:nvGrpSpPr>
        <p:grpSpPr bwMode="auto">
          <a:xfrm>
            <a:off x="4495800" y="2362200"/>
            <a:ext cx="3308350" cy="2852738"/>
            <a:chOff x="4080" y="1584"/>
            <a:chExt cx="1392" cy="1336"/>
          </a:xfrm>
        </p:grpSpPr>
        <p:pic>
          <p:nvPicPr>
            <p:cNvPr id="15859" name="Picture 7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60" name="Text Box 7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0:25</a:t>
              </a:r>
            </a:p>
          </p:txBody>
        </p:sp>
      </p:grpSp>
      <p:grpSp>
        <p:nvGrpSpPr>
          <p:cNvPr id="27" name="Group 77"/>
          <p:cNvGrpSpPr>
            <a:grpSpLocks/>
          </p:cNvGrpSpPr>
          <p:nvPr/>
        </p:nvGrpSpPr>
        <p:grpSpPr bwMode="auto">
          <a:xfrm>
            <a:off x="4495800" y="2362200"/>
            <a:ext cx="3308350" cy="2852738"/>
            <a:chOff x="4080" y="1584"/>
            <a:chExt cx="1392" cy="1336"/>
          </a:xfrm>
        </p:grpSpPr>
        <p:pic>
          <p:nvPicPr>
            <p:cNvPr id="15857" name="Picture 7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58" name="Text Box 7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0:26</a:t>
              </a:r>
            </a:p>
          </p:txBody>
        </p:sp>
      </p:grpSp>
      <p:grpSp>
        <p:nvGrpSpPr>
          <p:cNvPr id="28" name="Group 80"/>
          <p:cNvGrpSpPr>
            <a:grpSpLocks/>
          </p:cNvGrpSpPr>
          <p:nvPr/>
        </p:nvGrpSpPr>
        <p:grpSpPr bwMode="auto">
          <a:xfrm>
            <a:off x="4495800" y="2362200"/>
            <a:ext cx="3308350" cy="2852738"/>
            <a:chOff x="4080" y="1584"/>
            <a:chExt cx="1392" cy="1336"/>
          </a:xfrm>
        </p:grpSpPr>
        <p:pic>
          <p:nvPicPr>
            <p:cNvPr id="15855" name="Picture 8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56" name="Text Box 8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0:27</a:t>
              </a:r>
            </a:p>
          </p:txBody>
        </p:sp>
      </p:grpSp>
      <p:grpSp>
        <p:nvGrpSpPr>
          <p:cNvPr id="29" name="Group 83"/>
          <p:cNvGrpSpPr>
            <a:grpSpLocks/>
          </p:cNvGrpSpPr>
          <p:nvPr/>
        </p:nvGrpSpPr>
        <p:grpSpPr bwMode="auto">
          <a:xfrm>
            <a:off x="4495800" y="2362200"/>
            <a:ext cx="3308350" cy="2852738"/>
            <a:chOff x="4080" y="1584"/>
            <a:chExt cx="1392" cy="1336"/>
          </a:xfrm>
        </p:grpSpPr>
        <p:pic>
          <p:nvPicPr>
            <p:cNvPr id="15853" name="Picture 8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54" name="Text Box 8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0:28</a:t>
              </a:r>
            </a:p>
          </p:txBody>
        </p:sp>
      </p:grpSp>
      <p:grpSp>
        <p:nvGrpSpPr>
          <p:cNvPr id="30" name="Group 86"/>
          <p:cNvGrpSpPr>
            <a:grpSpLocks/>
          </p:cNvGrpSpPr>
          <p:nvPr/>
        </p:nvGrpSpPr>
        <p:grpSpPr bwMode="auto">
          <a:xfrm>
            <a:off x="4495800" y="2362200"/>
            <a:ext cx="3308350" cy="2852738"/>
            <a:chOff x="4080" y="1584"/>
            <a:chExt cx="1392" cy="1336"/>
          </a:xfrm>
        </p:grpSpPr>
        <p:pic>
          <p:nvPicPr>
            <p:cNvPr id="15851" name="Picture 8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52" name="Text Box 8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0:29</a:t>
              </a:r>
            </a:p>
          </p:txBody>
        </p:sp>
      </p:grpSp>
      <p:grpSp>
        <p:nvGrpSpPr>
          <p:cNvPr id="31" name="Group 89"/>
          <p:cNvGrpSpPr>
            <a:grpSpLocks/>
          </p:cNvGrpSpPr>
          <p:nvPr/>
        </p:nvGrpSpPr>
        <p:grpSpPr bwMode="auto">
          <a:xfrm>
            <a:off x="4495800" y="2362200"/>
            <a:ext cx="3308350" cy="2852738"/>
            <a:chOff x="4080" y="1584"/>
            <a:chExt cx="1392" cy="1336"/>
          </a:xfrm>
        </p:grpSpPr>
        <p:pic>
          <p:nvPicPr>
            <p:cNvPr id="15849" name="Picture 9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50" name="Text Box 9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0:30</a:t>
              </a:r>
            </a:p>
          </p:txBody>
        </p:sp>
      </p:grpSp>
      <p:grpSp>
        <p:nvGrpSpPr>
          <p:cNvPr id="15520" name="Group 92"/>
          <p:cNvGrpSpPr>
            <a:grpSpLocks/>
          </p:cNvGrpSpPr>
          <p:nvPr/>
        </p:nvGrpSpPr>
        <p:grpSpPr bwMode="auto">
          <a:xfrm>
            <a:off x="4495800" y="2362200"/>
            <a:ext cx="3308350" cy="2852738"/>
            <a:chOff x="4080" y="1584"/>
            <a:chExt cx="1392" cy="1336"/>
          </a:xfrm>
        </p:grpSpPr>
        <p:pic>
          <p:nvPicPr>
            <p:cNvPr id="15847" name="Picture 9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48" name="Text Box 9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0:31</a:t>
              </a:r>
            </a:p>
          </p:txBody>
        </p:sp>
      </p:grpSp>
      <p:grpSp>
        <p:nvGrpSpPr>
          <p:cNvPr id="15521" name="Group 95"/>
          <p:cNvGrpSpPr>
            <a:grpSpLocks/>
          </p:cNvGrpSpPr>
          <p:nvPr/>
        </p:nvGrpSpPr>
        <p:grpSpPr bwMode="auto">
          <a:xfrm>
            <a:off x="4495800" y="2362200"/>
            <a:ext cx="3308350" cy="2852738"/>
            <a:chOff x="4080" y="1584"/>
            <a:chExt cx="1392" cy="1336"/>
          </a:xfrm>
        </p:grpSpPr>
        <p:pic>
          <p:nvPicPr>
            <p:cNvPr id="15845" name="Picture 9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46" name="Text Box 9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0:32</a:t>
              </a:r>
            </a:p>
          </p:txBody>
        </p:sp>
      </p:grpSp>
      <p:grpSp>
        <p:nvGrpSpPr>
          <p:cNvPr id="15522" name="Group 98"/>
          <p:cNvGrpSpPr>
            <a:grpSpLocks/>
          </p:cNvGrpSpPr>
          <p:nvPr/>
        </p:nvGrpSpPr>
        <p:grpSpPr bwMode="auto">
          <a:xfrm>
            <a:off x="4495800" y="2362200"/>
            <a:ext cx="3308350" cy="2852738"/>
            <a:chOff x="4080" y="1584"/>
            <a:chExt cx="1392" cy="1336"/>
          </a:xfrm>
        </p:grpSpPr>
        <p:pic>
          <p:nvPicPr>
            <p:cNvPr id="15843" name="Picture 9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44" name="Text Box 10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0:33</a:t>
              </a:r>
            </a:p>
          </p:txBody>
        </p:sp>
      </p:grpSp>
      <p:grpSp>
        <p:nvGrpSpPr>
          <p:cNvPr id="15523" name="Group 101"/>
          <p:cNvGrpSpPr>
            <a:grpSpLocks/>
          </p:cNvGrpSpPr>
          <p:nvPr/>
        </p:nvGrpSpPr>
        <p:grpSpPr bwMode="auto">
          <a:xfrm>
            <a:off x="4495800" y="2362200"/>
            <a:ext cx="3308350" cy="2852738"/>
            <a:chOff x="4080" y="1584"/>
            <a:chExt cx="1392" cy="1336"/>
          </a:xfrm>
        </p:grpSpPr>
        <p:pic>
          <p:nvPicPr>
            <p:cNvPr id="15841" name="Picture 10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42" name="Text Box 10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0:34</a:t>
              </a:r>
            </a:p>
          </p:txBody>
        </p:sp>
      </p:grpSp>
      <p:grpSp>
        <p:nvGrpSpPr>
          <p:cNvPr id="15524" name="Group 104"/>
          <p:cNvGrpSpPr>
            <a:grpSpLocks/>
          </p:cNvGrpSpPr>
          <p:nvPr/>
        </p:nvGrpSpPr>
        <p:grpSpPr bwMode="auto">
          <a:xfrm>
            <a:off x="4495800" y="2362200"/>
            <a:ext cx="3308350" cy="2852738"/>
            <a:chOff x="4080" y="1584"/>
            <a:chExt cx="1392" cy="1336"/>
          </a:xfrm>
        </p:grpSpPr>
        <p:pic>
          <p:nvPicPr>
            <p:cNvPr id="15839" name="Picture 10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40" name="Text Box 10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0:35</a:t>
              </a:r>
            </a:p>
          </p:txBody>
        </p:sp>
      </p:grpSp>
      <p:grpSp>
        <p:nvGrpSpPr>
          <p:cNvPr id="15525" name="Group 107"/>
          <p:cNvGrpSpPr>
            <a:grpSpLocks/>
          </p:cNvGrpSpPr>
          <p:nvPr/>
        </p:nvGrpSpPr>
        <p:grpSpPr bwMode="auto">
          <a:xfrm>
            <a:off x="4495800" y="2362200"/>
            <a:ext cx="3308350" cy="2852738"/>
            <a:chOff x="4080" y="1584"/>
            <a:chExt cx="1392" cy="1336"/>
          </a:xfrm>
        </p:grpSpPr>
        <p:pic>
          <p:nvPicPr>
            <p:cNvPr id="15837" name="Picture 10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38" name="Text Box 10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0:36</a:t>
              </a:r>
            </a:p>
          </p:txBody>
        </p:sp>
      </p:grpSp>
      <p:grpSp>
        <p:nvGrpSpPr>
          <p:cNvPr id="15526" name="Group 110"/>
          <p:cNvGrpSpPr>
            <a:grpSpLocks/>
          </p:cNvGrpSpPr>
          <p:nvPr/>
        </p:nvGrpSpPr>
        <p:grpSpPr bwMode="auto">
          <a:xfrm>
            <a:off x="4495800" y="2362200"/>
            <a:ext cx="3308350" cy="2852738"/>
            <a:chOff x="4080" y="1584"/>
            <a:chExt cx="1392" cy="1336"/>
          </a:xfrm>
        </p:grpSpPr>
        <p:pic>
          <p:nvPicPr>
            <p:cNvPr id="15835" name="Picture 11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36" name="Text Box 11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0:37</a:t>
              </a:r>
            </a:p>
          </p:txBody>
        </p:sp>
      </p:grpSp>
      <p:grpSp>
        <p:nvGrpSpPr>
          <p:cNvPr id="15527" name="Group 113"/>
          <p:cNvGrpSpPr>
            <a:grpSpLocks/>
          </p:cNvGrpSpPr>
          <p:nvPr/>
        </p:nvGrpSpPr>
        <p:grpSpPr bwMode="auto">
          <a:xfrm>
            <a:off x="4495800" y="2362200"/>
            <a:ext cx="3308350" cy="2852738"/>
            <a:chOff x="4080" y="1584"/>
            <a:chExt cx="1392" cy="1336"/>
          </a:xfrm>
        </p:grpSpPr>
        <p:pic>
          <p:nvPicPr>
            <p:cNvPr id="15833" name="Picture 11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34" name="Text Box 11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0:38</a:t>
              </a:r>
            </a:p>
          </p:txBody>
        </p:sp>
      </p:grpSp>
      <p:grpSp>
        <p:nvGrpSpPr>
          <p:cNvPr id="15528" name="Group 116"/>
          <p:cNvGrpSpPr>
            <a:grpSpLocks/>
          </p:cNvGrpSpPr>
          <p:nvPr/>
        </p:nvGrpSpPr>
        <p:grpSpPr bwMode="auto">
          <a:xfrm>
            <a:off x="4495800" y="2362200"/>
            <a:ext cx="3308350" cy="2852738"/>
            <a:chOff x="4080" y="1584"/>
            <a:chExt cx="1392" cy="1336"/>
          </a:xfrm>
        </p:grpSpPr>
        <p:pic>
          <p:nvPicPr>
            <p:cNvPr id="15831" name="Picture 11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32" name="Text Box 11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0:39</a:t>
              </a:r>
            </a:p>
          </p:txBody>
        </p:sp>
      </p:grpSp>
      <p:grpSp>
        <p:nvGrpSpPr>
          <p:cNvPr id="15529" name="Group 119"/>
          <p:cNvGrpSpPr>
            <a:grpSpLocks/>
          </p:cNvGrpSpPr>
          <p:nvPr/>
        </p:nvGrpSpPr>
        <p:grpSpPr bwMode="auto">
          <a:xfrm>
            <a:off x="4495800" y="2362200"/>
            <a:ext cx="3308350" cy="2852738"/>
            <a:chOff x="4080" y="1584"/>
            <a:chExt cx="1392" cy="1336"/>
          </a:xfrm>
        </p:grpSpPr>
        <p:pic>
          <p:nvPicPr>
            <p:cNvPr id="15829" name="Picture 12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30" name="Text Box 12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0:40</a:t>
              </a:r>
            </a:p>
          </p:txBody>
        </p:sp>
      </p:grpSp>
      <p:grpSp>
        <p:nvGrpSpPr>
          <p:cNvPr id="15530" name="Group 122"/>
          <p:cNvGrpSpPr>
            <a:grpSpLocks/>
          </p:cNvGrpSpPr>
          <p:nvPr/>
        </p:nvGrpSpPr>
        <p:grpSpPr bwMode="auto">
          <a:xfrm>
            <a:off x="4495800" y="2362200"/>
            <a:ext cx="3308350" cy="2852738"/>
            <a:chOff x="4080" y="1584"/>
            <a:chExt cx="1392" cy="1336"/>
          </a:xfrm>
        </p:grpSpPr>
        <p:pic>
          <p:nvPicPr>
            <p:cNvPr id="15827" name="Picture 12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28" name="Text Box 12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0:41</a:t>
              </a:r>
            </a:p>
          </p:txBody>
        </p:sp>
      </p:grpSp>
      <p:grpSp>
        <p:nvGrpSpPr>
          <p:cNvPr id="15531" name="Group 125"/>
          <p:cNvGrpSpPr>
            <a:grpSpLocks/>
          </p:cNvGrpSpPr>
          <p:nvPr/>
        </p:nvGrpSpPr>
        <p:grpSpPr bwMode="auto">
          <a:xfrm>
            <a:off x="4495800" y="2362200"/>
            <a:ext cx="3308350" cy="2852738"/>
            <a:chOff x="4080" y="1584"/>
            <a:chExt cx="1392" cy="1336"/>
          </a:xfrm>
        </p:grpSpPr>
        <p:pic>
          <p:nvPicPr>
            <p:cNvPr id="15825" name="Picture 12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26" name="Text Box 12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0:42</a:t>
              </a:r>
            </a:p>
          </p:txBody>
        </p:sp>
      </p:grpSp>
      <p:grpSp>
        <p:nvGrpSpPr>
          <p:cNvPr id="15532" name="Group 128"/>
          <p:cNvGrpSpPr>
            <a:grpSpLocks/>
          </p:cNvGrpSpPr>
          <p:nvPr/>
        </p:nvGrpSpPr>
        <p:grpSpPr bwMode="auto">
          <a:xfrm>
            <a:off x="4495800" y="2362200"/>
            <a:ext cx="3308350" cy="2852738"/>
            <a:chOff x="4080" y="1584"/>
            <a:chExt cx="1392" cy="1336"/>
          </a:xfrm>
        </p:grpSpPr>
        <p:pic>
          <p:nvPicPr>
            <p:cNvPr id="15823" name="Picture 12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24" name="Text Box 13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0:43</a:t>
              </a:r>
            </a:p>
          </p:txBody>
        </p:sp>
      </p:grpSp>
      <p:grpSp>
        <p:nvGrpSpPr>
          <p:cNvPr id="15533" name="Group 131"/>
          <p:cNvGrpSpPr>
            <a:grpSpLocks/>
          </p:cNvGrpSpPr>
          <p:nvPr/>
        </p:nvGrpSpPr>
        <p:grpSpPr bwMode="auto">
          <a:xfrm>
            <a:off x="4495800" y="2362200"/>
            <a:ext cx="3308350" cy="2852738"/>
            <a:chOff x="4080" y="1584"/>
            <a:chExt cx="1392" cy="1336"/>
          </a:xfrm>
        </p:grpSpPr>
        <p:pic>
          <p:nvPicPr>
            <p:cNvPr id="15821" name="Picture 13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22" name="Text Box 13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0:44</a:t>
              </a:r>
            </a:p>
          </p:txBody>
        </p:sp>
      </p:grpSp>
      <p:grpSp>
        <p:nvGrpSpPr>
          <p:cNvPr id="15534" name="Group 134"/>
          <p:cNvGrpSpPr>
            <a:grpSpLocks/>
          </p:cNvGrpSpPr>
          <p:nvPr/>
        </p:nvGrpSpPr>
        <p:grpSpPr bwMode="auto">
          <a:xfrm>
            <a:off x="4495800" y="2362200"/>
            <a:ext cx="3308350" cy="2852738"/>
            <a:chOff x="4080" y="1584"/>
            <a:chExt cx="1392" cy="1336"/>
          </a:xfrm>
        </p:grpSpPr>
        <p:pic>
          <p:nvPicPr>
            <p:cNvPr id="15819" name="Picture 13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20" name="Text Box 13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0:45</a:t>
              </a:r>
            </a:p>
          </p:txBody>
        </p:sp>
      </p:grpSp>
      <p:grpSp>
        <p:nvGrpSpPr>
          <p:cNvPr id="15535" name="Group 137"/>
          <p:cNvGrpSpPr>
            <a:grpSpLocks/>
          </p:cNvGrpSpPr>
          <p:nvPr/>
        </p:nvGrpSpPr>
        <p:grpSpPr bwMode="auto">
          <a:xfrm>
            <a:off x="4495800" y="2362200"/>
            <a:ext cx="3308350" cy="2852738"/>
            <a:chOff x="4080" y="1584"/>
            <a:chExt cx="1392" cy="1336"/>
          </a:xfrm>
        </p:grpSpPr>
        <p:pic>
          <p:nvPicPr>
            <p:cNvPr id="15817" name="Picture 13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18" name="Text Box 13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0:46</a:t>
              </a:r>
            </a:p>
          </p:txBody>
        </p:sp>
      </p:grpSp>
      <p:grpSp>
        <p:nvGrpSpPr>
          <p:cNvPr id="15536" name="Group 140"/>
          <p:cNvGrpSpPr>
            <a:grpSpLocks/>
          </p:cNvGrpSpPr>
          <p:nvPr/>
        </p:nvGrpSpPr>
        <p:grpSpPr bwMode="auto">
          <a:xfrm>
            <a:off x="4495800" y="2362200"/>
            <a:ext cx="3308350" cy="2852738"/>
            <a:chOff x="4080" y="1584"/>
            <a:chExt cx="1392" cy="1336"/>
          </a:xfrm>
        </p:grpSpPr>
        <p:pic>
          <p:nvPicPr>
            <p:cNvPr id="15815" name="Picture 14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16" name="Text Box 14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0:47</a:t>
              </a:r>
            </a:p>
          </p:txBody>
        </p:sp>
      </p:grpSp>
      <p:grpSp>
        <p:nvGrpSpPr>
          <p:cNvPr id="15537" name="Group 143"/>
          <p:cNvGrpSpPr>
            <a:grpSpLocks/>
          </p:cNvGrpSpPr>
          <p:nvPr/>
        </p:nvGrpSpPr>
        <p:grpSpPr bwMode="auto">
          <a:xfrm>
            <a:off x="4495800" y="2362200"/>
            <a:ext cx="3308350" cy="2852738"/>
            <a:chOff x="4080" y="1584"/>
            <a:chExt cx="1392" cy="1336"/>
          </a:xfrm>
        </p:grpSpPr>
        <p:pic>
          <p:nvPicPr>
            <p:cNvPr id="15813" name="Picture 14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14" name="Text Box 14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0:48</a:t>
              </a:r>
            </a:p>
          </p:txBody>
        </p:sp>
      </p:grpSp>
      <p:grpSp>
        <p:nvGrpSpPr>
          <p:cNvPr id="15538" name="Group 146"/>
          <p:cNvGrpSpPr>
            <a:grpSpLocks/>
          </p:cNvGrpSpPr>
          <p:nvPr/>
        </p:nvGrpSpPr>
        <p:grpSpPr bwMode="auto">
          <a:xfrm>
            <a:off x="4495800" y="2362200"/>
            <a:ext cx="3308350" cy="2852738"/>
            <a:chOff x="4080" y="1584"/>
            <a:chExt cx="1392" cy="1336"/>
          </a:xfrm>
        </p:grpSpPr>
        <p:pic>
          <p:nvPicPr>
            <p:cNvPr id="15811" name="Picture 14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12" name="Text Box 14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0:49</a:t>
              </a:r>
            </a:p>
          </p:txBody>
        </p:sp>
      </p:grpSp>
      <p:grpSp>
        <p:nvGrpSpPr>
          <p:cNvPr id="15539" name="Group 149"/>
          <p:cNvGrpSpPr>
            <a:grpSpLocks/>
          </p:cNvGrpSpPr>
          <p:nvPr/>
        </p:nvGrpSpPr>
        <p:grpSpPr bwMode="auto">
          <a:xfrm>
            <a:off x="4495800" y="2362200"/>
            <a:ext cx="3308350" cy="2852738"/>
            <a:chOff x="4080" y="1584"/>
            <a:chExt cx="1392" cy="1336"/>
          </a:xfrm>
        </p:grpSpPr>
        <p:pic>
          <p:nvPicPr>
            <p:cNvPr id="15809" name="Picture 15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10" name="Text Box 15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0:50</a:t>
              </a:r>
            </a:p>
          </p:txBody>
        </p:sp>
      </p:grpSp>
      <p:grpSp>
        <p:nvGrpSpPr>
          <p:cNvPr id="15540" name="Group 152"/>
          <p:cNvGrpSpPr>
            <a:grpSpLocks/>
          </p:cNvGrpSpPr>
          <p:nvPr/>
        </p:nvGrpSpPr>
        <p:grpSpPr bwMode="auto">
          <a:xfrm>
            <a:off x="4495800" y="2362200"/>
            <a:ext cx="3308350" cy="2852738"/>
            <a:chOff x="4080" y="1584"/>
            <a:chExt cx="1392" cy="1336"/>
          </a:xfrm>
        </p:grpSpPr>
        <p:pic>
          <p:nvPicPr>
            <p:cNvPr id="15807" name="Picture 15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08" name="Text Box 15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0:51</a:t>
              </a:r>
            </a:p>
          </p:txBody>
        </p:sp>
      </p:grpSp>
      <p:grpSp>
        <p:nvGrpSpPr>
          <p:cNvPr id="15541" name="Group 155"/>
          <p:cNvGrpSpPr>
            <a:grpSpLocks/>
          </p:cNvGrpSpPr>
          <p:nvPr/>
        </p:nvGrpSpPr>
        <p:grpSpPr bwMode="auto">
          <a:xfrm>
            <a:off x="4495800" y="2362200"/>
            <a:ext cx="3308350" cy="2852738"/>
            <a:chOff x="4080" y="1584"/>
            <a:chExt cx="1392" cy="1336"/>
          </a:xfrm>
        </p:grpSpPr>
        <p:pic>
          <p:nvPicPr>
            <p:cNvPr id="15805" name="Picture 15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06" name="Text Box 15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0:52</a:t>
              </a:r>
            </a:p>
          </p:txBody>
        </p:sp>
      </p:grpSp>
      <p:grpSp>
        <p:nvGrpSpPr>
          <p:cNvPr id="15542" name="Group 158"/>
          <p:cNvGrpSpPr>
            <a:grpSpLocks/>
          </p:cNvGrpSpPr>
          <p:nvPr/>
        </p:nvGrpSpPr>
        <p:grpSpPr bwMode="auto">
          <a:xfrm>
            <a:off x="4495800" y="2362200"/>
            <a:ext cx="3308350" cy="2852738"/>
            <a:chOff x="4080" y="1584"/>
            <a:chExt cx="1392" cy="1336"/>
          </a:xfrm>
        </p:grpSpPr>
        <p:pic>
          <p:nvPicPr>
            <p:cNvPr id="15803" name="Picture 15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04" name="Text Box 16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0:53</a:t>
              </a:r>
            </a:p>
          </p:txBody>
        </p:sp>
      </p:grpSp>
      <p:grpSp>
        <p:nvGrpSpPr>
          <p:cNvPr id="15543" name="Group 161"/>
          <p:cNvGrpSpPr>
            <a:grpSpLocks/>
          </p:cNvGrpSpPr>
          <p:nvPr/>
        </p:nvGrpSpPr>
        <p:grpSpPr bwMode="auto">
          <a:xfrm>
            <a:off x="4495800" y="2362200"/>
            <a:ext cx="3308350" cy="2852738"/>
            <a:chOff x="4080" y="1584"/>
            <a:chExt cx="1392" cy="1336"/>
          </a:xfrm>
        </p:grpSpPr>
        <p:pic>
          <p:nvPicPr>
            <p:cNvPr id="15801" name="Picture 16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02" name="Text Box 16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0:54</a:t>
              </a:r>
            </a:p>
          </p:txBody>
        </p:sp>
      </p:grpSp>
      <p:grpSp>
        <p:nvGrpSpPr>
          <p:cNvPr id="15544" name="Group 164"/>
          <p:cNvGrpSpPr>
            <a:grpSpLocks/>
          </p:cNvGrpSpPr>
          <p:nvPr/>
        </p:nvGrpSpPr>
        <p:grpSpPr bwMode="auto">
          <a:xfrm>
            <a:off x="4495800" y="2362200"/>
            <a:ext cx="3308350" cy="2852738"/>
            <a:chOff x="4080" y="1584"/>
            <a:chExt cx="1392" cy="1336"/>
          </a:xfrm>
        </p:grpSpPr>
        <p:pic>
          <p:nvPicPr>
            <p:cNvPr id="15799" name="Picture 16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800" name="Text Box 16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0:55</a:t>
              </a:r>
            </a:p>
          </p:txBody>
        </p:sp>
      </p:grpSp>
      <p:grpSp>
        <p:nvGrpSpPr>
          <p:cNvPr id="15909" name="Group 167"/>
          <p:cNvGrpSpPr>
            <a:grpSpLocks/>
          </p:cNvGrpSpPr>
          <p:nvPr/>
        </p:nvGrpSpPr>
        <p:grpSpPr bwMode="auto">
          <a:xfrm>
            <a:off x="4495800" y="2362200"/>
            <a:ext cx="3308350" cy="2852738"/>
            <a:chOff x="4080" y="1584"/>
            <a:chExt cx="1392" cy="1336"/>
          </a:xfrm>
        </p:grpSpPr>
        <p:pic>
          <p:nvPicPr>
            <p:cNvPr id="15797" name="Picture 16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98" name="Text Box 16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0:56</a:t>
              </a:r>
            </a:p>
          </p:txBody>
        </p:sp>
      </p:grpSp>
      <p:grpSp>
        <p:nvGrpSpPr>
          <p:cNvPr id="15910" name="Group 170"/>
          <p:cNvGrpSpPr>
            <a:grpSpLocks/>
          </p:cNvGrpSpPr>
          <p:nvPr/>
        </p:nvGrpSpPr>
        <p:grpSpPr bwMode="auto">
          <a:xfrm>
            <a:off x="4495800" y="2362200"/>
            <a:ext cx="3308350" cy="2852738"/>
            <a:chOff x="4080" y="1584"/>
            <a:chExt cx="1392" cy="1336"/>
          </a:xfrm>
        </p:grpSpPr>
        <p:pic>
          <p:nvPicPr>
            <p:cNvPr id="15795" name="Picture 17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96" name="Text Box 17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0:57</a:t>
              </a:r>
            </a:p>
          </p:txBody>
        </p:sp>
      </p:grpSp>
      <p:grpSp>
        <p:nvGrpSpPr>
          <p:cNvPr id="15911" name="Group 173"/>
          <p:cNvGrpSpPr>
            <a:grpSpLocks/>
          </p:cNvGrpSpPr>
          <p:nvPr/>
        </p:nvGrpSpPr>
        <p:grpSpPr bwMode="auto">
          <a:xfrm>
            <a:off x="4495800" y="2362200"/>
            <a:ext cx="3308350" cy="2852738"/>
            <a:chOff x="4080" y="1584"/>
            <a:chExt cx="1392" cy="1336"/>
          </a:xfrm>
        </p:grpSpPr>
        <p:pic>
          <p:nvPicPr>
            <p:cNvPr id="15793" name="Picture 17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94" name="Text Box 17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0:58</a:t>
              </a:r>
            </a:p>
          </p:txBody>
        </p:sp>
      </p:grpSp>
      <p:grpSp>
        <p:nvGrpSpPr>
          <p:cNvPr id="15912" name="Group 176"/>
          <p:cNvGrpSpPr>
            <a:grpSpLocks/>
          </p:cNvGrpSpPr>
          <p:nvPr/>
        </p:nvGrpSpPr>
        <p:grpSpPr bwMode="auto">
          <a:xfrm>
            <a:off x="4495800" y="2362200"/>
            <a:ext cx="3308350" cy="2852738"/>
            <a:chOff x="4080" y="1584"/>
            <a:chExt cx="1392" cy="1336"/>
          </a:xfrm>
        </p:grpSpPr>
        <p:pic>
          <p:nvPicPr>
            <p:cNvPr id="15791" name="Picture 17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92" name="Text Box 17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0:59</a:t>
              </a:r>
            </a:p>
          </p:txBody>
        </p:sp>
      </p:grpSp>
      <p:grpSp>
        <p:nvGrpSpPr>
          <p:cNvPr id="15913" name="Group 179"/>
          <p:cNvGrpSpPr>
            <a:grpSpLocks/>
          </p:cNvGrpSpPr>
          <p:nvPr/>
        </p:nvGrpSpPr>
        <p:grpSpPr bwMode="auto">
          <a:xfrm>
            <a:off x="4495800" y="2362200"/>
            <a:ext cx="3308350" cy="2852738"/>
            <a:chOff x="4080" y="1584"/>
            <a:chExt cx="1392" cy="1336"/>
          </a:xfrm>
        </p:grpSpPr>
        <p:pic>
          <p:nvPicPr>
            <p:cNvPr id="15789" name="Picture 18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90" name="Text Box 18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1:00</a:t>
              </a:r>
            </a:p>
          </p:txBody>
        </p:sp>
      </p:grpSp>
      <p:grpSp>
        <p:nvGrpSpPr>
          <p:cNvPr id="15914" name="Group 182"/>
          <p:cNvGrpSpPr>
            <a:grpSpLocks/>
          </p:cNvGrpSpPr>
          <p:nvPr/>
        </p:nvGrpSpPr>
        <p:grpSpPr bwMode="auto">
          <a:xfrm>
            <a:off x="4495800" y="2362200"/>
            <a:ext cx="3308350" cy="2852738"/>
            <a:chOff x="4080" y="1584"/>
            <a:chExt cx="1392" cy="1336"/>
          </a:xfrm>
        </p:grpSpPr>
        <p:pic>
          <p:nvPicPr>
            <p:cNvPr id="15787" name="Picture 18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88" name="Text Box 18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1:01</a:t>
              </a:r>
            </a:p>
          </p:txBody>
        </p:sp>
      </p:grpSp>
      <p:grpSp>
        <p:nvGrpSpPr>
          <p:cNvPr id="15915" name="Group 185"/>
          <p:cNvGrpSpPr>
            <a:grpSpLocks/>
          </p:cNvGrpSpPr>
          <p:nvPr/>
        </p:nvGrpSpPr>
        <p:grpSpPr bwMode="auto">
          <a:xfrm>
            <a:off x="4495800" y="2362200"/>
            <a:ext cx="3308350" cy="2852738"/>
            <a:chOff x="4080" y="1584"/>
            <a:chExt cx="1392" cy="1336"/>
          </a:xfrm>
        </p:grpSpPr>
        <p:pic>
          <p:nvPicPr>
            <p:cNvPr id="15785" name="Picture 18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86" name="Text Box 18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1:02</a:t>
              </a:r>
            </a:p>
          </p:txBody>
        </p:sp>
      </p:grpSp>
      <p:grpSp>
        <p:nvGrpSpPr>
          <p:cNvPr id="15916" name="Group 188"/>
          <p:cNvGrpSpPr>
            <a:grpSpLocks/>
          </p:cNvGrpSpPr>
          <p:nvPr/>
        </p:nvGrpSpPr>
        <p:grpSpPr bwMode="auto">
          <a:xfrm>
            <a:off x="4495800" y="2362200"/>
            <a:ext cx="3308350" cy="2852738"/>
            <a:chOff x="4080" y="1584"/>
            <a:chExt cx="1392" cy="1336"/>
          </a:xfrm>
        </p:grpSpPr>
        <p:pic>
          <p:nvPicPr>
            <p:cNvPr id="15783" name="Picture 18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84" name="Text Box 19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1:03</a:t>
              </a:r>
            </a:p>
          </p:txBody>
        </p:sp>
      </p:grpSp>
      <p:grpSp>
        <p:nvGrpSpPr>
          <p:cNvPr id="15917" name="Group 191"/>
          <p:cNvGrpSpPr>
            <a:grpSpLocks/>
          </p:cNvGrpSpPr>
          <p:nvPr/>
        </p:nvGrpSpPr>
        <p:grpSpPr bwMode="auto">
          <a:xfrm>
            <a:off x="4495800" y="2362200"/>
            <a:ext cx="3308350" cy="2852738"/>
            <a:chOff x="4080" y="1584"/>
            <a:chExt cx="1392" cy="1336"/>
          </a:xfrm>
        </p:grpSpPr>
        <p:pic>
          <p:nvPicPr>
            <p:cNvPr id="15781" name="Picture 19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82" name="Text Box 19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1:04</a:t>
              </a:r>
            </a:p>
          </p:txBody>
        </p:sp>
      </p:grpSp>
      <p:grpSp>
        <p:nvGrpSpPr>
          <p:cNvPr id="15918" name="Group 194"/>
          <p:cNvGrpSpPr>
            <a:grpSpLocks/>
          </p:cNvGrpSpPr>
          <p:nvPr/>
        </p:nvGrpSpPr>
        <p:grpSpPr bwMode="auto">
          <a:xfrm>
            <a:off x="4495800" y="2362200"/>
            <a:ext cx="3308350" cy="2852738"/>
            <a:chOff x="4080" y="1584"/>
            <a:chExt cx="1392" cy="1336"/>
          </a:xfrm>
        </p:grpSpPr>
        <p:pic>
          <p:nvPicPr>
            <p:cNvPr id="15779" name="Picture 19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80" name="Text Box 19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1:05</a:t>
              </a:r>
            </a:p>
          </p:txBody>
        </p:sp>
      </p:grpSp>
      <p:grpSp>
        <p:nvGrpSpPr>
          <p:cNvPr id="15919" name="Group 197"/>
          <p:cNvGrpSpPr>
            <a:grpSpLocks/>
          </p:cNvGrpSpPr>
          <p:nvPr/>
        </p:nvGrpSpPr>
        <p:grpSpPr bwMode="auto">
          <a:xfrm>
            <a:off x="4495800" y="2362200"/>
            <a:ext cx="3308350" cy="2852738"/>
            <a:chOff x="4080" y="1584"/>
            <a:chExt cx="1392" cy="1336"/>
          </a:xfrm>
        </p:grpSpPr>
        <p:pic>
          <p:nvPicPr>
            <p:cNvPr id="15777" name="Picture 19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78" name="Text Box 19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1:06</a:t>
              </a:r>
            </a:p>
          </p:txBody>
        </p:sp>
      </p:grpSp>
      <p:grpSp>
        <p:nvGrpSpPr>
          <p:cNvPr id="15920" name="Group 200"/>
          <p:cNvGrpSpPr>
            <a:grpSpLocks/>
          </p:cNvGrpSpPr>
          <p:nvPr/>
        </p:nvGrpSpPr>
        <p:grpSpPr bwMode="auto">
          <a:xfrm>
            <a:off x="4495800" y="2362200"/>
            <a:ext cx="3308350" cy="2852738"/>
            <a:chOff x="4080" y="1584"/>
            <a:chExt cx="1392" cy="1336"/>
          </a:xfrm>
        </p:grpSpPr>
        <p:pic>
          <p:nvPicPr>
            <p:cNvPr id="15775" name="Picture 20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76" name="Text Box 20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1:07</a:t>
              </a:r>
            </a:p>
          </p:txBody>
        </p:sp>
      </p:grpSp>
      <p:grpSp>
        <p:nvGrpSpPr>
          <p:cNvPr id="15921" name="Group 203"/>
          <p:cNvGrpSpPr>
            <a:grpSpLocks/>
          </p:cNvGrpSpPr>
          <p:nvPr/>
        </p:nvGrpSpPr>
        <p:grpSpPr bwMode="auto">
          <a:xfrm>
            <a:off x="4495800" y="2362200"/>
            <a:ext cx="3308350" cy="2852738"/>
            <a:chOff x="4080" y="1584"/>
            <a:chExt cx="1392" cy="1336"/>
          </a:xfrm>
        </p:grpSpPr>
        <p:pic>
          <p:nvPicPr>
            <p:cNvPr id="15773" name="Picture 20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74" name="Text Box 20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1:08</a:t>
              </a:r>
            </a:p>
          </p:txBody>
        </p:sp>
      </p:grpSp>
      <p:grpSp>
        <p:nvGrpSpPr>
          <p:cNvPr id="15922" name="Group 206"/>
          <p:cNvGrpSpPr>
            <a:grpSpLocks/>
          </p:cNvGrpSpPr>
          <p:nvPr/>
        </p:nvGrpSpPr>
        <p:grpSpPr bwMode="auto">
          <a:xfrm>
            <a:off x="4495800" y="2362200"/>
            <a:ext cx="3308350" cy="2852738"/>
            <a:chOff x="4080" y="1584"/>
            <a:chExt cx="1392" cy="1336"/>
          </a:xfrm>
        </p:grpSpPr>
        <p:pic>
          <p:nvPicPr>
            <p:cNvPr id="15771" name="Picture 20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72" name="Text Box 20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1:09</a:t>
              </a:r>
            </a:p>
          </p:txBody>
        </p:sp>
      </p:grpSp>
      <p:grpSp>
        <p:nvGrpSpPr>
          <p:cNvPr id="15923" name="Group 209"/>
          <p:cNvGrpSpPr>
            <a:grpSpLocks/>
          </p:cNvGrpSpPr>
          <p:nvPr/>
        </p:nvGrpSpPr>
        <p:grpSpPr bwMode="auto">
          <a:xfrm>
            <a:off x="4495800" y="2362200"/>
            <a:ext cx="3308350" cy="2852738"/>
            <a:chOff x="4080" y="1584"/>
            <a:chExt cx="1392" cy="1336"/>
          </a:xfrm>
        </p:grpSpPr>
        <p:pic>
          <p:nvPicPr>
            <p:cNvPr id="15769" name="Picture 21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70" name="Text Box 21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1:10</a:t>
              </a:r>
            </a:p>
          </p:txBody>
        </p:sp>
      </p:grpSp>
      <p:grpSp>
        <p:nvGrpSpPr>
          <p:cNvPr id="15924" name="Group 212"/>
          <p:cNvGrpSpPr>
            <a:grpSpLocks/>
          </p:cNvGrpSpPr>
          <p:nvPr/>
        </p:nvGrpSpPr>
        <p:grpSpPr bwMode="auto">
          <a:xfrm>
            <a:off x="4495800" y="2362200"/>
            <a:ext cx="3308350" cy="2852738"/>
            <a:chOff x="4080" y="1584"/>
            <a:chExt cx="1392" cy="1336"/>
          </a:xfrm>
        </p:grpSpPr>
        <p:pic>
          <p:nvPicPr>
            <p:cNvPr id="15767" name="Picture 21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68" name="Text Box 21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1:11</a:t>
              </a:r>
            </a:p>
          </p:txBody>
        </p:sp>
      </p:grpSp>
      <p:grpSp>
        <p:nvGrpSpPr>
          <p:cNvPr id="15925" name="Group 215"/>
          <p:cNvGrpSpPr>
            <a:grpSpLocks/>
          </p:cNvGrpSpPr>
          <p:nvPr/>
        </p:nvGrpSpPr>
        <p:grpSpPr bwMode="auto">
          <a:xfrm>
            <a:off x="4495800" y="2362200"/>
            <a:ext cx="3308350" cy="2852738"/>
            <a:chOff x="4080" y="1584"/>
            <a:chExt cx="1392" cy="1336"/>
          </a:xfrm>
        </p:grpSpPr>
        <p:pic>
          <p:nvPicPr>
            <p:cNvPr id="15765" name="Picture 21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66" name="Text Box 21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1:12</a:t>
              </a:r>
            </a:p>
          </p:txBody>
        </p:sp>
      </p:grpSp>
      <p:grpSp>
        <p:nvGrpSpPr>
          <p:cNvPr id="15926" name="Group 218"/>
          <p:cNvGrpSpPr>
            <a:grpSpLocks/>
          </p:cNvGrpSpPr>
          <p:nvPr/>
        </p:nvGrpSpPr>
        <p:grpSpPr bwMode="auto">
          <a:xfrm>
            <a:off x="4495800" y="2362200"/>
            <a:ext cx="3308350" cy="2852738"/>
            <a:chOff x="4080" y="1584"/>
            <a:chExt cx="1392" cy="1336"/>
          </a:xfrm>
        </p:grpSpPr>
        <p:pic>
          <p:nvPicPr>
            <p:cNvPr id="15763" name="Picture 21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64" name="Text Box 22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1:13</a:t>
              </a:r>
            </a:p>
          </p:txBody>
        </p:sp>
      </p:grpSp>
      <p:grpSp>
        <p:nvGrpSpPr>
          <p:cNvPr id="15927" name="Group 221"/>
          <p:cNvGrpSpPr>
            <a:grpSpLocks/>
          </p:cNvGrpSpPr>
          <p:nvPr/>
        </p:nvGrpSpPr>
        <p:grpSpPr bwMode="auto">
          <a:xfrm>
            <a:off x="4495800" y="2362200"/>
            <a:ext cx="3308350" cy="2852738"/>
            <a:chOff x="4080" y="1584"/>
            <a:chExt cx="1392" cy="1336"/>
          </a:xfrm>
        </p:grpSpPr>
        <p:pic>
          <p:nvPicPr>
            <p:cNvPr id="15761" name="Picture 22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62" name="Text Box 22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1:14</a:t>
              </a:r>
            </a:p>
          </p:txBody>
        </p:sp>
      </p:grpSp>
      <p:grpSp>
        <p:nvGrpSpPr>
          <p:cNvPr id="15928" name="Group 224"/>
          <p:cNvGrpSpPr>
            <a:grpSpLocks/>
          </p:cNvGrpSpPr>
          <p:nvPr/>
        </p:nvGrpSpPr>
        <p:grpSpPr bwMode="auto">
          <a:xfrm>
            <a:off x="4495800" y="2362200"/>
            <a:ext cx="3308350" cy="2852738"/>
            <a:chOff x="4080" y="1584"/>
            <a:chExt cx="1392" cy="1336"/>
          </a:xfrm>
        </p:grpSpPr>
        <p:pic>
          <p:nvPicPr>
            <p:cNvPr id="15759" name="Picture 22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60" name="Text Box 22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1:15</a:t>
              </a:r>
            </a:p>
          </p:txBody>
        </p:sp>
      </p:grpSp>
      <p:grpSp>
        <p:nvGrpSpPr>
          <p:cNvPr id="15929" name="Group 227"/>
          <p:cNvGrpSpPr>
            <a:grpSpLocks/>
          </p:cNvGrpSpPr>
          <p:nvPr/>
        </p:nvGrpSpPr>
        <p:grpSpPr bwMode="auto">
          <a:xfrm>
            <a:off x="4495800" y="2362200"/>
            <a:ext cx="3308350" cy="2852738"/>
            <a:chOff x="4080" y="1584"/>
            <a:chExt cx="1392" cy="1336"/>
          </a:xfrm>
        </p:grpSpPr>
        <p:pic>
          <p:nvPicPr>
            <p:cNvPr id="15757" name="Picture 22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58" name="Text Box 22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1:16</a:t>
              </a:r>
            </a:p>
          </p:txBody>
        </p:sp>
      </p:grpSp>
      <p:grpSp>
        <p:nvGrpSpPr>
          <p:cNvPr id="15930" name="Group 230"/>
          <p:cNvGrpSpPr>
            <a:grpSpLocks/>
          </p:cNvGrpSpPr>
          <p:nvPr/>
        </p:nvGrpSpPr>
        <p:grpSpPr bwMode="auto">
          <a:xfrm>
            <a:off x="4495800" y="2362200"/>
            <a:ext cx="3308350" cy="2852738"/>
            <a:chOff x="4080" y="1584"/>
            <a:chExt cx="1392" cy="1336"/>
          </a:xfrm>
        </p:grpSpPr>
        <p:pic>
          <p:nvPicPr>
            <p:cNvPr id="15755" name="Picture 23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56" name="Text Box 23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1:17</a:t>
              </a:r>
            </a:p>
          </p:txBody>
        </p:sp>
      </p:grpSp>
      <p:grpSp>
        <p:nvGrpSpPr>
          <p:cNvPr id="15931" name="Group 233"/>
          <p:cNvGrpSpPr>
            <a:grpSpLocks/>
          </p:cNvGrpSpPr>
          <p:nvPr/>
        </p:nvGrpSpPr>
        <p:grpSpPr bwMode="auto">
          <a:xfrm>
            <a:off x="4495800" y="2362200"/>
            <a:ext cx="3308350" cy="2852738"/>
            <a:chOff x="4080" y="1584"/>
            <a:chExt cx="1392" cy="1336"/>
          </a:xfrm>
        </p:grpSpPr>
        <p:pic>
          <p:nvPicPr>
            <p:cNvPr id="15753" name="Picture 23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54" name="Text Box 23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1:18</a:t>
              </a:r>
            </a:p>
          </p:txBody>
        </p:sp>
      </p:grpSp>
      <p:grpSp>
        <p:nvGrpSpPr>
          <p:cNvPr id="15932" name="Group 236"/>
          <p:cNvGrpSpPr>
            <a:grpSpLocks/>
          </p:cNvGrpSpPr>
          <p:nvPr/>
        </p:nvGrpSpPr>
        <p:grpSpPr bwMode="auto">
          <a:xfrm>
            <a:off x="4495800" y="2362200"/>
            <a:ext cx="3308350" cy="2852738"/>
            <a:chOff x="4080" y="1584"/>
            <a:chExt cx="1392" cy="1336"/>
          </a:xfrm>
        </p:grpSpPr>
        <p:pic>
          <p:nvPicPr>
            <p:cNvPr id="15751" name="Picture 23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52" name="Text Box 23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1:19</a:t>
              </a:r>
            </a:p>
          </p:txBody>
        </p:sp>
      </p:grpSp>
      <p:grpSp>
        <p:nvGrpSpPr>
          <p:cNvPr id="15933" name="Group 239"/>
          <p:cNvGrpSpPr>
            <a:grpSpLocks/>
          </p:cNvGrpSpPr>
          <p:nvPr/>
        </p:nvGrpSpPr>
        <p:grpSpPr bwMode="auto">
          <a:xfrm>
            <a:off x="4495800" y="2362200"/>
            <a:ext cx="3308350" cy="2852738"/>
            <a:chOff x="4080" y="1584"/>
            <a:chExt cx="1392" cy="1336"/>
          </a:xfrm>
        </p:grpSpPr>
        <p:pic>
          <p:nvPicPr>
            <p:cNvPr id="15749" name="Picture 24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50" name="Text Box 24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1:20</a:t>
              </a:r>
            </a:p>
          </p:txBody>
        </p:sp>
      </p:grpSp>
      <p:grpSp>
        <p:nvGrpSpPr>
          <p:cNvPr id="15934" name="Group 242"/>
          <p:cNvGrpSpPr>
            <a:grpSpLocks/>
          </p:cNvGrpSpPr>
          <p:nvPr/>
        </p:nvGrpSpPr>
        <p:grpSpPr bwMode="auto">
          <a:xfrm>
            <a:off x="4495800" y="2362200"/>
            <a:ext cx="3308350" cy="2852738"/>
            <a:chOff x="4080" y="1584"/>
            <a:chExt cx="1392" cy="1336"/>
          </a:xfrm>
        </p:grpSpPr>
        <p:pic>
          <p:nvPicPr>
            <p:cNvPr id="15747" name="Picture 24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48" name="Text Box 24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1:21</a:t>
              </a:r>
            </a:p>
          </p:txBody>
        </p:sp>
      </p:grpSp>
      <p:grpSp>
        <p:nvGrpSpPr>
          <p:cNvPr id="15935" name="Group 245"/>
          <p:cNvGrpSpPr>
            <a:grpSpLocks/>
          </p:cNvGrpSpPr>
          <p:nvPr/>
        </p:nvGrpSpPr>
        <p:grpSpPr bwMode="auto">
          <a:xfrm>
            <a:off x="4495800" y="2362200"/>
            <a:ext cx="3308350" cy="2852738"/>
            <a:chOff x="4080" y="1584"/>
            <a:chExt cx="1392" cy="1336"/>
          </a:xfrm>
        </p:grpSpPr>
        <p:pic>
          <p:nvPicPr>
            <p:cNvPr id="15745" name="Picture 24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46" name="Text Box 24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1:22</a:t>
              </a:r>
            </a:p>
          </p:txBody>
        </p:sp>
      </p:grpSp>
      <p:grpSp>
        <p:nvGrpSpPr>
          <p:cNvPr id="15360" name="Group 248"/>
          <p:cNvGrpSpPr>
            <a:grpSpLocks/>
          </p:cNvGrpSpPr>
          <p:nvPr/>
        </p:nvGrpSpPr>
        <p:grpSpPr bwMode="auto">
          <a:xfrm>
            <a:off x="4495800" y="2362200"/>
            <a:ext cx="3308350" cy="2852738"/>
            <a:chOff x="4080" y="1584"/>
            <a:chExt cx="1392" cy="1336"/>
          </a:xfrm>
        </p:grpSpPr>
        <p:pic>
          <p:nvPicPr>
            <p:cNvPr id="15743" name="Picture 24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44" name="Text Box 25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1:23</a:t>
              </a:r>
            </a:p>
          </p:txBody>
        </p:sp>
      </p:grpSp>
      <p:grpSp>
        <p:nvGrpSpPr>
          <p:cNvPr id="15361" name="Group 251"/>
          <p:cNvGrpSpPr>
            <a:grpSpLocks/>
          </p:cNvGrpSpPr>
          <p:nvPr/>
        </p:nvGrpSpPr>
        <p:grpSpPr bwMode="auto">
          <a:xfrm>
            <a:off x="4495800" y="2362200"/>
            <a:ext cx="3308350" cy="2852738"/>
            <a:chOff x="4080" y="1584"/>
            <a:chExt cx="1392" cy="1336"/>
          </a:xfrm>
        </p:grpSpPr>
        <p:pic>
          <p:nvPicPr>
            <p:cNvPr id="15741" name="Picture 25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42" name="Text Box 25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1:24</a:t>
              </a:r>
            </a:p>
          </p:txBody>
        </p:sp>
      </p:grpSp>
      <p:grpSp>
        <p:nvGrpSpPr>
          <p:cNvPr id="15363" name="Group 254"/>
          <p:cNvGrpSpPr>
            <a:grpSpLocks/>
          </p:cNvGrpSpPr>
          <p:nvPr/>
        </p:nvGrpSpPr>
        <p:grpSpPr bwMode="auto">
          <a:xfrm>
            <a:off x="4495800" y="2362200"/>
            <a:ext cx="3308350" cy="2852738"/>
            <a:chOff x="4080" y="1584"/>
            <a:chExt cx="1392" cy="1336"/>
          </a:xfrm>
        </p:grpSpPr>
        <p:pic>
          <p:nvPicPr>
            <p:cNvPr id="15739" name="Picture 25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40" name="Text Box 25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1:25</a:t>
              </a:r>
            </a:p>
          </p:txBody>
        </p:sp>
      </p:grpSp>
      <p:grpSp>
        <p:nvGrpSpPr>
          <p:cNvPr id="15364" name="Group 257"/>
          <p:cNvGrpSpPr>
            <a:grpSpLocks/>
          </p:cNvGrpSpPr>
          <p:nvPr/>
        </p:nvGrpSpPr>
        <p:grpSpPr bwMode="auto">
          <a:xfrm>
            <a:off x="4495800" y="2362200"/>
            <a:ext cx="3308350" cy="2852738"/>
            <a:chOff x="4080" y="1584"/>
            <a:chExt cx="1392" cy="1336"/>
          </a:xfrm>
        </p:grpSpPr>
        <p:pic>
          <p:nvPicPr>
            <p:cNvPr id="15737" name="Picture 25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38" name="Text Box 25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1:26</a:t>
              </a:r>
            </a:p>
          </p:txBody>
        </p:sp>
      </p:grpSp>
      <p:grpSp>
        <p:nvGrpSpPr>
          <p:cNvPr id="15365" name="Group 260"/>
          <p:cNvGrpSpPr>
            <a:grpSpLocks/>
          </p:cNvGrpSpPr>
          <p:nvPr/>
        </p:nvGrpSpPr>
        <p:grpSpPr bwMode="auto">
          <a:xfrm>
            <a:off x="4495800" y="2362200"/>
            <a:ext cx="3308350" cy="2852738"/>
            <a:chOff x="4080" y="1584"/>
            <a:chExt cx="1392" cy="1336"/>
          </a:xfrm>
        </p:grpSpPr>
        <p:pic>
          <p:nvPicPr>
            <p:cNvPr id="15735" name="Picture 26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36" name="Text Box 26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1:27</a:t>
              </a:r>
            </a:p>
          </p:txBody>
        </p:sp>
      </p:grpSp>
      <p:grpSp>
        <p:nvGrpSpPr>
          <p:cNvPr id="15366" name="Group 263"/>
          <p:cNvGrpSpPr>
            <a:grpSpLocks/>
          </p:cNvGrpSpPr>
          <p:nvPr/>
        </p:nvGrpSpPr>
        <p:grpSpPr bwMode="auto">
          <a:xfrm>
            <a:off x="4495800" y="2362200"/>
            <a:ext cx="3308350" cy="2852738"/>
            <a:chOff x="4080" y="1584"/>
            <a:chExt cx="1392" cy="1336"/>
          </a:xfrm>
        </p:grpSpPr>
        <p:pic>
          <p:nvPicPr>
            <p:cNvPr id="15733" name="Picture 26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34" name="Text Box 26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1:28</a:t>
              </a:r>
            </a:p>
          </p:txBody>
        </p:sp>
      </p:grpSp>
      <p:grpSp>
        <p:nvGrpSpPr>
          <p:cNvPr id="15367" name="Group 266"/>
          <p:cNvGrpSpPr>
            <a:grpSpLocks/>
          </p:cNvGrpSpPr>
          <p:nvPr/>
        </p:nvGrpSpPr>
        <p:grpSpPr bwMode="auto">
          <a:xfrm>
            <a:off x="4495800" y="2362200"/>
            <a:ext cx="3308350" cy="2852738"/>
            <a:chOff x="4080" y="1584"/>
            <a:chExt cx="1392" cy="1336"/>
          </a:xfrm>
        </p:grpSpPr>
        <p:pic>
          <p:nvPicPr>
            <p:cNvPr id="15731" name="Picture 26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32" name="Text Box 26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1:29</a:t>
              </a:r>
            </a:p>
          </p:txBody>
        </p:sp>
      </p:grpSp>
      <p:grpSp>
        <p:nvGrpSpPr>
          <p:cNvPr id="15368" name="Group 269"/>
          <p:cNvGrpSpPr>
            <a:grpSpLocks/>
          </p:cNvGrpSpPr>
          <p:nvPr/>
        </p:nvGrpSpPr>
        <p:grpSpPr bwMode="auto">
          <a:xfrm>
            <a:off x="4495800" y="2362200"/>
            <a:ext cx="3308350" cy="2852738"/>
            <a:chOff x="4080" y="1584"/>
            <a:chExt cx="1392" cy="1336"/>
          </a:xfrm>
        </p:grpSpPr>
        <p:pic>
          <p:nvPicPr>
            <p:cNvPr id="15729" name="Picture 27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30" name="Text Box 27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1:30</a:t>
              </a:r>
            </a:p>
          </p:txBody>
        </p:sp>
      </p:grpSp>
      <p:grpSp>
        <p:nvGrpSpPr>
          <p:cNvPr id="15369" name="Group 272"/>
          <p:cNvGrpSpPr>
            <a:grpSpLocks/>
          </p:cNvGrpSpPr>
          <p:nvPr/>
        </p:nvGrpSpPr>
        <p:grpSpPr bwMode="auto">
          <a:xfrm>
            <a:off x="4495800" y="2362200"/>
            <a:ext cx="3308350" cy="2852738"/>
            <a:chOff x="4080" y="1584"/>
            <a:chExt cx="1392" cy="1336"/>
          </a:xfrm>
        </p:grpSpPr>
        <p:pic>
          <p:nvPicPr>
            <p:cNvPr id="15727" name="Picture 27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28" name="Text Box 27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1:31</a:t>
              </a:r>
            </a:p>
          </p:txBody>
        </p:sp>
      </p:grpSp>
      <p:grpSp>
        <p:nvGrpSpPr>
          <p:cNvPr id="15370" name="Group 275"/>
          <p:cNvGrpSpPr>
            <a:grpSpLocks/>
          </p:cNvGrpSpPr>
          <p:nvPr/>
        </p:nvGrpSpPr>
        <p:grpSpPr bwMode="auto">
          <a:xfrm>
            <a:off x="4495800" y="2362200"/>
            <a:ext cx="3308350" cy="2852738"/>
            <a:chOff x="4080" y="1584"/>
            <a:chExt cx="1392" cy="1336"/>
          </a:xfrm>
        </p:grpSpPr>
        <p:pic>
          <p:nvPicPr>
            <p:cNvPr id="15725" name="Picture 27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26" name="Text Box 27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1:32</a:t>
              </a:r>
            </a:p>
          </p:txBody>
        </p:sp>
      </p:grpSp>
      <p:grpSp>
        <p:nvGrpSpPr>
          <p:cNvPr id="15371" name="Group 278"/>
          <p:cNvGrpSpPr>
            <a:grpSpLocks/>
          </p:cNvGrpSpPr>
          <p:nvPr/>
        </p:nvGrpSpPr>
        <p:grpSpPr bwMode="auto">
          <a:xfrm>
            <a:off x="4495800" y="2362200"/>
            <a:ext cx="3308350" cy="2852738"/>
            <a:chOff x="4080" y="1584"/>
            <a:chExt cx="1392" cy="1336"/>
          </a:xfrm>
        </p:grpSpPr>
        <p:pic>
          <p:nvPicPr>
            <p:cNvPr id="15723" name="Picture 27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24" name="Text Box 28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1:33</a:t>
              </a:r>
            </a:p>
          </p:txBody>
        </p:sp>
      </p:grpSp>
      <p:grpSp>
        <p:nvGrpSpPr>
          <p:cNvPr id="15372" name="Group 281"/>
          <p:cNvGrpSpPr>
            <a:grpSpLocks/>
          </p:cNvGrpSpPr>
          <p:nvPr/>
        </p:nvGrpSpPr>
        <p:grpSpPr bwMode="auto">
          <a:xfrm>
            <a:off x="4495800" y="2362200"/>
            <a:ext cx="3308350" cy="2852738"/>
            <a:chOff x="4080" y="1584"/>
            <a:chExt cx="1392" cy="1336"/>
          </a:xfrm>
        </p:grpSpPr>
        <p:pic>
          <p:nvPicPr>
            <p:cNvPr id="15721" name="Picture 28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22" name="Text Box 28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1:34</a:t>
              </a:r>
            </a:p>
          </p:txBody>
        </p:sp>
      </p:grpSp>
      <p:grpSp>
        <p:nvGrpSpPr>
          <p:cNvPr id="15373" name="Group 284"/>
          <p:cNvGrpSpPr>
            <a:grpSpLocks/>
          </p:cNvGrpSpPr>
          <p:nvPr/>
        </p:nvGrpSpPr>
        <p:grpSpPr bwMode="auto">
          <a:xfrm>
            <a:off x="4495800" y="2362200"/>
            <a:ext cx="3308350" cy="2852738"/>
            <a:chOff x="4080" y="1584"/>
            <a:chExt cx="1392" cy="1336"/>
          </a:xfrm>
        </p:grpSpPr>
        <p:pic>
          <p:nvPicPr>
            <p:cNvPr id="15719" name="Picture 28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20" name="Text Box 28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1:35</a:t>
              </a:r>
            </a:p>
          </p:txBody>
        </p:sp>
      </p:grpSp>
      <p:grpSp>
        <p:nvGrpSpPr>
          <p:cNvPr id="15374" name="Group 287"/>
          <p:cNvGrpSpPr>
            <a:grpSpLocks/>
          </p:cNvGrpSpPr>
          <p:nvPr/>
        </p:nvGrpSpPr>
        <p:grpSpPr bwMode="auto">
          <a:xfrm>
            <a:off x="4495800" y="2362200"/>
            <a:ext cx="3308350" cy="2852738"/>
            <a:chOff x="4080" y="1584"/>
            <a:chExt cx="1392" cy="1336"/>
          </a:xfrm>
        </p:grpSpPr>
        <p:pic>
          <p:nvPicPr>
            <p:cNvPr id="15717" name="Picture 28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18" name="Text Box 28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1:36</a:t>
              </a:r>
            </a:p>
          </p:txBody>
        </p:sp>
      </p:grpSp>
      <p:grpSp>
        <p:nvGrpSpPr>
          <p:cNvPr id="15375" name="Group 290"/>
          <p:cNvGrpSpPr>
            <a:grpSpLocks/>
          </p:cNvGrpSpPr>
          <p:nvPr/>
        </p:nvGrpSpPr>
        <p:grpSpPr bwMode="auto">
          <a:xfrm>
            <a:off x="4495800" y="2362200"/>
            <a:ext cx="3308350" cy="2852738"/>
            <a:chOff x="4080" y="1584"/>
            <a:chExt cx="1392" cy="1336"/>
          </a:xfrm>
        </p:grpSpPr>
        <p:pic>
          <p:nvPicPr>
            <p:cNvPr id="15715" name="Picture 29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16" name="Text Box 29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1:37</a:t>
              </a:r>
            </a:p>
          </p:txBody>
        </p:sp>
      </p:grpSp>
      <p:grpSp>
        <p:nvGrpSpPr>
          <p:cNvPr id="15376" name="Group 293"/>
          <p:cNvGrpSpPr>
            <a:grpSpLocks/>
          </p:cNvGrpSpPr>
          <p:nvPr/>
        </p:nvGrpSpPr>
        <p:grpSpPr bwMode="auto">
          <a:xfrm>
            <a:off x="4495800" y="2362200"/>
            <a:ext cx="3308350" cy="2852738"/>
            <a:chOff x="4080" y="1584"/>
            <a:chExt cx="1392" cy="1336"/>
          </a:xfrm>
        </p:grpSpPr>
        <p:pic>
          <p:nvPicPr>
            <p:cNvPr id="15713" name="Picture 29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14" name="Text Box 29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1:38</a:t>
              </a:r>
            </a:p>
          </p:txBody>
        </p:sp>
      </p:grpSp>
      <p:grpSp>
        <p:nvGrpSpPr>
          <p:cNvPr id="15377" name="Group 296"/>
          <p:cNvGrpSpPr>
            <a:grpSpLocks/>
          </p:cNvGrpSpPr>
          <p:nvPr/>
        </p:nvGrpSpPr>
        <p:grpSpPr bwMode="auto">
          <a:xfrm>
            <a:off x="4495800" y="2362200"/>
            <a:ext cx="3308350" cy="2852738"/>
            <a:chOff x="4080" y="1584"/>
            <a:chExt cx="1392" cy="1336"/>
          </a:xfrm>
        </p:grpSpPr>
        <p:pic>
          <p:nvPicPr>
            <p:cNvPr id="15711" name="Picture 29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12" name="Text Box 29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1:39</a:t>
              </a:r>
            </a:p>
          </p:txBody>
        </p:sp>
      </p:grpSp>
      <p:grpSp>
        <p:nvGrpSpPr>
          <p:cNvPr id="15378" name="Group 299"/>
          <p:cNvGrpSpPr>
            <a:grpSpLocks/>
          </p:cNvGrpSpPr>
          <p:nvPr/>
        </p:nvGrpSpPr>
        <p:grpSpPr bwMode="auto">
          <a:xfrm>
            <a:off x="4495800" y="2362200"/>
            <a:ext cx="3308350" cy="2852738"/>
            <a:chOff x="4080" y="1584"/>
            <a:chExt cx="1392" cy="1336"/>
          </a:xfrm>
        </p:grpSpPr>
        <p:pic>
          <p:nvPicPr>
            <p:cNvPr id="15709" name="Picture 30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10" name="Text Box 30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1:40</a:t>
              </a:r>
            </a:p>
          </p:txBody>
        </p:sp>
      </p:grpSp>
      <p:grpSp>
        <p:nvGrpSpPr>
          <p:cNvPr id="15379" name="Group 302"/>
          <p:cNvGrpSpPr>
            <a:grpSpLocks/>
          </p:cNvGrpSpPr>
          <p:nvPr/>
        </p:nvGrpSpPr>
        <p:grpSpPr bwMode="auto">
          <a:xfrm>
            <a:off x="4495800" y="2362200"/>
            <a:ext cx="3308350" cy="2852738"/>
            <a:chOff x="4080" y="1584"/>
            <a:chExt cx="1392" cy="1336"/>
          </a:xfrm>
        </p:grpSpPr>
        <p:pic>
          <p:nvPicPr>
            <p:cNvPr id="15707" name="Picture 30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08" name="Text Box 30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1:41</a:t>
              </a:r>
            </a:p>
          </p:txBody>
        </p:sp>
      </p:grpSp>
      <p:grpSp>
        <p:nvGrpSpPr>
          <p:cNvPr id="15380" name="Group 305"/>
          <p:cNvGrpSpPr>
            <a:grpSpLocks/>
          </p:cNvGrpSpPr>
          <p:nvPr/>
        </p:nvGrpSpPr>
        <p:grpSpPr bwMode="auto">
          <a:xfrm>
            <a:off x="4495800" y="2362200"/>
            <a:ext cx="3308350" cy="2852738"/>
            <a:chOff x="4080" y="1584"/>
            <a:chExt cx="1392" cy="1336"/>
          </a:xfrm>
        </p:grpSpPr>
        <p:pic>
          <p:nvPicPr>
            <p:cNvPr id="15705" name="Picture 30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06" name="Text Box 30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1:42</a:t>
              </a:r>
            </a:p>
          </p:txBody>
        </p:sp>
      </p:grpSp>
      <p:grpSp>
        <p:nvGrpSpPr>
          <p:cNvPr id="15381" name="Group 308"/>
          <p:cNvGrpSpPr>
            <a:grpSpLocks/>
          </p:cNvGrpSpPr>
          <p:nvPr/>
        </p:nvGrpSpPr>
        <p:grpSpPr bwMode="auto">
          <a:xfrm>
            <a:off x="4495800" y="2362200"/>
            <a:ext cx="3308350" cy="2852738"/>
            <a:chOff x="4080" y="1584"/>
            <a:chExt cx="1392" cy="1336"/>
          </a:xfrm>
        </p:grpSpPr>
        <p:pic>
          <p:nvPicPr>
            <p:cNvPr id="15703" name="Picture 30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04" name="Text Box 31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1:43</a:t>
              </a:r>
            </a:p>
          </p:txBody>
        </p:sp>
      </p:grpSp>
      <p:grpSp>
        <p:nvGrpSpPr>
          <p:cNvPr id="15382" name="Group 311"/>
          <p:cNvGrpSpPr>
            <a:grpSpLocks/>
          </p:cNvGrpSpPr>
          <p:nvPr/>
        </p:nvGrpSpPr>
        <p:grpSpPr bwMode="auto">
          <a:xfrm>
            <a:off x="4495800" y="2362200"/>
            <a:ext cx="3308350" cy="2852738"/>
            <a:chOff x="4080" y="1584"/>
            <a:chExt cx="1392" cy="1336"/>
          </a:xfrm>
        </p:grpSpPr>
        <p:pic>
          <p:nvPicPr>
            <p:cNvPr id="15701" name="Picture 31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02" name="Text Box 31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1:44</a:t>
              </a:r>
            </a:p>
          </p:txBody>
        </p:sp>
      </p:grpSp>
      <p:grpSp>
        <p:nvGrpSpPr>
          <p:cNvPr id="15383" name="Group 314"/>
          <p:cNvGrpSpPr>
            <a:grpSpLocks/>
          </p:cNvGrpSpPr>
          <p:nvPr/>
        </p:nvGrpSpPr>
        <p:grpSpPr bwMode="auto">
          <a:xfrm>
            <a:off x="4495800" y="2362200"/>
            <a:ext cx="3308350" cy="2852738"/>
            <a:chOff x="4080" y="1584"/>
            <a:chExt cx="1392" cy="1336"/>
          </a:xfrm>
        </p:grpSpPr>
        <p:pic>
          <p:nvPicPr>
            <p:cNvPr id="15699" name="Picture 31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700" name="Text Box 31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1:45</a:t>
              </a:r>
            </a:p>
          </p:txBody>
        </p:sp>
      </p:grpSp>
      <p:grpSp>
        <p:nvGrpSpPr>
          <p:cNvPr id="15384" name="Group 317"/>
          <p:cNvGrpSpPr>
            <a:grpSpLocks/>
          </p:cNvGrpSpPr>
          <p:nvPr/>
        </p:nvGrpSpPr>
        <p:grpSpPr bwMode="auto">
          <a:xfrm>
            <a:off x="4495800" y="2362200"/>
            <a:ext cx="3308350" cy="2852738"/>
            <a:chOff x="4080" y="1584"/>
            <a:chExt cx="1392" cy="1336"/>
          </a:xfrm>
        </p:grpSpPr>
        <p:pic>
          <p:nvPicPr>
            <p:cNvPr id="15697" name="Picture 31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98" name="Text Box 31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1:46</a:t>
              </a:r>
            </a:p>
          </p:txBody>
        </p:sp>
      </p:grpSp>
      <p:grpSp>
        <p:nvGrpSpPr>
          <p:cNvPr id="15385" name="Group 320"/>
          <p:cNvGrpSpPr>
            <a:grpSpLocks/>
          </p:cNvGrpSpPr>
          <p:nvPr/>
        </p:nvGrpSpPr>
        <p:grpSpPr bwMode="auto">
          <a:xfrm>
            <a:off x="4495800" y="2362200"/>
            <a:ext cx="3308350" cy="2852738"/>
            <a:chOff x="4080" y="1584"/>
            <a:chExt cx="1392" cy="1336"/>
          </a:xfrm>
        </p:grpSpPr>
        <p:pic>
          <p:nvPicPr>
            <p:cNvPr id="15695" name="Picture 32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96" name="Text Box 32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1:47</a:t>
              </a:r>
            </a:p>
          </p:txBody>
        </p:sp>
      </p:grpSp>
      <p:grpSp>
        <p:nvGrpSpPr>
          <p:cNvPr id="15386" name="Group 323"/>
          <p:cNvGrpSpPr>
            <a:grpSpLocks/>
          </p:cNvGrpSpPr>
          <p:nvPr/>
        </p:nvGrpSpPr>
        <p:grpSpPr bwMode="auto">
          <a:xfrm>
            <a:off x="4495800" y="2362200"/>
            <a:ext cx="3308350" cy="2852738"/>
            <a:chOff x="4080" y="1584"/>
            <a:chExt cx="1392" cy="1336"/>
          </a:xfrm>
        </p:grpSpPr>
        <p:pic>
          <p:nvPicPr>
            <p:cNvPr id="15693" name="Picture 32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94" name="Text Box 32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1:48</a:t>
              </a:r>
            </a:p>
          </p:txBody>
        </p:sp>
      </p:grpSp>
      <p:grpSp>
        <p:nvGrpSpPr>
          <p:cNvPr id="15387" name="Group 326"/>
          <p:cNvGrpSpPr>
            <a:grpSpLocks/>
          </p:cNvGrpSpPr>
          <p:nvPr/>
        </p:nvGrpSpPr>
        <p:grpSpPr bwMode="auto">
          <a:xfrm>
            <a:off x="4495800" y="2362200"/>
            <a:ext cx="3308350" cy="2852738"/>
            <a:chOff x="4080" y="1584"/>
            <a:chExt cx="1392" cy="1336"/>
          </a:xfrm>
        </p:grpSpPr>
        <p:pic>
          <p:nvPicPr>
            <p:cNvPr id="15691" name="Picture 32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92" name="Text Box 32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1:49</a:t>
              </a:r>
            </a:p>
          </p:txBody>
        </p:sp>
      </p:grpSp>
      <p:grpSp>
        <p:nvGrpSpPr>
          <p:cNvPr id="15388" name="Group 329"/>
          <p:cNvGrpSpPr>
            <a:grpSpLocks/>
          </p:cNvGrpSpPr>
          <p:nvPr/>
        </p:nvGrpSpPr>
        <p:grpSpPr bwMode="auto">
          <a:xfrm>
            <a:off x="4495800" y="2362200"/>
            <a:ext cx="3308350" cy="2852738"/>
            <a:chOff x="4080" y="1584"/>
            <a:chExt cx="1392" cy="1336"/>
          </a:xfrm>
        </p:grpSpPr>
        <p:pic>
          <p:nvPicPr>
            <p:cNvPr id="15689" name="Picture 33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90" name="Text Box 33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1:50</a:t>
              </a:r>
            </a:p>
          </p:txBody>
        </p:sp>
      </p:grpSp>
      <p:grpSp>
        <p:nvGrpSpPr>
          <p:cNvPr id="15389" name="Group 332"/>
          <p:cNvGrpSpPr>
            <a:grpSpLocks/>
          </p:cNvGrpSpPr>
          <p:nvPr/>
        </p:nvGrpSpPr>
        <p:grpSpPr bwMode="auto">
          <a:xfrm>
            <a:off x="4495800" y="2362200"/>
            <a:ext cx="3308350" cy="2852738"/>
            <a:chOff x="4080" y="1584"/>
            <a:chExt cx="1392" cy="1336"/>
          </a:xfrm>
        </p:grpSpPr>
        <p:pic>
          <p:nvPicPr>
            <p:cNvPr id="15687" name="Picture 33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88" name="Text Box 33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1:51</a:t>
              </a:r>
            </a:p>
          </p:txBody>
        </p:sp>
      </p:grpSp>
      <p:grpSp>
        <p:nvGrpSpPr>
          <p:cNvPr id="15390" name="Group 335"/>
          <p:cNvGrpSpPr>
            <a:grpSpLocks/>
          </p:cNvGrpSpPr>
          <p:nvPr/>
        </p:nvGrpSpPr>
        <p:grpSpPr bwMode="auto">
          <a:xfrm>
            <a:off x="4495800" y="2362200"/>
            <a:ext cx="3308350" cy="2852738"/>
            <a:chOff x="4080" y="1584"/>
            <a:chExt cx="1392" cy="1336"/>
          </a:xfrm>
        </p:grpSpPr>
        <p:pic>
          <p:nvPicPr>
            <p:cNvPr id="15685" name="Picture 33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86" name="Text Box 33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1:52</a:t>
              </a:r>
            </a:p>
          </p:txBody>
        </p:sp>
      </p:grpSp>
      <p:grpSp>
        <p:nvGrpSpPr>
          <p:cNvPr id="15391" name="Group 338"/>
          <p:cNvGrpSpPr>
            <a:grpSpLocks/>
          </p:cNvGrpSpPr>
          <p:nvPr/>
        </p:nvGrpSpPr>
        <p:grpSpPr bwMode="auto">
          <a:xfrm>
            <a:off x="4495800" y="2362200"/>
            <a:ext cx="3308350" cy="2852738"/>
            <a:chOff x="4080" y="1584"/>
            <a:chExt cx="1392" cy="1336"/>
          </a:xfrm>
        </p:grpSpPr>
        <p:pic>
          <p:nvPicPr>
            <p:cNvPr id="15683" name="Picture 33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84" name="Text Box 34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1:53</a:t>
              </a:r>
            </a:p>
          </p:txBody>
        </p:sp>
      </p:grpSp>
      <p:grpSp>
        <p:nvGrpSpPr>
          <p:cNvPr id="15936" name="Group 341"/>
          <p:cNvGrpSpPr>
            <a:grpSpLocks/>
          </p:cNvGrpSpPr>
          <p:nvPr/>
        </p:nvGrpSpPr>
        <p:grpSpPr bwMode="auto">
          <a:xfrm>
            <a:off x="4495800" y="2362200"/>
            <a:ext cx="3308350" cy="2852738"/>
            <a:chOff x="4080" y="1584"/>
            <a:chExt cx="1392" cy="1336"/>
          </a:xfrm>
        </p:grpSpPr>
        <p:pic>
          <p:nvPicPr>
            <p:cNvPr id="15681" name="Picture 34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82" name="Text Box 34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1:54</a:t>
              </a:r>
            </a:p>
          </p:txBody>
        </p:sp>
      </p:grpSp>
      <p:grpSp>
        <p:nvGrpSpPr>
          <p:cNvPr id="15937" name="Group 344"/>
          <p:cNvGrpSpPr>
            <a:grpSpLocks/>
          </p:cNvGrpSpPr>
          <p:nvPr/>
        </p:nvGrpSpPr>
        <p:grpSpPr bwMode="auto">
          <a:xfrm>
            <a:off x="4495800" y="2362200"/>
            <a:ext cx="3308350" cy="2852738"/>
            <a:chOff x="4080" y="1584"/>
            <a:chExt cx="1392" cy="1336"/>
          </a:xfrm>
        </p:grpSpPr>
        <p:pic>
          <p:nvPicPr>
            <p:cNvPr id="15679" name="Picture 34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80" name="Text Box 34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1:55</a:t>
              </a:r>
            </a:p>
          </p:txBody>
        </p:sp>
      </p:grpSp>
      <p:grpSp>
        <p:nvGrpSpPr>
          <p:cNvPr id="15938" name="Group 347"/>
          <p:cNvGrpSpPr>
            <a:grpSpLocks/>
          </p:cNvGrpSpPr>
          <p:nvPr/>
        </p:nvGrpSpPr>
        <p:grpSpPr bwMode="auto">
          <a:xfrm>
            <a:off x="4495800" y="2362200"/>
            <a:ext cx="3308350" cy="2852738"/>
            <a:chOff x="4080" y="1584"/>
            <a:chExt cx="1392" cy="1336"/>
          </a:xfrm>
        </p:grpSpPr>
        <p:pic>
          <p:nvPicPr>
            <p:cNvPr id="15677" name="Picture 34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78" name="Text Box 34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1:56</a:t>
              </a:r>
            </a:p>
          </p:txBody>
        </p:sp>
      </p:grpSp>
      <p:grpSp>
        <p:nvGrpSpPr>
          <p:cNvPr id="15939" name="Group 350"/>
          <p:cNvGrpSpPr>
            <a:grpSpLocks/>
          </p:cNvGrpSpPr>
          <p:nvPr/>
        </p:nvGrpSpPr>
        <p:grpSpPr bwMode="auto">
          <a:xfrm>
            <a:off x="4495800" y="2362200"/>
            <a:ext cx="3308350" cy="2852738"/>
            <a:chOff x="4080" y="1584"/>
            <a:chExt cx="1392" cy="1336"/>
          </a:xfrm>
        </p:grpSpPr>
        <p:pic>
          <p:nvPicPr>
            <p:cNvPr id="15675" name="Picture 35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76" name="Text Box 35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1:57</a:t>
              </a:r>
            </a:p>
          </p:txBody>
        </p:sp>
      </p:grpSp>
      <p:grpSp>
        <p:nvGrpSpPr>
          <p:cNvPr id="15940" name="Group 353"/>
          <p:cNvGrpSpPr>
            <a:grpSpLocks/>
          </p:cNvGrpSpPr>
          <p:nvPr/>
        </p:nvGrpSpPr>
        <p:grpSpPr bwMode="auto">
          <a:xfrm>
            <a:off x="4495800" y="2362200"/>
            <a:ext cx="3308350" cy="2852738"/>
            <a:chOff x="4080" y="1584"/>
            <a:chExt cx="1392" cy="1336"/>
          </a:xfrm>
        </p:grpSpPr>
        <p:pic>
          <p:nvPicPr>
            <p:cNvPr id="15673" name="Picture 35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74" name="Text Box 35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1:58</a:t>
              </a:r>
            </a:p>
          </p:txBody>
        </p:sp>
      </p:grpSp>
      <p:grpSp>
        <p:nvGrpSpPr>
          <p:cNvPr id="15941" name="Group 356"/>
          <p:cNvGrpSpPr>
            <a:grpSpLocks/>
          </p:cNvGrpSpPr>
          <p:nvPr/>
        </p:nvGrpSpPr>
        <p:grpSpPr bwMode="auto">
          <a:xfrm>
            <a:off x="4495800" y="2362200"/>
            <a:ext cx="3308350" cy="2852738"/>
            <a:chOff x="4080" y="1584"/>
            <a:chExt cx="1392" cy="1336"/>
          </a:xfrm>
        </p:grpSpPr>
        <p:pic>
          <p:nvPicPr>
            <p:cNvPr id="15671" name="Picture 35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72" name="Text Box 35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1:59</a:t>
              </a:r>
            </a:p>
          </p:txBody>
        </p:sp>
      </p:grpSp>
      <p:grpSp>
        <p:nvGrpSpPr>
          <p:cNvPr id="15942" name="Group 359"/>
          <p:cNvGrpSpPr>
            <a:grpSpLocks/>
          </p:cNvGrpSpPr>
          <p:nvPr/>
        </p:nvGrpSpPr>
        <p:grpSpPr bwMode="auto">
          <a:xfrm>
            <a:off x="4495800" y="2362200"/>
            <a:ext cx="3308350" cy="2852738"/>
            <a:chOff x="4080" y="1584"/>
            <a:chExt cx="1392" cy="1336"/>
          </a:xfrm>
        </p:grpSpPr>
        <p:pic>
          <p:nvPicPr>
            <p:cNvPr id="15669" name="Picture 36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70" name="Text Box 36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2:00</a:t>
              </a:r>
            </a:p>
          </p:txBody>
        </p:sp>
      </p:grpSp>
      <p:grpSp>
        <p:nvGrpSpPr>
          <p:cNvPr id="15943" name="Group 362"/>
          <p:cNvGrpSpPr>
            <a:grpSpLocks/>
          </p:cNvGrpSpPr>
          <p:nvPr/>
        </p:nvGrpSpPr>
        <p:grpSpPr bwMode="auto">
          <a:xfrm>
            <a:off x="4495800" y="2362200"/>
            <a:ext cx="3308350" cy="2852738"/>
            <a:chOff x="4080" y="1584"/>
            <a:chExt cx="1392" cy="1336"/>
          </a:xfrm>
        </p:grpSpPr>
        <p:pic>
          <p:nvPicPr>
            <p:cNvPr id="15667" name="Picture 36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68" name="Text Box 36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2:01</a:t>
              </a:r>
            </a:p>
          </p:txBody>
        </p:sp>
      </p:grpSp>
      <p:grpSp>
        <p:nvGrpSpPr>
          <p:cNvPr id="15944" name="Group 365"/>
          <p:cNvGrpSpPr>
            <a:grpSpLocks/>
          </p:cNvGrpSpPr>
          <p:nvPr/>
        </p:nvGrpSpPr>
        <p:grpSpPr bwMode="auto">
          <a:xfrm>
            <a:off x="4495800" y="2362200"/>
            <a:ext cx="3308350" cy="2852738"/>
            <a:chOff x="4080" y="1584"/>
            <a:chExt cx="1392" cy="1336"/>
          </a:xfrm>
        </p:grpSpPr>
        <p:pic>
          <p:nvPicPr>
            <p:cNvPr id="15665" name="Picture 36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66" name="Text Box 36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2:02</a:t>
              </a:r>
            </a:p>
          </p:txBody>
        </p:sp>
      </p:grpSp>
      <p:grpSp>
        <p:nvGrpSpPr>
          <p:cNvPr id="15945" name="Group 368"/>
          <p:cNvGrpSpPr>
            <a:grpSpLocks/>
          </p:cNvGrpSpPr>
          <p:nvPr/>
        </p:nvGrpSpPr>
        <p:grpSpPr bwMode="auto">
          <a:xfrm>
            <a:off x="4495800" y="2362200"/>
            <a:ext cx="3308350" cy="2852738"/>
            <a:chOff x="4080" y="1584"/>
            <a:chExt cx="1392" cy="1336"/>
          </a:xfrm>
        </p:grpSpPr>
        <p:pic>
          <p:nvPicPr>
            <p:cNvPr id="15663" name="Picture 36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64" name="Text Box 37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2:03</a:t>
              </a:r>
            </a:p>
          </p:txBody>
        </p:sp>
      </p:grpSp>
      <p:grpSp>
        <p:nvGrpSpPr>
          <p:cNvPr id="15946" name="Group 371"/>
          <p:cNvGrpSpPr>
            <a:grpSpLocks/>
          </p:cNvGrpSpPr>
          <p:nvPr/>
        </p:nvGrpSpPr>
        <p:grpSpPr bwMode="auto">
          <a:xfrm>
            <a:off x="4495800" y="2362200"/>
            <a:ext cx="3308350" cy="2852738"/>
            <a:chOff x="4080" y="1584"/>
            <a:chExt cx="1392" cy="1336"/>
          </a:xfrm>
        </p:grpSpPr>
        <p:pic>
          <p:nvPicPr>
            <p:cNvPr id="15661" name="Picture 37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62" name="Text Box 37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2:04</a:t>
              </a:r>
            </a:p>
          </p:txBody>
        </p:sp>
      </p:grpSp>
      <p:grpSp>
        <p:nvGrpSpPr>
          <p:cNvPr id="15947" name="Group 374"/>
          <p:cNvGrpSpPr>
            <a:grpSpLocks/>
          </p:cNvGrpSpPr>
          <p:nvPr/>
        </p:nvGrpSpPr>
        <p:grpSpPr bwMode="auto">
          <a:xfrm>
            <a:off x="4495800" y="2362200"/>
            <a:ext cx="3308350" cy="2852738"/>
            <a:chOff x="4080" y="1584"/>
            <a:chExt cx="1392" cy="1336"/>
          </a:xfrm>
        </p:grpSpPr>
        <p:pic>
          <p:nvPicPr>
            <p:cNvPr id="15659" name="Picture 37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60" name="Text Box 37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2:05</a:t>
              </a:r>
            </a:p>
          </p:txBody>
        </p:sp>
      </p:grpSp>
      <p:grpSp>
        <p:nvGrpSpPr>
          <p:cNvPr id="15948" name="Group 377"/>
          <p:cNvGrpSpPr>
            <a:grpSpLocks/>
          </p:cNvGrpSpPr>
          <p:nvPr/>
        </p:nvGrpSpPr>
        <p:grpSpPr bwMode="auto">
          <a:xfrm>
            <a:off x="4495800" y="2362200"/>
            <a:ext cx="3308350" cy="2852738"/>
            <a:chOff x="4080" y="1584"/>
            <a:chExt cx="1392" cy="1336"/>
          </a:xfrm>
        </p:grpSpPr>
        <p:pic>
          <p:nvPicPr>
            <p:cNvPr id="15657" name="Picture 37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58" name="Text Box 37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2:06</a:t>
              </a:r>
            </a:p>
          </p:txBody>
        </p:sp>
      </p:grpSp>
      <p:grpSp>
        <p:nvGrpSpPr>
          <p:cNvPr id="15949" name="Group 380"/>
          <p:cNvGrpSpPr>
            <a:grpSpLocks/>
          </p:cNvGrpSpPr>
          <p:nvPr/>
        </p:nvGrpSpPr>
        <p:grpSpPr bwMode="auto">
          <a:xfrm>
            <a:off x="4495800" y="2362200"/>
            <a:ext cx="3308350" cy="2852738"/>
            <a:chOff x="4080" y="1584"/>
            <a:chExt cx="1392" cy="1336"/>
          </a:xfrm>
        </p:grpSpPr>
        <p:pic>
          <p:nvPicPr>
            <p:cNvPr id="15655" name="Picture 38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56" name="Text Box 38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2:07</a:t>
              </a:r>
            </a:p>
          </p:txBody>
        </p:sp>
      </p:grpSp>
      <p:grpSp>
        <p:nvGrpSpPr>
          <p:cNvPr id="15950" name="Group 383"/>
          <p:cNvGrpSpPr>
            <a:grpSpLocks/>
          </p:cNvGrpSpPr>
          <p:nvPr/>
        </p:nvGrpSpPr>
        <p:grpSpPr bwMode="auto">
          <a:xfrm>
            <a:off x="4495800" y="2362200"/>
            <a:ext cx="3308350" cy="2852738"/>
            <a:chOff x="4080" y="1584"/>
            <a:chExt cx="1392" cy="1336"/>
          </a:xfrm>
        </p:grpSpPr>
        <p:pic>
          <p:nvPicPr>
            <p:cNvPr id="15653" name="Picture 38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54" name="Text Box 38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2:08</a:t>
              </a:r>
            </a:p>
          </p:txBody>
        </p:sp>
      </p:grpSp>
      <p:grpSp>
        <p:nvGrpSpPr>
          <p:cNvPr id="15951" name="Group 386"/>
          <p:cNvGrpSpPr>
            <a:grpSpLocks/>
          </p:cNvGrpSpPr>
          <p:nvPr/>
        </p:nvGrpSpPr>
        <p:grpSpPr bwMode="auto">
          <a:xfrm>
            <a:off x="4495800" y="2362200"/>
            <a:ext cx="3308350" cy="2852738"/>
            <a:chOff x="4080" y="1584"/>
            <a:chExt cx="1392" cy="1336"/>
          </a:xfrm>
        </p:grpSpPr>
        <p:pic>
          <p:nvPicPr>
            <p:cNvPr id="15651" name="Picture 38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52" name="Text Box 38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2:09</a:t>
              </a:r>
            </a:p>
          </p:txBody>
        </p:sp>
      </p:grpSp>
      <p:grpSp>
        <p:nvGrpSpPr>
          <p:cNvPr id="15952" name="Group 389"/>
          <p:cNvGrpSpPr>
            <a:grpSpLocks/>
          </p:cNvGrpSpPr>
          <p:nvPr/>
        </p:nvGrpSpPr>
        <p:grpSpPr bwMode="auto">
          <a:xfrm>
            <a:off x="4495800" y="2362200"/>
            <a:ext cx="3308350" cy="2852738"/>
            <a:chOff x="4080" y="1584"/>
            <a:chExt cx="1392" cy="1336"/>
          </a:xfrm>
        </p:grpSpPr>
        <p:pic>
          <p:nvPicPr>
            <p:cNvPr id="15649" name="Picture 39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50" name="Text Box 39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2:10</a:t>
              </a:r>
            </a:p>
          </p:txBody>
        </p:sp>
      </p:grpSp>
      <p:grpSp>
        <p:nvGrpSpPr>
          <p:cNvPr id="15953" name="Group 392"/>
          <p:cNvGrpSpPr>
            <a:grpSpLocks/>
          </p:cNvGrpSpPr>
          <p:nvPr/>
        </p:nvGrpSpPr>
        <p:grpSpPr bwMode="auto">
          <a:xfrm>
            <a:off x="4495800" y="2362200"/>
            <a:ext cx="3308350" cy="2852738"/>
            <a:chOff x="4080" y="1584"/>
            <a:chExt cx="1392" cy="1336"/>
          </a:xfrm>
        </p:grpSpPr>
        <p:pic>
          <p:nvPicPr>
            <p:cNvPr id="15647" name="Picture 39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48" name="Text Box 39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2:11</a:t>
              </a:r>
            </a:p>
          </p:txBody>
        </p:sp>
      </p:grpSp>
      <p:grpSp>
        <p:nvGrpSpPr>
          <p:cNvPr id="15954" name="Group 395"/>
          <p:cNvGrpSpPr>
            <a:grpSpLocks/>
          </p:cNvGrpSpPr>
          <p:nvPr/>
        </p:nvGrpSpPr>
        <p:grpSpPr bwMode="auto">
          <a:xfrm>
            <a:off x="4495800" y="2362200"/>
            <a:ext cx="3308350" cy="2852738"/>
            <a:chOff x="4080" y="1584"/>
            <a:chExt cx="1392" cy="1336"/>
          </a:xfrm>
        </p:grpSpPr>
        <p:pic>
          <p:nvPicPr>
            <p:cNvPr id="15645" name="Picture 39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46" name="Text Box 39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2:12</a:t>
              </a:r>
            </a:p>
          </p:txBody>
        </p:sp>
      </p:grpSp>
      <p:grpSp>
        <p:nvGrpSpPr>
          <p:cNvPr id="15955" name="Group 398"/>
          <p:cNvGrpSpPr>
            <a:grpSpLocks/>
          </p:cNvGrpSpPr>
          <p:nvPr/>
        </p:nvGrpSpPr>
        <p:grpSpPr bwMode="auto">
          <a:xfrm>
            <a:off x="4495800" y="2362200"/>
            <a:ext cx="3308350" cy="2852738"/>
            <a:chOff x="4080" y="1584"/>
            <a:chExt cx="1392" cy="1336"/>
          </a:xfrm>
        </p:grpSpPr>
        <p:pic>
          <p:nvPicPr>
            <p:cNvPr id="15643" name="Picture 39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44" name="Text Box 40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2:13</a:t>
              </a:r>
            </a:p>
          </p:txBody>
        </p:sp>
      </p:grpSp>
      <p:grpSp>
        <p:nvGrpSpPr>
          <p:cNvPr id="15956" name="Group 401"/>
          <p:cNvGrpSpPr>
            <a:grpSpLocks/>
          </p:cNvGrpSpPr>
          <p:nvPr/>
        </p:nvGrpSpPr>
        <p:grpSpPr bwMode="auto">
          <a:xfrm>
            <a:off x="4495800" y="2362200"/>
            <a:ext cx="3308350" cy="2852738"/>
            <a:chOff x="4080" y="1584"/>
            <a:chExt cx="1392" cy="1336"/>
          </a:xfrm>
        </p:grpSpPr>
        <p:pic>
          <p:nvPicPr>
            <p:cNvPr id="15641" name="Picture 40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42" name="Text Box 40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2:14</a:t>
              </a:r>
            </a:p>
          </p:txBody>
        </p:sp>
      </p:grpSp>
      <p:grpSp>
        <p:nvGrpSpPr>
          <p:cNvPr id="15957" name="Group 404"/>
          <p:cNvGrpSpPr>
            <a:grpSpLocks/>
          </p:cNvGrpSpPr>
          <p:nvPr/>
        </p:nvGrpSpPr>
        <p:grpSpPr bwMode="auto">
          <a:xfrm>
            <a:off x="4495800" y="2362200"/>
            <a:ext cx="3308350" cy="2852738"/>
            <a:chOff x="4080" y="1584"/>
            <a:chExt cx="1392" cy="1336"/>
          </a:xfrm>
        </p:grpSpPr>
        <p:pic>
          <p:nvPicPr>
            <p:cNvPr id="15639" name="Picture 40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40" name="Text Box 40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2:15</a:t>
              </a:r>
            </a:p>
          </p:txBody>
        </p:sp>
      </p:grpSp>
      <p:grpSp>
        <p:nvGrpSpPr>
          <p:cNvPr id="15958" name="Group 407"/>
          <p:cNvGrpSpPr>
            <a:grpSpLocks/>
          </p:cNvGrpSpPr>
          <p:nvPr/>
        </p:nvGrpSpPr>
        <p:grpSpPr bwMode="auto">
          <a:xfrm>
            <a:off x="4495800" y="2362200"/>
            <a:ext cx="3308350" cy="2852738"/>
            <a:chOff x="4080" y="1584"/>
            <a:chExt cx="1392" cy="1336"/>
          </a:xfrm>
        </p:grpSpPr>
        <p:pic>
          <p:nvPicPr>
            <p:cNvPr id="15637" name="Picture 40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38" name="Text Box 40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2:16</a:t>
              </a:r>
            </a:p>
          </p:txBody>
        </p:sp>
      </p:grpSp>
      <p:grpSp>
        <p:nvGrpSpPr>
          <p:cNvPr id="15959" name="Group 410"/>
          <p:cNvGrpSpPr>
            <a:grpSpLocks/>
          </p:cNvGrpSpPr>
          <p:nvPr/>
        </p:nvGrpSpPr>
        <p:grpSpPr bwMode="auto">
          <a:xfrm>
            <a:off x="4495800" y="2362200"/>
            <a:ext cx="3308350" cy="2852738"/>
            <a:chOff x="4080" y="1584"/>
            <a:chExt cx="1392" cy="1336"/>
          </a:xfrm>
        </p:grpSpPr>
        <p:pic>
          <p:nvPicPr>
            <p:cNvPr id="15635" name="Picture 41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36" name="Text Box 41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2:17</a:t>
              </a:r>
            </a:p>
          </p:txBody>
        </p:sp>
      </p:grpSp>
      <p:grpSp>
        <p:nvGrpSpPr>
          <p:cNvPr id="15960" name="Group 413"/>
          <p:cNvGrpSpPr>
            <a:grpSpLocks/>
          </p:cNvGrpSpPr>
          <p:nvPr/>
        </p:nvGrpSpPr>
        <p:grpSpPr bwMode="auto">
          <a:xfrm>
            <a:off x="4495800" y="2362200"/>
            <a:ext cx="3308350" cy="2852738"/>
            <a:chOff x="4080" y="1584"/>
            <a:chExt cx="1392" cy="1336"/>
          </a:xfrm>
        </p:grpSpPr>
        <p:pic>
          <p:nvPicPr>
            <p:cNvPr id="15633" name="Picture 41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34" name="Text Box 41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2:18</a:t>
              </a:r>
            </a:p>
          </p:txBody>
        </p:sp>
      </p:grpSp>
      <p:grpSp>
        <p:nvGrpSpPr>
          <p:cNvPr id="15961" name="Group 416"/>
          <p:cNvGrpSpPr>
            <a:grpSpLocks/>
          </p:cNvGrpSpPr>
          <p:nvPr/>
        </p:nvGrpSpPr>
        <p:grpSpPr bwMode="auto">
          <a:xfrm>
            <a:off x="4495800" y="2362200"/>
            <a:ext cx="3308350" cy="2852738"/>
            <a:chOff x="4080" y="1584"/>
            <a:chExt cx="1392" cy="1336"/>
          </a:xfrm>
        </p:grpSpPr>
        <p:pic>
          <p:nvPicPr>
            <p:cNvPr id="15631" name="Picture 41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32" name="Text Box 41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2:19</a:t>
              </a:r>
            </a:p>
          </p:txBody>
        </p:sp>
      </p:grpSp>
      <p:grpSp>
        <p:nvGrpSpPr>
          <p:cNvPr id="15962" name="Group 419"/>
          <p:cNvGrpSpPr>
            <a:grpSpLocks/>
          </p:cNvGrpSpPr>
          <p:nvPr/>
        </p:nvGrpSpPr>
        <p:grpSpPr bwMode="auto">
          <a:xfrm>
            <a:off x="4495800" y="2362200"/>
            <a:ext cx="3308350" cy="2852738"/>
            <a:chOff x="4080" y="1584"/>
            <a:chExt cx="1392" cy="1336"/>
          </a:xfrm>
        </p:grpSpPr>
        <p:pic>
          <p:nvPicPr>
            <p:cNvPr id="15629" name="Picture 42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30" name="Text Box 42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2:20</a:t>
              </a:r>
            </a:p>
          </p:txBody>
        </p:sp>
      </p:grpSp>
      <p:grpSp>
        <p:nvGrpSpPr>
          <p:cNvPr id="15963" name="Group 422"/>
          <p:cNvGrpSpPr>
            <a:grpSpLocks/>
          </p:cNvGrpSpPr>
          <p:nvPr/>
        </p:nvGrpSpPr>
        <p:grpSpPr bwMode="auto">
          <a:xfrm>
            <a:off x="4495800" y="2362200"/>
            <a:ext cx="3308350" cy="2852738"/>
            <a:chOff x="4080" y="1584"/>
            <a:chExt cx="1392" cy="1336"/>
          </a:xfrm>
        </p:grpSpPr>
        <p:pic>
          <p:nvPicPr>
            <p:cNvPr id="15627" name="Picture 42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28" name="Text Box 42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2:21</a:t>
              </a:r>
            </a:p>
          </p:txBody>
        </p:sp>
      </p:grpSp>
      <p:grpSp>
        <p:nvGrpSpPr>
          <p:cNvPr id="15964" name="Group 425"/>
          <p:cNvGrpSpPr>
            <a:grpSpLocks/>
          </p:cNvGrpSpPr>
          <p:nvPr/>
        </p:nvGrpSpPr>
        <p:grpSpPr bwMode="auto">
          <a:xfrm>
            <a:off x="4495800" y="2362200"/>
            <a:ext cx="3308350" cy="2852738"/>
            <a:chOff x="4080" y="1584"/>
            <a:chExt cx="1392" cy="1336"/>
          </a:xfrm>
        </p:grpSpPr>
        <p:pic>
          <p:nvPicPr>
            <p:cNvPr id="15625" name="Picture 42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26" name="Text Box 42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2:22</a:t>
              </a:r>
            </a:p>
          </p:txBody>
        </p:sp>
      </p:grpSp>
      <p:grpSp>
        <p:nvGrpSpPr>
          <p:cNvPr id="15965" name="Group 428"/>
          <p:cNvGrpSpPr>
            <a:grpSpLocks/>
          </p:cNvGrpSpPr>
          <p:nvPr/>
        </p:nvGrpSpPr>
        <p:grpSpPr bwMode="auto">
          <a:xfrm>
            <a:off x="4495800" y="2362200"/>
            <a:ext cx="3308350" cy="2852738"/>
            <a:chOff x="4080" y="1584"/>
            <a:chExt cx="1392" cy="1336"/>
          </a:xfrm>
        </p:grpSpPr>
        <p:pic>
          <p:nvPicPr>
            <p:cNvPr id="15623" name="Picture 42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24" name="Text Box 43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2:23</a:t>
              </a:r>
            </a:p>
          </p:txBody>
        </p:sp>
      </p:grpSp>
      <p:grpSp>
        <p:nvGrpSpPr>
          <p:cNvPr id="15966" name="Group 431"/>
          <p:cNvGrpSpPr>
            <a:grpSpLocks/>
          </p:cNvGrpSpPr>
          <p:nvPr/>
        </p:nvGrpSpPr>
        <p:grpSpPr bwMode="auto">
          <a:xfrm>
            <a:off x="4495800" y="2362200"/>
            <a:ext cx="3308350" cy="2852738"/>
            <a:chOff x="4080" y="1584"/>
            <a:chExt cx="1392" cy="1336"/>
          </a:xfrm>
        </p:grpSpPr>
        <p:pic>
          <p:nvPicPr>
            <p:cNvPr id="15621" name="Picture 43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22" name="Text Box 43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2:24</a:t>
              </a:r>
            </a:p>
          </p:txBody>
        </p:sp>
      </p:grpSp>
      <p:grpSp>
        <p:nvGrpSpPr>
          <p:cNvPr id="15967" name="Group 434"/>
          <p:cNvGrpSpPr>
            <a:grpSpLocks/>
          </p:cNvGrpSpPr>
          <p:nvPr/>
        </p:nvGrpSpPr>
        <p:grpSpPr bwMode="auto">
          <a:xfrm>
            <a:off x="4495800" y="2362200"/>
            <a:ext cx="3308350" cy="2852738"/>
            <a:chOff x="4080" y="1584"/>
            <a:chExt cx="1392" cy="1336"/>
          </a:xfrm>
        </p:grpSpPr>
        <p:pic>
          <p:nvPicPr>
            <p:cNvPr id="15619" name="Picture 43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20" name="Text Box 43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2:25</a:t>
              </a:r>
            </a:p>
          </p:txBody>
        </p:sp>
      </p:grpSp>
      <p:grpSp>
        <p:nvGrpSpPr>
          <p:cNvPr id="15968" name="Group 437"/>
          <p:cNvGrpSpPr>
            <a:grpSpLocks/>
          </p:cNvGrpSpPr>
          <p:nvPr/>
        </p:nvGrpSpPr>
        <p:grpSpPr bwMode="auto">
          <a:xfrm>
            <a:off x="4495800" y="2362200"/>
            <a:ext cx="3308350" cy="2852738"/>
            <a:chOff x="4080" y="1584"/>
            <a:chExt cx="1392" cy="1336"/>
          </a:xfrm>
        </p:grpSpPr>
        <p:pic>
          <p:nvPicPr>
            <p:cNvPr id="15617" name="Picture 43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18" name="Text Box 43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2:26</a:t>
              </a:r>
            </a:p>
          </p:txBody>
        </p:sp>
      </p:grpSp>
      <p:grpSp>
        <p:nvGrpSpPr>
          <p:cNvPr id="15969" name="Group 440"/>
          <p:cNvGrpSpPr>
            <a:grpSpLocks/>
          </p:cNvGrpSpPr>
          <p:nvPr/>
        </p:nvGrpSpPr>
        <p:grpSpPr bwMode="auto">
          <a:xfrm>
            <a:off x="4495800" y="2362200"/>
            <a:ext cx="3308350" cy="2852738"/>
            <a:chOff x="4080" y="1584"/>
            <a:chExt cx="1392" cy="1336"/>
          </a:xfrm>
        </p:grpSpPr>
        <p:pic>
          <p:nvPicPr>
            <p:cNvPr id="15615" name="Picture 44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16" name="Text Box 44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2:27</a:t>
              </a:r>
            </a:p>
          </p:txBody>
        </p:sp>
      </p:grpSp>
      <p:grpSp>
        <p:nvGrpSpPr>
          <p:cNvPr id="15970" name="Group 443"/>
          <p:cNvGrpSpPr>
            <a:grpSpLocks/>
          </p:cNvGrpSpPr>
          <p:nvPr/>
        </p:nvGrpSpPr>
        <p:grpSpPr bwMode="auto">
          <a:xfrm>
            <a:off x="4495800" y="2362200"/>
            <a:ext cx="3308350" cy="2852738"/>
            <a:chOff x="4080" y="1584"/>
            <a:chExt cx="1392" cy="1336"/>
          </a:xfrm>
        </p:grpSpPr>
        <p:pic>
          <p:nvPicPr>
            <p:cNvPr id="15613" name="Picture 44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14" name="Text Box 44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2:28</a:t>
              </a:r>
            </a:p>
          </p:txBody>
        </p:sp>
      </p:grpSp>
      <p:grpSp>
        <p:nvGrpSpPr>
          <p:cNvPr id="15971" name="Group 446"/>
          <p:cNvGrpSpPr>
            <a:grpSpLocks/>
          </p:cNvGrpSpPr>
          <p:nvPr/>
        </p:nvGrpSpPr>
        <p:grpSpPr bwMode="auto">
          <a:xfrm>
            <a:off x="4495800" y="2362200"/>
            <a:ext cx="3308350" cy="2852738"/>
            <a:chOff x="4080" y="1584"/>
            <a:chExt cx="1392" cy="1336"/>
          </a:xfrm>
        </p:grpSpPr>
        <p:pic>
          <p:nvPicPr>
            <p:cNvPr id="15611" name="Picture 44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12" name="Text Box 44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2:29</a:t>
              </a:r>
            </a:p>
          </p:txBody>
        </p:sp>
      </p:grpSp>
      <p:grpSp>
        <p:nvGrpSpPr>
          <p:cNvPr id="15972" name="Group 449"/>
          <p:cNvGrpSpPr>
            <a:grpSpLocks/>
          </p:cNvGrpSpPr>
          <p:nvPr/>
        </p:nvGrpSpPr>
        <p:grpSpPr bwMode="auto">
          <a:xfrm>
            <a:off x="4495800" y="2362200"/>
            <a:ext cx="3308350" cy="2852738"/>
            <a:chOff x="4080" y="1584"/>
            <a:chExt cx="1392" cy="1336"/>
          </a:xfrm>
        </p:grpSpPr>
        <p:pic>
          <p:nvPicPr>
            <p:cNvPr id="15609" name="Picture 45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10" name="Text Box 45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2:30</a:t>
              </a:r>
            </a:p>
          </p:txBody>
        </p:sp>
      </p:grpSp>
      <p:grpSp>
        <p:nvGrpSpPr>
          <p:cNvPr id="15973" name="Group 452"/>
          <p:cNvGrpSpPr>
            <a:grpSpLocks/>
          </p:cNvGrpSpPr>
          <p:nvPr/>
        </p:nvGrpSpPr>
        <p:grpSpPr bwMode="auto">
          <a:xfrm>
            <a:off x="4495800" y="2362200"/>
            <a:ext cx="3308350" cy="2852738"/>
            <a:chOff x="4080" y="1584"/>
            <a:chExt cx="1392" cy="1336"/>
          </a:xfrm>
        </p:grpSpPr>
        <p:pic>
          <p:nvPicPr>
            <p:cNvPr id="15607" name="Picture 45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08" name="Text Box 45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2:31</a:t>
              </a:r>
            </a:p>
          </p:txBody>
        </p:sp>
      </p:grpSp>
      <p:grpSp>
        <p:nvGrpSpPr>
          <p:cNvPr id="15974" name="Group 455"/>
          <p:cNvGrpSpPr>
            <a:grpSpLocks/>
          </p:cNvGrpSpPr>
          <p:nvPr/>
        </p:nvGrpSpPr>
        <p:grpSpPr bwMode="auto">
          <a:xfrm>
            <a:off x="4495800" y="2362200"/>
            <a:ext cx="3308350" cy="2852738"/>
            <a:chOff x="4080" y="1584"/>
            <a:chExt cx="1392" cy="1336"/>
          </a:xfrm>
        </p:grpSpPr>
        <p:pic>
          <p:nvPicPr>
            <p:cNvPr id="15605" name="Picture 45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06" name="Text Box 45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2:32</a:t>
              </a:r>
            </a:p>
          </p:txBody>
        </p:sp>
      </p:grpSp>
      <p:grpSp>
        <p:nvGrpSpPr>
          <p:cNvPr id="15975" name="Group 458"/>
          <p:cNvGrpSpPr>
            <a:grpSpLocks/>
          </p:cNvGrpSpPr>
          <p:nvPr/>
        </p:nvGrpSpPr>
        <p:grpSpPr bwMode="auto">
          <a:xfrm>
            <a:off x="4495800" y="2362200"/>
            <a:ext cx="3308350" cy="2852738"/>
            <a:chOff x="4080" y="1584"/>
            <a:chExt cx="1392" cy="1336"/>
          </a:xfrm>
        </p:grpSpPr>
        <p:pic>
          <p:nvPicPr>
            <p:cNvPr id="15603" name="Picture 45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04" name="Text Box 46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2:33</a:t>
              </a:r>
            </a:p>
          </p:txBody>
        </p:sp>
      </p:grpSp>
      <p:grpSp>
        <p:nvGrpSpPr>
          <p:cNvPr id="15976" name="Group 461"/>
          <p:cNvGrpSpPr>
            <a:grpSpLocks/>
          </p:cNvGrpSpPr>
          <p:nvPr/>
        </p:nvGrpSpPr>
        <p:grpSpPr bwMode="auto">
          <a:xfrm>
            <a:off x="4495800" y="2362200"/>
            <a:ext cx="3308350" cy="2852738"/>
            <a:chOff x="4080" y="1584"/>
            <a:chExt cx="1392" cy="1336"/>
          </a:xfrm>
        </p:grpSpPr>
        <p:pic>
          <p:nvPicPr>
            <p:cNvPr id="15601" name="Picture 46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02" name="Text Box 46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2:34</a:t>
              </a:r>
            </a:p>
          </p:txBody>
        </p:sp>
      </p:grpSp>
      <p:grpSp>
        <p:nvGrpSpPr>
          <p:cNvPr id="15977" name="Group 464"/>
          <p:cNvGrpSpPr>
            <a:grpSpLocks/>
          </p:cNvGrpSpPr>
          <p:nvPr/>
        </p:nvGrpSpPr>
        <p:grpSpPr bwMode="auto">
          <a:xfrm>
            <a:off x="4495800" y="2362200"/>
            <a:ext cx="3308350" cy="2852738"/>
            <a:chOff x="4080" y="1584"/>
            <a:chExt cx="1392" cy="1336"/>
          </a:xfrm>
        </p:grpSpPr>
        <p:pic>
          <p:nvPicPr>
            <p:cNvPr id="15599" name="Picture 46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600" name="Text Box 46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2:35</a:t>
              </a:r>
            </a:p>
          </p:txBody>
        </p:sp>
      </p:grpSp>
      <p:grpSp>
        <p:nvGrpSpPr>
          <p:cNvPr id="15978" name="Group 467"/>
          <p:cNvGrpSpPr>
            <a:grpSpLocks/>
          </p:cNvGrpSpPr>
          <p:nvPr/>
        </p:nvGrpSpPr>
        <p:grpSpPr bwMode="auto">
          <a:xfrm>
            <a:off x="4495800" y="2362200"/>
            <a:ext cx="3308350" cy="2852738"/>
            <a:chOff x="4080" y="1584"/>
            <a:chExt cx="1392" cy="1336"/>
          </a:xfrm>
        </p:grpSpPr>
        <p:pic>
          <p:nvPicPr>
            <p:cNvPr id="15597" name="Picture 46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98" name="Text Box 46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2:36</a:t>
              </a:r>
            </a:p>
          </p:txBody>
        </p:sp>
      </p:grpSp>
      <p:grpSp>
        <p:nvGrpSpPr>
          <p:cNvPr id="15979" name="Group 470"/>
          <p:cNvGrpSpPr>
            <a:grpSpLocks/>
          </p:cNvGrpSpPr>
          <p:nvPr/>
        </p:nvGrpSpPr>
        <p:grpSpPr bwMode="auto">
          <a:xfrm>
            <a:off x="4495800" y="2362200"/>
            <a:ext cx="3308350" cy="2852738"/>
            <a:chOff x="4080" y="1584"/>
            <a:chExt cx="1392" cy="1336"/>
          </a:xfrm>
        </p:grpSpPr>
        <p:pic>
          <p:nvPicPr>
            <p:cNvPr id="15595" name="Picture 47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96" name="Text Box 47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2:37</a:t>
              </a:r>
            </a:p>
          </p:txBody>
        </p:sp>
      </p:grpSp>
      <p:grpSp>
        <p:nvGrpSpPr>
          <p:cNvPr id="15980" name="Group 473"/>
          <p:cNvGrpSpPr>
            <a:grpSpLocks/>
          </p:cNvGrpSpPr>
          <p:nvPr/>
        </p:nvGrpSpPr>
        <p:grpSpPr bwMode="auto">
          <a:xfrm>
            <a:off x="4495800" y="2362200"/>
            <a:ext cx="3308350" cy="2852738"/>
            <a:chOff x="4080" y="1584"/>
            <a:chExt cx="1392" cy="1336"/>
          </a:xfrm>
        </p:grpSpPr>
        <p:pic>
          <p:nvPicPr>
            <p:cNvPr id="15593" name="Picture 47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94" name="Text Box 47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2:38</a:t>
              </a:r>
            </a:p>
          </p:txBody>
        </p:sp>
      </p:grpSp>
      <p:grpSp>
        <p:nvGrpSpPr>
          <p:cNvPr id="15981" name="Group 476"/>
          <p:cNvGrpSpPr>
            <a:grpSpLocks/>
          </p:cNvGrpSpPr>
          <p:nvPr/>
        </p:nvGrpSpPr>
        <p:grpSpPr bwMode="auto">
          <a:xfrm>
            <a:off x="4495800" y="2362200"/>
            <a:ext cx="3308350" cy="2852738"/>
            <a:chOff x="4080" y="1584"/>
            <a:chExt cx="1392" cy="1336"/>
          </a:xfrm>
        </p:grpSpPr>
        <p:pic>
          <p:nvPicPr>
            <p:cNvPr id="15591" name="Picture 47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92" name="Text Box 47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2:39</a:t>
              </a:r>
            </a:p>
          </p:txBody>
        </p:sp>
      </p:grpSp>
      <p:grpSp>
        <p:nvGrpSpPr>
          <p:cNvPr id="15982" name="Group 479"/>
          <p:cNvGrpSpPr>
            <a:grpSpLocks/>
          </p:cNvGrpSpPr>
          <p:nvPr/>
        </p:nvGrpSpPr>
        <p:grpSpPr bwMode="auto">
          <a:xfrm>
            <a:off x="4495800" y="2362200"/>
            <a:ext cx="3308350" cy="2852738"/>
            <a:chOff x="4080" y="1584"/>
            <a:chExt cx="1392" cy="1336"/>
          </a:xfrm>
        </p:grpSpPr>
        <p:pic>
          <p:nvPicPr>
            <p:cNvPr id="15589" name="Picture 48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90" name="Text Box 48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2:40</a:t>
              </a:r>
            </a:p>
          </p:txBody>
        </p:sp>
      </p:grpSp>
      <p:grpSp>
        <p:nvGrpSpPr>
          <p:cNvPr id="15983" name="Group 482"/>
          <p:cNvGrpSpPr>
            <a:grpSpLocks/>
          </p:cNvGrpSpPr>
          <p:nvPr/>
        </p:nvGrpSpPr>
        <p:grpSpPr bwMode="auto">
          <a:xfrm>
            <a:off x="4495800" y="2362200"/>
            <a:ext cx="3308350" cy="2852738"/>
            <a:chOff x="4080" y="1584"/>
            <a:chExt cx="1392" cy="1336"/>
          </a:xfrm>
        </p:grpSpPr>
        <p:pic>
          <p:nvPicPr>
            <p:cNvPr id="15587" name="Picture 48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88" name="Text Box 48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2:41</a:t>
              </a:r>
            </a:p>
          </p:txBody>
        </p:sp>
      </p:grpSp>
      <p:grpSp>
        <p:nvGrpSpPr>
          <p:cNvPr id="15984" name="Group 485"/>
          <p:cNvGrpSpPr>
            <a:grpSpLocks/>
          </p:cNvGrpSpPr>
          <p:nvPr/>
        </p:nvGrpSpPr>
        <p:grpSpPr bwMode="auto">
          <a:xfrm>
            <a:off x="4495800" y="2362200"/>
            <a:ext cx="3308350" cy="2852738"/>
            <a:chOff x="4080" y="1584"/>
            <a:chExt cx="1392" cy="1336"/>
          </a:xfrm>
        </p:grpSpPr>
        <p:pic>
          <p:nvPicPr>
            <p:cNvPr id="15585" name="Picture 48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86" name="Text Box 48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2:42</a:t>
              </a:r>
            </a:p>
          </p:txBody>
        </p:sp>
      </p:grpSp>
      <p:grpSp>
        <p:nvGrpSpPr>
          <p:cNvPr id="15985" name="Group 488"/>
          <p:cNvGrpSpPr>
            <a:grpSpLocks/>
          </p:cNvGrpSpPr>
          <p:nvPr/>
        </p:nvGrpSpPr>
        <p:grpSpPr bwMode="auto">
          <a:xfrm>
            <a:off x="4495800" y="2362200"/>
            <a:ext cx="3308350" cy="2852738"/>
            <a:chOff x="4080" y="1584"/>
            <a:chExt cx="1392" cy="1336"/>
          </a:xfrm>
        </p:grpSpPr>
        <p:pic>
          <p:nvPicPr>
            <p:cNvPr id="15583" name="Picture 48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84" name="Text Box 49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2:43</a:t>
              </a:r>
            </a:p>
          </p:txBody>
        </p:sp>
      </p:grpSp>
      <p:grpSp>
        <p:nvGrpSpPr>
          <p:cNvPr id="15986" name="Group 491"/>
          <p:cNvGrpSpPr>
            <a:grpSpLocks/>
          </p:cNvGrpSpPr>
          <p:nvPr/>
        </p:nvGrpSpPr>
        <p:grpSpPr bwMode="auto">
          <a:xfrm>
            <a:off x="4495800" y="2362200"/>
            <a:ext cx="3308350" cy="2852738"/>
            <a:chOff x="4080" y="1584"/>
            <a:chExt cx="1392" cy="1336"/>
          </a:xfrm>
        </p:grpSpPr>
        <p:pic>
          <p:nvPicPr>
            <p:cNvPr id="15581" name="Picture 49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82" name="Text Box 49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2:44</a:t>
              </a:r>
            </a:p>
          </p:txBody>
        </p:sp>
      </p:grpSp>
      <p:grpSp>
        <p:nvGrpSpPr>
          <p:cNvPr id="15987" name="Group 494"/>
          <p:cNvGrpSpPr>
            <a:grpSpLocks/>
          </p:cNvGrpSpPr>
          <p:nvPr/>
        </p:nvGrpSpPr>
        <p:grpSpPr bwMode="auto">
          <a:xfrm>
            <a:off x="4495800" y="2362200"/>
            <a:ext cx="3308350" cy="2852738"/>
            <a:chOff x="4080" y="1584"/>
            <a:chExt cx="1392" cy="1336"/>
          </a:xfrm>
        </p:grpSpPr>
        <p:pic>
          <p:nvPicPr>
            <p:cNvPr id="15579" name="Picture 49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80" name="Text Box 49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2:45</a:t>
              </a:r>
            </a:p>
          </p:txBody>
        </p:sp>
      </p:grpSp>
      <p:grpSp>
        <p:nvGrpSpPr>
          <p:cNvPr id="15988" name="Group 497"/>
          <p:cNvGrpSpPr>
            <a:grpSpLocks/>
          </p:cNvGrpSpPr>
          <p:nvPr/>
        </p:nvGrpSpPr>
        <p:grpSpPr bwMode="auto">
          <a:xfrm>
            <a:off x="4495800" y="2362200"/>
            <a:ext cx="3308350" cy="2852738"/>
            <a:chOff x="4080" y="1584"/>
            <a:chExt cx="1392" cy="1336"/>
          </a:xfrm>
        </p:grpSpPr>
        <p:pic>
          <p:nvPicPr>
            <p:cNvPr id="15577" name="Picture 49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78" name="Text Box 49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2:46</a:t>
              </a:r>
            </a:p>
          </p:txBody>
        </p:sp>
      </p:grpSp>
      <p:grpSp>
        <p:nvGrpSpPr>
          <p:cNvPr id="15989" name="Group 500"/>
          <p:cNvGrpSpPr>
            <a:grpSpLocks/>
          </p:cNvGrpSpPr>
          <p:nvPr/>
        </p:nvGrpSpPr>
        <p:grpSpPr bwMode="auto">
          <a:xfrm>
            <a:off x="4495800" y="2362200"/>
            <a:ext cx="3308350" cy="2852738"/>
            <a:chOff x="4080" y="1584"/>
            <a:chExt cx="1392" cy="1336"/>
          </a:xfrm>
        </p:grpSpPr>
        <p:pic>
          <p:nvPicPr>
            <p:cNvPr id="15575" name="Picture 50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76" name="Text Box 50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2:47</a:t>
              </a:r>
            </a:p>
          </p:txBody>
        </p:sp>
      </p:grpSp>
      <p:grpSp>
        <p:nvGrpSpPr>
          <p:cNvPr id="15990" name="Group 503"/>
          <p:cNvGrpSpPr>
            <a:grpSpLocks/>
          </p:cNvGrpSpPr>
          <p:nvPr/>
        </p:nvGrpSpPr>
        <p:grpSpPr bwMode="auto">
          <a:xfrm>
            <a:off x="4495800" y="2362200"/>
            <a:ext cx="3308350" cy="2852738"/>
            <a:chOff x="4080" y="1584"/>
            <a:chExt cx="1392" cy="1336"/>
          </a:xfrm>
        </p:grpSpPr>
        <p:pic>
          <p:nvPicPr>
            <p:cNvPr id="15573" name="Picture 50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74" name="Text Box 50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2:48</a:t>
              </a:r>
            </a:p>
          </p:txBody>
        </p:sp>
      </p:grpSp>
      <p:grpSp>
        <p:nvGrpSpPr>
          <p:cNvPr id="15991" name="Group 506"/>
          <p:cNvGrpSpPr>
            <a:grpSpLocks/>
          </p:cNvGrpSpPr>
          <p:nvPr/>
        </p:nvGrpSpPr>
        <p:grpSpPr bwMode="auto">
          <a:xfrm>
            <a:off x="4495800" y="2362200"/>
            <a:ext cx="3308350" cy="2852738"/>
            <a:chOff x="4080" y="1584"/>
            <a:chExt cx="1392" cy="1336"/>
          </a:xfrm>
        </p:grpSpPr>
        <p:pic>
          <p:nvPicPr>
            <p:cNvPr id="15571" name="Picture 50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72" name="Text Box 50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2:49</a:t>
              </a:r>
            </a:p>
          </p:txBody>
        </p:sp>
      </p:grpSp>
      <p:grpSp>
        <p:nvGrpSpPr>
          <p:cNvPr id="15992" name="Group 509"/>
          <p:cNvGrpSpPr>
            <a:grpSpLocks/>
          </p:cNvGrpSpPr>
          <p:nvPr/>
        </p:nvGrpSpPr>
        <p:grpSpPr bwMode="auto">
          <a:xfrm>
            <a:off x="4495800" y="2362200"/>
            <a:ext cx="3308350" cy="2852738"/>
            <a:chOff x="4080" y="1584"/>
            <a:chExt cx="1392" cy="1336"/>
          </a:xfrm>
        </p:grpSpPr>
        <p:pic>
          <p:nvPicPr>
            <p:cNvPr id="15569" name="Picture 51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70" name="Text Box 51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2:50</a:t>
              </a:r>
            </a:p>
          </p:txBody>
        </p:sp>
      </p:grpSp>
      <p:grpSp>
        <p:nvGrpSpPr>
          <p:cNvPr id="15993" name="Group 512"/>
          <p:cNvGrpSpPr>
            <a:grpSpLocks/>
          </p:cNvGrpSpPr>
          <p:nvPr/>
        </p:nvGrpSpPr>
        <p:grpSpPr bwMode="auto">
          <a:xfrm>
            <a:off x="4495800" y="2362200"/>
            <a:ext cx="3308350" cy="2852738"/>
            <a:chOff x="4080" y="1584"/>
            <a:chExt cx="1392" cy="1336"/>
          </a:xfrm>
        </p:grpSpPr>
        <p:pic>
          <p:nvPicPr>
            <p:cNvPr id="15567" name="Picture 513"/>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68" name="Text Box 514"/>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2:51</a:t>
              </a:r>
            </a:p>
          </p:txBody>
        </p:sp>
      </p:grpSp>
      <p:grpSp>
        <p:nvGrpSpPr>
          <p:cNvPr id="15994" name="Group 515"/>
          <p:cNvGrpSpPr>
            <a:grpSpLocks/>
          </p:cNvGrpSpPr>
          <p:nvPr/>
        </p:nvGrpSpPr>
        <p:grpSpPr bwMode="auto">
          <a:xfrm>
            <a:off x="4495800" y="2362200"/>
            <a:ext cx="3308350" cy="2852738"/>
            <a:chOff x="4080" y="1584"/>
            <a:chExt cx="1392" cy="1336"/>
          </a:xfrm>
        </p:grpSpPr>
        <p:pic>
          <p:nvPicPr>
            <p:cNvPr id="15565" name="Picture 516"/>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66" name="Text Box 517"/>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2:52</a:t>
              </a:r>
            </a:p>
          </p:txBody>
        </p:sp>
      </p:grpSp>
      <p:grpSp>
        <p:nvGrpSpPr>
          <p:cNvPr id="15995" name="Group 518"/>
          <p:cNvGrpSpPr>
            <a:grpSpLocks/>
          </p:cNvGrpSpPr>
          <p:nvPr/>
        </p:nvGrpSpPr>
        <p:grpSpPr bwMode="auto">
          <a:xfrm>
            <a:off x="4495800" y="2362200"/>
            <a:ext cx="3308350" cy="2852738"/>
            <a:chOff x="4080" y="1584"/>
            <a:chExt cx="1392" cy="1336"/>
          </a:xfrm>
        </p:grpSpPr>
        <p:pic>
          <p:nvPicPr>
            <p:cNvPr id="15563" name="Picture 519"/>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64" name="Text Box 520"/>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2:53</a:t>
              </a:r>
            </a:p>
          </p:txBody>
        </p:sp>
      </p:grpSp>
      <p:grpSp>
        <p:nvGrpSpPr>
          <p:cNvPr id="15996" name="Group 521"/>
          <p:cNvGrpSpPr>
            <a:grpSpLocks/>
          </p:cNvGrpSpPr>
          <p:nvPr/>
        </p:nvGrpSpPr>
        <p:grpSpPr bwMode="auto">
          <a:xfrm>
            <a:off x="4495800" y="2362200"/>
            <a:ext cx="3308350" cy="2852738"/>
            <a:chOff x="4080" y="1584"/>
            <a:chExt cx="1392" cy="1336"/>
          </a:xfrm>
        </p:grpSpPr>
        <p:pic>
          <p:nvPicPr>
            <p:cNvPr id="15561" name="Picture 522"/>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62" name="Text Box 523"/>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2:54</a:t>
              </a:r>
            </a:p>
          </p:txBody>
        </p:sp>
      </p:grpSp>
      <p:grpSp>
        <p:nvGrpSpPr>
          <p:cNvPr id="15997" name="Group 524"/>
          <p:cNvGrpSpPr>
            <a:grpSpLocks/>
          </p:cNvGrpSpPr>
          <p:nvPr/>
        </p:nvGrpSpPr>
        <p:grpSpPr bwMode="auto">
          <a:xfrm>
            <a:off x="4495800" y="2362200"/>
            <a:ext cx="3308350" cy="2852738"/>
            <a:chOff x="4080" y="1584"/>
            <a:chExt cx="1392" cy="1336"/>
          </a:xfrm>
        </p:grpSpPr>
        <p:pic>
          <p:nvPicPr>
            <p:cNvPr id="15559" name="Picture 525"/>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60" name="Text Box 526"/>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2:55</a:t>
              </a:r>
            </a:p>
          </p:txBody>
        </p:sp>
      </p:grpSp>
      <p:grpSp>
        <p:nvGrpSpPr>
          <p:cNvPr id="15998" name="Group 527"/>
          <p:cNvGrpSpPr>
            <a:grpSpLocks/>
          </p:cNvGrpSpPr>
          <p:nvPr/>
        </p:nvGrpSpPr>
        <p:grpSpPr bwMode="auto">
          <a:xfrm>
            <a:off x="4495800" y="2362200"/>
            <a:ext cx="3308350" cy="2852738"/>
            <a:chOff x="4080" y="1584"/>
            <a:chExt cx="1392" cy="1336"/>
          </a:xfrm>
        </p:grpSpPr>
        <p:pic>
          <p:nvPicPr>
            <p:cNvPr id="15557" name="Picture 528"/>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58" name="Text Box 529"/>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2:56</a:t>
              </a:r>
            </a:p>
          </p:txBody>
        </p:sp>
      </p:grpSp>
      <p:grpSp>
        <p:nvGrpSpPr>
          <p:cNvPr id="15999" name="Group 530"/>
          <p:cNvGrpSpPr>
            <a:grpSpLocks/>
          </p:cNvGrpSpPr>
          <p:nvPr/>
        </p:nvGrpSpPr>
        <p:grpSpPr bwMode="auto">
          <a:xfrm>
            <a:off x="4495800" y="2362200"/>
            <a:ext cx="3308350" cy="2852738"/>
            <a:chOff x="4080" y="1584"/>
            <a:chExt cx="1392" cy="1336"/>
          </a:xfrm>
        </p:grpSpPr>
        <p:pic>
          <p:nvPicPr>
            <p:cNvPr id="15555" name="Picture 531"/>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56" name="Text Box 532"/>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2:57</a:t>
              </a:r>
            </a:p>
          </p:txBody>
        </p:sp>
      </p:grpSp>
      <p:grpSp>
        <p:nvGrpSpPr>
          <p:cNvPr id="16000" name="Group 533"/>
          <p:cNvGrpSpPr>
            <a:grpSpLocks/>
          </p:cNvGrpSpPr>
          <p:nvPr/>
        </p:nvGrpSpPr>
        <p:grpSpPr bwMode="auto">
          <a:xfrm>
            <a:off x="4495800" y="2362200"/>
            <a:ext cx="3308350" cy="2852738"/>
            <a:chOff x="4080" y="1584"/>
            <a:chExt cx="1392" cy="1336"/>
          </a:xfrm>
        </p:grpSpPr>
        <p:pic>
          <p:nvPicPr>
            <p:cNvPr id="15553" name="Picture 534"/>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54" name="Text Box 535"/>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2:58</a:t>
              </a:r>
            </a:p>
          </p:txBody>
        </p:sp>
      </p:grpSp>
      <p:grpSp>
        <p:nvGrpSpPr>
          <p:cNvPr id="16001" name="Group 536"/>
          <p:cNvGrpSpPr>
            <a:grpSpLocks/>
          </p:cNvGrpSpPr>
          <p:nvPr/>
        </p:nvGrpSpPr>
        <p:grpSpPr bwMode="auto">
          <a:xfrm>
            <a:off x="4495800" y="2362200"/>
            <a:ext cx="3308350" cy="2852738"/>
            <a:chOff x="4080" y="1584"/>
            <a:chExt cx="1392" cy="1336"/>
          </a:xfrm>
        </p:grpSpPr>
        <p:pic>
          <p:nvPicPr>
            <p:cNvPr id="15551" name="Picture 537"/>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52" name="Text Box 538"/>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2:59</a:t>
              </a:r>
            </a:p>
          </p:txBody>
        </p:sp>
      </p:grpSp>
      <p:grpSp>
        <p:nvGrpSpPr>
          <p:cNvPr id="16002" name="Group 539"/>
          <p:cNvGrpSpPr>
            <a:grpSpLocks/>
          </p:cNvGrpSpPr>
          <p:nvPr/>
        </p:nvGrpSpPr>
        <p:grpSpPr bwMode="auto">
          <a:xfrm>
            <a:off x="4495800" y="2362200"/>
            <a:ext cx="3308350" cy="2852738"/>
            <a:chOff x="4080" y="1584"/>
            <a:chExt cx="1392" cy="1336"/>
          </a:xfrm>
        </p:grpSpPr>
        <p:pic>
          <p:nvPicPr>
            <p:cNvPr id="15549" name="Picture 54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50" name="Text Box 541"/>
            <p:cNvSpPr txBox="1">
              <a:spLocks noChangeArrowheads="1"/>
            </p:cNvSpPr>
            <p:nvPr/>
          </p:nvSpPr>
          <p:spPr bwMode="auto">
            <a:xfrm>
              <a:off x="4128" y="1910"/>
              <a:ext cx="1344" cy="614"/>
            </a:xfrm>
            <a:prstGeom prst="rect">
              <a:avLst/>
            </a:prstGeom>
            <a:noFill/>
            <a:ln w="9525">
              <a:noFill/>
              <a:miter lim="800000"/>
              <a:headEnd/>
              <a:tailEnd/>
            </a:ln>
          </p:spPr>
          <p:txBody>
            <a:bodyPr>
              <a:spAutoFit/>
            </a:bodyPr>
            <a:lstStyle/>
            <a:p>
              <a:pPr algn="ctr">
                <a:spcBef>
                  <a:spcPct val="50000"/>
                </a:spcBef>
              </a:pPr>
              <a:r>
                <a:rPr lang="en-US" sz="8000" b="1">
                  <a:solidFill>
                    <a:srgbClr val="FFFFCC"/>
                  </a:solidFill>
                </a:rPr>
                <a:t>3:00</a:t>
              </a:r>
            </a:p>
          </p:txBody>
        </p:sp>
      </p:grpSp>
      <p:grpSp>
        <p:nvGrpSpPr>
          <p:cNvPr id="16003" name="Group 719"/>
          <p:cNvGrpSpPr>
            <a:grpSpLocks/>
          </p:cNvGrpSpPr>
          <p:nvPr/>
        </p:nvGrpSpPr>
        <p:grpSpPr bwMode="auto">
          <a:xfrm>
            <a:off x="4508500" y="2362200"/>
            <a:ext cx="3308350" cy="2852738"/>
            <a:chOff x="4080" y="1584"/>
            <a:chExt cx="1392" cy="1336"/>
          </a:xfrm>
        </p:grpSpPr>
        <p:pic>
          <p:nvPicPr>
            <p:cNvPr id="15547" name="Picture 720"/>
            <p:cNvPicPr>
              <a:picLocks noChangeAspect="1" noChangeArrowheads="1"/>
            </p:cNvPicPr>
            <p:nvPr/>
          </p:nvPicPr>
          <p:blipFill>
            <a:blip r:embed="rId4"/>
            <a:srcRect/>
            <a:stretch>
              <a:fillRect/>
            </a:stretch>
          </p:blipFill>
          <p:spPr bwMode="auto">
            <a:xfrm>
              <a:off x="4080" y="1584"/>
              <a:ext cx="1388" cy="1336"/>
            </a:xfrm>
            <a:prstGeom prst="rect">
              <a:avLst/>
            </a:prstGeom>
            <a:noFill/>
            <a:ln w="9525">
              <a:noFill/>
              <a:miter lim="800000"/>
              <a:headEnd/>
              <a:tailEnd/>
            </a:ln>
          </p:spPr>
        </p:pic>
        <p:sp>
          <p:nvSpPr>
            <p:cNvPr id="15548" name="Text Box 721"/>
            <p:cNvSpPr txBox="1">
              <a:spLocks noChangeArrowheads="1"/>
            </p:cNvSpPr>
            <p:nvPr/>
          </p:nvSpPr>
          <p:spPr bwMode="auto">
            <a:xfrm>
              <a:off x="4128" y="1910"/>
              <a:ext cx="1344" cy="908"/>
            </a:xfrm>
            <a:prstGeom prst="rect">
              <a:avLst/>
            </a:prstGeom>
            <a:noFill/>
            <a:ln w="9525">
              <a:noFill/>
              <a:miter lim="800000"/>
              <a:headEnd/>
              <a:tailEnd/>
            </a:ln>
          </p:spPr>
          <p:txBody>
            <a:bodyPr>
              <a:spAutoFit/>
            </a:bodyPr>
            <a:lstStyle/>
            <a:p>
              <a:pPr algn="ctr">
                <a:spcBef>
                  <a:spcPct val="50000"/>
                </a:spcBef>
              </a:pPr>
              <a:r>
                <a:rPr lang="en-US" sz="6000" b="1">
                  <a:solidFill>
                    <a:srgbClr val="0000FF"/>
                  </a:solidFill>
                </a:rPr>
                <a:t>HẾT GIỜ</a:t>
              </a:r>
            </a:p>
          </p:txBody>
        </p:sp>
      </p:grpSp>
      <p:grpSp>
        <p:nvGrpSpPr>
          <p:cNvPr id="16004" name="Group 722"/>
          <p:cNvGrpSpPr>
            <a:grpSpLocks/>
          </p:cNvGrpSpPr>
          <p:nvPr/>
        </p:nvGrpSpPr>
        <p:grpSpPr bwMode="auto">
          <a:xfrm>
            <a:off x="2438400" y="2922588"/>
            <a:ext cx="6300788" cy="2030412"/>
            <a:chOff x="816" y="1584"/>
            <a:chExt cx="3969" cy="1279"/>
          </a:xfrm>
        </p:grpSpPr>
        <p:pic>
          <p:nvPicPr>
            <p:cNvPr id="15545" name="Picture 723"/>
            <p:cNvPicPr>
              <a:picLocks noChangeAspect="1" noChangeArrowheads="1"/>
            </p:cNvPicPr>
            <p:nvPr/>
          </p:nvPicPr>
          <p:blipFill>
            <a:blip r:embed="rId5"/>
            <a:srcRect/>
            <a:stretch>
              <a:fillRect/>
            </a:stretch>
          </p:blipFill>
          <p:spPr bwMode="auto">
            <a:xfrm>
              <a:off x="816" y="1584"/>
              <a:ext cx="3969" cy="1279"/>
            </a:xfrm>
            <a:prstGeom prst="rect">
              <a:avLst/>
            </a:prstGeom>
            <a:noFill/>
            <a:ln w="9525">
              <a:noFill/>
              <a:miter lim="800000"/>
              <a:headEnd/>
              <a:tailEnd/>
            </a:ln>
          </p:spPr>
        </p:pic>
        <p:sp>
          <p:nvSpPr>
            <p:cNvPr id="15546" name="Text Box 724"/>
            <p:cNvSpPr txBox="1">
              <a:spLocks noChangeArrowheads="1"/>
            </p:cNvSpPr>
            <p:nvPr/>
          </p:nvSpPr>
          <p:spPr bwMode="auto">
            <a:xfrm>
              <a:off x="2016" y="2006"/>
              <a:ext cx="2496" cy="442"/>
            </a:xfrm>
            <a:prstGeom prst="rect">
              <a:avLst/>
            </a:prstGeom>
            <a:noFill/>
            <a:ln w="9525">
              <a:noFill/>
              <a:miter lim="800000"/>
              <a:headEnd/>
              <a:tailEnd/>
            </a:ln>
          </p:spPr>
          <p:txBody>
            <a:bodyPr>
              <a:spAutoFit/>
            </a:bodyPr>
            <a:lstStyle/>
            <a:p>
              <a:pPr algn="ctr">
                <a:spcBef>
                  <a:spcPct val="50000"/>
                </a:spcBef>
              </a:pPr>
              <a:r>
                <a:rPr lang="en-US" sz="4000" b="1">
                  <a:solidFill>
                    <a:srgbClr val="FFFF99"/>
                  </a:solidFill>
                </a:rPr>
                <a:t>BẮT ĐẦU</a:t>
              </a:r>
            </a:p>
          </p:txBody>
        </p:sp>
      </p:grpSp>
    </p:spTree>
  </p:cSld>
  <p:clrMapOvr>
    <a:masterClrMapping/>
  </p:clrMapOvr>
  <p:transition spd="med" advTm="500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16004"/>
                                        </p:tgtEl>
                                        <p:attrNameLst>
                                          <p:attrName>ppt_w</p:attrName>
                                        </p:attrNameLst>
                                      </p:cBhvr>
                                      <p:tavLst>
                                        <p:tav tm="0">
                                          <p:val>
                                            <p:strVal val="ppt_w"/>
                                          </p:val>
                                        </p:tav>
                                        <p:tav tm="100000">
                                          <p:val>
                                            <p:fltVal val="0"/>
                                          </p:val>
                                        </p:tav>
                                      </p:tavLst>
                                    </p:anim>
                                    <p:anim calcmode="lin" valueType="num">
                                      <p:cBhvr>
                                        <p:cTn id="7" dur="1000"/>
                                        <p:tgtEl>
                                          <p:spTgt spid="16004"/>
                                        </p:tgtEl>
                                        <p:attrNameLst>
                                          <p:attrName>ppt_h</p:attrName>
                                        </p:attrNameLst>
                                      </p:cBhvr>
                                      <p:tavLst>
                                        <p:tav tm="0">
                                          <p:val>
                                            <p:strVal val="ppt_h"/>
                                          </p:val>
                                        </p:tav>
                                        <p:tav tm="100000">
                                          <p:val>
                                            <p:fltVal val="0"/>
                                          </p:val>
                                        </p:tav>
                                      </p:tavLst>
                                    </p:anim>
                                    <p:anim calcmode="lin" valueType="num">
                                      <p:cBhvr>
                                        <p:cTn id="8" dur="1000"/>
                                        <p:tgtEl>
                                          <p:spTgt spid="16004"/>
                                        </p:tgtEl>
                                        <p:attrNameLst>
                                          <p:attrName>style.rotation</p:attrName>
                                        </p:attrNameLst>
                                      </p:cBhvr>
                                      <p:tavLst>
                                        <p:tav tm="0">
                                          <p:val>
                                            <p:fltVal val="0"/>
                                          </p:val>
                                        </p:tav>
                                        <p:tav tm="100000">
                                          <p:val>
                                            <p:fltVal val="90"/>
                                          </p:val>
                                        </p:tav>
                                      </p:tavLst>
                                    </p:anim>
                                    <p:animEffect transition="out" filter="fade">
                                      <p:cBhvr>
                                        <p:cTn id="9" dur="1000"/>
                                        <p:tgtEl>
                                          <p:spTgt spid="16004"/>
                                        </p:tgtEl>
                                      </p:cBhvr>
                                    </p:animEffect>
                                    <p:set>
                                      <p:cBhvr>
                                        <p:cTn id="10" dur="1" fill="hold">
                                          <p:stCondLst>
                                            <p:cond delay="999"/>
                                          </p:stCondLst>
                                        </p:cTn>
                                        <p:tgtEl>
                                          <p:spTgt spid="16004"/>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100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nodeType="afterGroup">
                            <p:stCondLst>
                              <p:cond delay="3000"/>
                            </p:stCondLst>
                            <p:childTnLst>
                              <p:par>
                                <p:cTn id="18" presetID="1" presetClass="entr" presetSubtype="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nodeType="afterGroup">
                            <p:stCondLst>
                              <p:cond delay="4000"/>
                            </p:stCondLst>
                            <p:childTnLst>
                              <p:par>
                                <p:cTn id="21" presetID="1"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nodeType="afterGroup">
                            <p:stCondLst>
                              <p:cond delay="5000"/>
                            </p:stCondLst>
                            <p:childTnLst>
                              <p:par>
                                <p:cTn id="24" presetID="1" presetClass="entr" presetSubtype="0" fill="hold" nodeType="afterEffect">
                                  <p:stCondLst>
                                    <p:cond delay="100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nodeType="afterGroup">
                            <p:stCondLst>
                              <p:cond delay="6000"/>
                            </p:stCondLst>
                            <p:childTnLst>
                              <p:par>
                                <p:cTn id="27" presetID="1" presetClass="entr" presetSubtype="0" fill="hold" nodeType="afterEffect">
                                  <p:stCondLst>
                                    <p:cond delay="100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nodeType="afterGroup">
                            <p:stCondLst>
                              <p:cond delay="7000"/>
                            </p:stCondLst>
                            <p:childTnLst>
                              <p:par>
                                <p:cTn id="30" presetID="1" presetClass="entr" presetSubtype="0" fill="hold" nodeType="afterEffect">
                                  <p:stCondLst>
                                    <p:cond delay="100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nodeType="afterGroup">
                            <p:stCondLst>
                              <p:cond delay="8000"/>
                            </p:stCondLst>
                            <p:childTnLst>
                              <p:par>
                                <p:cTn id="33" presetID="1" presetClass="entr" presetSubtype="0" fill="hold" nodeType="afterEffect">
                                  <p:stCondLst>
                                    <p:cond delay="100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nodeType="afterGroup">
                            <p:stCondLst>
                              <p:cond delay="10000"/>
                            </p:stCondLst>
                            <p:childTnLst>
                              <p:par>
                                <p:cTn id="39" presetID="1" presetClass="entr" presetSubtype="0" fill="hold" nodeType="afterEffect">
                                  <p:stCondLst>
                                    <p:cond delay="1000"/>
                                  </p:stCondLst>
                                  <p:childTnLst>
                                    <p:set>
                                      <p:cBhvr>
                                        <p:cTn id="40" dur="1" fill="hold">
                                          <p:stCondLst>
                                            <p:cond delay="0"/>
                                          </p:stCondLst>
                                        </p:cTn>
                                        <p:tgtEl>
                                          <p:spTgt spid="11"/>
                                        </p:tgtEl>
                                        <p:attrNameLst>
                                          <p:attrName>style.visibility</p:attrName>
                                        </p:attrNameLst>
                                      </p:cBhvr>
                                      <p:to>
                                        <p:strVal val="visible"/>
                                      </p:to>
                                    </p:set>
                                  </p:childTnLst>
                                </p:cTn>
                              </p:par>
                            </p:childTnLst>
                          </p:cTn>
                        </p:par>
                        <p:par>
                          <p:cTn id="41" fill="hold" nodeType="afterGroup">
                            <p:stCondLst>
                              <p:cond delay="11000"/>
                            </p:stCondLst>
                            <p:childTnLst>
                              <p:par>
                                <p:cTn id="42" presetID="1" presetClass="entr" presetSubtype="0" fill="hold" nodeType="afterEffect">
                                  <p:stCondLst>
                                    <p:cond delay="1000"/>
                                  </p:stCondLst>
                                  <p:childTnLst>
                                    <p:set>
                                      <p:cBhvr>
                                        <p:cTn id="43" dur="1" fill="hold">
                                          <p:stCondLst>
                                            <p:cond delay="0"/>
                                          </p:stCondLst>
                                        </p:cTn>
                                        <p:tgtEl>
                                          <p:spTgt spid="12"/>
                                        </p:tgtEl>
                                        <p:attrNameLst>
                                          <p:attrName>style.visibility</p:attrName>
                                        </p:attrNameLst>
                                      </p:cBhvr>
                                      <p:to>
                                        <p:strVal val="visible"/>
                                      </p:to>
                                    </p:set>
                                  </p:child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0"/>
                                          </p:stCondLst>
                                        </p:cTn>
                                        <p:tgtEl>
                                          <p:spTgt spid="13"/>
                                        </p:tgtEl>
                                        <p:attrNameLst>
                                          <p:attrName>style.visibility</p:attrName>
                                        </p:attrNameLst>
                                      </p:cBhvr>
                                      <p:to>
                                        <p:strVal val="visible"/>
                                      </p:to>
                                    </p:set>
                                  </p:childTnLst>
                                </p:cTn>
                              </p:par>
                            </p:childTnLst>
                          </p:cTn>
                        </p:par>
                        <p:par>
                          <p:cTn id="47" fill="hold" nodeType="afterGroup">
                            <p:stCondLst>
                              <p:cond delay="13000"/>
                            </p:stCondLst>
                            <p:childTnLst>
                              <p:par>
                                <p:cTn id="48" presetID="1" presetClass="entr" presetSubtype="0" fill="hold" nodeType="afterEffect">
                                  <p:stCondLst>
                                    <p:cond delay="100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nodeType="afterGroup">
                            <p:stCondLst>
                              <p:cond delay="14000"/>
                            </p:stCondLst>
                            <p:childTnLst>
                              <p:par>
                                <p:cTn id="51" presetID="1" presetClass="entr" presetSubtype="0" fill="hold" nodeType="afterEffect">
                                  <p:stCondLst>
                                    <p:cond delay="1000"/>
                                  </p:stCondLst>
                                  <p:childTnLst>
                                    <p:set>
                                      <p:cBhvr>
                                        <p:cTn id="52" dur="1" fill="hold">
                                          <p:stCondLst>
                                            <p:cond delay="0"/>
                                          </p:stCondLst>
                                        </p:cTn>
                                        <p:tgtEl>
                                          <p:spTgt spid="15"/>
                                        </p:tgtEl>
                                        <p:attrNameLst>
                                          <p:attrName>style.visibility</p:attrName>
                                        </p:attrNameLst>
                                      </p:cBhvr>
                                      <p:to>
                                        <p:strVal val="visible"/>
                                      </p:to>
                                    </p:set>
                                  </p:childTnLst>
                                </p:cTn>
                              </p:par>
                            </p:childTnLst>
                          </p:cTn>
                        </p:par>
                        <p:par>
                          <p:cTn id="53" fill="hold" nodeType="afterGroup">
                            <p:stCondLst>
                              <p:cond delay="15000"/>
                            </p:stCondLst>
                            <p:childTnLst>
                              <p:par>
                                <p:cTn id="54" presetID="1" presetClass="entr" presetSubtype="0" fill="hold" nodeType="afterEffect">
                                  <p:stCondLst>
                                    <p:cond delay="1000"/>
                                  </p:stCondLst>
                                  <p:childTnLst>
                                    <p:set>
                                      <p:cBhvr>
                                        <p:cTn id="55" dur="1" fill="hold">
                                          <p:stCondLst>
                                            <p:cond delay="0"/>
                                          </p:stCondLst>
                                        </p:cTn>
                                        <p:tgtEl>
                                          <p:spTgt spid="16"/>
                                        </p:tgtEl>
                                        <p:attrNameLst>
                                          <p:attrName>style.visibility</p:attrName>
                                        </p:attrNameLst>
                                      </p:cBhvr>
                                      <p:to>
                                        <p:strVal val="visible"/>
                                      </p:to>
                                    </p:set>
                                  </p:childTnLst>
                                </p:cTn>
                              </p:par>
                            </p:childTnLst>
                          </p:cTn>
                        </p:par>
                        <p:par>
                          <p:cTn id="56" fill="hold" nodeType="afterGroup">
                            <p:stCondLst>
                              <p:cond delay="16000"/>
                            </p:stCondLst>
                            <p:childTnLst>
                              <p:par>
                                <p:cTn id="57" presetID="1" presetClass="entr" presetSubtype="0" fill="hold" nodeType="afterEffect">
                                  <p:stCondLst>
                                    <p:cond delay="1000"/>
                                  </p:stCondLst>
                                  <p:childTnLst>
                                    <p:set>
                                      <p:cBhvr>
                                        <p:cTn id="58" dur="1" fill="hold">
                                          <p:stCondLst>
                                            <p:cond delay="0"/>
                                          </p:stCondLst>
                                        </p:cTn>
                                        <p:tgtEl>
                                          <p:spTgt spid="17"/>
                                        </p:tgtEl>
                                        <p:attrNameLst>
                                          <p:attrName>style.visibility</p:attrName>
                                        </p:attrNameLst>
                                      </p:cBhvr>
                                      <p:to>
                                        <p:strVal val="visible"/>
                                      </p:to>
                                    </p:set>
                                  </p:childTnLst>
                                </p:cTn>
                              </p:par>
                            </p:childTnLst>
                          </p:cTn>
                        </p:par>
                        <p:par>
                          <p:cTn id="59" fill="hold" nodeType="afterGroup">
                            <p:stCondLst>
                              <p:cond delay="17000"/>
                            </p:stCondLst>
                            <p:childTnLst>
                              <p:par>
                                <p:cTn id="60" presetID="1" presetClass="entr" presetSubtype="0" fill="hold" nodeType="afterEffect">
                                  <p:stCondLst>
                                    <p:cond delay="1000"/>
                                  </p:stCondLst>
                                  <p:childTnLst>
                                    <p:set>
                                      <p:cBhvr>
                                        <p:cTn id="61" dur="1" fill="hold">
                                          <p:stCondLst>
                                            <p:cond delay="0"/>
                                          </p:stCondLst>
                                        </p:cTn>
                                        <p:tgtEl>
                                          <p:spTgt spid="18"/>
                                        </p:tgtEl>
                                        <p:attrNameLst>
                                          <p:attrName>style.visibility</p:attrName>
                                        </p:attrNameLst>
                                      </p:cBhvr>
                                      <p:to>
                                        <p:strVal val="visible"/>
                                      </p:to>
                                    </p:set>
                                  </p:childTnLst>
                                </p:cTn>
                              </p:par>
                            </p:childTnLst>
                          </p:cTn>
                        </p:par>
                        <p:par>
                          <p:cTn id="62" fill="hold" nodeType="afterGroup">
                            <p:stCondLst>
                              <p:cond delay="18000"/>
                            </p:stCondLst>
                            <p:childTnLst>
                              <p:par>
                                <p:cTn id="63" presetID="1" presetClass="entr" presetSubtype="0" fill="hold" nodeType="afterEffect">
                                  <p:stCondLst>
                                    <p:cond delay="1000"/>
                                  </p:stCondLst>
                                  <p:childTnLst>
                                    <p:set>
                                      <p:cBhvr>
                                        <p:cTn id="64" dur="1" fill="hold">
                                          <p:stCondLst>
                                            <p:cond delay="0"/>
                                          </p:stCondLst>
                                        </p:cTn>
                                        <p:tgtEl>
                                          <p:spTgt spid="19"/>
                                        </p:tgtEl>
                                        <p:attrNameLst>
                                          <p:attrName>style.visibility</p:attrName>
                                        </p:attrNameLst>
                                      </p:cBhvr>
                                      <p:to>
                                        <p:strVal val="visible"/>
                                      </p:to>
                                    </p:set>
                                  </p:childTnLst>
                                </p:cTn>
                              </p:par>
                            </p:childTnLst>
                          </p:cTn>
                        </p:par>
                        <p:par>
                          <p:cTn id="65" fill="hold" nodeType="afterGroup">
                            <p:stCondLst>
                              <p:cond delay="19000"/>
                            </p:stCondLst>
                            <p:childTnLst>
                              <p:par>
                                <p:cTn id="66" presetID="1" presetClass="entr" presetSubtype="0" fill="hold" nodeType="afterEffect">
                                  <p:stCondLst>
                                    <p:cond delay="1000"/>
                                  </p:stCondLst>
                                  <p:childTnLst>
                                    <p:set>
                                      <p:cBhvr>
                                        <p:cTn id="67" dur="1" fill="hold">
                                          <p:stCondLst>
                                            <p:cond delay="0"/>
                                          </p:stCondLst>
                                        </p:cTn>
                                        <p:tgtEl>
                                          <p:spTgt spid="20"/>
                                        </p:tgtEl>
                                        <p:attrNameLst>
                                          <p:attrName>style.visibility</p:attrName>
                                        </p:attrNameLst>
                                      </p:cBhvr>
                                      <p:to>
                                        <p:strVal val="visible"/>
                                      </p:to>
                                    </p:set>
                                  </p:childTnLst>
                                </p:cTn>
                              </p:par>
                            </p:childTnLst>
                          </p:cTn>
                        </p:par>
                        <p:par>
                          <p:cTn id="68" fill="hold" nodeType="afterGroup">
                            <p:stCondLst>
                              <p:cond delay="20000"/>
                            </p:stCondLst>
                            <p:childTnLst>
                              <p:par>
                                <p:cTn id="69" presetID="1" presetClass="entr" presetSubtype="0" fill="hold" nodeType="afterEffect">
                                  <p:stCondLst>
                                    <p:cond delay="1000"/>
                                  </p:stCondLst>
                                  <p:childTnLst>
                                    <p:set>
                                      <p:cBhvr>
                                        <p:cTn id="70" dur="1" fill="hold">
                                          <p:stCondLst>
                                            <p:cond delay="0"/>
                                          </p:stCondLst>
                                        </p:cTn>
                                        <p:tgtEl>
                                          <p:spTgt spid="21"/>
                                        </p:tgtEl>
                                        <p:attrNameLst>
                                          <p:attrName>style.visibility</p:attrName>
                                        </p:attrNameLst>
                                      </p:cBhvr>
                                      <p:to>
                                        <p:strVal val="visible"/>
                                      </p:to>
                                    </p:set>
                                  </p:childTnLst>
                                </p:cTn>
                              </p:par>
                            </p:childTnLst>
                          </p:cTn>
                        </p:par>
                        <p:par>
                          <p:cTn id="71" fill="hold" nodeType="afterGroup">
                            <p:stCondLst>
                              <p:cond delay="21000"/>
                            </p:stCondLst>
                            <p:childTnLst>
                              <p:par>
                                <p:cTn id="72" presetID="1" presetClass="entr" presetSubtype="0" fill="hold" nodeType="afterEffect">
                                  <p:stCondLst>
                                    <p:cond delay="1000"/>
                                  </p:stCondLst>
                                  <p:childTnLst>
                                    <p:set>
                                      <p:cBhvr>
                                        <p:cTn id="73" dur="1" fill="hold">
                                          <p:stCondLst>
                                            <p:cond delay="0"/>
                                          </p:stCondLst>
                                        </p:cTn>
                                        <p:tgtEl>
                                          <p:spTgt spid="22"/>
                                        </p:tgtEl>
                                        <p:attrNameLst>
                                          <p:attrName>style.visibility</p:attrName>
                                        </p:attrNameLst>
                                      </p:cBhvr>
                                      <p:to>
                                        <p:strVal val="visible"/>
                                      </p:to>
                                    </p:set>
                                  </p:childTnLst>
                                </p:cTn>
                              </p:par>
                            </p:childTnLst>
                          </p:cTn>
                        </p:par>
                        <p:par>
                          <p:cTn id="74" fill="hold" nodeType="afterGroup">
                            <p:stCondLst>
                              <p:cond delay="22000"/>
                            </p:stCondLst>
                            <p:childTnLst>
                              <p:par>
                                <p:cTn id="75" presetID="1" presetClass="entr" presetSubtype="0" fill="hold" nodeType="afterEffect">
                                  <p:stCondLst>
                                    <p:cond delay="1000"/>
                                  </p:stCondLst>
                                  <p:childTnLst>
                                    <p:set>
                                      <p:cBhvr>
                                        <p:cTn id="76" dur="1" fill="hold">
                                          <p:stCondLst>
                                            <p:cond delay="0"/>
                                          </p:stCondLst>
                                        </p:cTn>
                                        <p:tgtEl>
                                          <p:spTgt spid="23"/>
                                        </p:tgtEl>
                                        <p:attrNameLst>
                                          <p:attrName>style.visibility</p:attrName>
                                        </p:attrNameLst>
                                      </p:cBhvr>
                                      <p:to>
                                        <p:strVal val="visible"/>
                                      </p:to>
                                    </p:set>
                                  </p:childTnLst>
                                </p:cTn>
                              </p:par>
                            </p:childTnLst>
                          </p:cTn>
                        </p:par>
                        <p:par>
                          <p:cTn id="77" fill="hold" nodeType="afterGroup">
                            <p:stCondLst>
                              <p:cond delay="23000"/>
                            </p:stCondLst>
                            <p:childTnLst>
                              <p:par>
                                <p:cTn id="78" presetID="1" presetClass="entr" presetSubtype="0" fill="hold" nodeType="afterEffect">
                                  <p:stCondLst>
                                    <p:cond delay="1000"/>
                                  </p:stCondLst>
                                  <p:childTnLst>
                                    <p:set>
                                      <p:cBhvr>
                                        <p:cTn id="79" dur="1" fill="hold">
                                          <p:stCondLst>
                                            <p:cond delay="0"/>
                                          </p:stCondLst>
                                        </p:cTn>
                                        <p:tgtEl>
                                          <p:spTgt spid="24"/>
                                        </p:tgtEl>
                                        <p:attrNameLst>
                                          <p:attrName>style.visibility</p:attrName>
                                        </p:attrNameLst>
                                      </p:cBhvr>
                                      <p:to>
                                        <p:strVal val="visible"/>
                                      </p:to>
                                    </p:set>
                                  </p:childTnLst>
                                </p:cTn>
                              </p:par>
                            </p:childTnLst>
                          </p:cTn>
                        </p:par>
                        <p:par>
                          <p:cTn id="80" fill="hold" nodeType="afterGroup">
                            <p:stCondLst>
                              <p:cond delay="24000"/>
                            </p:stCondLst>
                            <p:childTnLst>
                              <p:par>
                                <p:cTn id="81" presetID="1" presetClass="entr" presetSubtype="0" fill="hold" nodeType="afterEffect">
                                  <p:stCondLst>
                                    <p:cond delay="1000"/>
                                  </p:stCondLst>
                                  <p:childTnLst>
                                    <p:set>
                                      <p:cBhvr>
                                        <p:cTn id="82" dur="1" fill="hold">
                                          <p:stCondLst>
                                            <p:cond delay="0"/>
                                          </p:stCondLst>
                                        </p:cTn>
                                        <p:tgtEl>
                                          <p:spTgt spid="25"/>
                                        </p:tgtEl>
                                        <p:attrNameLst>
                                          <p:attrName>style.visibility</p:attrName>
                                        </p:attrNameLst>
                                      </p:cBhvr>
                                      <p:to>
                                        <p:strVal val="visible"/>
                                      </p:to>
                                    </p:set>
                                  </p:childTnLst>
                                </p:cTn>
                              </p:par>
                            </p:childTnLst>
                          </p:cTn>
                        </p:par>
                        <p:par>
                          <p:cTn id="83" fill="hold" nodeType="afterGroup">
                            <p:stCondLst>
                              <p:cond delay="25000"/>
                            </p:stCondLst>
                            <p:childTnLst>
                              <p:par>
                                <p:cTn id="84" presetID="1" presetClass="entr" presetSubtype="0" fill="hold" nodeType="afterEffect">
                                  <p:stCondLst>
                                    <p:cond delay="1000"/>
                                  </p:stCondLst>
                                  <p:childTnLst>
                                    <p:set>
                                      <p:cBhvr>
                                        <p:cTn id="85" dur="1" fill="hold">
                                          <p:stCondLst>
                                            <p:cond delay="0"/>
                                          </p:stCondLst>
                                        </p:cTn>
                                        <p:tgtEl>
                                          <p:spTgt spid="26"/>
                                        </p:tgtEl>
                                        <p:attrNameLst>
                                          <p:attrName>style.visibility</p:attrName>
                                        </p:attrNameLst>
                                      </p:cBhvr>
                                      <p:to>
                                        <p:strVal val="visible"/>
                                      </p:to>
                                    </p:set>
                                  </p:childTnLst>
                                </p:cTn>
                              </p:par>
                            </p:childTnLst>
                          </p:cTn>
                        </p:par>
                        <p:par>
                          <p:cTn id="86" fill="hold" nodeType="afterGroup">
                            <p:stCondLst>
                              <p:cond delay="26000"/>
                            </p:stCondLst>
                            <p:childTnLst>
                              <p:par>
                                <p:cTn id="87" presetID="1" presetClass="entr" presetSubtype="0" fill="hold" nodeType="afterEffect">
                                  <p:stCondLst>
                                    <p:cond delay="100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nodeType="afterGroup">
                            <p:stCondLst>
                              <p:cond delay="27000"/>
                            </p:stCondLst>
                            <p:childTnLst>
                              <p:par>
                                <p:cTn id="90" presetID="1" presetClass="entr" presetSubtype="0" fill="hold" nodeType="afterEffect">
                                  <p:stCondLst>
                                    <p:cond delay="1000"/>
                                  </p:stCondLst>
                                  <p:childTnLst>
                                    <p:set>
                                      <p:cBhvr>
                                        <p:cTn id="91" dur="1" fill="hold">
                                          <p:stCondLst>
                                            <p:cond delay="0"/>
                                          </p:stCondLst>
                                        </p:cTn>
                                        <p:tgtEl>
                                          <p:spTgt spid="28"/>
                                        </p:tgtEl>
                                        <p:attrNameLst>
                                          <p:attrName>style.visibility</p:attrName>
                                        </p:attrNameLst>
                                      </p:cBhvr>
                                      <p:to>
                                        <p:strVal val="visible"/>
                                      </p:to>
                                    </p:set>
                                  </p:childTnLst>
                                </p:cTn>
                              </p:par>
                            </p:childTnLst>
                          </p:cTn>
                        </p:par>
                        <p:par>
                          <p:cTn id="92" fill="hold" nodeType="afterGroup">
                            <p:stCondLst>
                              <p:cond delay="28000"/>
                            </p:stCondLst>
                            <p:childTnLst>
                              <p:par>
                                <p:cTn id="93" presetID="1" presetClass="entr" presetSubtype="0" fill="hold" nodeType="afterEffect">
                                  <p:stCondLst>
                                    <p:cond delay="1000"/>
                                  </p:stCondLst>
                                  <p:childTnLst>
                                    <p:set>
                                      <p:cBhvr>
                                        <p:cTn id="94" dur="1" fill="hold">
                                          <p:stCondLst>
                                            <p:cond delay="0"/>
                                          </p:stCondLst>
                                        </p:cTn>
                                        <p:tgtEl>
                                          <p:spTgt spid="29"/>
                                        </p:tgtEl>
                                        <p:attrNameLst>
                                          <p:attrName>style.visibility</p:attrName>
                                        </p:attrNameLst>
                                      </p:cBhvr>
                                      <p:to>
                                        <p:strVal val="visible"/>
                                      </p:to>
                                    </p:set>
                                  </p:childTnLst>
                                </p:cTn>
                              </p:par>
                            </p:childTnLst>
                          </p:cTn>
                        </p:par>
                        <p:par>
                          <p:cTn id="95" fill="hold" nodeType="afterGroup">
                            <p:stCondLst>
                              <p:cond delay="29000"/>
                            </p:stCondLst>
                            <p:childTnLst>
                              <p:par>
                                <p:cTn id="96" presetID="1" presetClass="entr" presetSubtype="0" fill="hold" nodeType="afterEffect">
                                  <p:stCondLst>
                                    <p:cond delay="1000"/>
                                  </p:stCondLst>
                                  <p:childTnLst>
                                    <p:set>
                                      <p:cBhvr>
                                        <p:cTn id="97" dur="1" fill="hold">
                                          <p:stCondLst>
                                            <p:cond delay="0"/>
                                          </p:stCondLst>
                                        </p:cTn>
                                        <p:tgtEl>
                                          <p:spTgt spid="30"/>
                                        </p:tgtEl>
                                        <p:attrNameLst>
                                          <p:attrName>style.visibility</p:attrName>
                                        </p:attrNameLst>
                                      </p:cBhvr>
                                      <p:to>
                                        <p:strVal val="visible"/>
                                      </p:to>
                                    </p:set>
                                  </p:childTnLst>
                                </p:cTn>
                              </p:par>
                            </p:childTnLst>
                          </p:cTn>
                        </p:par>
                        <p:par>
                          <p:cTn id="98" fill="hold" nodeType="afterGroup">
                            <p:stCondLst>
                              <p:cond delay="30000"/>
                            </p:stCondLst>
                            <p:childTnLst>
                              <p:par>
                                <p:cTn id="99" presetID="1" presetClass="entr" presetSubtype="0" fill="hold" nodeType="afterEffect">
                                  <p:stCondLst>
                                    <p:cond delay="1000"/>
                                  </p:stCondLst>
                                  <p:childTnLst>
                                    <p:set>
                                      <p:cBhvr>
                                        <p:cTn id="100" dur="1" fill="hold">
                                          <p:stCondLst>
                                            <p:cond delay="0"/>
                                          </p:stCondLst>
                                        </p:cTn>
                                        <p:tgtEl>
                                          <p:spTgt spid="31"/>
                                        </p:tgtEl>
                                        <p:attrNameLst>
                                          <p:attrName>style.visibility</p:attrName>
                                        </p:attrNameLst>
                                      </p:cBhvr>
                                      <p:to>
                                        <p:strVal val="visible"/>
                                      </p:to>
                                    </p:set>
                                  </p:childTnLst>
                                </p:cTn>
                              </p:par>
                            </p:childTnLst>
                          </p:cTn>
                        </p:par>
                        <p:par>
                          <p:cTn id="101" fill="hold" nodeType="afterGroup">
                            <p:stCondLst>
                              <p:cond delay="31000"/>
                            </p:stCondLst>
                            <p:childTnLst>
                              <p:par>
                                <p:cTn id="102" presetID="1" presetClass="entr" presetSubtype="0" fill="hold" nodeType="afterEffect">
                                  <p:stCondLst>
                                    <p:cond delay="1000"/>
                                  </p:stCondLst>
                                  <p:childTnLst>
                                    <p:set>
                                      <p:cBhvr>
                                        <p:cTn id="103" dur="1" fill="hold">
                                          <p:stCondLst>
                                            <p:cond delay="0"/>
                                          </p:stCondLst>
                                        </p:cTn>
                                        <p:tgtEl>
                                          <p:spTgt spid="15520"/>
                                        </p:tgtEl>
                                        <p:attrNameLst>
                                          <p:attrName>style.visibility</p:attrName>
                                        </p:attrNameLst>
                                      </p:cBhvr>
                                      <p:to>
                                        <p:strVal val="visible"/>
                                      </p:to>
                                    </p:set>
                                  </p:childTnLst>
                                </p:cTn>
                              </p:par>
                            </p:childTnLst>
                          </p:cTn>
                        </p:par>
                        <p:par>
                          <p:cTn id="104" fill="hold" nodeType="afterGroup">
                            <p:stCondLst>
                              <p:cond delay="32000"/>
                            </p:stCondLst>
                            <p:childTnLst>
                              <p:par>
                                <p:cTn id="105" presetID="1" presetClass="entr" presetSubtype="0" fill="hold" nodeType="afterEffect">
                                  <p:stCondLst>
                                    <p:cond delay="1000"/>
                                  </p:stCondLst>
                                  <p:childTnLst>
                                    <p:set>
                                      <p:cBhvr>
                                        <p:cTn id="106" dur="1" fill="hold">
                                          <p:stCondLst>
                                            <p:cond delay="0"/>
                                          </p:stCondLst>
                                        </p:cTn>
                                        <p:tgtEl>
                                          <p:spTgt spid="15521"/>
                                        </p:tgtEl>
                                        <p:attrNameLst>
                                          <p:attrName>style.visibility</p:attrName>
                                        </p:attrNameLst>
                                      </p:cBhvr>
                                      <p:to>
                                        <p:strVal val="visible"/>
                                      </p:to>
                                    </p:set>
                                  </p:childTnLst>
                                </p:cTn>
                              </p:par>
                            </p:childTnLst>
                          </p:cTn>
                        </p:par>
                        <p:par>
                          <p:cTn id="107" fill="hold" nodeType="afterGroup">
                            <p:stCondLst>
                              <p:cond delay="33000"/>
                            </p:stCondLst>
                            <p:childTnLst>
                              <p:par>
                                <p:cTn id="108" presetID="1" presetClass="entr" presetSubtype="0" fill="hold" nodeType="afterEffect">
                                  <p:stCondLst>
                                    <p:cond delay="1000"/>
                                  </p:stCondLst>
                                  <p:childTnLst>
                                    <p:set>
                                      <p:cBhvr>
                                        <p:cTn id="109" dur="1" fill="hold">
                                          <p:stCondLst>
                                            <p:cond delay="0"/>
                                          </p:stCondLst>
                                        </p:cTn>
                                        <p:tgtEl>
                                          <p:spTgt spid="15522"/>
                                        </p:tgtEl>
                                        <p:attrNameLst>
                                          <p:attrName>style.visibility</p:attrName>
                                        </p:attrNameLst>
                                      </p:cBhvr>
                                      <p:to>
                                        <p:strVal val="visible"/>
                                      </p:to>
                                    </p:set>
                                  </p:childTnLst>
                                </p:cTn>
                              </p:par>
                            </p:childTnLst>
                          </p:cTn>
                        </p:par>
                        <p:par>
                          <p:cTn id="110" fill="hold" nodeType="afterGroup">
                            <p:stCondLst>
                              <p:cond delay="34000"/>
                            </p:stCondLst>
                            <p:childTnLst>
                              <p:par>
                                <p:cTn id="111" presetID="1" presetClass="entr" presetSubtype="0" fill="hold" nodeType="afterEffect">
                                  <p:stCondLst>
                                    <p:cond delay="1000"/>
                                  </p:stCondLst>
                                  <p:childTnLst>
                                    <p:set>
                                      <p:cBhvr>
                                        <p:cTn id="112" dur="1" fill="hold">
                                          <p:stCondLst>
                                            <p:cond delay="0"/>
                                          </p:stCondLst>
                                        </p:cTn>
                                        <p:tgtEl>
                                          <p:spTgt spid="15523"/>
                                        </p:tgtEl>
                                        <p:attrNameLst>
                                          <p:attrName>style.visibility</p:attrName>
                                        </p:attrNameLst>
                                      </p:cBhvr>
                                      <p:to>
                                        <p:strVal val="visible"/>
                                      </p:to>
                                    </p:set>
                                  </p:childTnLst>
                                </p:cTn>
                              </p:par>
                            </p:childTnLst>
                          </p:cTn>
                        </p:par>
                        <p:par>
                          <p:cTn id="113" fill="hold" nodeType="afterGroup">
                            <p:stCondLst>
                              <p:cond delay="35000"/>
                            </p:stCondLst>
                            <p:childTnLst>
                              <p:par>
                                <p:cTn id="114" presetID="1" presetClass="entr" presetSubtype="0" fill="hold" nodeType="afterEffect">
                                  <p:stCondLst>
                                    <p:cond delay="1000"/>
                                  </p:stCondLst>
                                  <p:childTnLst>
                                    <p:set>
                                      <p:cBhvr>
                                        <p:cTn id="115" dur="1" fill="hold">
                                          <p:stCondLst>
                                            <p:cond delay="0"/>
                                          </p:stCondLst>
                                        </p:cTn>
                                        <p:tgtEl>
                                          <p:spTgt spid="15524"/>
                                        </p:tgtEl>
                                        <p:attrNameLst>
                                          <p:attrName>style.visibility</p:attrName>
                                        </p:attrNameLst>
                                      </p:cBhvr>
                                      <p:to>
                                        <p:strVal val="visible"/>
                                      </p:to>
                                    </p:set>
                                  </p:childTnLst>
                                </p:cTn>
                              </p:par>
                            </p:childTnLst>
                          </p:cTn>
                        </p:par>
                        <p:par>
                          <p:cTn id="116" fill="hold" nodeType="afterGroup">
                            <p:stCondLst>
                              <p:cond delay="36000"/>
                            </p:stCondLst>
                            <p:childTnLst>
                              <p:par>
                                <p:cTn id="117" presetID="1" presetClass="entr" presetSubtype="0" fill="hold" nodeType="afterEffect">
                                  <p:stCondLst>
                                    <p:cond delay="1000"/>
                                  </p:stCondLst>
                                  <p:childTnLst>
                                    <p:set>
                                      <p:cBhvr>
                                        <p:cTn id="118" dur="1" fill="hold">
                                          <p:stCondLst>
                                            <p:cond delay="0"/>
                                          </p:stCondLst>
                                        </p:cTn>
                                        <p:tgtEl>
                                          <p:spTgt spid="15525"/>
                                        </p:tgtEl>
                                        <p:attrNameLst>
                                          <p:attrName>style.visibility</p:attrName>
                                        </p:attrNameLst>
                                      </p:cBhvr>
                                      <p:to>
                                        <p:strVal val="visible"/>
                                      </p:to>
                                    </p:set>
                                  </p:childTnLst>
                                </p:cTn>
                              </p:par>
                            </p:childTnLst>
                          </p:cTn>
                        </p:par>
                        <p:par>
                          <p:cTn id="119" fill="hold" nodeType="afterGroup">
                            <p:stCondLst>
                              <p:cond delay="37000"/>
                            </p:stCondLst>
                            <p:childTnLst>
                              <p:par>
                                <p:cTn id="120" presetID="1" presetClass="entr" presetSubtype="0" fill="hold" nodeType="afterEffect">
                                  <p:stCondLst>
                                    <p:cond delay="1000"/>
                                  </p:stCondLst>
                                  <p:childTnLst>
                                    <p:set>
                                      <p:cBhvr>
                                        <p:cTn id="121" dur="1" fill="hold">
                                          <p:stCondLst>
                                            <p:cond delay="0"/>
                                          </p:stCondLst>
                                        </p:cTn>
                                        <p:tgtEl>
                                          <p:spTgt spid="15526"/>
                                        </p:tgtEl>
                                        <p:attrNameLst>
                                          <p:attrName>style.visibility</p:attrName>
                                        </p:attrNameLst>
                                      </p:cBhvr>
                                      <p:to>
                                        <p:strVal val="visible"/>
                                      </p:to>
                                    </p:set>
                                  </p:childTnLst>
                                </p:cTn>
                              </p:par>
                            </p:childTnLst>
                          </p:cTn>
                        </p:par>
                        <p:par>
                          <p:cTn id="122" fill="hold" nodeType="afterGroup">
                            <p:stCondLst>
                              <p:cond delay="38000"/>
                            </p:stCondLst>
                            <p:childTnLst>
                              <p:par>
                                <p:cTn id="123" presetID="1" presetClass="entr" presetSubtype="0" fill="hold" nodeType="afterEffect">
                                  <p:stCondLst>
                                    <p:cond delay="1000"/>
                                  </p:stCondLst>
                                  <p:childTnLst>
                                    <p:set>
                                      <p:cBhvr>
                                        <p:cTn id="124" dur="1" fill="hold">
                                          <p:stCondLst>
                                            <p:cond delay="0"/>
                                          </p:stCondLst>
                                        </p:cTn>
                                        <p:tgtEl>
                                          <p:spTgt spid="15527"/>
                                        </p:tgtEl>
                                        <p:attrNameLst>
                                          <p:attrName>style.visibility</p:attrName>
                                        </p:attrNameLst>
                                      </p:cBhvr>
                                      <p:to>
                                        <p:strVal val="visible"/>
                                      </p:to>
                                    </p:set>
                                  </p:childTnLst>
                                </p:cTn>
                              </p:par>
                            </p:childTnLst>
                          </p:cTn>
                        </p:par>
                        <p:par>
                          <p:cTn id="125" fill="hold" nodeType="afterGroup">
                            <p:stCondLst>
                              <p:cond delay="39000"/>
                            </p:stCondLst>
                            <p:childTnLst>
                              <p:par>
                                <p:cTn id="126" presetID="1" presetClass="entr" presetSubtype="0" fill="hold" nodeType="afterEffect">
                                  <p:stCondLst>
                                    <p:cond delay="1000"/>
                                  </p:stCondLst>
                                  <p:childTnLst>
                                    <p:set>
                                      <p:cBhvr>
                                        <p:cTn id="127" dur="1" fill="hold">
                                          <p:stCondLst>
                                            <p:cond delay="0"/>
                                          </p:stCondLst>
                                        </p:cTn>
                                        <p:tgtEl>
                                          <p:spTgt spid="15528"/>
                                        </p:tgtEl>
                                        <p:attrNameLst>
                                          <p:attrName>style.visibility</p:attrName>
                                        </p:attrNameLst>
                                      </p:cBhvr>
                                      <p:to>
                                        <p:strVal val="visible"/>
                                      </p:to>
                                    </p:set>
                                  </p:childTnLst>
                                </p:cTn>
                              </p:par>
                            </p:childTnLst>
                          </p:cTn>
                        </p:par>
                        <p:par>
                          <p:cTn id="128" fill="hold" nodeType="afterGroup">
                            <p:stCondLst>
                              <p:cond delay="40000"/>
                            </p:stCondLst>
                            <p:childTnLst>
                              <p:par>
                                <p:cTn id="129" presetID="1" presetClass="entr" presetSubtype="0" fill="hold" nodeType="afterEffect">
                                  <p:stCondLst>
                                    <p:cond delay="1000"/>
                                  </p:stCondLst>
                                  <p:childTnLst>
                                    <p:set>
                                      <p:cBhvr>
                                        <p:cTn id="130" dur="1" fill="hold">
                                          <p:stCondLst>
                                            <p:cond delay="0"/>
                                          </p:stCondLst>
                                        </p:cTn>
                                        <p:tgtEl>
                                          <p:spTgt spid="15529"/>
                                        </p:tgtEl>
                                        <p:attrNameLst>
                                          <p:attrName>style.visibility</p:attrName>
                                        </p:attrNameLst>
                                      </p:cBhvr>
                                      <p:to>
                                        <p:strVal val="visible"/>
                                      </p:to>
                                    </p:set>
                                  </p:childTnLst>
                                </p:cTn>
                              </p:par>
                            </p:childTnLst>
                          </p:cTn>
                        </p:par>
                        <p:par>
                          <p:cTn id="131" fill="hold" nodeType="afterGroup">
                            <p:stCondLst>
                              <p:cond delay="41000"/>
                            </p:stCondLst>
                            <p:childTnLst>
                              <p:par>
                                <p:cTn id="132" presetID="1" presetClass="entr" presetSubtype="0" fill="hold" nodeType="afterEffect">
                                  <p:stCondLst>
                                    <p:cond delay="1000"/>
                                  </p:stCondLst>
                                  <p:childTnLst>
                                    <p:set>
                                      <p:cBhvr>
                                        <p:cTn id="133" dur="1" fill="hold">
                                          <p:stCondLst>
                                            <p:cond delay="0"/>
                                          </p:stCondLst>
                                        </p:cTn>
                                        <p:tgtEl>
                                          <p:spTgt spid="15530"/>
                                        </p:tgtEl>
                                        <p:attrNameLst>
                                          <p:attrName>style.visibility</p:attrName>
                                        </p:attrNameLst>
                                      </p:cBhvr>
                                      <p:to>
                                        <p:strVal val="visible"/>
                                      </p:to>
                                    </p:set>
                                  </p:childTnLst>
                                </p:cTn>
                              </p:par>
                            </p:childTnLst>
                          </p:cTn>
                        </p:par>
                        <p:par>
                          <p:cTn id="134" fill="hold" nodeType="afterGroup">
                            <p:stCondLst>
                              <p:cond delay="42000"/>
                            </p:stCondLst>
                            <p:childTnLst>
                              <p:par>
                                <p:cTn id="135" presetID="1" presetClass="entr" presetSubtype="0" fill="hold" nodeType="afterEffect">
                                  <p:stCondLst>
                                    <p:cond delay="1000"/>
                                  </p:stCondLst>
                                  <p:childTnLst>
                                    <p:set>
                                      <p:cBhvr>
                                        <p:cTn id="136" dur="1" fill="hold">
                                          <p:stCondLst>
                                            <p:cond delay="0"/>
                                          </p:stCondLst>
                                        </p:cTn>
                                        <p:tgtEl>
                                          <p:spTgt spid="15531"/>
                                        </p:tgtEl>
                                        <p:attrNameLst>
                                          <p:attrName>style.visibility</p:attrName>
                                        </p:attrNameLst>
                                      </p:cBhvr>
                                      <p:to>
                                        <p:strVal val="visible"/>
                                      </p:to>
                                    </p:set>
                                  </p:childTnLst>
                                </p:cTn>
                              </p:par>
                            </p:childTnLst>
                          </p:cTn>
                        </p:par>
                        <p:par>
                          <p:cTn id="137" fill="hold" nodeType="afterGroup">
                            <p:stCondLst>
                              <p:cond delay="43000"/>
                            </p:stCondLst>
                            <p:childTnLst>
                              <p:par>
                                <p:cTn id="138" presetID="1" presetClass="entr" presetSubtype="0" fill="hold" nodeType="afterEffect">
                                  <p:stCondLst>
                                    <p:cond delay="1000"/>
                                  </p:stCondLst>
                                  <p:childTnLst>
                                    <p:set>
                                      <p:cBhvr>
                                        <p:cTn id="139" dur="1" fill="hold">
                                          <p:stCondLst>
                                            <p:cond delay="0"/>
                                          </p:stCondLst>
                                        </p:cTn>
                                        <p:tgtEl>
                                          <p:spTgt spid="15532"/>
                                        </p:tgtEl>
                                        <p:attrNameLst>
                                          <p:attrName>style.visibility</p:attrName>
                                        </p:attrNameLst>
                                      </p:cBhvr>
                                      <p:to>
                                        <p:strVal val="visible"/>
                                      </p:to>
                                    </p:set>
                                  </p:childTnLst>
                                </p:cTn>
                              </p:par>
                            </p:childTnLst>
                          </p:cTn>
                        </p:par>
                        <p:par>
                          <p:cTn id="140" fill="hold" nodeType="afterGroup">
                            <p:stCondLst>
                              <p:cond delay="44000"/>
                            </p:stCondLst>
                            <p:childTnLst>
                              <p:par>
                                <p:cTn id="141" presetID="1" presetClass="entr" presetSubtype="0" fill="hold" nodeType="afterEffect">
                                  <p:stCondLst>
                                    <p:cond delay="1000"/>
                                  </p:stCondLst>
                                  <p:childTnLst>
                                    <p:set>
                                      <p:cBhvr>
                                        <p:cTn id="142" dur="1" fill="hold">
                                          <p:stCondLst>
                                            <p:cond delay="0"/>
                                          </p:stCondLst>
                                        </p:cTn>
                                        <p:tgtEl>
                                          <p:spTgt spid="15533"/>
                                        </p:tgtEl>
                                        <p:attrNameLst>
                                          <p:attrName>style.visibility</p:attrName>
                                        </p:attrNameLst>
                                      </p:cBhvr>
                                      <p:to>
                                        <p:strVal val="visible"/>
                                      </p:to>
                                    </p:set>
                                  </p:childTnLst>
                                </p:cTn>
                              </p:par>
                            </p:childTnLst>
                          </p:cTn>
                        </p:par>
                        <p:par>
                          <p:cTn id="143" fill="hold" nodeType="afterGroup">
                            <p:stCondLst>
                              <p:cond delay="45000"/>
                            </p:stCondLst>
                            <p:childTnLst>
                              <p:par>
                                <p:cTn id="144" presetID="1" presetClass="entr" presetSubtype="0" fill="hold" nodeType="afterEffect">
                                  <p:stCondLst>
                                    <p:cond delay="1000"/>
                                  </p:stCondLst>
                                  <p:childTnLst>
                                    <p:set>
                                      <p:cBhvr>
                                        <p:cTn id="145" dur="1" fill="hold">
                                          <p:stCondLst>
                                            <p:cond delay="0"/>
                                          </p:stCondLst>
                                        </p:cTn>
                                        <p:tgtEl>
                                          <p:spTgt spid="15534"/>
                                        </p:tgtEl>
                                        <p:attrNameLst>
                                          <p:attrName>style.visibility</p:attrName>
                                        </p:attrNameLst>
                                      </p:cBhvr>
                                      <p:to>
                                        <p:strVal val="visible"/>
                                      </p:to>
                                    </p:set>
                                  </p:childTnLst>
                                </p:cTn>
                              </p:par>
                            </p:childTnLst>
                          </p:cTn>
                        </p:par>
                        <p:par>
                          <p:cTn id="146" fill="hold" nodeType="afterGroup">
                            <p:stCondLst>
                              <p:cond delay="46000"/>
                            </p:stCondLst>
                            <p:childTnLst>
                              <p:par>
                                <p:cTn id="147" presetID="1" presetClass="entr" presetSubtype="0" fill="hold" nodeType="afterEffect">
                                  <p:stCondLst>
                                    <p:cond delay="1000"/>
                                  </p:stCondLst>
                                  <p:childTnLst>
                                    <p:set>
                                      <p:cBhvr>
                                        <p:cTn id="148" dur="1" fill="hold">
                                          <p:stCondLst>
                                            <p:cond delay="0"/>
                                          </p:stCondLst>
                                        </p:cTn>
                                        <p:tgtEl>
                                          <p:spTgt spid="15535"/>
                                        </p:tgtEl>
                                        <p:attrNameLst>
                                          <p:attrName>style.visibility</p:attrName>
                                        </p:attrNameLst>
                                      </p:cBhvr>
                                      <p:to>
                                        <p:strVal val="visible"/>
                                      </p:to>
                                    </p:set>
                                  </p:childTnLst>
                                </p:cTn>
                              </p:par>
                            </p:childTnLst>
                          </p:cTn>
                        </p:par>
                        <p:par>
                          <p:cTn id="149" fill="hold" nodeType="afterGroup">
                            <p:stCondLst>
                              <p:cond delay="47000"/>
                            </p:stCondLst>
                            <p:childTnLst>
                              <p:par>
                                <p:cTn id="150" presetID="1" presetClass="entr" presetSubtype="0" fill="hold" nodeType="afterEffect">
                                  <p:stCondLst>
                                    <p:cond delay="1000"/>
                                  </p:stCondLst>
                                  <p:childTnLst>
                                    <p:set>
                                      <p:cBhvr>
                                        <p:cTn id="151" dur="1" fill="hold">
                                          <p:stCondLst>
                                            <p:cond delay="0"/>
                                          </p:stCondLst>
                                        </p:cTn>
                                        <p:tgtEl>
                                          <p:spTgt spid="15536"/>
                                        </p:tgtEl>
                                        <p:attrNameLst>
                                          <p:attrName>style.visibility</p:attrName>
                                        </p:attrNameLst>
                                      </p:cBhvr>
                                      <p:to>
                                        <p:strVal val="visible"/>
                                      </p:to>
                                    </p:set>
                                  </p:childTnLst>
                                </p:cTn>
                              </p:par>
                            </p:childTnLst>
                          </p:cTn>
                        </p:par>
                        <p:par>
                          <p:cTn id="152" fill="hold" nodeType="afterGroup">
                            <p:stCondLst>
                              <p:cond delay="48000"/>
                            </p:stCondLst>
                            <p:childTnLst>
                              <p:par>
                                <p:cTn id="153" presetID="1" presetClass="entr" presetSubtype="0" fill="hold" nodeType="afterEffect">
                                  <p:stCondLst>
                                    <p:cond delay="1000"/>
                                  </p:stCondLst>
                                  <p:childTnLst>
                                    <p:set>
                                      <p:cBhvr>
                                        <p:cTn id="154" dur="1" fill="hold">
                                          <p:stCondLst>
                                            <p:cond delay="0"/>
                                          </p:stCondLst>
                                        </p:cTn>
                                        <p:tgtEl>
                                          <p:spTgt spid="15537"/>
                                        </p:tgtEl>
                                        <p:attrNameLst>
                                          <p:attrName>style.visibility</p:attrName>
                                        </p:attrNameLst>
                                      </p:cBhvr>
                                      <p:to>
                                        <p:strVal val="visible"/>
                                      </p:to>
                                    </p:set>
                                  </p:childTnLst>
                                </p:cTn>
                              </p:par>
                            </p:childTnLst>
                          </p:cTn>
                        </p:par>
                        <p:par>
                          <p:cTn id="155" fill="hold" nodeType="afterGroup">
                            <p:stCondLst>
                              <p:cond delay="49000"/>
                            </p:stCondLst>
                            <p:childTnLst>
                              <p:par>
                                <p:cTn id="156" presetID="1" presetClass="entr" presetSubtype="0" fill="hold" nodeType="afterEffect">
                                  <p:stCondLst>
                                    <p:cond delay="1000"/>
                                  </p:stCondLst>
                                  <p:childTnLst>
                                    <p:set>
                                      <p:cBhvr>
                                        <p:cTn id="157" dur="1" fill="hold">
                                          <p:stCondLst>
                                            <p:cond delay="0"/>
                                          </p:stCondLst>
                                        </p:cTn>
                                        <p:tgtEl>
                                          <p:spTgt spid="15538"/>
                                        </p:tgtEl>
                                        <p:attrNameLst>
                                          <p:attrName>style.visibility</p:attrName>
                                        </p:attrNameLst>
                                      </p:cBhvr>
                                      <p:to>
                                        <p:strVal val="visible"/>
                                      </p:to>
                                    </p:set>
                                  </p:childTnLst>
                                </p:cTn>
                              </p:par>
                            </p:childTnLst>
                          </p:cTn>
                        </p:par>
                        <p:par>
                          <p:cTn id="158" fill="hold" nodeType="afterGroup">
                            <p:stCondLst>
                              <p:cond delay="50000"/>
                            </p:stCondLst>
                            <p:childTnLst>
                              <p:par>
                                <p:cTn id="159" presetID="1" presetClass="entr" presetSubtype="0" fill="hold" nodeType="afterEffect">
                                  <p:stCondLst>
                                    <p:cond delay="1000"/>
                                  </p:stCondLst>
                                  <p:childTnLst>
                                    <p:set>
                                      <p:cBhvr>
                                        <p:cTn id="160" dur="1" fill="hold">
                                          <p:stCondLst>
                                            <p:cond delay="0"/>
                                          </p:stCondLst>
                                        </p:cTn>
                                        <p:tgtEl>
                                          <p:spTgt spid="15539"/>
                                        </p:tgtEl>
                                        <p:attrNameLst>
                                          <p:attrName>style.visibility</p:attrName>
                                        </p:attrNameLst>
                                      </p:cBhvr>
                                      <p:to>
                                        <p:strVal val="visible"/>
                                      </p:to>
                                    </p:set>
                                  </p:childTnLst>
                                </p:cTn>
                              </p:par>
                            </p:childTnLst>
                          </p:cTn>
                        </p:par>
                        <p:par>
                          <p:cTn id="161" fill="hold" nodeType="afterGroup">
                            <p:stCondLst>
                              <p:cond delay="51000"/>
                            </p:stCondLst>
                            <p:childTnLst>
                              <p:par>
                                <p:cTn id="162" presetID="1" presetClass="entr" presetSubtype="0" fill="hold" nodeType="afterEffect">
                                  <p:stCondLst>
                                    <p:cond delay="1000"/>
                                  </p:stCondLst>
                                  <p:childTnLst>
                                    <p:set>
                                      <p:cBhvr>
                                        <p:cTn id="163" dur="1" fill="hold">
                                          <p:stCondLst>
                                            <p:cond delay="0"/>
                                          </p:stCondLst>
                                        </p:cTn>
                                        <p:tgtEl>
                                          <p:spTgt spid="15540"/>
                                        </p:tgtEl>
                                        <p:attrNameLst>
                                          <p:attrName>style.visibility</p:attrName>
                                        </p:attrNameLst>
                                      </p:cBhvr>
                                      <p:to>
                                        <p:strVal val="visible"/>
                                      </p:to>
                                    </p:set>
                                  </p:childTnLst>
                                </p:cTn>
                              </p:par>
                            </p:childTnLst>
                          </p:cTn>
                        </p:par>
                        <p:par>
                          <p:cTn id="164" fill="hold" nodeType="afterGroup">
                            <p:stCondLst>
                              <p:cond delay="52000"/>
                            </p:stCondLst>
                            <p:childTnLst>
                              <p:par>
                                <p:cTn id="165" presetID="1" presetClass="entr" presetSubtype="0" fill="hold" nodeType="afterEffect">
                                  <p:stCondLst>
                                    <p:cond delay="1000"/>
                                  </p:stCondLst>
                                  <p:childTnLst>
                                    <p:set>
                                      <p:cBhvr>
                                        <p:cTn id="166" dur="1" fill="hold">
                                          <p:stCondLst>
                                            <p:cond delay="0"/>
                                          </p:stCondLst>
                                        </p:cTn>
                                        <p:tgtEl>
                                          <p:spTgt spid="15541"/>
                                        </p:tgtEl>
                                        <p:attrNameLst>
                                          <p:attrName>style.visibility</p:attrName>
                                        </p:attrNameLst>
                                      </p:cBhvr>
                                      <p:to>
                                        <p:strVal val="visible"/>
                                      </p:to>
                                    </p:set>
                                  </p:childTnLst>
                                </p:cTn>
                              </p:par>
                            </p:childTnLst>
                          </p:cTn>
                        </p:par>
                        <p:par>
                          <p:cTn id="167" fill="hold" nodeType="afterGroup">
                            <p:stCondLst>
                              <p:cond delay="53000"/>
                            </p:stCondLst>
                            <p:childTnLst>
                              <p:par>
                                <p:cTn id="168" presetID="1" presetClass="entr" presetSubtype="0" fill="hold" nodeType="afterEffect">
                                  <p:stCondLst>
                                    <p:cond delay="1000"/>
                                  </p:stCondLst>
                                  <p:childTnLst>
                                    <p:set>
                                      <p:cBhvr>
                                        <p:cTn id="169" dur="1" fill="hold">
                                          <p:stCondLst>
                                            <p:cond delay="0"/>
                                          </p:stCondLst>
                                        </p:cTn>
                                        <p:tgtEl>
                                          <p:spTgt spid="15542"/>
                                        </p:tgtEl>
                                        <p:attrNameLst>
                                          <p:attrName>style.visibility</p:attrName>
                                        </p:attrNameLst>
                                      </p:cBhvr>
                                      <p:to>
                                        <p:strVal val="visible"/>
                                      </p:to>
                                    </p:set>
                                  </p:childTnLst>
                                </p:cTn>
                              </p:par>
                            </p:childTnLst>
                          </p:cTn>
                        </p:par>
                        <p:par>
                          <p:cTn id="170" fill="hold" nodeType="afterGroup">
                            <p:stCondLst>
                              <p:cond delay="54000"/>
                            </p:stCondLst>
                            <p:childTnLst>
                              <p:par>
                                <p:cTn id="171" presetID="1" presetClass="entr" presetSubtype="0" fill="hold" nodeType="afterEffect">
                                  <p:stCondLst>
                                    <p:cond delay="1000"/>
                                  </p:stCondLst>
                                  <p:childTnLst>
                                    <p:set>
                                      <p:cBhvr>
                                        <p:cTn id="172" dur="1" fill="hold">
                                          <p:stCondLst>
                                            <p:cond delay="0"/>
                                          </p:stCondLst>
                                        </p:cTn>
                                        <p:tgtEl>
                                          <p:spTgt spid="15543"/>
                                        </p:tgtEl>
                                        <p:attrNameLst>
                                          <p:attrName>style.visibility</p:attrName>
                                        </p:attrNameLst>
                                      </p:cBhvr>
                                      <p:to>
                                        <p:strVal val="visible"/>
                                      </p:to>
                                    </p:set>
                                  </p:childTnLst>
                                </p:cTn>
                              </p:par>
                            </p:childTnLst>
                          </p:cTn>
                        </p:par>
                        <p:par>
                          <p:cTn id="173" fill="hold" nodeType="afterGroup">
                            <p:stCondLst>
                              <p:cond delay="55000"/>
                            </p:stCondLst>
                            <p:childTnLst>
                              <p:par>
                                <p:cTn id="174" presetID="1" presetClass="entr" presetSubtype="0" fill="hold" nodeType="afterEffect">
                                  <p:stCondLst>
                                    <p:cond delay="1000"/>
                                  </p:stCondLst>
                                  <p:childTnLst>
                                    <p:set>
                                      <p:cBhvr>
                                        <p:cTn id="175" dur="1" fill="hold">
                                          <p:stCondLst>
                                            <p:cond delay="0"/>
                                          </p:stCondLst>
                                        </p:cTn>
                                        <p:tgtEl>
                                          <p:spTgt spid="15544"/>
                                        </p:tgtEl>
                                        <p:attrNameLst>
                                          <p:attrName>style.visibility</p:attrName>
                                        </p:attrNameLst>
                                      </p:cBhvr>
                                      <p:to>
                                        <p:strVal val="visible"/>
                                      </p:to>
                                    </p:set>
                                  </p:childTnLst>
                                </p:cTn>
                              </p:par>
                            </p:childTnLst>
                          </p:cTn>
                        </p:par>
                        <p:par>
                          <p:cTn id="176" fill="hold" nodeType="afterGroup">
                            <p:stCondLst>
                              <p:cond delay="56000"/>
                            </p:stCondLst>
                            <p:childTnLst>
                              <p:par>
                                <p:cTn id="177" presetID="1" presetClass="entr" presetSubtype="0" fill="hold" nodeType="afterEffect">
                                  <p:stCondLst>
                                    <p:cond delay="1000"/>
                                  </p:stCondLst>
                                  <p:childTnLst>
                                    <p:set>
                                      <p:cBhvr>
                                        <p:cTn id="178" dur="1" fill="hold">
                                          <p:stCondLst>
                                            <p:cond delay="0"/>
                                          </p:stCondLst>
                                        </p:cTn>
                                        <p:tgtEl>
                                          <p:spTgt spid="15909"/>
                                        </p:tgtEl>
                                        <p:attrNameLst>
                                          <p:attrName>style.visibility</p:attrName>
                                        </p:attrNameLst>
                                      </p:cBhvr>
                                      <p:to>
                                        <p:strVal val="visible"/>
                                      </p:to>
                                    </p:set>
                                  </p:childTnLst>
                                </p:cTn>
                              </p:par>
                            </p:childTnLst>
                          </p:cTn>
                        </p:par>
                        <p:par>
                          <p:cTn id="179" fill="hold" nodeType="afterGroup">
                            <p:stCondLst>
                              <p:cond delay="57000"/>
                            </p:stCondLst>
                            <p:childTnLst>
                              <p:par>
                                <p:cTn id="180" presetID="1" presetClass="entr" presetSubtype="0" fill="hold" nodeType="afterEffect">
                                  <p:stCondLst>
                                    <p:cond delay="1000"/>
                                  </p:stCondLst>
                                  <p:childTnLst>
                                    <p:set>
                                      <p:cBhvr>
                                        <p:cTn id="181" dur="1" fill="hold">
                                          <p:stCondLst>
                                            <p:cond delay="0"/>
                                          </p:stCondLst>
                                        </p:cTn>
                                        <p:tgtEl>
                                          <p:spTgt spid="15910"/>
                                        </p:tgtEl>
                                        <p:attrNameLst>
                                          <p:attrName>style.visibility</p:attrName>
                                        </p:attrNameLst>
                                      </p:cBhvr>
                                      <p:to>
                                        <p:strVal val="visible"/>
                                      </p:to>
                                    </p:set>
                                  </p:childTnLst>
                                </p:cTn>
                              </p:par>
                            </p:childTnLst>
                          </p:cTn>
                        </p:par>
                        <p:par>
                          <p:cTn id="182" fill="hold" nodeType="afterGroup">
                            <p:stCondLst>
                              <p:cond delay="58000"/>
                            </p:stCondLst>
                            <p:childTnLst>
                              <p:par>
                                <p:cTn id="183" presetID="1" presetClass="entr" presetSubtype="0" fill="hold" nodeType="afterEffect">
                                  <p:stCondLst>
                                    <p:cond delay="1000"/>
                                  </p:stCondLst>
                                  <p:childTnLst>
                                    <p:set>
                                      <p:cBhvr>
                                        <p:cTn id="184" dur="1" fill="hold">
                                          <p:stCondLst>
                                            <p:cond delay="0"/>
                                          </p:stCondLst>
                                        </p:cTn>
                                        <p:tgtEl>
                                          <p:spTgt spid="15911"/>
                                        </p:tgtEl>
                                        <p:attrNameLst>
                                          <p:attrName>style.visibility</p:attrName>
                                        </p:attrNameLst>
                                      </p:cBhvr>
                                      <p:to>
                                        <p:strVal val="visible"/>
                                      </p:to>
                                    </p:set>
                                  </p:childTnLst>
                                </p:cTn>
                              </p:par>
                            </p:childTnLst>
                          </p:cTn>
                        </p:par>
                        <p:par>
                          <p:cTn id="185" fill="hold" nodeType="afterGroup">
                            <p:stCondLst>
                              <p:cond delay="59000"/>
                            </p:stCondLst>
                            <p:childTnLst>
                              <p:par>
                                <p:cTn id="186" presetID="1" presetClass="entr" presetSubtype="0" fill="hold" nodeType="afterEffect">
                                  <p:stCondLst>
                                    <p:cond delay="1000"/>
                                  </p:stCondLst>
                                  <p:childTnLst>
                                    <p:set>
                                      <p:cBhvr>
                                        <p:cTn id="187" dur="1" fill="hold">
                                          <p:stCondLst>
                                            <p:cond delay="0"/>
                                          </p:stCondLst>
                                        </p:cTn>
                                        <p:tgtEl>
                                          <p:spTgt spid="15912"/>
                                        </p:tgtEl>
                                        <p:attrNameLst>
                                          <p:attrName>style.visibility</p:attrName>
                                        </p:attrNameLst>
                                      </p:cBhvr>
                                      <p:to>
                                        <p:strVal val="visible"/>
                                      </p:to>
                                    </p:set>
                                  </p:childTnLst>
                                </p:cTn>
                              </p:par>
                            </p:childTnLst>
                          </p:cTn>
                        </p:par>
                        <p:par>
                          <p:cTn id="188" fill="hold" nodeType="afterGroup">
                            <p:stCondLst>
                              <p:cond delay="60000"/>
                            </p:stCondLst>
                            <p:childTnLst>
                              <p:par>
                                <p:cTn id="189" presetID="1" presetClass="entr" presetSubtype="0" fill="hold" nodeType="afterEffect">
                                  <p:stCondLst>
                                    <p:cond delay="1000"/>
                                  </p:stCondLst>
                                  <p:childTnLst>
                                    <p:set>
                                      <p:cBhvr>
                                        <p:cTn id="190" dur="1" fill="hold">
                                          <p:stCondLst>
                                            <p:cond delay="0"/>
                                          </p:stCondLst>
                                        </p:cTn>
                                        <p:tgtEl>
                                          <p:spTgt spid="15913"/>
                                        </p:tgtEl>
                                        <p:attrNameLst>
                                          <p:attrName>style.visibility</p:attrName>
                                        </p:attrNameLst>
                                      </p:cBhvr>
                                      <p:to>
                                        <p:strVal val="visible"/>
                                      </p:to>
                                    </p:set>
                                  </p:childTnLst>
                                </p:cTn>
                              </p:par>
                            </p:childTnLst>
                          </p:cTn>
                        </p:par>
                        <p:par>
                          <p:cTn id="191" fill="hold" nodeType="afterGroup">
                            <p:stCondLst>
                              <p:cond delay="61000"/>
                            </p:stCondLst>
                            <p:childTnLst>
                              <p:par>
                                <p:cTn id="192" presetID="1" presetClass="entr" presetSubtype="0" fill="hold" nodeType="afterEffect">
                                  <p:stCondLst>
                                    <p:cond delay="1000"/>
                                  </p:stCondLst>
                                  <p:childTnLst>
                                    <p:set>
                                      <p:cBhvr>
                                        <p:cTn id="193" dur="1" fill="hold">
                                          <p:stCondLst>
                                            <p:cond delay="0"/>
                                          </p:stCondLst>
                                        </p:cTn>
                                        <p:tgtEl>
                                          <p:spTgt spid="15914"/>
                                        </p:tgtEl>
                                        <p:attrNameLst>
                                          <p:attrName>style.visibility</p:attrName>
                                        </p:attrNameLst>
                                      </p:cBhvr>
                                      <p:to>
                                        <p:strVal val="visible"/>
                                      </p:to>
                                    </p:set>
                                  </p:childTnLst>
                                </p:cTn>
                              </p:par>
                            </p:childTnLst>
                          </p:cTn>
                        </p:par>
                        <p:par>
                          <p:cTn id="194" fill="hold" nodeType="afterGroup">
                            <p:stCondLst>
                              <p:cond delay="62000"/>
                            </p:stCondLst>
                            <p:childTnLst>
                              <p:par>
                                <p:cTn id="195" presetID="1" presetClass="entr" presetSubtype="0" fill="hold" nodeType="afterEffect">
                                  <p:stCondLst>
                                    <p:cond delay="1000"/>
                                  </p:stCondLst>
                                  <p:childTnLst>
                                    <p:set>
                                      <p:cBhvr>
                                        <p:cTn id="196" dur="1" fill="hold">
                                          <p:stCondLst>
                                            <p:cond delay="0"/>
                                          </p:stCondLst>
                                        </p:cTn>
                                        <p:tgtEl>
                                          <p:spTgt spid="15915"/>
                                        </p:tgtEl>
                                        <p:attrNameLst>
                                          <p:attrName>style.visibility</p:attrName>
                                        </p:attrNameLst>
                                      </p:cBhvr>
                                      <p:to>
                                        <p:strVal val="visible"/>
                                      </p:to>
                                    </p:set>
                                  </p:childTnLst>
                                </p:cTn>
                              </p:par>
                            </p:childTnLst>
                          </p:cTn>
                        </p:par>
                        <p:par>
                          <p:cTn id="197" fill="hold" nodeType="afterGroup">
                            <p:stCondLst>
                              <p:cond delay="63000"/>
                            </p:stCondLst>
                            <p:childTnLst>
                              <p:par>
                                <p:cTn id="198" presetID="1" presetClass="entr" presetSubtype="0" fill="hold" nodeType="afterEffect">
                                  <p:stCondLst>
                                    <p:cond delay="1000"/>
                                  </p:stCondLst>
                                  <p:childTnLst>
                                    <p:set>
                                      <p:cBhvr>
                                        <p:cTn id="199" dur="1" fill="hold">
                                          <p:stCondLst>
                                            <p:cond delay="0"/>
                                          </p:stCondLst>
                                        </p:cTn>
                                        <p:tgtEl>
                                          <p:spTgt spid="15916"/>
                                        </p:tgtEl>
                                        <p:attrNameLst>
                                          <p:attrName>style.visibility</p:attrName>
                                        </p:attrNameLst>
                                      </p:cBhvr>
                                      <p:to>
                                        <p:strVal val="visible"/>
                                      </p:to>
                                    </p:set>
                                  </p:childTnLst>
                                </p:cTn>
                              </p:par>
                            </p:childTnLst>
                          </p:cTn>
                        </p:par>
                        <p:par>
                          <p:cTn id="200" fill="hold" nodeType="afterGroup">
                            <p:stCondLst>
                              <p:cond delay="64000"/>
                            </p:stCondLst>
                            <p:childTnLst>
                              <p:par>
                                <p:cTn id="201" presetID="1" presetClass="entr" presetSubtype="0" fill="hold" nodeType="afterEffect">
                                  <p:stCondLst>
                                    <p:cond delay="1000"/>
                                  </p:stCondLst>
                                  <p:childTnLst>
                                    <p:set>
                                      <p:cBhvr>
                                        <p:cTn id="202" dur="1" fill="hold">
                                          <p:stCondLst>
                                            <p:cond delay="0"/>
                                          </p:stCondLst>
                                        </p:cTn>
                                        <p:tgtEl>
                                          <p:spTgt spid="15917"/>
                                        </p:tgtEl>
                                        <p:attrNameLst>
                                          <p:attrName>style.visibility</p:attrName>
                                        </p:attrNameLst>
                                      </p:cBhvr>
                                      <p:to>
                                        <p:strVal val="visible"/>
                                      </p:to>
                                    </p:set>
                                  </p:childTnLst>
                                </p:cTn>
                              </p:par>
                            </p:childTnLst>
                          </p:cTn>
                        </p:par>
                        <p:par>
                          <p:cTn id="203" fill="hold" nodeType="afterGroup">
                            <p:stCondLst>
                              <p:cond delay="65000"/>
                            </p:stCondLst>
                            <p:childTnLst>
                              <p:par>
                                <p:cTn id="204" presetID="1" presetClass="entr" presetSubtype="0" fill="hold" nodeType="afterEffect">
                                  <p:stCondLst>
                                    <p:cond delay="1000"/>
                                  </p:stCondLst>
                                  <p:childTnLst>
                                    <p:set>
                                      <p:cBhvr>
                                        <p:cTn id="205" dur="1" fill="hold">
                                          <p:stCondLst>
                                            <p:cond delay="0"/>
                                          </p:stCondLst>
                                        </p:cTn>
                                        <p:tgtEl>
                                          <p:spTgt spid="15918"/>
                                        </p:tgtEl>
                                        <p:attrNameLst>
                                          <p:attrName>style.visibility</p:attrName>
                                        </p:attrNameLst>
                                      </p:cBhvr>
                                      <p:to>
                                        <p:strVal val="visible"/>
                                      </p:to>
                                    </p:set>
                                  </p:childTnLst>
                                </p:cTn>
                              </p:par>
                            </p:childTnLst>
                          </p:cTn>
                        </p:par>
                        <p:par>
                          <p:cTn id="206" fill="hold" nodeType="afterGroup">
                            <p:stCondLst>
                              <p:cond delay="66000"/>
                            </p:stCondLst>
                            <p:childTnLst>
                              <p:par>
                                <p:cTn id="207" presetID="1" presetClass="entr" presetSubtype="0" fill="hold" nodeType="afterEffect">
                                  <p:stCondLst>
                                    <p:cond delay="1000"/>
                                  </p:stCondLst>
                                  <p:childTnLst>
                                    <p:set>
                                      <p:cBhvr>
                                        <p:cTn id="208" dur="1" fill="hold">
                                          <p:stCondLst>
                                            <p:cond delay="0"/>
                                          </p:stCondLst>
                                        </p:cTn>
                                        <p:tgtEl>
                                          <p:spTgt spid="15919"/>
                                        </p:tgtEl>
                                        <p:attrNameLst>
                                          <p:attrName>style.visibility</p:attrName>
                                        </p:attrNameLst>
                                      </p:cBhvr>
                                      <p:to>
                                        <p:strVal val="visible"/>
                                      </p:to>
                                    </p:set>
                                  </p:childTnLst>
                                </p:cTn>
                              </p:par>
                            </p:childTnLst>
                          </p:cTn>
                        </p:par>
                        <p:par>
                          <p:cTn id="209" fill="hold" nodeType="afterGroup">
                            <p:stCondLst>
                              <p:cond delay="67000"/>
                            </p:stCondLst>
                            <p:childTnLst>
                              <p:par>
                                <p:cTn id="210" presetID="1" presetClass="entr" presetSubtype="0" fill="hold" nodeType="afterEffect">
                                  <p:stCondLst>
                                    <p:cond delay="1000"/>
                                  </p:stCondLst>
                                  <p:childTnLst>
                                    <p:set>
                                      <p:cBhvr>
                                        <p:cTn id="211" dur="1" fill="hold">
                                          <p:stCondLst>
                                            <p:cond delay="0"/>
                                          </p:stCondLst>
                                        </p:cTn>
                                        <p:tgtEl>
                                          <p:spTgt spid="15920"/>
                                        </p:tgtEl>
                                        <p:attrNameLst>
                                          <p:attrName>style.visibility</p:attrName>
                                        </p:attrNameLst>
                                      </p:cBhvr>
                                      <p:to>
                                        <p:strVal val="visible"/>
                                      </p:to>
                                    </p:set>
                                  </p:childTnLst>
                                </p:cTn>
                              </p:par>
                            </p:childTnLst>
                          </p:cTn>
                        </p:par>
                        <p:par>
                          <p:cTn id="212" fill="hold" nodeType="afterGroup">
                            <p:stCondLst>
                              <p:cond delay="68000"/>
                            </p:stCondLst>
                            <p:childTnLst>
                              <p:par>
                                <p:cTn id="213" presetID="1" presetClass="entr" presetSubtype="0" fill="hold" nodeType="afterEffect">
                                  <p:stCondLst>
                                    <p:cond delay="1000"/>
                                  </p:stCondLst>
                                  <p:childTnLst>
                                    <p:set>
                                      <p:cBhvr>
                                        <p:cTn id="214" dur="1" fill="hold">
                                          <p:stCondLst>
                                            <p:cond delay="0"/>
                                          </p:stCondLst>
                                        </p:cTn>
                                        <p:tgtEl>
                                          <p:spTgt spid="15921"/>
                                        </p:tgtEl>
                                        <p:attrNameLst>
                                          <p:attrName>style.visibility</p:attrName>
                                        </p:attrNameLst>
                                      </p:cBhvr>
                                      <p:to>
                                        <p:strVal val="visible"/>
                                      </p:to>
                                    </p:set>
                                  </p:childTnLst>
                                </p:cTn>
                              </p:par>
                            </p:childTnLst>
                          </p:cTn>
                        </p:par>
                        <p:par>
                          <p:cTn id="215" fill="hold" nodeType="afterGroup">
                            <p:stCondLst>
                              <p:cond delay="69000"/>
                            </p:stCondLst>
                            <p:childTnLst>
                              <p:par>
                                <p:cTn id="216" presetID="1" presetClass="entr" presetSubtype="0" fill="hold" nodeType="afterEffect">
                                  <p:stCondLst>
                                    <p:cond delay="1000"/>
                                  </p:stCondLst>
                                  <p:childTnLst>
                                    <p:set>
                                      <p:cBhvr>
                                        <p:cTn id="217" dur="1" fill="hold">
                                          <p:stCondLst>
                                            <p:cond delay="0"/>
                                          </p:stCondLst>
                                        </p:cTn>
                                        <p:tgtEl>
                                          <p:spTgt spid="15922"/>
                                        </p:tgtEl>
                                        <p:attrNameLst>
                                          <p:attrName>style.visibility</p:attrName>
                                        </p:attrNameLst>
                                      </p:cBhvr>
                                      <p:to>
                                        <p:strVal val="visible"/>
                                      </p:to>
                                    </p:set>
                                  </p:childTnLst>
                                </p:cTn>
                              </p:par>
                            </p:childTnLst>
                          </p:cTn>
                        </p:par>
                        <p:par>
                          <p:cTn id="218" fill="hold" nodeType="afterGroup">
                            <p:stCondLst>
                              <p:cond delay="70000"/>
                            </p:stCondLst>
                            <p:childTnLst>
                              <p:par>
                                <p:cTn id="219" presetID="1" presetClass="entr" presetSubtype="0" fill="hold" nodeType="afterEffect">
                                  <p:stCondLst>
                                    <p:cond delay="1000"/>
                                  </p:stCondLst>
                                  <p:childTnLst>
                                    <p:set>
                                      <p:cBhvr>
                                        <p:cTn id="220" dur="1" fill="hold">
                                          <p:stCondLst>
                                            <p:cond delay="0"/>
                                          </p:stCondLst>
                                        </p:cTn>
                                        <p:tgtEl>
                                          <p:spTgt spid="15923"/>
                                        </p:tgtEl>
                                        <p:attrNameLst>
                                          <p:attrName>style.visibility</p:attrName>
                                        </p:attrNameLst>
                                      </p:cBhvr>
                                      <p:to>
                                        <p:strVal val="visible"/>
                                      </p:to>
                                    </p:set>
                                  </p:childTnLst>
                                </p:cTn>
                              </p:par>
                            </p:childTnLst>
                          </p:cTn>
                        </p:par>
                        <p:par>
                          <p:cTn id="221" fill="hold" nodeType="afterGroup">
                            <p:stCondLst>
                              <p:cond delay="71000"/>
                            </p:stCondLst>
                            <p:childTnLst>
                              <p:par>
                                <p:cTn id="222" presetID="1" presetClass="entr" presetSubtype="0" fill="hold" nodeType="afterEffect">
                                  <p:stCondLst>
                                    <p:cond delay="1000"/>
                                  </p:stCondLst>
                                  <p:childTnLst>
                                    <p:set>
                                      <p:cBhvr>
                                        <p:cTn id="223" dur="1" fill="hold">
                                          <p:stCondLst>
                                            <p:cond delay="0"/>
                                          </p:stCondLst>
                                        </p:cTn>
                                        <p:tgtEl>
                                          <p:spTgt spid="15924"/>
                                        </p:tgtEl>
                                        <p:attrNameLst>
                                          <p:attrName>style.visibility</p:attrName>
                                        </p:attrNameLst>
                                      </p:cBhvr>
                                      <p:to>
                                        <p:strVal val="visible"/>
                                      </p:to>
                                    </p:set>
                                  </p:childTnLst>
                                </p:cTn>
                              </p:par>
                            </p:childTnLst>
                          </p:cTn>
                        </p:par>
                        <p:par>
                          <p:cTn id="224" fill="hold" nodeType="afterGroup">
                            <p:stCondLst>
                              <p:cond delay="72000"/>
                            </p:stCondLst>
                            <p:childTnLst>
                              <p:par>
                                <p:cTn id="225" presetID="1" presetClass="entr" presetSubtype="0" fill="hold" nodeType="afterEffect">
                                  <p:stCondLst>
                                    <p:cond delay="1000"/>
                                  </p:stCondLst>
                                  <p:childTnLst>
                                    <p:set>
                                      <p:cBhvr>
                                        <p:cTn id="226" dur="1" fill="hold">
                                          <p:stCondLst>
                                            <p:cond delay="0"/>
                                          </p:stCondLst>
                                        </p:cTn>
                                        <p:tgtEl>
                                          <p:spTgt spid="15925"/>
                                        </p:tgtEl>
                                        <p:attrNameLst>
                                          <p:attrName>style.visibility</p:attrName>
                                        </p:attrNameLst>
                                      </p:cBhvr>
                                      <p:to>
                                        <p:strVal val="visible"/>
                                      </p:to>
                                    </p:set>
                                  </p:childTnLst>
                                </p:cTn>
                              </p:par>
                            </p:childTnLst>
                          </p:cTn>
                        </p:par>
                        <p:par>
                          <p:cTn id="227" fill="hold" nodeType="afterGroup">
                            <p:stCondLst>
                              <p:cond delay="73000"/>
                            </p:stCondLst>
                            <p:childTnLst>
                              <p:par>
                                <p:cTn id="228" presetID="1" presetClass="entr" presetSubtype="0" fill="hold" nodeType="afterEffect">
                                  <p:stCondLst>
                                    <p:cond delay="1000"/>
                                  </p:stCondLst>
                                  <p:childTnLst>
                                    <p:set>
                                      <p:cBhvr>
                                        <p:cTn id="229" dur="1" fill="hold">
                                          <p:stCondLst>
                                            <p:cond delay="0"/>
                                          </p:stCondLst>
                                        </p:cTn>
                                        <p:tgtEl>
                                          <p:spTgt spid="15926"/>
                                        </p:tgtEl>
                                        <p:attrNameLst>
                                          <p:attrName>style.visibility</p:attrName>
                                        </p:attrNameLst>
                                      </p:cBhvr>
                                      <p:to>
                                        <p:strVal val="visible"/>
                                      </p:to>
                                    </p:set>
                                  </p:childTnLst>
                                </p:cTn>
                              </p:par>
                            </p:childTnLst>
                          </p:cTn>
                        </p:par>
                        <p:par>
                          <p:cTn id="230" fill="hold" nodeType="afterGroup">
                            <p:stCondLst>
                              <p:cond delay="74000"/>
                            </p:stCondLst>
                            <p:childTnLst>
                              <p:par>
                                <p:cTn id="231" presetID="1" presetClass="entr" presetSubtype="0" fill="hold" nodeType="afterEffect">
                                  <p:stCondLst>
                                    <p:cond delay="1000"/>
                                  </p:stCondLst>
                                  <p:childTnLst>
                                    <p:set>
                                      <p:cBhvr>
                                        <p:cTn id="232" dur="1" fill="hold">
                                          <p:stCondLst>
                                            <p:cond delay="0"/>
                                          </p:stCondLst>
                                        </p:cTn>
                                        <p:tgtEl>
                                          <p:spTgt spid="15927"/>
                                        </p:tgtEl>
                                        <p:attrNameLst>
                                          <p:attrName>style.visibility</p:attrName>
                                        </p:attrNameLst>
                                      </p:cBhvr>
                                      <p:to>
                                        <p:strVal val="visible"/>
                                      </p:to>
                                    </p:set>
                                  </p:childTnLst>
                                </p:cTn>
                              </p:par>
                            </p:childTnLst>
                          </p:cTn>
                        </p:par>
                        <p:par>
                          <p:cTn id="233" fill="hold" nodeType="afterGroup">
                            <p:stCondLst>
                              <p:cond delay="75000"/>
                            </p:stCondLst>
                            <p:childTnLst>
                              <p:par>
                                <p:cTn id="234" presetID="1" presetClass="entr" presetSubtype="0" fill="hold" nodeType="afterEffect">
                                  <p:stCondLst>
                                    <p:cond delay="1000"/>
                                  </p:stCondLst>
                                  <p:childTnLst>
                                    <p:set>
                                      <p:cBhvr>
                                        <p:cTn id="235" dur="1" fill="hold">
                                          <p:stCondLst>
                                            <p:cond delay="0"/>
                                          </p:stCondLst>
                                        </p:cTn>
                                        <p:tgtEl>
                                          <p:spTgt spid="15928"/>
                                        </p:tgtEl>
                                        <p:attrNameLst>
                                          <p:attrName>style.visibility</p:attrName>
                                        </p:attrNameLst>
                                      </p:cBhvr>
                                      <p:to>
                                        <p:strVal val="visible"/>
                                      </p:to>
                                    </p:set>
                                  </p:childTnLst>
                                </p:cTn>
                              </p:par>
                            </p:childTnLst>
                          </p:cTn>
                        </p:par>
                        <p:par>
                          <p:cTn id="236" fill="hold" nodeType="afterGroup">
                            <p:stCondLst>
                              <p:cond delay="76000"/>
                            </p:stCondLst>
                            <p:childTnLst>
                              <p:par>
                                <p:cTn id="237" presetID="1" presetClass="entr" presetSubtype="0" fill="hold" nodeType="afterEffect">
                                  <p:stCondLst>
                                    <p:cond delay="1000"/>
                                  </p:stCondLst>
                                  <p:childTnLst>
                                    <p:set>
                                      <p:cBhvr>
                                        <p:cTn id="238" dur="1" fill="hold">
                                          <p:stCondLst>
                                            <p:cond delay="0"/>
                                          </p:stCondLst>
                                        </p:cTn>
                                        <p:tgtEl>
                                          <p:spTgt spid="15929"/>
                                        </p:tgtEl>
                                        <p:attrNameLst>
                                          <p:attrName>style.visibility</p:attrName>
                                        </p:attrNameLst>
                                      </p:cBhvr>
                                      <p:to>
                                        <p:strVal val="visible"/>
                                      </p:to>
                                    </p:set>
                                  </p:childTnLst>
                                </p:cTn>
                              </p:par>
                            </p:childTnLst>
                          </p:cTn>
                        </p:par>
                        <p:par>
                          <p:cTn id="239" fill="hold" nodeType="afterGroup">
                            <p:stCondLst>
                              <p:cond delay="77000"/>
                            </p:stCondLst>
                            <p:childTnLst>
                              <p:par>
                                <p:cTn id="240" presetID="1" presetClass="entr" presetSubtype="0" fill="hold" nodeType="afterEffect">
                                  <p:stCondLst>
                                    <p:cond delay="1000"/>
                                  </p:stCondLst>
                                  <p:childTnLst>
                                    <p:set>
                                      <p:cBhvr>
                                        <p:cTn id="241" dur="1" fill="hold">
                                          <p:stCondLst>
                                            <p:cond delay="0"/>
                                          </p:stCondLst>
                                        </p:cTn>
                                        <p:tgtEl>
                                          <p:spTgt spid="15930"/>
                                        </p:tgtEl>
                                        <p:attrNameLst>
                                          <p:attrName>style.visibility</p:attrName>
                                        </p:attrNameLst>
                                      </p:cBhvr>
                                      <p:to>
                                        <p:strVal val="visible"/>
                                      </p:to>
                                    </p:set>
                                  </p:childTnLst>
                                </p:cTn>
                              </p:par>
                            </p:childTnLst>
                          </p:cTn>
                        </p:par>
                        <p:par>
                          <p:cTn id="242" fill="hold" nodeType="afterGroup">
                            <p:stCondLst>
                              <p:cond delay="78000"/>
                            </p:stCondLst>
                            <p:childTnLst>
                              <p:par>
                                <p:cTn id="243" presetID="1" presetClass="entr" presetSubtype="0" fill="hold" nodeType="afterEffect">
                                  <p:stCondLst>
                                    <p:cond delay="1000"/>
                                  </p:stCondLst>
                                  <p:childTnLst>
                                    <p:set>
                                      <p:cBhvr>
                                        <p:cTn id="244" dur="1" fill="hold">
                                          <p:stCondLst>
                                            <p:cond delay="0"/>
                                          </p:stCondLst>
                                        </p:cTn>
                                        <p:tgtEl>
                                          <p:spTgt spid="15931"/>
                                        </p:tgtEl>
                                        <p:attrNameLst>
                                          <p:attrName>style.visibility</p:attrName>
                                        </p:attrNameLst>
                                      </p:cBhvr>
                                      <p:to>
                                        <p:strVal val="visible"/>
                                      </p:to>
                                    </p:set>
                                  </p:childTnLst>
                                </p:cTn>
                              </p:par>
                            </p:childTnLst>
                          </p:cTn>
                        </p:par>
                        <p:par>
                          <p:cTn id="245" fill="hold" nodeType="afterGroup">
                            <p:stCondLst>
                              <p:cond delay="79000"/>
                            </p:stCondLst>
                            <p:childTnLst>
                              <p:par>
                                <p:cTn id="246" presetID="1" presetClass="entr" presetSubtype="0" fill="hold" nodeType="afterEffect">
                                  <p:stCondLst>
                                    <p:cond delay="1000"/>
                                  </p:stCondLst>
                                  <p:childTnLst>
                                    <p:set>
                                      <p:cBhvr>
                                        <p:cTn id="247" dur="1" fill="hold">
                                          <p:stCondLst>
                                            <p:cond delay="0"/>
                                          </p:stCondLst>
                                        </p:cTn>
                                        <p:tgtEl>
                                          <p:spTgt spid="15932"/>
                                        </p:tgtEl>
                                        <p:attrNameLst>
                                          <p:attrName>style.visibility</p:attrName>
                                        </p:attrNameLst>
                                      </p:cBhvr>
                                      <p:to>
                                        <p:strVal val="visible"/>
                                      </p:to>
                                    </p:set>
                                  </p:childTnLst>
                                </p:cTn>
                              </p:par>
                            </p:childTnLst>
                          </p:cTn>
                        </p:par>
                        <p:par>
                          <p:cTn id="248" fill="hold" nodeType="afterGroup">
                            <p:stCondLst>
                              <p:cond delay="80000"/>
                            </p:stCondLst>
                            <p:childTnLst>
                              <p:par>
                                <p:cTn id="249" presetID="1" presetClass="entr" presetSubtype="0" fill="hold" nodeType="afterEffect">
                                  <p:stCondLst>
                                    <p:cond delay="1000"/>
                                  </p:stCondLst>
                                  <p:childTnLst>
                                    <p:set>
                                      <p:cBhvr>
                                        <p:cTn id="250" dur="1" fill="hold">
                                          <p:stCondLst>
                                            <p:cond delay="0"/>
                                          </p:stCondLst>
                                        </p:cTn>
                                        <p:tgtEl>
                                          <p:spTgt spid="15933"/>
                                        </p:tgtEl>
                                        <p:attrNameLst>
                                          <p:attrName>style.visibility</p:attrName>
                                        </p:attrNameLst>
                                      </p:cBhvr>
                                      <p:to>
                                        <p:strVal val="visible"/>
                                      </p:to>
                                    </p:set>
                                  </p:childTnLst>
                                </p:cTn>
                              </p:par>
                            </p:childTnLst>
                          </p:cTn>
                        </p:par>
                        <p:par>
                          <p:cTn id="251" fill="hold" nodeType="afterGroup">
                            <p:stCondLst>
                              <p:cond delay="81000"/>
                            </p:stCondLst>
                            <p:childTnLst>
                              <p:par>
                                <p:cTn id="252" presetID="1" presetClass="entr" presetSubtype="0" fill="hold" nodeType="afterEffect">
                                  <p:stCondLst>
                                    <p:cond delay="1000"/>
                                  </p:stCondLst>
                                  <p:childTnLst>
                                    <p:set>
                                      <p:cBhvr>
                                        <p:cTn id="253" dur="1" fill="hold">
                                          <p:stCondLst>
                                            <p:cond delay="0"/>
                                          </p:stCondLst>
                                        </p:cTn>
                                        <p:tgtEl>
                                          <p:spTgt spid="15934"/>
                                        </p:tgtEl>
                                        <p:attrNameLst>
                                          <p:attrName>style.visibility</p:attrName>
                                        </p:attrNameLst>
                                      </p:cBhvr>
                                      <p:to>
                                        <p:strVal val="visible"/>
                                      </p:to>
                                    </p:set>
                                  </p:childTnLst>
                                </p:cTn>
                              </p:par>
                            </p:childTnLst>
                          </p:cTn>
                        </p:par>
                        <p:par>
                          <p:cTn id="254" fill="hold" nodeType="afterGroup">
                            <p:stCondLst>
                              <p:cond delay="82000"/>
                            </p:stCondLst>
                            <p:childTnLst>
                              <p:par>
                                <p:cTn id="255" presetID="1" presetClass="entr" presetSubtype="0" fill="hold" nodeType="afterEffect">
                                  <p:stCondLst>
                                    <p:cond delay="1000"/>
                                  </p:stCondLst>
                                  <p:childTnLst>
                                    <p:set>
                                      <p:cBhvr>
                                        <p:cTn id="256" dur="1" fill="hold">
                                          <p:stCondLst>
                                            <p:cond delay="0"/>
                                          </p:stCondLst>
                                        </p:cTn>
                                        <p:tgtEl>
                                          <p:spTgt spid="15935"/>
                                        </p:tgtEl>
                                        <p:attrNameLst>
                                          <p:attrName>style.visibility</p:attrName>
                                        </p:attrNameLst>
                                      </p:cBhvr>
                                      <p:to>
                                        <p:strVal val="visible"/>
                                      </p:to>
                                    </p:set>
                                  </p:childTnLst>
                                </p:cTn>
                              </p:par>
                            </p:childTnLst>
                          </p:cTn>
                        </p:par>
                        <p:par>
                          <p:cTn id="257" fill="hold" nodeType="afterGroup">
                            <p:stCondLst>
                              <p:cond delay="83000"/>
                            </p:stCondLst>
                            <p:childTnLst>
                              <p:par>
                                <p:cTn id="258" presetID="1" presetClass="entr" presetSubtype="0" fill="hold" nodeType="afterEffect">
                                  <p:stCondLst>
                                    <p:cond delay="1000"/>
                                  </p:stCondLst>
                                  <p:childTnLst>
                                    <p:set>
                                      <p:cBhvr>
                                        <p:cTn id="259" dur="1" fill="hold">
                                          <p:stCondLst>
                                            <p:cond delay="0"/>
                                          </p:stCondLst>
                                        </p:cTn>
                                        <p:tgtEl>
                                          <p:spTgt spid="15360"/>
                                        </p:tgtEl>
                                        <p:attrNameLst>
                                          <p:attrName>style.visibility</p:attrName>
                                        </p:attrNameLst>
                                      </p:cBhvr>
                                      <p:to>
                                        <p:strVal val="visible"/>
                                      </p:to>
                                    </p:set>
                                  </p:childTnLst>
                                </p:cTn>
                              </p:par>
                            </p:childTnLst>
                          </p:cTn>
                        </p:par>
                        <p:par>
                          <p:cTn id="260" fill="hold" nodeType="afterGroup">
                            <p:stCondLst>
                              <p:cond delay="84000"/>
                            </p:stCondLst>
                            <p:childTnLst>
                              <p:par>
                                <p:cTn id="261" presetID="1" presetClass="entr" presetSubtype="0" fill="hold" nodeType="afterEffect">
                                  <p:stCondLst>
                                    <p:cond delay="1000"/>
                                  </p:stCondLst>
                                  <p:childTnLst>
                                    <p:set>
                                      <p:cBhvr>
                                        <p:cTn id="262" dur="1" fill="hold">
                                          <p:stCondLst>
                                            <p:cond delay="0"/>
                                          </p:stCondLst>
                                        </p:cTn>
                                        <p:tgtEl>
                                          <p:spTgt spid="15361"/>
                                        </p:tgtEl>
                                        <p:attrNameLst>
                                          <p:attrName>style.visibility</p:attrName>
                                        </p:attrNameLst>
                                      </p:cBhvr>
                                      <p:to>
                                        <p:strVal val="visible"/>
                                      </p:to>
                                    </p:set>
                                  </p:childTnLst>
                                </p:cTn>
                              </p:par>
                            </p:childTnLst>
                          </p:cTn>
                        </p:par>
                        <p:par>
                          <p:cTn id="263" fill="hold" nodeType="afterGroup">
                            <p:stCondLst>
                              <p:cond delay="85000"/>
                            </p:stCondLst>
                            <p:childTnLst>
                              <p:par>
                                <p:cTn id="264" presetID="1" presetClass="entr" presetSubtype="0" fill="hold" nodeType="afterEffect">
                                  <p:stCondLst>
                                    <p:cond delay="1000"/>
                                  </p:stCondLst>
                                  <p:childTnLst>
                                    <p:set>
                                      <p:cBhvr>
                                        <p:cTn id="265" dur="1" fill="hold">
                                          <p:stCondLst>
                                            <p:cond delay="0"/>
                                          </p:stCondLst>
                                        </p:cTn>
                                        <p:tgtEl>
                                          <p:spTgt spid="15363"/>
                                        </p:tgtEl>
                                        <p:attrNameLst>
                                          <p:attrName>style.visibility</p:attrName>
                                        </p:attrNameLst>
                                      </p:cBhvr>
                                      <p:to>
                                        <p:strVal val="visible"/>
                                      </p:to>
                                    </p:set>
                                  </p:childTnLst>
                                </p:cTn>
                              </p:par>
                            </p:childTnLst>
                          </p:cTn>
                        </p:par>
                        <p:par>
                          <p:cTn id="266" fill="hold" nodeType="afterGroup">
                            <p:stCondLst>
                              <p:cond delay="86000"/>
                            </p:stCondLst>
                            <p:childTnLst>
                              <p:par>
                                <p:cTn id="267" presetID="1" presetClass="entr" presetSubtype="0" fill="hold" nodeType="afterEffect">
                                  <p:stCondLst>
                                    <p:cond delay="1000"/>
                                  </p:stCondLst>
                                  <p:childTnLst>
                                    <p:set>
                                      <p:cBhvr>
                                        <p:cTn id="268" dur="1" fill="hold">
                                          <p:stCondLst>
                                            <p:cond delay="0"/>
                                          </p:stCondLst>
                                        </p:cTn>
                                        <p:tgtEl>
                                          <p:spTgt spid="15364"/>
                                        </p:tgtEl>
                                        <p:attrNameLst>
                                          <p:attrName>style.visibility</p:attrName>
                                        </p:attrNameLst>
                                      </p:cBhvr>
                                      <p:to>
                                        <p:strVal val="visible"/>
                                      </p:to>
                                    </p:set>
                                  </p:childTnLst>
                                </p:cTn>
                              </p:par>
                            </p:childTnLst>
                          </p:cTn>
                        </p:par>
                        <p:par>
                          <p:cTn id="269" fill="hold" nodeType="afterGroup">
                            <p:stCondLst>
                              <p:cond delay="87000"/>
                            </p:stCondLst>
                            <p:childTnLst>
                              <p:par>
                                <p:cTn id="270" presetID="1" presetClass="entr" presetSubtype="0" fill="hold" nodeType="afterEffect">
                                  <p:stCondLst>
                                    <p:cond delay="1000"/>
                                  </p:stCondLst>
                                  <p:childTnLst>
                                    <p:set>
                                      <p:cBhvr>
                                        <p:cTn id="271" dur="1" fill="hold">
                                          <p:stCondLst>
                                            <p:cond delay="0"/>
                                          </p:stCondLst>
                                        </p:cTn>
                                        <p:tgtEl>
                                          <p:spTgt spid="15365"/>
                                        </p:tgtEl>
                                        <p:attrNameLst>
                                          <p:attrName>style.visibility</p:attrName>
                                        </p:attrNameLst>
                                      </p:cBhvr>
                                      <p:to>
                                        <p:strVal val="visible"/>
                                      </p:to>
                                    </p:set>
                                  </p:childTnLst>
                                </p:cTn>
                              </p:par>
                            </p:childTnLst>
                          </p:cTn>
                        </p:par>
                        <p:par>
                          <p:cTn id="272" fill="hold" nodeType="afterGroup">
                            <p:stCondLst>
                              <p:cond delay="88000"/>
                            </p:stCondLst>
                            <p:childTnLst>
                              <p:par>
                                <p:cTn id="273" presetID="1" presetClass="entr" presetSubtype="0" fill="hold" nodeType="afterEffect">
                                  <p:stCondLst>
                                    <p:cond delay="1000"/>
                                  </p:stCondLst>
                                  <p:childTnLst>
                                    <p:set>
                                      <p:cBhvr>
                                        <p:cTn id="274" dur="1" fill="hold">
                                          <p:stCondLst>
                                            <p:cond delay="0"/>
                                          </p:stCondLst>
                                        </p:cTn>
                                        <p:tgtEl>
                                          <p:spTgt spid="15366"/>
                                        </p:tgtEl>
                                        <p:attrNameLst>
                                          <p:attrName>style.visibility</p:attrName>
                                        </p:attrNameLst>
                                      </p:cBhvr>
                                      <p:to>
                                        <p:strVal val="visible"/>
                                      </p:to>
                                    </p:set>
                                  </p:childTnLst>
                                </p:cTn>
                              </p:par>
                            </p:childTnLst>
                          </p:cTn>
                        </p:par>
                        <p:par>
                          <p:cTn id="275" fill="hold" nodeType="afterGroup">
                            <p:stCondLst>
                              <p:cond delay="89000"/>
                            </p:stCondLst>
                            <p:childTnLst>
                              <p:par>
                                <p:cTn id="276" presetID="1" presetClass="entr" presetSubtype="0" fill="hold" nodeType="afterEffect">
                                  <p:stCondLst>
                                    <p:cond delay="1000"/>
                                  </p:stCondLst>
                                  <p:childTnLst>
                                    <p:set>
                                      <p:cBhvr>
                                        <p:cTn id="277" dur="1" fill="hold">
                                          <p:stCondLst>
                                            <p:cond delay="0"/>
                                          </p:stCondLst>
                                        </p:cTn>
                                        <p:tgtEl>
                                          <p:spTgt spid="15367"/>
                                        </p:tgtEl>
                                        <p:attrNameLst>
                                          <p:attrName>style.visibility</p:attrName>
                                        </p:attrNameLst>
                                      </p:cBhvr>
                                      <p:to>
                                        <p:strVal val="visible"/>
                                      </p:to>
                                    </p:set>
                                  </p:childTnLst>
                                </p:cTn>
                              </p:par>
                            </p:childTnLst>
                          </p:cTn>
                        </p:par>
                        <p:par>
                          <p:cTn id="278" fill="hold" nodeType="afterGroup">
                            <p:stCondLst>
                              <p:cond delay="90000"/>
                            </p:stCondLst>
                            <p:childTnLst>
                              <p:par>
                                <p:cTn id="279" presetID="1" presetClass="entr" presetSubtype="0" fill="hold" nodeType="afterEffect">
                                  <p:stCondLst>
                                    <p:cond delay="1000"/>
                                  </p:stCondLst>
                                  <p:childTnLst>
                                    <p:set>
                                      <p:cBhvr>
                                        <p:cTn id="280" dur="1" fill="hold">
                                          <p:stCondLst>
                                            <p:cond delay="0"/>
                                          </p:stCondLst>
                                        </p:cTn>
                                        <p:tgtEl>
                                          <p:spTgt spid="15368"/>
                                        </p:tgtEl>
                                        <p:attrNameLst>
                                          <p:attrName>style.visibility</p:attrName>
                                        </p:attrNameLst>
                                      </p:cBhvr>
                                      <p:to>
                                        <p:strVal val="visible"/>
                                      </p:to>
                                    </p:set>
                                  </p:childTnLst>
                                </p:cTn>
                              </p:par>
                            </p:childTnLst>
                          </p:cTn>
                        </p:par>
                        <p:par>
                          <p:cTn id="281" fill="hold" nodeType="afterGroup">
                            <p:stCondLst>
                              <p:cond delay="91000"/>
                            </p:stCondLst>
                            <p:childTnLst>
                              <p:par>
                                <p:cTn id="282" presetID="1" presetClass="entr" presetSubtype="0" fill="hold" nodeType="afterEffect">
                                  <p:stCondLst>
                                    <p:cond delay="1000"/>
                                  </p:stCondLst>
                                  <p:childTnLst>
                                    <p:set>
                                      <p:cBhvr>
                                        <p:cTn id="283" dur="1" fill="hold">
                                          <p:stCondLst>
                                            <p:cond delay="0"/>
                                          </p:stCondLst>
                                        </p:cTn>
                                        <p:tgtEl>
                                          <p:spTgt spid="15369"/>
                                        </p:tgtEl>
                                        <p:attrNameLst>
                                          <p:attrName>style.visibility</p:attrName>
                                        </p:attrNameLst>
                                      </p:cBhvr>
                                      <p:to>
                                        <p:strVal val="visible"/>
                                      </p:to>
                                    </p:set>
                                  </p:childTnLst>
                                </p:cTn>
                              </p:par>
                            </p:childTnLst>
                          </p:cTn>
                        </p:par>
                        <p:par>
                          <p:cTn id="284" fill="hold" nodeType="afterGroup">
                            <p:stCondLst>
                              <p:cond delay="92000"/>
                            </p:stCondLst>
                            <p:childTnLst>
                              <p:par>
                                <p:cTn id="285" presetID="1" presetClass="entr" presetSubtype="0" fill="hold" nodeType="afterEffect">
                                  <p:stCondLst>
                                    <p:cond delay="1000"/>
                                  </p:stCondLst>
                                  <p:childTnLst>
                                    <p:set>
                                      <p:cBhvr>
                                        <p:cTn id="286" dur="1" fill="hold">
                                          <p:stCondLst>
                                            <p:cond delay="0"/>
                                          </p:stCondLst>
                                        </p:cTn>
                                        <p:tgtEl>
                                          <p:spTgt spid="15370"/>
                                        </p:tgtEl>
                                        <p:attrNameLst>
                                          <p:attrName>style.visibility</p:attrName>
                                        </p:attrNameLst>
                                      </p:cBhvr>
                                      <p:to>
                                        <p:strVal val="visible"/>
                                      </p:to>
                                    </p:set>
                                  </p:childTnLst>
                                </p:cTn>
                              </p:par>
                            </p:childTnLst>
                          </p:cTn>
                        </p:par>
                        <p:par>
                          <p:cTn id="287" fill="hold" nodeType="afterGroup">
                            <p:stCondLst>
                              <p:cond delay="93000"/>
                            </p:stCondLst>
                            <p:childTnLst>
                              <p:par>
                                <p:cTn id="288" presetID="1" presetClass="entr" presetSubtype="0" fill="hold" nodeType="afterEffect">
                                  <p:stCondLst>
                                    <p:cond delay="1000"/>
                                  </p:stCondLst>
                                  <p:childTnLst>
                                    <p:set>
                                      <p:cBhvr>
                                        <p:cTn id="289" dur="1" fill="hold">
                                          <p:stCondLst>
                                            <p:cond delay="0"/>
                                          </p:stCondLst>
                                        </p:cTn>
                                        <p:tgtEl>
                                          <p:spTgt spid="15371"/>
                                        </p:tgtEl>
                                        <p:attrNameLst>
                                          <p:attrName>style.visibility</p:attrName>
                                        </p:attrNameLst>
                                      </p:cBhvr>
                                      <p:to>
                                        <p:strVal val="visible"/>
                                      </p:to>
                                    </p:set>
                                  </p:childTnLst>
                                </p:cTn>
                              </p:par>
                            </p:childTnLst>
                          </p:cTn>
                        </p:par>
                        <p:par>
                          <p:cTn id="290" fill="hold" nodeType="afterGroup">
                            <p:stCondLst>
                              <p:cond delay="94000"/>
                            </p:stCondLst>
                            <p:childTnLst>
                              <p:par>
                                <p:cTn id="291" presetID="1" presetClass="entr" presetSubtype="0" fill="hold" nodeType="afterEffect">
                                  <p:stCondLst>
                                    <p:cond delay="1000"/>
                                  </p:stCondLst>
                                  <p:childTnLst>
                                    <p:set>
                                      <p:cBhvr>
                                        <p:cTn id="292" dur="1" fill="hold">
                                          <p:stCondLst>
                                            <p:cond delay="0"/>
                                          </p:stCondLst>
                                        </p:cTn>
                                        <p:tgtEl>
                                          <p:spTgt spid="15372"/>
                                        </p:tgtEl>
                                        <p:attrNameLst>
                                          <p:attrName>style.visibility</p:attrName>
                                        </p:attrNameLst>
                                      </p:cBhvr>
                                      <p:to>
                                        <p:strVal val="visible"/>
                                      </p:to>
                                    </p:set>
                                  </p:childTnLst>
                                </p:cTn>
                              </p:par>
                            </p:childTnLst>
                          </p:cTn>
                        </p:par>
                        <p:par>
                          <p:cTn id="293" fill="hold" nodeType="afterGroup">
                            <p:stCondLst>
                              <p:cond delay="95000"/>
                            </p:stCondLst>
                            <p:childTnLst>
                              <p:par>
                                <p:cTn id="294" presetID="1" presetClass="entr" presetSubtype="0" fill="hold" nodeType="afterEffect">
                                  <p:stCondLst>
                                    <p:cond delay="1000"/>
                                  </p:stCondLst>
                                  <p:childTnLst>
                                    <p:set>
                                      <p:cBhvr>
                                        <p:cTn id="295" dur="1" fill="hold">
                                          <p:stCondLst>
                                            <p:cond delay="0"/>
                                          </p:stCondLst>
                                        </p:cTn>
                                        <p:tgtEl>
                                          <p:spTgt spid="15373"/>
                                        </p:tgtEl>
                                        <p:attrNameLst>
                                          <p:attrName>style.visibility</p:attrName>
                                        </p:attrNameLst>
                                      </p:cBhvr>
                                      <p:to>
                                        <p:strVal val="visible"/>
                                      </p:to>
                                    </p:set>
                                  </p:childTnLst>
                                </p:cTn>
                              </p:par>
                            </p:childTnLst>
                          </p:cTn>
                        </p:par>
                        <p:par>
                          <p:cTn id="296" fill="hold" nodeType="afterGroup">
                            <p:stCondLst>
                              <p:cond delay="96000"/>
                            </p:stCondLst>
                            <p:childTnLst>
                              <p:par>
                                <p:cTn id="297" presetID="1" presetClass="entr" presetSubtype="0" fill="hold" nodeType="afterEffect">
                                  <p:stCondLst>
                                    <p:cond delay="1000"/>
                                  </p:stCondLst>
                                  <p:childTnLst>
                                    <p:set>
                                      <p:cBhvr>
                                        <p:cTn id="298" dur="1" fill="hold">
                                          <p:stCondLst>
                                            <p:cond delay="0"/>
                                          </p:stCondLst>
                                        </p:cTn>
                                        <p:tgtEl>
                                          <p:spTgt spid="15374"/>
                                        </p:tgtEl>
                                        <p:attrNameLst>
                                          <p:attrName>style.visibility</p:attrName>
                                        </p:attrNameLst>
                                      </p:cBhvr>
                                      <p:to>
                                        <p:strVal val="visible"/>
                                      </p:to>
                                    </p:set>
                                  </p:childTnLst>
                                </p:cTn>
                              </p:par>
                            </p:childTnLst>
                          </p:cTn>
                        </p:par>
                        <p:par>
                          <p:cTn id="299" fill="hold" nodeType="afterGroup">
                            <p:stCondLst>
                              <p:cond delay="97000"/>
                            </p:stCondLst>
                            <p:childTnLst>
                              <p:par>
                                <p:cTn id="300" presetID="1" presetClass="entr" presetSubtype="0" fill="hold" nodeType="afterEffect">
                                  <p:stCondLst>
                                    <p:cond delay="1000"/>
                                  </p:stCondLst>
                                  <p:childTnLst>
                                    <p:set>
                                      <p:cBhvr>
                                        <p:cTn id="301" dur="1" fill="hold">
                                          <p:stCondLst>
                                            <p:cond delay="0"/>
                                          </p:stCondLst>
                                        </p:cTn>
                                        <p:tgtEl>
                                          <p:spTgt spid="15375"/>
                                        </p:tgtEl>
                                        <p:attrNameLst>
                                          <p:attrName>style.visibility</p:attrName>
                                        </p:attrNameLst>
                                      </p:cBhvr>
                                      <p:to>
                                        <p:strVal val="visible"/>
                                      </p:to>
                                    </p:set>
                                  </p:childTnLst>
                                </p:cTn>
                              </p:par>
                            </p:childTnLst>
                          </p:cTn>
                        </p:par>
                        <p:par>
                          <p:cTn id="302" fill="hold" nodeType="afterGroup">
                            <p:stCondLst>
                              <p:cond delay="98000"/>
                            </p:stCondLst>
                            <p:childTnLst>
                              <p:par>
                                <p:cTn id="303" presetID="1" presetClass="entr" presetSubtype="0" fill="hold" nodeType="afterEffect">
                                  <p:stCondLst>
                                    <p:cond delay="1000"/>
                                  </p:stCondLst>
                                  <p:childTnLst>
                                    <p:set>
                                      <p:cBhvr>
                                        <p:cTn id="304" dur="1" fill="hold">
                                          <p:stCondLst>
                                            <p:cond delay="0"/>
                                          </p:stCondLst>
                                        </p:cTn>
                                        <p:tgtEl>
                                          <p:spTgt spid="15376"/>
                                        </p:tgtEl>
                                        <p:attrNameLst>
                                          <p:attrName>style.visibility</p:attrName>
                                        </p:attrNameLst>
                                      </p:cBhvr>
                                      <p:to>
                                        <p:strVal val="visible"/>
                                      </p:to>
                                    </p:set>
                                  </p:childTnLst>
                                </p:cTn>
                              </p:par>
                            </p:childTnLst>
                          </p:cTn>
                        </p:par>
                        <p:par>
                          <p:cTn id="305" fill="hold" nodeType="afterGroup">
                            <p:stCondLst>
                              <p:cond delay="99000"/>
                            </p:stCondLst>
                            <p:childTnLst>
                              <p:par>
                                <p:cTn id="306" presetID="1" presetClass="entr" presetSubtype="0" fill="hold" nodeType="afterEffect">
                                  <p:stCondLst>
                                    <p:cond delay="1000"/>
                                  </p:stCondLst>
                                  <p:childTnLst>
                                    <p:set>
                                      <p:cBhvr>
                                        <p:cTn id="307" dur="1" fill="hold">
                                          <p:stCondLst>
                                            <p:cond delay="0"/>
                                          </p:stCondLst>
                                        </p:cTn>
                                        <p:tgtEl>
                                          <p:spTgt spid="15377"/>
                                        </p:tgtEl>
                                        <p:attrNameLst>
                                          <p:attrName>style.visibility</p:attrName>
                                        </p:attrNameLst>
                                      </p:cBhvr>
                                      <p:to>
                                        <p:strVal val="visible"/>
                                      </p:to>
                                    </p:set>
                                  </p:childTnLst>
                                </p:cTn>
                              </p:par>
                            </p:childTnLst>
                          </p:cTn>
                        </p:par>
                        <p:par>
                          <p:cTn id="308" fill="hold" nodeType="afterGroup">
                            <p:stCondLst>
                              <p:cond delay="100000"/>
                            </p:stCondLst>
                            <p:childTnLst>
                              <p:par>
                                <p:cTn id="309" presetID="1" presetClass="entr" presetSubtype="0" fill="hold" nodeType="afterEffect">
                                  <p:stCondLst>
                                    <p:cond delay="1000"/>
                                  </p:stCondLst>
                                  <p:childTnLst>
                                    <p:set>
                                      <p:cBhvr>
                                        <p:cTn id="310" dur="1" fill="hold">
                                          <p:stCondLst>
                                            <p:cond delay="0"/>
                                          </p:stCondLst>
                                        </p:cTn>
                                        <p:tgtEl>
                                          <p:spTgt spid="15378"/>
                                        </p:tgtEl>
                                        <p:attrNameLst>
                                          <p:attrName>style.visibility</p:attrName>
                                        </p:attrNameLst>
                                      </p:cBhvr>
                                      <p:to>
                                        <p:strVal val="visible"/>
                                      </p:to>
                                    </p:set>
                                  </p:childTnLst>
                                </p:cTn>
                              </p:par>
                            </p:childTnLst>
                          </p:cTn>
                        </p:par>
                        <p:par>
                          <p:cTn id="311" fill="hold" nodeType="afterGroup">
                            <p:stCondLst>
                              <p:cond delay="101000"/>
                            </p:stCondLst>
                            <p:childTnLst>
                              <p:par>
                                <p:cTn id="312" presetID="1" presetClass="entr" presetSubtype="0" fill="hold" nodeType="afterEffect">
                                  <p:stCondLst>
                                    <p:cond delay="1000"/>
                                  </p:stCondLst>
                                  <p:childTnLst>
                                    <p:set>
                                      <p:cBhvr>
                                        <p:cTn id="313" dur="1" fill="hold">
                                          <p:stCondLst>
                                            <p:cond delay="0"/>
                                          </p:stCondLst>
                                        </p:cTn>
                                        <p:tgtEl>
                                          <p:spTgt spid="15379"/>
                                        </p:tgtEl>
                                        <p:attrNameLst>
                                          <p:attrName>style.visibility</p:attrName>
                                        </p:attrNameLst>
                                      </p:cBhvr>
                                      <p:to>
                                        <p:strVal val="visible"/>
                                      </p:to>
                                    </p:set>
                                  </p:childTnLst>
                                </p:cTn>
                              </p:par>
                            </p:childTnLst>
                          </p:cTn>
                        </p:par>
                        <p:par>
                          <p:cTn id="314" fill="hold" nodeType="afterGroup">
                            <p:stCondLst>
                              <p:cond delay="102000"/>
                            </p:stCondLst>
                            <p:childTnLst>
                              <p:par>
                                <p:cTn id="315" presetID="1" presetClass="entr" presetSubtype="0" fill="hold" nodeType="afterEffect">
                                  <p:stCondLst>
                                    <p:cond delay="1000"/>
                                  </p:stCondLst>
                                  <p:childTnLst>
                                    <p:set>
                                      <p:cBhvr>
                                        <p:cTn id="316" dur="1" fill="hold">
                                          <p:stCondLst>
                                            <p:cond delay="0"/>
                                          </p:stCondLst>
                                        </p:cTn>
                                        <p:tgtEl>
                                          <p:spTgt spid="15380"/>
                                        </p:tgtEl>
                                        <p:attrNameLst>
                                          <p:attrName>style.visibility</p:attrName>
                                        </p:attrNameLst>
                                      </p:cBhvr>
                                      <p:to>
                                        <p:strVal val="visible"/>
                                      </p:to>
                                    </p:set>
                                  </p:childTnLst>
                                </p:cTn>
                              </p:par>
                            </p:childTnLst>
                          </p:cTn>
                        </p:par>
                        <p:par>
                          <p:cTn id="317" fill="hold" nodeType="afterGroup">
                            <p:stCondLst>
                              <p:cond delay="103000"/>
                            </p:stCondLst>
                            <p:childTnLst>
                              <p:par>
                                <p:cTn id="318" presetID="1" presetClass="entr" presetSubtype="0" fill="hold" nodeType="afterEffect">
                                  <p:stCondLst>
                                    <p:cond delay="1000"/>
                                  </p:stCondLst>
                                  <p:childTnLst>
                                    <p:set>
                                      <p:cBhvr>
                                        <p:cTn id="319" dur="1" fill="hold">
                                          <p:stCondLst>
                                            <p:cond delay="0"/>
                                          </p:stCondLst>
                                        </p:cTn>
                                        <p:tgtEl>
                                          <p:spTgt spid="15381"/>
                                        </p:tgtEl>
                                        <p:attrNameLst>
                                          <p:attrName>style.visibility</p:attrName>
                                        </p:attrNameLst>
                                      </p:cBhvr>
                                      <p:to>
                                        <p:strVal val="visible"/>
                                      </p:to>
                                    </p:set>
                                  </p:childTnLst>
                                </p:cTn>
                              </p:par>
                            </p:childTnLst>
                          </p:cTn>
                        </p:par>
                        <p:par>
                          <p:cTn id="320" fill="hold" nodeType="afterGroup">
                            <p:stCondLst>
                              <p:cond delay="104000"/>
                            </p:stCondLst>
                            <p:childTnLst>
                              <p:par>
                                <p:cTn id="321" presetID="1" presetClass="entr" presetSubtype="0" fill="hold" nodeType="afterEffect">
                                  <p:stCondLst>
                                    <p:cond delay="1000"/>
                                  </p:stCondLst>
                                  <p:childTnLst>
                                    <p:set>
                                      <p:cBhvr>
                                        <p:cTn id="322" dur="1" fill="hold">
                                          <p:stCondLst>
                                            <p:cond delay="0"/>
                                          </p:stCondLst>
                                        </p:cTn>
                                        <p:tgtEl>
                                          <p:spTgt spid="15382"/>
                                        </p:tgtEl>
                                        <p:attrNameLst>
                                          <p:attrName>style.visibility</p:attrName>
                                        </p:attrNameLst>
                                      </p:cBhvr>
                                      <p:to>
                                        <p:strVal val="visible"/>
                                      </p:to>
                                    </p:set>
                                  </p:childTnLst>
                                </p:cTn>
                              </p:par>
                            </p:childTnLst>
                          </p:cTn>
                        </p:par>
                        <p:par>
                          <p:cTn id="323" fill="hold" nodeType="afterGroup">
                            <p:stCondLst>
                              <p:cond delay="105000"/>
                            </p:stCondLst>
                            <p:childTnLst>
                              <p:par>
                                <p:cTn id="324" presetID="1" presetClass="entr" presetSubtype="0" fill="hold" nodeType="afterEffect">
                                  <p:stCondLst>
                                    <p:cond delay="1000"/>
                                  </p:stCondLst>
                                  <p:childTnLst>
                                    <p:set>
                                      <p:cBhvr>
                                        <p:cTn id="325" dur="1" fill="hold">
                                          <p:stCondLst>
                                            <p:cond delay="0"/>
                                          </p:stCondLst>
                                        </p:cTn>
                                        <p:tgtEl>
                                          <p:spTgt spid="15383"/>
                                        </p:tgtEl>
                                        <p:attrNameLst>
                                          <p:attrName>style.visibility</p:attrName>
                                        </p:attrNameLst>
                                      </p:cBhvr>
                                      <p:to>
                                        <p:strVal val="visible"/>
                                      </p:to>
                                    </p:set>
                                  </p:childTnLst>
                                </p:cTn>
                              </p:par>
                            </p:childTnLst>
                          </p:cTn>
                        </p:par>
                        <p:par>
                          <p:cTn id="326" fill="hold" nodeType="afterGroup">
                            <p:stCondLst>
                              <p:cond delay="106000"/>
                            </p:stCondLst>
                            <p:childTnLst>
                              <p:par>
                                <p:cTn id="327" presetID="1" presetClass="entr" presetSubtype="0" fill="hold" nodeType="afterEffect">
                                  <p:stCondLst>
                                    <p:cond delay="1000"/>
                                  </p:stCondLst>
                                  <p:childTnLst>
                                    <p:set>
                                      <p:cBhvr>
                                        <p:cTn id="328" dur="1" fill="hold">
                                          <p:stCondLst>
                                            <p:cond delay="0"/>
                                          </p:stCondLst>
                                        </p:cTn>
                                        <p:tgtEl>
                                          <p:spTgt spid="15384"/>
                                        </p:tgtEl>
                                        <p:attrNameLst>
                                          <p:attrName>style.visibility</p:attrName>
                                        </p:attrNameLst>
                                      </p:cBhvr>
                                      <p:to>
                                        <p:strVal val="visible"/>
                                      </p:to>
                                    </p:set>
                                  </p:childTnLst>
                                </p:cTn>
                              </p:par>
                            </p:childTnLst>
                          </p:cTn>
                        </p:par>
                        <p:par>
                          <p:cTn id="329" fill="hold" nodeType="afterGroup">
                            <p:stCondLst>
                              <p:cond delay="107000"/>
                            </p:stCondLst>
                            <p:childTnLst>
                              <p:par>
                                <p:cTn id="330" presetID="1" presetClass="entr" presetSubtype="0" fill="hold" nodeType="afterEffect">
                                  <p:stCondLst>
                                    <p:cond delay="1000"/>
                                  </p:stCondLst>
                                  <p:childTnLst>
                                    <p:set>
                                      <p:cBhvr>
                                        <p:cTn id="331" dur="1" fill="hold">
                                          <p:stCondLst>
                                            <p:cond delay="0"/>
                                          </p:stCondLst>
                                        </p:cTn>
                                        <p:tgtEl>
                                          <p:spTgt spid="15385"/>
                                        </p:tgtEl>
                                        <p:attrNameLst>
                                          <p:attrName>style.visibility</p:attrName>
                                        </p:attrNameLst>
                                      </p:cBhvr>
                                      <p:to>
                                        <p:strVal val="visible"/>
                                      </p:to>
                                    </p:set>
                                  </p:childTnLst>
                                </p:cTn>
                              </p:par>
                            </p:childTnLst>
                          </p:cTn>
                        </p:par>
                        <p:par>
                          <p:cTn id="332" fill="hold" nodeType="afterGroup">
                            <p:stCondLst>
                              <p:cond delay="108000"/>
                            </p:stCondLst>
                            <p:childTnLst>
                              <p:par>
                                <p:cTn id="333" presetID="1" presetClass="entr" presetSubtype="0" fill="hold" nodeType="afterEffect">
                                  <p:stCondLst>
                                    <p:cond delay="1000"/>
                                  </p:stCondLst>
                                  <p:childTnLst>
                                    <p:set>
                                      <p:cBhvr>
                                        <p:cTn id="334" dur="1" fill="hold">
                                          <p:stCondLst>
                                            <p:cond delay="0"/>
                                          </p:stCondLst>
                                        </p:cTn>
                                        <p:tgtEl>
                                          <p:spTgt spid="15386"/>
                                        </p:tgtEl>
                                        <p:attrNameLst>
                                          <p:attrName>style.visibility</p:attrName>
                                        </p:attrNameLst>
                                      </p:cBhvr>
                                      <p:to>
                                        <p:strVal val="visible"/>
                                      </p:to>
                                    </p:set>
                                  </p:childTnLst>
                                </p:cTn>
                              </p:par>
                            </p:childTnLst>
                          </p:cTn>
                        </p:par>
                        <p:par>
                          <p:cTn id="335" fill="hold" nodeType="afterGroup">
                            <p:stCondLst>
                              <p:cond delay="109000"/>
                            </p:stCondLst>
                            <p:childTnLst>
                              <p:par>
                                <p:cTn id="336" presetID="1" presetClass="entr" presetSubtype="0" fill="hold" nodeType="afterEffect">
                                  <p:stCondLst>
                                    <p:cond delay="1000"/>
                                  </p:stCondLst>
                                  <p:childTnLst>
                                    <p:set>
                                      <p:cBhvr>
                                        <p:cTn id="337" dur="1" fill="hold">
                                          <p:stCondLst>
                                            <p:cond delay="0"/>
                                          </p:stCondLst>
                                        </p:cTn>
                                        <p:tgtEl>
                                          <p:spTgt spid="15387"/>
                                        </p:tgtEl>
                                        <p:attrNameLst>
                                          <p:attrName>style.visibility</p:attrName>
                                        </p:attrNameLst>
                                      </p:cBhvr>
                                      <p:to>
                                        <p:strVal val="visible"/>
                                      </p:to>
                                    </p:set>
                                  </p:childTnLst>
                                </p:cTn>
                              </p:par>
                            </p:childTnLst>
                          </p:cTn>
                        </p:par>
                        <p:par>
                          <p:cTn id="338" fill="hold" nodeType="afterGroup">
                            <p:stCondLst>
                              <p:cond delay="110000"/>
                            </p:stCondLst>
                            <p:childTnLst>
                              <p:par>
                                <p:cTn id="339" presetID="1" presetClass="entr" presetSubtype="0" fill="hold" nodeType="afterEffect">
                                  <p:stCondLst>
                                    <p:cond delay="1000"/>
                                  </p:stCondLst>
                                  <p:childTnLst>
                                    <p:set>
                                      <p:cBhvr>
                                        <p:cTn id="340" dur="1" fill="hold">
                                          <p:stCondLst>
                                            <p:cond delay="0"/>
                                          </p:stCondLst>
                                        </p:cTn>
                                        <p:tgtEl>
                                          <p:spTgt spid="15388"/>
                                        </p:tgtEl>
                                        <p:attrNameLst>
                                          <p:attrName>style.visibility</p:attrName>
                                        </p:attrNameLst>
                                      </p:cBhvr>
                                      <p:to>
                                        <p:strVal val="visible"/>
                                      </p:to>
                                    </p:set>
                                  </p:childTnLst>
                                </p:cTn>
                              </p:par>
                            </p:childTnLst>
                          </p:cTn>
                        </p:par>
                        <p:par>
                          <p:cTn id="341" fill="hold" nodeType="afterGroup">
                            <p:stCondLst>
                              <p:cond delay="111000"/>
                            </p:stCondLst>
                            <p:childTnLst>
                              <p:par>
                                <p:cTn id="342" presetID="1" presetClass="entr" presetSubtype="0" fill="hold" nodeType="afterEffect">
                                  <p:stCondLst>
                                    <p:cond delay="1000"/>
                                  </p:stCondLst>
                                  <p:childTnLst>
                                    <p:set>
                                      <p:cBhvr>
                                        <p:cTn id="343" dur="1" fill="hold">
                                          <p:stCondLst>
                                            <p:cond delay="0"/>
                                          </p:stCondLst>
                                        </p:cTn>
                                        <p:tgtEl>
                                          <p:spTgt spid="15389"/>
                                        </p:tgtEl>
                                        <p:attrNameLst>
                                          <p:attrName>style.visibility</p:attrName>
                                        </p:attrNameLst>
                                      </p:cBhvr>
                                      <p:to>
                                        <p:strVal val="visible"/>
                                      </p:to>
                                    </p:set>
                                  </p:childTnLst>
                                </p:cTn>
                              </p:par>
                            </p:childTnLst>
                          </p:cTn>
                        </p:par>
                        <p:par>
                          <p:cTn id="344" fill="hold" nodeType="afterGroup">
                            <p:stCondLst>
                              <p:cond delay="112000"/>
                            </p:stCondLst>
                            <p:childTnLst>
                              <p:par>
                                <p:cTn id="345" presetID="1" presetClass="entr" presetSubtype="0" fill="hold" nodeType="afterEffect">
                                  <p:stCondLst>
                                    <p:cond delay="1000"/>
                                  </p:stCondLst>
                                  <p:childTnLst>
                                    <p:set>
                                      <p:cBhvr>
                                        <p:cTn id="346" dur="1" fill="hold">
                                          <p:stCondLst>
                                            <p:cond delay="0"/>
                                          </p:stCondLst>
                                        </p:cTn>
                                        <p:tgtEl>
                                          <p:spTgt spid="15390"/>
                                        </p:tgtEl>
                                        <p:attrNameLst>
                                          <p:attrName>style.visibility</p:attrName>
                                        </p:attrNameLst>
                                      </p:cBhvr>
                                      <p:to>
                                        <p:strVal val="visible"/>
                                      </p:to>
                                    </p:set>
                                  </p:childTnLst>
                                </p:cTn>
                              </p:par>
                            </p:childTnLst>
                          </p:cTn>
                        </p:par>
                        <p:par>
                          <p:cTn id="347" fill="hold" nodeType="afterGroup">
                            <p:stCondLst>
                              <p:cond delay="113000"/>
                            </p:stCondLst>
                            <p:childTnLst>
                              <p:par>
                                <p:cTn id="348" presetID="1" presetClass="entr" presetSubtype="0" fill="hold" nodeType="afterEffect">
                                  <p:stCondLst>
                                    <p:cond delay="1000"/>
                                  </p:stCondLst>
                                  <p:childTnLst>
                                    <p:set>
                                      <p:cBhvr>
                                        <p:cTn id="349" dur="1" fill="hold">
                                          <p:stCondLst>
                                            <p:cond delay="0"/>
                                          </p:stCondLst>
                                        </p:cTn>
                                        <p:tgtEl>
                                          <p:spTgt spid="15391"/>
                                        </p:tgtEl>
                                        <p:attrNameLst>
                                          <p:attrName>style.visibility</p:attrName>
                                        </p:attrNameLst>
                                      </p:cBhvr>
                                      <p:to>
                                        <p:strVal val="visible"/>
                                      </p:to>
                                    </p:set>
                                  </p:childTnLst>
                                </p:cTn>
                              </p:par>
                            </p:childTnLst>
                          </p:cTn>
                        </p:par>
                        <p:par>
                          <p:cTn id="350" fill="hold" nodeType="afterGroup">
                            <p:stCondLst>
                              <p:cond delay="114000"/>
                            </p:stCondLst>
                            <p:childTnLst>
                              <p:par>
                                <p:cTn id="351" presetID="1" presetClass="entr" presetSubtype="0" fill="hold" nodeType="afterEffect">
                                  <p:stCondLst>
                                    <p:cond delay="1000"/>
                                  </p:stCondLst>
                                  <p:childTnLst>
                                    <p:set>
                                      <p:cBhvr>
                                        <p:cTn id="352" dur="1" fill="hold">
                                          <p:stCondLst>
                                            <p:cond delay="0"/>
                                          </p:stCondLst>
                                        </p:cTn>
                                        <p:tgtEl>
                                          <p:spTgt spid="15936"/>
                                        </p:tgtEl>
                                        <p:attrNameLst>
                                          <p:attrName>style.visibility</p:attrName>
                                        </p:attrNameLst>
                                      </p:cBhvr>
                                      <p:to>
                                        <p:strVal val="visible"/>
                                      </p:to>
                                    </p:set>
                                  </p:childTnLst>
                                </p:cTn>
                              </p:par>
                            </p:childTnLst>
                          </p:cTn>
                        </p:par>
                        <p:par>
                          <p:cTn id="353" fill="hold" nodeType="afterGroup">
                            <p:stCondLst>
                              <p:cond delay="115000"/>
                            </p:stCondLst>
                            <p:childTnLst>
                              <p:par>
                                <p:cTn id="354" presetID="1" presetClass="entr" presetSubtype="0" fill="hold" nodeType="afterEffect">
                                  <p:stCondLst>
                                    <p:cond delay="1000"/>
                                  </p:stCondLst>
                                  <p:childTnLst>
                                    <p:set>
                                      <p:cBhvr>
                                        <p:cTn id="355" dur="1" fill="hold">
                                          <p:stCondLst>
                                            <p:cond delay="0"/>
                                          </p:stCondLst>
                                        </p:cTn>
                                        <p:tgtEl>
                                          <p:spTgt spid="15937"/>
                                        </p:tgtEl>
                                        <p:attrNameLst>
                                          <p:attrName>style.visibility</p:attrName>
                                        </p:attrNameLst>
                                      </p:cBhvr>
                                      <p:to>
                                        <p:strVal val="visible"/>
                                      </p:to>
                                    </p:set>
                                  </p:childTnLst>
                                </p:cTn>
                              </p:par>
                            </p:childTnLst>
                          </p:cTn>
                        </p:par>
                        <p:par>
                          <p:cTn id="356" fill="hold" nodeType="afterGroup">
                            <p:stCondLst>
                              <p:cond delay="116000"/>
                            </p:stCondLst>
                            <p:childTnLst>
                              <p:par>
                                <p:cTn id="357" presetID="1" presetClass="entr" presetSubtype="0" fill="hold" nodeType="afterEffect">
                                  <p:stCondLst>
                                    <p:cond delay="1000"/>
                                  </p:stCondLst>
                                  <p:childTnLst>
                                    <p:set>
                                      <p:cBhvr>
                                        <p:cTn id="358" dur="1" fill="hold">
                                          <p:stCondLst>
                                            <p:cond delay="0"/>
                                          </p:stCondLst>
                                        </p:cTn>
                                        <p:tgtEl>
                                          <p:spTgt spid="15938"/>
                                        </p:tgtEl>
                                        <p:attrNameLst>
                                          <p:attrName>style.visibility</p:attrName>
                                        </p:attrNameLst>
                                      </p:cBhvr>
                                      <p:to>
                                        <p:strVal val="visible"/>
                                      </p:to>
                                    </p:set>
                                  </p:childTnLst>
                                </p:cTn>
                              </p:par>
                            </p:childTnLst>
                          </p:cTn>
                        </p:par>
                        <p:par>
                          <p:cTn id="359" fill="hold" nodeType="afterGroup">
                            <p:stCondLst>
                              <p:cond delay="117000"/>
                            </p:stCondLst>
                            <p:childTnLst>
                              <p:par>
                                <p:cTn id="360" presetID="1" presetClass="entr" presetSubtype="0" fill="hold" nodeType="afterEffect">
                                  <p:stCondLst>
                                    <p:cond delay="1000"/>
                                  </p:stCondLst>
                                  <p:childTnLst>
                                    <p:set>
                                      <p:cBhvr>
                                        <p:cTn id="361" dur="1" fill="hold">
                                          <p:stCondLst>
                                            <p:cond delay="0"/>
                                          </p:stCondLst>
                                        </p:cTn>
                                        <p:tgtEl>
                                          <p:spTgt spid="15939"/>
                                        </p:tgtEl>
                                        <p:attrNameLst>
                                          <p:attrName>style.visibility</p:attrName>
                                        </p:attrNameLst>
                                      </p:cBhvr>
                                      <p:to>
                                        <p:strVal val="visible"/>
                                      </p:to>
                                    </p:set>
                                  </p:childTnLst>
                                </p:cTn>
                              </p:par>
                            </p:childTnLst>
                          </p:cTn>
                        </p:par>
                        <p:par>
                          <p:cTn id="362" fill="hold" nodeType="afterGroup">
                            <p:stCondLst>
                              <p:cond delay="118000"/>
                            </p:stCondLst>
                            <p:childTnLst>
                              <p:par>
                                <p:cTn id="363" presetID="1" presetClass="entr" presetSubtype="0" fill="hold" nodeType="afterEffect">
                                  <p:stCondLst>
                                    <p:cond delay="1000"/>
                                  </p:stCondLst>
                                  <p:childTnLst>
                                    <p:set>
                                      <p:cBhvr>
                                        <p:cTn id="364" dur="1" fill="hold">
                                          <p:stCondLst>
                                            <p:cond delay="0"/>
                                          </p:stCondLst>
                                        </p:cTn>
                                        <p:tgtEl>
                                          <p:spTgt spid="15940"/>
                                        </p:tgtEl>
                                        <p:attrNameLst>
                                          <p:attrName>style.visibility</p:attrName>
                                        </p:attrNameLst>
                                      </p:cBhvr>
                                      <p:to>
                                        <p:strVal val="visible"/>
                                      </p:to>
                                    </p:set>
                                  </p:childTnLst>
                                </p:cTn>
                              </p:par>
                            </p:childTnLst>
                          </p:cTn>
                        </p:par>
                        <p:par>
                          <p:cTn id="365" fill="hold" nodeType="afterGroup">
                            <p:stCondLst>
                              <p:cond delay="119000"/>
                            </p:stCondLst>
                            <p:childTnLst>
                              <p:par>
                                <p:cTn id="366" presetID="1" presetClass="entr" presetSubtype="0" fill="hold" nodeType="afterEffect">
                                  <p:stCondLst>
                                    <p:cond delay="1000"/>
                                  </p:stCondLst>
                                  <p:childTnLst>
                                    <p:set>
                                      <p:cBhvr>
                                        <p:cTn id="367" dur="1" fill="hold">
                                          <p:stCondLst>
                                            <p:cond delay="0"/>
                                          </p:stCondLst>
                                        </p:cTn>
                                        <p:tgtEl>
                                          <p:spTgt spid="15941"/>
                                        </p:tgtEl>
                                        <p:attrNameLst>
                                          <p:attrName>style.visibility</p:attrName>
                                        </p:attrNameLst>
                                      </p:cBhvr>
                                      <p:to>
                                        <p:strVal val="visible"/>
                                      </p:to>
                                    </p:set>
                                  </p:childTnLst>
                                </p:cTn>
                              </p:par>
                            </p:childTnLst>
                          </p:cTn>
                        </p:par>
                        <p:par>
                          <p:cTn id="368" fill="hold" nodeType="afterGroup">
                            <p:stCondLst>
                              <p:cond delay="120000"/>
                            </p:stCondLst>
                            <p:childTnLst>
                              <p:par>
                                <p:cTn id="369" presetID="1" presetClass="entr" presetSubtype="0" fill="hold" nodeType="afterEffect">
                                  <p:stCondLst>
                                    <p:cond delay="1000"/>
                                  </p:stCondLst>
                                  <p:childTnLst>
                                    <p:set>
                                      <p:cBhvr>
                                        <p:cTn id="370" dur="1" fill="hold">
                                          <p:stCondLst>
                                            <p:cond delay="0"/>
                                          </p:stCondLst>
                                        </p:cTn>
                                        <p:tgtEl>
                                          <p:spTgt spid="15942"/>
                                        </p:tgtEl>
                                        <p:attrNameLst>
                                          <p:attrName>style.visibility</p:attrName>
                                        </p:attrNameLst>
                                      </p:cBhvr>
                                      <p:to>
                                        <p:strVal val="visible"/>
                                      </p:to>
                                    </p:set>
                                  </p:childTnLst>
                                </p:cTn>
                              </p:par>
                            </p:childTnLst>
                          </p:cTn>
                        </p:par>
                        <p:par>
                          <p:cTn id="371" fill="hold" nodeType="afterGroup">
                            <p:stCondLst>
                              <p:cond delay="121000"/>
                            </p:stCondLst>
                            <p:childTnLst>
                              <p:par>
                                <p:cTn id="372" presetID="1" presetClass="entr" presetSubtype="0" fill="hold" nodeType="afterEffect">
                                  <p:stCondLst>
                                    <p:cond delay="1000"/>
                                  </p:stCondLst>
                                  <p:childTnLst>
                                    <p:set>
                                      <p:cBhvr>
                                        <p:cTn id="373" dur="1" fill="hold">
                                          <p:stCondLst>
                                            <p:cond delay="0"/>
                                          </p:stCondLst>
                                        </p:cTn>
                                        <p:tgtEl>
                                          <p:spTgt spid="15943"/>
                                        </p:tgtEl>
                                        <p:attrNameLst>
                                          <p:attrName>style.visibility</p:attrName>
                                        </p:attrNameLst>
                                      </p:cBhvr>
                                      <p:to>
                                        <p:strVal val="visible"/>
                                      </p:to>
                                    </p:set>
                                  </p:childTnLst>
                                </p:cTn>
                              </p:par>
                            </p:childTnLst>
                          </p:cTn>
                        </p:par>
                        <p:par>
                          <p:cTn id="374" fill="hold" nodeType="afterGroup">
                            <p:stCondLst>
                              <p:cond delay="122000"/>
                            </p:stCondLst>
                            <p:childTnLst>
                              <p:par>
                                <p:cTn id="375" presetID="1" presetClass="entr" presetSubtype="0" fill="hold" nodeType="afterEffect">
                                  <p:stCondLst>
                                    <p:cond delay="1000"/>
                                  </p:stCondLst>
                                  <p:childTnLst>
                                    <p:set>
                                      <p:cBhvr>
                                        <p:cTn id="376" dur="1" fill="hold">
                                          <p:stCondLst>
                                            <p:cond delay="0"/>
                                          </p:stCondLst>
                                        </p:cTn>
                                        <p:tgtEl>
                                          <p:spTgt spid="15944"/>
                                        </p:tgtEl>
                                        <p:attrNameLst>
                                          <p:attrName>style.visibility</p:attrName>
                                        </p:attrNameLst>
                                      </p:cBhvr>
                                      <p:to>
                                        <p:strVal val="visible"/>
                                      </p:to>
                                    </p:set>
                                  </p:childTnLst>
                                </p:cTn>
                              </p:par>
                            </p:childTnLst>
                          </p:cTn>
                        </p:par>
                        <p:par>
                          <p:cTn id="377" fill="hold" nodeType="afterGroup">
                            <p:stCondLst>
                              <p:cond delay="123000"/>
                            </p:stCondLst>
                            <p:childTnLst>
                              <p:par>
                                <p:cTn id="378" presetID="1" presetClass="entr" presetSubtype="0" fill="hold" nodeType="afterEffect">
                                  <p:stCondLst>
                                    <p:cond delay="1000"/>
                                  </p:stCondLst>
                                  <p:childTnLst>
                                    <p:set>
                                      <p:cBhvr>
                                        <p:cTn id="379" dur="1" fill="hold">
                                          <p:stCondLst>
                                            <p:cond delay="0"/>
                                          </p:stCondLst>
                                        </p:cTn>
                                        <p:tgtEl>
                                          <p:spTgt spid="15945"/>
                                        </p:tgtEl>
                                        <p:attrNameLst>
                                          <p:attrName>style.visibility</p:attrName>
                                        </p:attrNameLst>
                                      </p:cBhvr>
                                      <p:to>
                                        <p:strVal val="visible"/>
                                      </p:to>
                                    </p:set>
                                  </p:childTnLst>
                                </p:cTn>
                              </p:par>
                            </p:childTnLst>
                          </p:cTn>
                        </p:par>
                        <p:par>
                          <p:cTn id="380" fill="hold" nodeType="afterGroup">
                            <p:stCondLst>
                              <p:cond delay="124000"/>
                            </p:stCondLst>
                            <p:childTnLst>
                              <p:par>
                                <p:cTn id="381" presetID="1" presetClass="entr" presetSubtype="0" fill="hold" nodeType="afterEffect">
                                  <p:stCondLst>
                                    <p:cond delay="1000"/>
                                  </p:stCondLst>
                                  <p:childTnLst>
                                    <p:set>
                                      <p:cBhvr>
                                        <p:cTn id="382" dur="1" fill="hold">
                                          <p:stCondLst>
                                            <p:cond delay="0"/>
                                          </p:stCondLst>
                                        </p:cTn>
                                        <p:tgtEl>
                                          <p:spTgt spid="15946"/>
                                        </p:tgtEl>
                                        <p:attrNameLst>
                                          <p:attrName>style.visibility</p:attrName>
                                        </p:attrNameLst>
                                      </p:cBhvr>
                                      <p:to>
                                        <p:strVal val="visible"/>
                                      </p:to>
                                    </p:set>
                                  </p:childTnLst>
                                </p:cTn>
                              </p:par>
                            </p:childTnLst>
                          </p:cTn>
                        </p:par>
                        <p:par>
                          <p:cTn id="383" fill="hold" nodeType="afterGroup">
                            <p:stCondLst>
                              <p:cond delay="125000"/>
                            </p:stCondLst>
                            <p:childTnLst>
                              <p:par>
                                <p:cTn id="384" presetID="1" presetClass="entr" presetSubtype="0" fill="hold" nodeType="afterEffect">
                                  <p:stCondLst>
                                    <p:cond delay="1000"/>
                                  </p:stCondLst>
                                  <p:childTnLst>
                                    <p:set>
                                      <p:cBhvr>
                                        <p:cTn id="385" dur="1" fill="hold">
                                          <p:stCondLst>
                                            <p:cond delay="0"/>
                                          </p:stCondLst>
                                        </p:cTn>
                                        <p:tgtEl>
                                          <p:spTgt spid="15947"/>
                                        </p:tgtEl>
                                        <p:attrNameLst>
                                          <p:attrName>style.visibility</p:attrName>
                                        </p:attrNameLst>
                                      </p:cBhvr>
                                      <p:to>
                                        <p:strVal val="visible"/>
                                      </p:to>
                                    </p:set>
                                  </p:childTnLst>
                                </p:cTn>
                              </p:par>
                            </p:childTnLst>
                          </p:cTn>
                        </p:par>
                        <p:par>
                          <p:cTn id="386" fill="hold" nodeType="afterGroup">
                            <p:stCondLst>
                              <p:cond delay="126000"/>
                            </p:stCondLst>
                            <p:childTnLst>
                              <p:par>
                                <p:cTn id="387" presetID="1" presetClass="entr" presetSubtype="0" fill="hold" nodeType="afterEffect">
                                  <p:stCondLst>
                                    <p:cond delay="1000"/>
                                  </p:stCondLst>
                                  <p:childTnLst>
                                    <p:set>
                                      <p:cBhvr>
                                        <p:cTn id="388" dur="1" fill="hold">
                                          <p:stCondLst>
                                            <p:cond delay="0"/>
                                          </p:stCondLst>
                                        </p:cTn>
                                        <p:tgtEl>
                                          <p:spTgt spid="15948"/>
                                        </p:tgtEl>
                                        <p:attrNameLst>
                                          <p:attrName>style.visibility</p:attrName>
                                        </p:attrNameLst>
                                      </p:cBhvr>
                                      <p:to>
                                        <p:strVal val="visible"/>
                                      </p:to>
                                    </p:set>
                                  </p:childTnLst>
                                </p:cTn>
                              </p:par>
                            </p:childTnLst>
                          </p:cTn>
                        </p:par>
                        <p:par>
                          <p:cTn id="389" fill="hold" nodeType="afterGroup">
                            <p:stCondLst>
                              <p:cond delay="127000"/>
                            </p:stCondLst>
                            <p:childTnLst>
                              <p:par>
                                <p:cTn id="390" presetID="1" presetClass="entr" presetSubtype="0" fill="hold" nodeType="afterEffect">
                                  <p:stCondLst>
                                    <p:cond delay="1000"/>
                                  </p:stCondLst>
                                  <p:childTnLst>
                                    <p:set>
                                      <p:cBhvr>
                                        <p:cTn id="391" dur="1" fill="hold">
                                          <p:stCondLst>
                                            <p:cond delay="0"/>
                                          </p:stCondLst>
                                        </p:cTn>
                                        <p:tgtEl>
                                          <p:spTgt spid="15949"/>
                                        </p:tgtEl>
                                        <p:attrNameLst>
                                          <p:attrName>style.visibility</p:attrName>
                                        </p:attrNameLst>
                                      </p:cBhvr>
                                      <p:to>
                                        <p:strVal val="visible"/>
                                      </p:to>
                                    </p:set>
                                  </p:childTnLst>
                                </p:cTn>
                              </p:par>
                            </p:childTnLst>
                          </p:cTn>
                        </p:par>
                        <p:par>
                          <p:cTn id="392" fill="hold" nodeType="afterGroup">
                            <p:stCondLst>
                              <p:cond delay="128000"/>
                            </p:stCondLst>
                            <p:childTnLst>
                              <p:par>
                                <p:cTn id="393" presetID="1" presetClass="entr" presetSubtype="0" fill="hold" nodeType="afterEffect">
                                  <p:stCondLst>
                                    <p:cond delay="1000"/>
                                  </p:stCondLst>
                                  <p:childTnLst>
                                    <p:set>
                                      <p:cBhvr>
                                        <p:cTn id="394" dur="1" fill="hold">
                                          <p:stCondLst>
                                            <p:cond delay="0"/>
                                          </p:stCondLst>
                                        </p:cTn>
                                        <p:tgtEl>
                                          <p:spTgt spid="15950"/>
                                        </p:tgtEl>
                                        <p:attrNameLst>
                                          <p:attrName>style.visibility</p:attrName>
                                        </p:attrNameLst>
                                      </p:cBhvr>
                                      <p:to>
                                        <p:strVal val="visible"/>
                                      </p:to>
                                    </p:set>
                                  </p:childTnLst>
                                </p:cTn>
                              </p:par>
                            </p:childTnLst>
                          </p:cTn>
                        </p:par>
                        <p:par>
                          <p:cTn id="395" fill="hold" nodeType="afterGroup">
                            <p:stCondLst>
                              <p:cond delay="129000"/>
                            </p:stCondLst>
                            <p:childTnLst>
                              <p:par>
                                <p:cTn id="396" presetID="1" presetClass="entr" presetSubtype="0" fill="hold" nodeType="afterEffect">
                                  <p:stCondLst>
                                    <p:cond delay="1000"/>
                                  </p:stCondLst>
                                  <p:childTnLst>
                                    <p:set>
                                      <p:cBhvr>
                                        <p:cTn id="397" dur="1" fill="hold">
                                          <p:stCondLst>
                                            <p:cond delay="0"/>
                                          </p:stCondLst>
                                        </p:cTn>
                                        <p:tgtEl>
                                          <p:spTgt spid="15951"/>
                                        </p:tgtEl>
                                        <p:attrNameLst>
                                          <p:attrName>style.visibility</p:attrName>
                                        </p:attrNameLst>
                                      </p:cBhvr>
                                      <p:to>
                                        <p:strVal val="visible"/>
                                      </p:to>
                                    </p:set>
                                  </p:childTnLst>
                                </p:cTn>
                              </p:par>
                            </p:childTnLst>
                          </p:cTn>
                        </p:par>
                        <p:par>
                          <p:cTn id="398" fill="hold" nodeType="afterGroup">
                            <p:stCondLst>
                              <p:cond delay="130000"/>
                            </p:stCondLst>
                            <p:childTnLst>
                              <p:par>
                                <p:cTn id="399" presetID="1" presetClass="entr" presetSubtype="0" fill="hold" nodeType="afterEffect">
                                  <p:stCondLst>
                                    <p:cond delay="1000"/>
                                  </p:stCondLst>
                                  <p:childTnLst>
                                    <p:set>
                                      <p:cBhvr>
                                        <p:cTn id="400" dur="1" fill="hold">
                                          <p:stCondLst>
                                            <p:cond delay="0"/>
                                          </p:stCondLst>
                                        </p:cTn>
                                        <p:tgtEl>
                                          <p:spTgt spid="15952"/>
                                        </p:tgtEl>
                                        <p:attrNameLst>
                                          <p:attrName>style.visibility</p:attrName>
                                        </p:attrNameLst>
                                      </p:cBhvr>
                                      <p:to>
                                        <p:strVal val="visible"/>
                                      </p:to>
                                    </p:set>
                                  </p:childTnLst>
                                </p:cTn>
                              </p:par>
                            </p:childTnLst>
                          </p:cTn>
                        </p:par>
                        <p:par>
                          <p:cTn id="401" fill="hold" nodeType="afterGroup">
                            <p:stCondLst>
                              <p:cond delay="131000"/>
                            </p:stCondLst>
                            <p:childTnLst>
                              <p:par>
                                <p:cTn id="402" presetID="1" presetClass="entr" presetSubtype="0" fill="hold" nodeType="afterEffect">
                                  <p:stCondLst>
                                    <p:cond delay="1000"/>
                                  </p:stCondLst>
                                  <p:childTnLst>
                                    <p:set>
                                      <p:cBhvr>
                                        <p:cTn id="403" dur="1" fill="hold">
                                          <p:stCondLst>
                                            <p:cond delay="0"/>
                                          </p:stCondLst>
                                        </p:cTn>
                                        <p:tgtEl>
                                          <p:spTgt spid="15953"/>
                                        </p:tgtEl>
                                        <p:attrNameLst>
                                          <p:attrName>style.visibility</p:attrName>
                                        </p:attrNameLst>
                                      </p:cBhvr>
                                      <p:to>
                                        <p:strVal val="visible"/>
                                      </p:to>
                                    </p:set>
                                  </p:childTnLst>
                                </p:cTn>
                              </p:par>
                            </p:childTnLst>
                          </p:cTn>
                        </p:par>
                        <p:par>
                          <p:cTn id="404" fill="hold" nodeType="afterGroup">
                            <p:stCondLst>
                              <p:cond delay="132000"/>
                            </p:stCondLst>
                            <p:childTnLst>
                              <p:par>
                                <p:cTn id="405" presetID="1" presetClass="entr" presetSubtype="0" fill="hold" nodeType="afterEffect">
                                  <p:stCondLst>
                                    <p:cond delay="1000"/>
                                  </p:stCondLst>
                                  <p:childTnLst>
                                    <p:set>
                                      <p:cBhvr>
                                        <p:cTn id="406" dur="1" fill="hold">
                                          <p:stCondLst>
                                            <p:cond delay="0"/>
                                          </p:stCondLst>
                                        </p:cTn>
                                        <p:tgtEl>
                                          <p:spTgt spid="15954"/>
                                        </p:tgtEl>
                                        <p:attrNameLst>
                                          <p:attrName>style.visibility</p:attrName>
                                        </p:attrNameLst>
                                      </p:cBhvr>
                                      <p:to>
                                        <p:strVal val="visible"/>
                                      </p:to>
                                    </p:set>
                                  </p:childTnLst>
                                </p:cTn>
                              </p:par>
                            </p:childTnLst>
                          </p:cTn>
                        </p:par>
                        <p:par>
                          <p:cTn id="407" fill="hold" nodeType="afterGroup">
                            <p:stCondLst>
                              <p:cond delay="133000"/>
                            </p:stCondLst>
                            <p:childTnLst>
                              <p:par>
                                <p:cTn id="408" presetID="1" presetClass="entr" presetSubtype="0" fill="hold" nodeType="afterEffect">
                                  <p:stCondLst>
                                    <p:cond delay="1000"/>
                                  </p:stCondLst>
                                  <p:childTnLst>
                                    <p:set>
                                      <p:cBhvr>
                                        <p:cTn id="409" dur="1" fill="hold">
                                          <p:stCondLst>
                                            <p:cond delay="0"/>
                                          </p:stCondLst>
                                        </p:cTn>
                                        <p:tgtEl>
                                          <p:spTgt spid="15955"/>
                                        </p:tgtEl>
                                        <p:attrNameLst>
                                          <p:attrName>style.visibility</p:attrName>
                                        </p:attrNameLst>
                                      </p:cBhvr>
                                      <p:to>
                                        <p:strVal val="visible"/>
                                      </p:to>
                                    </p:set>
                                  </p:childTnLst>
                                </p:cTn>
                              </p:par>
                            </p:childTnLst>
                          </p:cTn>
                        </p:par>
                        <p:par>
                          <p:cTn id="410" fill="hold" nodeType="afterGroup">
                            <p:stCondLst>
                              <p:cond delay="134000"/>
                            </p:stCondLst>
                            <p:childTnLst>
                              <p:par>
                                <p:cTn id="411" presetID="1" presetClass="entr" presetSubtype="0" fill="hold" nodeType="afterEffect">
                                  <p:stCondLst>
                                    <p:cond delay="1000"/>
                                  </p:stCondLst>
                                  <p:childTnLst>
                                    <p:set>
                                      <p:cBhvr>
                                        <p:cTn id="412" dur="1" fill="hold">
                                          <p:stCondLst>
                                            <p:cond delay="0"/>
                                          </p:stCondLst>
                                        </p:cTn>
                                        <p:tgtEl>
                                          <p:spTgt spid="15956"/>
                                        </p:tgtEl>
                                        <p:attrNameLst>
                                          <p:attrName>style.visibility</p:attrName>
                                        </p:attrNameLst>
                                      </p:cBhvr>
                                      <p:to>
                                        <p:strVal val="visible"/>
                                      </p:to>
                                    </p:set>
                                  </p:childTnLst>
                                </p:cTn>
                              </p:par>
                            </p:childTnLst>
                          </p:cTn>
                        </p:par>
                        <p:par>
                          <p:cTn id="413" fill="hold" nodeType="afterGroup">
                            <p:stCondLst>
                              <p:cond delay="135000"/>
                            </p:stCondLst>
                            <p:childTnLst>
                              <p:par>
                                <p:cTn id="414" presetID="1" presetClass="entr" presetSubtype="0" fill="hold" nodeType="afterEffect">
                                  <p:stCondLst>
                                    <p:cond delay="1000"/>
                                  </p:stCondLst>
                                  <p:childTnLst>
                                    <p:set>
                                      <p:cBhvr>
                                        <p:cTn id="415" dur="1" fill="hold">
                                          <p:stCondLst>
                                            <p:cond delay="0"/>
                                          </p:stCondLst>
                                        </p:cTn>
                                        <p:tgtEl>
                                          <p:spTgt spid="15957"/>
                                        </p:tgtEl>
                                        <p:attrNameLst>
                                          <p:attrName>style.visibility</p:attrName>
                                        </p:attrNameLst>
                                      </p:cBhvr>
                                      <p:to>
                                        <p:strVal val="visible"/>
                                      </p:to>
                                    </p:set>
                                  </p:childTnLst>
                                </p:cTn>
                              </p:par>
                            </p:childTnLst>
                          </p:cTn>
                        </p:par>
                        <p:par>
                          <p:cTn id="416" fill="hold" nodeType="afterGroup">
                            <p:stCondLst>
                              <p:cond delay="136000"/>
                            </p:stCondLst>
                            <p:childTnLst>
                              <p:par>
                                <p:cTn id="417" presetID="1" presetClass="entr" presetSubtype="0" fill="hold" nodeType="afterEffect">
                                  <p:stCondLst>
                                    <p:cond delay="1000"/>
                                  </p:stCondLst>
                                  <p:childTnLst>
                                    <p:set>
                                      <p:cBhvr>
                                        <p:cTn id="418" dur="1" fill="hold">
                                          <p:stCondLst>
                                            <p:cond delay="0"/>
                                          </p:stCondLst>
                                        </p:cTn>
                                        <p:tgtEl>
                                          <p:spTgt spid="15958"/>
                                        </p:tgtEl>
                                        <p:attrNameLst>
                                          <p:attrName>style.visibility</p:attrName>
                                        </p:attrNameLst>
                                      </p:cBhvr>
                                      <p:to>
                                        <p:strVal val="visible"/>
                                      </p:to>
                                    </p:set>
                                  </p:childTnLst>
                                </p:cTn>
                              </p:par>
                            </p:childTnLst>
                          </p:cTn>
                        </p:par>
                        <p:par>
                          <p:cTn id="419" fill="hold" nodeType="afterGroup">
                            <p:stCondLst>
                              <p:cond delay="137000"/>
                            </p:stCondLst>
                            <p:childTnLst>
                              <p:par>
                                <p:cTn id="420" presetID="1" presetClass="entr" presetSubtype="0" fill="hold" nodeType="afterEffect">
                                  <p:stCondLst>
                                    <p:cond delay="1000"/>
                                  </p:stCondLst>
                                  <p:childTnLst>
                                    <p:set>
                                      <p:cBhvr>
                                        <p:cTn id="421" dur="1" fill="hold">
                                          <p:stCondLst>
                                            <p:cond delay="0"/>
                                          </p:stCondLst>
                                        </p:cTn>
                                        <p:tgtEl>
                                          <p:spTgt spid="15959"/>
                                        </p:tgtEl>
                                        <p:attrNameLst>
                                          <p:attrName>style.visibility</p:attrName>
                                        </p:attrNameLst>
                                      </p:cBhvr>
                                      <p:to>
                                        <p:strVal val="visible"/>
                                      </p:to>
                                    </p:set>
                                  </p:childTnLst>
                                </p:cTn>
                              </p:par>
                            </p:childTnLst>
                          </p:cTn>
                        </p:par>
                        <p:par>
                          <p:cTn id="422" fill="hold" nodeType="afterGroup">
                            <p:stCondLst>
                              <p:cond delay="138000"/>
                            </p:stCondLst>
                            <p:childTnLst>
                              <p:par>
                                <p:cTn id="423" presetID="1" presetClass="entr" presetSubtype="0" fill="hold" nodeType="afterEffect">
                                  <p:stCondLst>
                                    <p:cond delay="1000"/>
                                  </p:stCondLst>
                                  <p:childTnLst>
                                    <p:set>
                                      <p:cBhvr>
                                        <p:cTn id="424" dur="1" fill="hold">
                                          <p:stCondLst>
                                            <p:cond delay="0"/>
                                          </p:stCondLst>
                                        </p:cTn>
                                        <p:tgtEl>
                                          <p:spTgt spid="15960"/>
                                        </p:tgtEl>
                                        <p:attrNameLst>
                                          <p:attrName>style.visibility</p:attrName>
                                        </p:attrNameLst>
                                      </p:cBhvr>
                                      <p:to>
                                        <p:strVal val="visible"/>
                                      </p:to>
                                    </p:set>
                                  </p:childTnLst>
                                </p:cTn>
                              </p:par>
                            </p:childTnLst>
                          </p:cTn>
                        </p:par>
                        <p:par>
                          <p:cTn id="425" fill="hold" nodeType="afterGroup">
                            <p:stCondLst>
                              <p:cond delay="139000"/>
                            </p:stCondLst>
                            <p:childTnLst>
                              <p:par>
                                <p:cTn id="426" presetID="1" presetClass="entr" presetSubtype="0" fill="hold" nodeType="afterEffect">
                                  <p:stCondLst>
                                    <p:cond delay="1000"/>
                                  </p:stCondLst>
                                  <p:childTnLst>
                                    <p:set>
                                      <p:cBhvr>
                                        <p:cTn id="427" dur="1" fill="hold">
                                          <p:stCondLst>
                                            <p:cond delay="0"/>
                                          </p:stCondLst>
                                        </p:cTn>
                                        <p:tgtEl>
                                          <p:spTgt spid="15961"/>
                                        </p:tgtEl>
                                        <p:attrNameLst>
                                          <p:attrName>style.visibility</p:attrName>
                                        </p:attrNameLst>
                                      </p:cBhvr>
                                      <p:to>
                                        <p:strVal val="visible"/>
                                      </p:to>
                                    </p:set>
                                  </p:childTnLst>
                                </p:cTn>
                              </p:par>
                            </p:childTnLst>
                          </p:cTn>
                        </p:par>
                        <p:par>
                          <p:cTn id="428" fill="hold" nodeType="afterGroup">
                            <p:stCondLst>
                              <p:cond delay="140000"/>
                            </p:stCondLst>
                            <p:childTnLst>
                              <p:par>
                                <p:cTn id="429" presetID="1" presetClass="entr" presetSubtype="0" fill="hold" nodeType="afterEffect">
                                  <p:stCondLst>
                                    <p:cond delay="1000"/>
                                  </p:stCondLst>
                                  <p:childTnLst>
                                    <p:set>
                                      <p:cBhvr>
                                        <p:cTn id="430" dur="1" fill="hold">
                                          <p:stCondLst>
                                            <p:cond delay="0"/>
                                          </p:stCondLst>
                                        </p:cTn>
                                        <p:tgtEl>
                                          <p:spTgt spid="15962"/>
                                        </p:tgtEl>
                                        <p:attrNameLst>
                                          <p:attrName>style.visibility</p:attrName>
                                        </p:attrNameLst>
                                      </p:cBhvr>
                                      <p:to>
                                        <p:strVal val="visible"/>
                                      </p:to>
                                    </p:set>
                                  </p:childTnLst>
                                </p:cTn>
                              </p:par>
                            </p:childTnLst>
                          </p:cTn>
                        </p:par>
                        <p:par>
                          <p:cTn id="431" fill="hold" nodeType="afterGroup">
                            <p:stCondLst>
                              <p:cond delay="141000"/>
                            </p:stCondLst>
                            <p:childTnLst>
                              <p:par>
                                <p:cTn id="432" presetID="1" presetClass="entr" presetSubtype="0" fill="hold" nodeType="afterEffect">
                                  <p:stCondLst>
                                    <p:cond delay="1000"/>
                                  </p:stCondLst>
                                  <p:childTnLst>
                                    <p:set>
                                      <p:cBhvr>
                                        <p:cTn id="433" dur="1" fill="hold">
                                          <p:stCondLst>
                                            <p:cond delay="0"/>
                                          </p:stCondLst>
                                        </p:cTn>
                                        <p:tgtEl>
                                          <p:spTgt spid="15963"/>
                                        </p:tgtEl>
                                        <p:attrNameLst>
                                          <p:attrName>style.visibility</p:attrName>
                                        </p:attrNameLst>
                                      </p:cBhvr>
                                      <p:to>
                                        <p:strVal val="visible"/>
                                      </p:to>
                                    </p:set>
                                  </p:childTnLst>
                                </p:cTn>
                              </p:par>
                            </p:childTnLst>
                          </p:cTn>
                        </p:par>
                        <p:par>
                          <p:cTn id="434" fill="hold" nodeType="afterGroup">
                            <p:stCondLst>
                              <p:cond delay="142000"/>
                            </p:stCondLst>
                            <p:childTnLst>
                              <p:par>
                                <p:cTn id="435" presetID="1" presetClass="entr" presetSubtype="0" fill="hold" nodeType="afterEffect">
                                  <p:stCondLst>
                                    <p:cond delay="1000"/>
                                  </p:stCondLst>
                                  <p:childTnLst>
                                    <p:set>
                                      <p:cBhvr>
                                        <p:cTn id="436" dur="1" fill="hold">
                                          <p:stCondLst>
                                            <p:cond delay="0"/>
                                          </p:stCondLst>
                                        </p:cTn>
                                        <p:tgtEl>
                                          <p:spTgt spid="15964"/>
                                        </p:tgtEl>
                                        <p:attrNameLst>
                                          <p:attrName>style.visibility</p:attrName>
                                        </p:attrNameLst>
                                      </p:cBhvr>
                                      <p:to>
                                        <p:strVal val="visible"/>
                                      </p:to>
                                    </p:set>
                                  </p:childTnLst>
                                </p:cTn>
                              </p:par>
                            </p:childTnLst>
                          </p:cTn>
                        </p:par>
                        <p:par>
                          <p:cTn id="437" fill="hold" nodeType="afterGroup">
                            <p:stCondLst>
                              <p:cond delay="143000"/>
                            </p:stCondLst>
                            <p:childTnLst>
                              <p:par>
                                <p:cTn id="438" presetID="1" presetClass="entr" presetSubtype="0" fill="hold" nodeType="afterEffect">
                                  <p:stCondLst>
                                    <p:cond delay="1000"/>
                                  </p:stCondLst>
                                  <p:childTnLst>
                                    <p:set>
                                      <p:cBhvr>
                                        <p:cTn id="439" dur="1" fill="hold">
                                          <p:stCondLst>
                                            <p:cond delay="0"/>
                                          </p:stCondLst>
                                        </p:cTn>
                                        <p:tgtEl>
                                          <p:spTgt spid="15965"/>
                                        </p:tgtEl>
                                        <p:attrNameLst>
                                          <p:attrName>style.visibility</p:attrName>
                                        </p:attrNameLst>
                                      </p:cBhvr>
                                      <p:to>
                                        <p:strVal val="visible"/>
                                      </p:to>
                                    </p:set>
                                  </p:childTnLst>
                                </p:cTn>
                              </p:par>
                            </p:childTnLst>
                          </p:cTn>
                        </p:par>
                        <p:par>
                          <p:cTn id="440" fill="hold" nodeType="afterGroup">
                            <p:stCondLst>
                              <p:cond delay="144000"/>
                            </p:stCondLst>
                            <p:childTnLst>
                              <p:par>
                                <p:cTn id="441" presetID="1" presetClass="entr" presetSubtype="0" fill="hold" nodeType="afterEffect">
                                  <p:stCondLst>
                                    <p:cond delay="1000"/>
                                  </p:stCondLst>
                                  <p:childTnLst>
                                    <p:set>
                                      <p:cBhvr>
                                        <p:cTn id="442" dur="1" fill="hold">
                                          <p:stCondLst>
                                            <p:cond delay="0"/>
                                          </p:stCondLst>
                                        </p:cTn>
                                        <p:tgtEl>
                                          <p:spTgt spid="15966"/>
                                        </p:tgtEl>
                                        <p:attrNameLst>
                                          <p:attrName>style.visibility</p:attrName>
                                        </p:attrNameLst>
                                      </p:cBhvr>
                                      <p:to>
                                        <p:strVal val="visible"/>
                                      </p:to>
                                    </p:set>
                                  </p:childTnLst>
                                </p:cTn>
                              </p:par>
                            </p:childTnLst>
                          </p:cTn>
                        </p:par>
                        <p:par>
                          <p:cTn id="443" fill="hold" nodeType="afterGroup">
                            <p:stCondLst>
                              <p:cond delay="145000"/>
                            </p:stCondLst>
                            <p:childTnLst>
                              <p:par>
                                <p:cTn id="444" presetID="1" presetClass="entr" presetSubtype="0" fill="hold" nodeType="afterEffect">
                                  <p:stCondLst>
                                    <p:cond delay="1000"/>
                                  </p:stCondLst>
                                  <p:childTnLst>
                                    <p:set>
                                      <p:cBhvr>
                                        <p:cTn id="445" dur="1" fill="hold">
                                          <p:stCondLst>
                                            <p:cond delay="0"/>
                                          </p:stCondLst>
                                        </p:cTn>
                                        <p:tgtEl>
                                          <p:spTgt spid="15967"/>
                                        </p:tgtEl>
                                        <p:attrNameLst>
                                          <p:attrName>style.visibility</p:attrName>
                                        </p:attrNameLst>
                                      </p:cBhvr>
                                      <p:to>
                                        <p:strVal val="visible"/>
                                      </p:to>
                                    </p:set>
                                  </p:childTnLst>
                                </p:cTn>
                              </p:par>
                            </p:childTnLst>
                          </p:cTn>
                        </p:par>
                        <p:par>
                          <p:cTn id="446" fill="hold" nodeType="afterGroup">
                            <p:stCondLst>
                              <p:cond delay="146000"/>
                            </p:stCondLst>
                            <p:childTnLst>
                              <p:par>
                                <p:cTn id="447" presetID="1" presetClass="entr" presetSubtype="0" fill="hold" nodeType="afterEffect">
                                  <p:stCondLst>
                                    <p:cond delay="1000"/>
                                  </p:stCondLst>
                                  <p:childTnLst>
                                    <p:set>
                                      <p:cBhvr>
                                        <p:cTn id="448" dur="1" fill="hold">
                                          <p:stCondLst>
                                            <p:cond delay="0"/>
                                          </p:stCondLst>
                                        </p:cTn>
                                        <p:tgtEl>
                                          <p:spTgt spid="15968"/>
                                        </p:tgtEl>
                                        <p:attrNameLst>
                                          <p:attrName>style.visibility</p:attrName>
                                        </p:attrNameLst>
                                      </p:cBhvr>
                                      <p:to>
                                        <p:strVal val="visible"/>
                                      </p:to>
                                    </p:set>
                                  </p:childTnLst>
                                </p:cTn>
                              </p:par>
                            </p:childTnLst>
                          </p:cTn>
                        </p:par>
                        <p:par>
                          <p:cTn id="449" fill="hold" nodeType="afterGroup">
                            <p:stCondLst>
                              <p:cond delay="147000"/>
                            </p:stCondLst>
                            <p:childTnLst>
                              <p:par>
                                <p:cTn id="450" presetID="1" presetClass="entr" presetSubtype="0" fill="hold" nodeType="afterEffect">
                                  <p:stCondLst>
                                    <p:cond delay="1000"/>
                                  </p:stCondLst>
                                  <p:childTnLst>
                                    <p:set>
                                      <p:cBhvr>
                                        <p:cTn id="451" dur="1" fill="hold">
                                          <p:stCondLst>
                                            <p:cond delay="0"/>
                                          </p:stCondLst>
                                        </p:cTn>
                                        <p:tgtEl>
                                          <p:spTgt spid="15969"/>
                                        </p:tgtEl>
                                        <p:attrNameLst>
                                          <p:attrName>style.visibility</p:attrName>
                                        </p:attrNameLst>
                                      </p:cBhvr>
                                      <p:to>
                                        <p:strVal val="visible"/>
                                      </p:to>
                                    </p:set>
                                  </p:childTnLst>
                                </p:cTn>
                              </p:par>
                            </p:childTnLst>
                          </p:cTn>
                        </p:par>
                        <p:par>
                          <p:cTn id="452" fill="hold" nodeType="afterGroup">
                            <p:stCondLst>
                              <p:cond delay="148000"/>
                            </p:stCondLst>
                            <p:childTnLst>
                              <p:par>
                                <p:cTn id="453" presetID="1" presetClass="entr" presetSubtype="0" fill="hold" nodeType="afterEffect">
                                  <p:stCondLst>
                                    <p:cond delay="1000"/>
                                  </p:stCondLst>
                                  <p:childTnLst>
                                    <p:set>
                                      <p:cBhvr>
                                        <p:cTn id="454" dur="1" fill="hold">
                                          <p:stCondLst>
                                            <p:cond delay="0"/>
                                          </p:stCondLst>
                                        </p:cTn>
                                        <p:tgtEl>
                                          <p:spTgt spid="15970"/>
                                        </p:tgtEl>
                                        <p:attrNameLst>
                                          <p:attrName>style.visibility</p:attrName>
                                        </p:attrNameLst>
                                      </p:cBhvr>
                                      <p:to>
                                        <p:strVal val="visible"/>
                                      </p:to>
                                    </p:set>
                                  </p:childTnLst>
                                </p:cTn>
                              </p:par>
                            </p:childTnLst>
                          </p:cTn>
                        </p:par>
                        <p:par>
                          <p:cTn id="455" fill="hold" nodeType="afterGroup">
                            <p:stCondLst>
                              <p:cond delay="149000"/>
                            </p:stCondLst>
                            <p:childTnLst>
                              <p:par>
                                <p:cTn id="456" presetID="1" presetClass="entr" presetSubtype="0" fill="hold" nodeType="afterEffect">
                                  <p:stCondLst>
                                    <p:cond delay="1000"/>
                                  </p:stCondLst>
                                  <p:childTnLst>
                                    <p:set>
                                      <p:cBhvr>
                                        <p:cTn id="457" dur="1" fill="hold">
                                          <p:stCondLst>
                                            <p:cond delay="0"/>
                                          </p:stCondLst>
                                        </p:cTn>
                                        <p:tgtEl>
                                          <p:spTgt spid="15971"/>
                                        </p:tgtEl>
                                        <p:attrNameLst>
                                          <p:attrName>style.visibility</p:attrName>
                                        </p:attrNameLst>
                                      </p:cBhvr>
                                      <p:to>
                                        <p:strVal val="visible"/>
                                      </p:to>
                                    </p:set>
                                  </p:childTnLst>
                                </p:cTn>
                              </p:par>
                            </p:childTnLst>
                          </p:cTn>
                        </p:par>
                        <p:par>
                          <p:cTn id="458" fill="hold" nodeType="afterGroup">
                            <p:stCondLst>
                              <p:cond delay="150000"/>
                            </p:stCondLst>
                            <p:childTnLst>
                              <p:par>
                                <p:cTn id="459" presetID="1" presetClass="entr" presetSubtype="0" fill="hold" nodeType="afterEffect">
                                  <p:stCondLst>
                                    <p:cond delay="1000"/>
                                  </p:stCondLst>
                                  <p:childTnLst>
                                    <p:set>
                                      <p:cBhvr>
                                        <p:cTn id="460" dur="1" fill="hold">
                                          <p:stCondLst>
                                            <p:cond delay="0"/>
                                          </p:stCondLst>
                                        </p:cTn>
                                        <p:tgtEl>
                                          <p:spTgt spid="15972"/>
                                        </p:tgtEl>
                                        <p:attrNameLst>
                                          <p:attrName>style.visibility</p:attrName>
                                        </p:attrNameLst>
                                      </p:cBhvr>
                                      <p:to>
                                        <p:strVal val="visible"/>
                                      </p:to>
                                    </p:set>
                                  </p:childTnLst>
                                </p:cTn>
                              </p:par>
                            </p:childTnLst>
                          </p:cTn>
                        </p:par>
                        <p:par>
                          <p:cTn id="461" fill="hold" nodeType="afterGroup">
                            <p:stCondLst>
                              <p:cond delay="151000"/>
                            </p:stCondLst>
                            <p:childTnLst>
                              <p:par>
                                <p:cTn id="462" presetID="1" presetClass="entr" presetSubtype="0" fill="hold" nodeType="afterEffect">
                                  <p:stCondLst>
                                    <p:cond delay="1000"/>
                                  </p:stCondLst>
                                  <p:childTnLst>
                                    <p:set>
                                      <p:cBhvr>
                                        <p:cTn id="463" dur="1" fill="hold">
                                          <p:stCondLst>
                                            <p:cond delay="0"/>
                                          </p:stCondLst>
                                        </p:cTn>
                                        <p:tgtEl>
                                          <p:spTgt spid="15973"/>
                                        </p:tgtEl>
                                        <p:attrNameLst>
                                          <p:attrName>style.visibility</p:attrName>
                                        </p:attrNameLst>
                                      </p:cBhvr>
                                      <p:to>
                                        <p:strVal val="visible"/>
                                      </p:to>
                                    </p:set>
                                  </p:childTnLst>
                                </p:cTn>
                              </p:par>
                            </p:childTnLst>
                          </p:cTn>
                        </p:par>
                        <p:par>
                          <p:cTn id="464" fill="hold" nodeType="afterGroup">
                            <p:stCondLst>
                              <p:cond delay="152000"/>
                            </p:stCondLst>
                            <p:childTnLst>
                              <p:par>
                                <p:cTn id="465" presetID="1" presetClass="entr" presetSubtype="0" fill="hold" nodeType="afterEffect">
                                  <p:stCondLst>
                                    <p:cond delay="1000"/>
                                  </p:stCondLst>
                                  <p:childTnLst>
                                    <p:set>
                                      <p:cBhvr>
                                        <p:cTn id="466" dur="1" fill="hold">
                                          <p:stCondLst>
                                            <p:cond delay="0"/>
                                          </p:stCondLst>
                                        </p:cTn>
                                        <p:tgtEl>
                                          <p:spTgt spid="15974"/>
                                        </p:tgtEl>
                                        <p:attrNameLst>
                                          <p:attrName>style.visibility</p:attrName>
                                        </p:attrNameLst>
                                      </p:cBhvr>
                                      <p:to>
                                        <p:strVal val="visible"/>
                                      </p:to>
                                    </p:set>
                                  </p:childTnLst>
                                </p:cTn>
                              </p:par>
                            </p:childTnLst>
                          </p:cTn>
                        </p:par>
                        <p:par>
                          <p:cTn id="467" fill="hold" nodeType="afterGroup">
                            <p:stCondLst>
                              <p:cond delay="153000"/>
                            </p:stCondLst>
                            <p:childTnLst>
                              <p:par>
                                <p:cTn id="468" presetID="1" presetClass="entr" presetSubtype="0" fill="hold" nodeType="afterEffect">
                                  <p:stCondLst>
                                    <p:cond delay="1000"/>
                                  </p:stCondLst>
                                  <p:childTnLst>
                                    <p:set>
                                      <p:cBhvr>
                                        <p:cTn id="469" dur="1" fill="hold">
                                          <p:stCondLst>
                                            <p:cond delay="0"/>
                                          </p:stCondLst>
                                        </p:cTn>
                                        <p:tgtEl>
                                          <p:spTgt spid="15975"/>
                                        </p:tgtEl>
                                        <p:attrNameLst>
                                          <p:attrName>style.visibility</p:attrName>
                                        </p:attrNameLst>
                                      </p:cBhvr>
                                      <p:to>
                                        <p:strVal val="visible"/>
                                      </p:to>
                                    </p:set>
                                  </p:childTnLst>
                                </p:cTn>
                              </p:par>
                            </p:childTnLst>
                          </p:cTn>
                        </p:par>
                        <p:par>
                          <p:cTn id="470" fill="hold" nodeType="afterGroup">
                            <p:stCondLst>
                              <p:cond delay="154000"/>
                            </p:stCondLst>
                            <p:childTnLst>
                              <p:par>
                                <p:cTn id="471" presetID="1" presetClass="entr" presetSubtype="0" fill="hold" nodeType="afterEffect">
                                  <p:stCondLst>
                                    <p:cond delay="1000"/>
                                  </p:stCondLst>
                                  <p:childTnLst>
                                    <p:set>
                                      <p:cBhvr>
                                        <p:cTn id="472" dur="1" fill="hold">
                                          <p:stCondLst>
                                            <p:cond delay="0"/>
                                          </p:stCondLst>
                                        </p:cTn>
                                        <p:tgtEl>
                                          <p:spTgt spid="15976"/>
                                        </p:tgtEl>
                                        <p:attrNameLst>
                                          <p:attrName>style.visibility</p:attrName>
                                        </p:attrNameLst>
                                      </p:cBhvr>
                                      <p:to>
                                        <p:strVal val="visible"/>
                                      </p:to>
                                    </p:set>
                                  </p:childTnLst>
                                </p:cTn>
                              </p:par>
                            </p:childTnLst>
                          </p:cTn>
                        </p:par>
                        <p:par>
                          <p:cTn id="473" fill="hold" nodeType="afterGroup">
                            <p:stCondLst>
                              <p:cond delay="155000"/>
                            </p:stCondLst>
                            <p:childTnLst>
                              <p:par>
                                <p:cTn id="474" presetID="1" presetClass="entr" presetSubtype="0" fill="hold" nodeType="afterEffect">
                                  <p:stCondLst>
                                    <p:cond delay="1000"/>
                                  </p:stCondLst>
                                  <p:childTnLst>
                                    <p:set>
                                      <p:cBhvr>
                                        <p:cTn id="475" dur="1" fill="hold">
                                          <p:stCondLst>
                                            <p:cond delay="0"/>
                                          </p:stCondLst>
                                        </p:cTn>
                                        <p:tgtEl>
                                          <p:spTgt spid="15977"/>
                                        </p:tgtEl>
                                        <p:attrNameLst>
                                          <p:attrName>style.visibility</p:attrName>
                                        </p:attrNameLst>
                                      </p:cBhvr>
                                      <p:to>
                                        <p:strVal val="visible"/>
                                      </p:to>
                                    </p:set>
                                  </p:childTnLst>
                                </p:cTn>
                              </p:par>
                            </p:childTnLst>
                          </p:cTn>
                        </p:par>
                        <p:par>
                          <p:cTn id="476" fill="hold" nodeType="afterGroup">
                            <p:stCondLst>
                              <p:cond delay="156000"/>
                            </p:stCondLst>
                            <p:childTnLst>
                              <p:par>
                                <p:cTn id="477" presetID="1" presetClass="entr" presetSubtype="0" fill="hold" nodeType="afterEffect">
                                  <p:stCondLst>
                                    <p:cond delay="1000"/>
                                  </p:stCondLst>
                                  <p:childTnLst>
                                    <p:set>
                                      <p:cBhvr>
                                        <p:cTn id="478" dur="1" fill="hold">
                                          <p:stCondLst>
                                            <p:cond delay="0"/>
                                          </p:stCondLst>
                                        </p:cTn>
                                        <p:tgtEl>
                                          <p:spTgt spid="15978"/>
                                        </p:tgtEl>
                                        <p:attrNameLst>
                                          <p:attrName>style.visibility</p:attrName>
                                        </p:attrNameLst>
                                      </p:cBhvr>
                                      <p:to>
                                        <p:strVal val="visible"/>
                                      </p:to>
                                    </p:set>
                                  </p:childTnLst>
                                </p:cTn>
                              </p:par>
                            </p:childTnLst>
                          </p:cTn>
                        </p:par>
                        <p:par>
                          <p:cTn id="479" fill="hold" nodeType="afterGroup">
                            <p:stCondLst>
                              <p:cond delay="157000"/>
                            </p:stCondLst>
                            <p:childTnLst>
                              <p:par>
                                <p:cTn id="480" presetID="1" presetClass="entr" presetSubtype="0" fill="hold" nodeType="afterEffect">
                                  <p:stCondLst>
                                    <p:cond delay="1000"/>
                                  </p:stCondLst>
                                  <p:childTnLst>
                                    <p:set>
                                      <p:cBhvr>
                                        <p:cTn id="481" dur="1" fill="hold">
                                          <p:stCondLst>
                                            <p:cond delay="0"/>
                                          </p:stCondLst>
                                        </p:cTn>
                                        <p:tgtEl>
                                          <p:spTgt spid="15979"/>
                                        </p:tgtEl>
                                        <p:attrNameLst>
                                          <p:attrName>style.visibility</p:attrName>
                                        </p:attrNameLst>
                                      </p:cBhvr>
                                      <p:to>
                                        <p:strVal val="visible"/>
                                      </p:to>
                                    </p:set>
                                  </p:childTnLst>
                                </p:cTn>
                              </p:par>
                            </p:childTnLst>
                          </p:cTn>
                        </p:par>
                        <p:par>
                          <p:cTn id="482" fill="hold" nodeType="afterGroup">
                            <p:stCondLst>
                              <p:cond delay="158000"/>
                            </p:stCondLst>
                            <p:childTnLst>
                              <p:par>
                                <p:cTn id="483" presetID="1" presetClass="entr" presetSubtype="0" fill="hold" nodeType="afterEffect">
                                  <p:stCondLst>
                                    <p:cond delay="1000"/>
                                  </p:stCondLst>
                                  <p:childTnLst>
                                    <p:set>
                                      <p:cBhvr>
                                        <p:cTn id="484" dur="1" fill="hold">
                                          <p:stCondLst>
                                            <p:cond delay="0"/>
                                          </p:stCondLst>
                                        </p:cTn>
                                        <p:tgtEl>
                                          <p:spTgt spid="15980"/>
                                        </p:tgtEl>
                                        <p:attrNameLst>
                                          <p:attrName>style.visibility</p:attrName>
                                        </p:attrNameLst>
                                      </p:cBhvr>
                                      <p:to>
                                        <p:strVal val="visible"/>
                                      </p:to>
                                    </p:set>
                                  </p:childTnLst>
                                </p:cTn>
                              </p:par>
                            </p:childTnLst>
                          </p:cTn>
                        </p:par>
                        <p:par>
                          <p:cTn id="485" fill="hold" nodeType="afterGroup">
                            <p:stCondLst>
                              <p:cond delay="159000"/>
                            </p:stCondLst>
                            <p:childTnLst>
                              <p:par>
                                <p:cTn id="486" presetID="1" presetClass="entr" presetSubtype="0" fill="hold" nodeType="afterEffect">
                                  <p:stCondLst>
                                    <p:cond delay="1000"/>
                                  </p:stCondLst>
                                  <p:childTnLst>
                                    <p:set>
                                      <p:cBhvr>
                                        <p:cTn id="487" dur="1" fill="hold">
                                          <p:stCondLst>
                                            <p:cond delay="0"/>
                                          </p:stCondLst>
                                        </p:cTn>
                                        <p:tgtEl>
                                          <p:spTgt spid="15981"/>
                                        </p:tgtEl>
                                        <p:attrNameLst>
                                          <p:attrName>style.visibility</p:attrName>
                                        </p:attrNameLst>
                                      </p:cBhvr>
                                      <p:to>
                                        <p:strVal val="visible"/>
                                      </p:to>
                                    </p:set>
                                  </p:childTnLst>
                                </p:cTn>
                              </p:par>
                            </p:childTnLst>
                          </p:cTn>
                        </p:par>
                        <p:par>
                          <p:cTn id="488" fill="hold" nodeType="afterGroup">
                            <p:stCondLst>
                              <p:cond delay="160000"/>
                            </p:stCondLst>
                            <p:childTnLst>
                              <p:par>
                                <p:cTn id="489" presetID="1" presetClass="entr" presetSubtype="0" fill="hold" nodeType="afterEffect">
                                  <p:stCondLst>
                                    <p:cond delay="1000"/>
                                  </p:stCondLst>
                                  <p:childTnLst>
                                    <p:set>
                                      <p:cBhvr>
                                        <p:cTn id="490" dur="1" fill="hold">
                                          <p:stCondLst>
                                            <p:cond delay="0"/>
                                          </p:stCondLst>
                                        </p:cTn>
                                        <p:tgtEl>
                                          <p:spTgt spid="15982"/>
                                        </p:tgtEl>
                                        <p:attrNameLst>
                                          <p:attrName>style.visibility</p:attrName>
                                        </p:attrNameLst>
                                      </p:cBhvr>
                                      <p:to>
                                        <p:strVal val="visible"/>
                                      </p:to>
                                    </p:set>
                                  </p:childTnLst>
                                </p:cTn>
                              </p:par>
                            </p:childTnLst>
                          </p:cTn>
                        </p:par>
                        <p:par>
                          <p:cTn id="491" fill="hold" nodeType="afterGroup">
                            <p:stCondLst>
                              <p:cond delay="161000"/>
                            </p:stCondLst>
                            <p:childTnLst>
                              <p:par>
                                <p:cTn id="492" presetID="1" presetClass="entr" presetSubtype="0" fill="hold" nodeType="afterEffect">
                                  <p:stCondLst>
                                    <p:cond delay="1000"/>
                                  </p:stCondLst>
                                  <p:childTnLst>
                                    <p:set>
                                      <p:cBhvr>
                                        <p:cTn id="493" dur="1" fill="hold">
                                          <p:stCondLst>
                                            <p:cond delay="0"/>
                                          </p:stCondLst>
                                        </p:cTn>
                                        <p:tgtEl>
                                          <p:spTgt spid="15983"/>
                                        </p:tgtEl>
                                        <p:attrNameLst>
                                          <p:attrName>style.visibility</p:attrName>
                                        </p:attrNameLst>
                                      </p:cBhvr>
                                      <p:to>
                                        <p:strVal val="visible"/>
                                      </p:to>
                                    </p:set>
                                  </p:childTnLst>
                                </p:cTn>
                              </p:par>
                            </p:childTnLst>
                          </p:cTn>
                        </p:par>
                        <p:par>
                          <p:cTn id="494" fill="hold" nodeType="afterGroup">
                            <p:stCondLst>
                              <p:cond delay="162000"/>
                            </p:stCondLst>
                            <p:childTnLst>
                              <p:par>
                                <p:cTn id="495" presetID="1" presetClass="entr" presetSubtype="0" fill="hold" nodeType="afterEffect">
                                  <p:stCondLst>
                                    <p:cond delay="1000"/>
                                  </p:stCondLst>
                                  <p:childTnLst>
                                    <p:set>
                                      <p:cBhvr>
                                        <p:cTn id="496" dur="1" fill="hold">
                                          <p:stCondLst>
                                            <p:cond delay="0"/>
                                          </p:stCondLst>
                                        </p:cTn>
                                        <p:tgtEl>
                                          <p:spTgt spid="15984"/>
                                        </p:tgtEl>
                                        <p:attrNameLst>
                                          <p:attrName>style.visibility</p:attrName>
                                        </p:attrNameLst>
                                      </p:cBhvr>
                                      <p:to>
                                        <p:strVal val="visible"/>
                                      </p:to>
                                    </p:set>
                                  </p:childTnLst>
                                </p:cTn>
                              </p:par>
                            </p:childTnLst>
                          </p:cTn>
                        </p:par>
                        <p:par>
                          <p:cTn id="497" fill="hold" nodeType="afterGroup">
                            <p:stCondLst>
                              <p:cond delay="163000"/>
                            </p:stCondLst>
                            <p:childTnLst>
                              <p:par>
                                <p:cTn id="498" presetID="1" presetClass="entr" presetSubtype="0" fill="hold" nodeType="afterEffect">
                                  <p:stCondLst>
                                    <p:cond delay="1000"/>
                                  </p:stCondLst>
                                  <p:childTnLst>
                                    <p:set>
                                      <p:cBhvr>
                                        <p:cTn id="499" dur="1" fill="hold">
                                          <p:stCondLst>
                                            <p:cond delay="0"/>
                                          </p:stCondLst>
                                        </p:cTn>
                                        <p:tgtEl>
                                          <p:spTgt spid="15985"/>
                                        </p:tgtEl>
                                        <p:attrNameLst>
                                          <p:attrName>style.visibility</p:attrName>
                                        </p:attrNameLst>
                                      </p:cBhvr>
                                      <p:to>
                                        <p:strVal val="visible"/>
                                      </p:to>
                                    </p:set>
                                  </p:childTnLst>
                                </p:cTn>
                              </p:par>
                            </p:childTnLst>
                          </p:cTn>
                        </p:par>
                        <p:par>
                          <p:cTn id="500" fill="hold" nodeType="afterGroup">
                            <p:stCondLst>
                              <p:cond delay="164000"/>
                            </p:stCondLst>
                            <p:childTnLst>
                              <p:par>
                                <p:cTn id="501" presetID="1" presetClass="entr" presetSubtype="0" fill="hold" nodeType="afterEffect">
                                  <p:stCondLst>
                                    <p:cond delay="1000"/>
                                  </p:stCondLst>
                                  <p:childTnLst>
                                    <p:set>
                                      <p:cBhvr>
                                        <p:cTn id="502" dur="1" fill="hold">
                                          <p:stCondLst>
                                            <p:cond delay="0"/>
                                          </p:stCondLst>
                                        </p:cTn>
                                        <p:tgtEl>
                                          <p:spTgt spid="15986"/>
                                        </p:tgtEl>
                                        <p:attrNameLst>
                                          <p:attrName>style.visibility</p:attrName>
                                        </p:attrNameLst>
                                      </p:cBhvr>
                                      <p:to>
                                        <p:strVal val="visible"/>
                                      </p:to>
                                    </p:set>
                                  </p:childTnLst>
                                </p:cTn>
                              </p:par>
                            </p:childTnLst>
                          </p:cTn>
                        </p:par>
                        <p:par>
                          <p:cTn id="503" fill="hold" nodeType="afterGroup">
                            <p:stCondLst>
                              <p:cond delay="165000"/>
                            </p:stCondLst>
                            <p:childTnLst>
                              <p:par>
                                <p:cTn id="504" presetID="1" presetClass="entr" presetSubtype="0" fill="hold" nodeType="afterEffect">
                                  <p:stCondLst>
                                    <p:cond delay="1000"/>
                                  </p:stCondLst>
                                  <p:childTnLst>
                                    <p:set>
                                      <p:cBhvr>
                                        <p:cTn id="505" dur="1" fill="hold">
                                          <p:stCondLst>
                                            <p:cond delay="0"/>
                                          </p:stCondLst>
                                        </p:cTn>
                                        <p:tgtEl>
                                          <p:spTgt spid="15987"/>
                                        </p:tgtEl>
                                        <p:attrNameLst>
                                          <p:attrName>style.visibility</p:attrName>
                                        </p:attrNameLst>
                                      </p:cBhvr>
                                      <p:to>
                                        <p:strVal val="visible"/>
                                      </p:to>
                                    </p:set>
                                  </p:childTnLst>
                                </p:cTn>
                              </p:par>
                            </p:childTnLst>
                          </p:cTn>
                        </p:par>
                        <p:par>
                          <p:cTn id="506" fill="hold" nodeType="afterGroup">
                            <p:stCondLst>
                              <p:cond delay="166000"/>
                            </p:stCondLst>
                            <p:childTnLst>
                              <p:par>
                                <p:cTn id="507" presetID="1" presetClass="entr" presetSubtype="0" fill="hold" nodeType="afterEffect">
                                  <p:stCondLst>
                                    <p:cond delay="1000"/>
                                  </p:stCondLst>
                                  <p:childTnLst>
                                    <p:set>
                                      <p:cBhvr>
                                        <p:cTn id="508" dur="1" fill="hold">
                                          <p:stCondLst>
                                            <p:cond delay="0"/>
                                          </p:stCondLst>
                                        </p:cTn>
                                        <p:tgtEl>
                                          <p:spTgt spid="15988"/>
                                        </p:tgtEl>
                                        <p:attrNameLst>
                                          <p:attrName>style.visibility</p:attrName>
                                        </p:attrNameLst>
                                      </p:cBhvr>
                                      <p:to>
                                        <p:strVal val="visible"/>
                                      </p:to>
                                    </p:set>
                                  </p:childTnLst>
                                </p:cTn>
                              </p:par>
                            </p:childTnLst>
                          </p:cTn>
                        </p:par>
                        <p:par>
                          <p:cTn id="509" fill="hold" nodeType="afterGroup">
                            <p:stCondLst>
                              <p:cond delay="167000"/>
                            </p:stCondLst>
                            <p:childTnLst>
                              <p:par>
                                <p:cTn id="510" presetID="1" presetClass="entr" presetSubtype="0" fill="hold" nodeType="afterEffect">
                                  <p:stCondLst>
                                    <p:cond delay="1000"/>
                                  </p:stCondLst>
                                  <p:childTnLst>
                                    <p:set>
                                      <p:cBhvr>
                                        <p:cTn id="511" dur="1" fill="hold">
                                          <p:stCondLst>
                                            <p:cond delay="0"/>
                                          </p:stCondLst>
                                        </p:cTn>
                                        <p:tgtEl>
                                          <p:spTgt spid="15989"/>
                                        </p:tgtEl>
                                        <p:attrNameLst>
                                          <p:attrName>style.visibility</p:attrName>
                                        </p:attrNameLst>
                                      </p:cBhvr>
                                      <p:to>
                                        <p:strVal val="visible"/>
                                      </p:to>
                                    </p:set>
                                  </p:childTnLst>
                                </p:cTn>
                              </p:par>
                            </p:childTnLst>
                          </p:cTn>
                        </p:par>
                        <p:par>
                          <p:cTn id="512" fill="hold" nodeType="afterGroup">
                            <p:stCondLst>
                              <p:cond delay="168000"/>
                            </p:stCondLst>
                            <p:childTnLst>
                              <p:par>
                                <p:cTn id="513" presetID="1" presetClass="entr" presetSubtype="0" fill="hold" nodeType="afterEffect">
                                  <p:stCondLst>
                                    <p:cond delay="1000"/>
                                  </p:stCondLst>
                                  <p:childTnLst>
                                    <p:set>
                                      <p:cBhvr>
                                        <p:cTn id="514" dur="1" fill="hold">
                                          <p:stCondLst>
                                            <p:cond delay="0"/>
                                          </p:stCondLst>
                                        </p:cTn>
                                        <p:tgtEl>
                                          <p:spTgt spid="15990"/>
                                        </p:tgtEl>
                                        <p:attrNameLst>
                                          <p:attrName>style.visibility</p:attrName>
                                        </p:attrNameLst>
                                      </p:cBhvr>
                                      <p:to>
                                        <p:strVal val="visible"/>
                                      </p:to>
                                    </p:set>
                                  </p:childTnLst>
                                </p:cTn>
                              </p:par>
                            </p:childTnLst>
                          </p:cTn>
                        </p:par>
                        <p:par>
                          <p:cTn id="515" fill="hold" nodeType="afterGroup">
                            <p:stCondLst>
                              <p:cond delay="169000"/>
                            </p:stCondLst>
                            <p:childTnLst>
                              <p:par>
                                <p:cTn id="516" presetID="1" presetClass="entr" presetSubtype="0" fill="hold" nodeType="afterEffect">
                                  <p:stCondLst>
                                    <p:cond delay="1000"/>
                                  </p:stCondLst>
                                  <p:childTnLst>
                                    <p:set>
                                      <p:cBhvr>
                                        <p:cTn id="517" dur="1" fill="hold">
                                          <p:stCondLst>
                                            <p:cond delay="0"/>
                                          </p:stCondLst>
                                        </p:cTn>
                                        <p:tgtEl>
                                          <p:spTgt spid="15991"/>
                                        </p:tgtEl>
                                        <p:attrNameLst>
                                          <p:attrName>style.visibility</p:attrName>
                                        </p:attrNameLst>
                                      </p:cBhvr>
                                      <p:to>
                                        <p:strVal val="visible"/>
                                      </p:to>
                                    </p:set>
                                  </p:childTnLst>
                                </p:cTn>
                              </p:par>
                            </p:childTnLst>
                          </p:cTn>
                        </p:par>
                        <p:par>
                          <p:cTn id="518" fill="hold" nodeType="afterGroup">
                            <p:stCondLst>
                              <p:cond delay="170000"/>
                            </p:stCondLst>
                            <p:childTnLst>
                              <p:par>
                                <p:cTn id="519" presetID="1" presetClass="entr" presetSubtype="0" fill="hold" nodeType="afterEffect">
                                  <p:stCondLst>
                                    <p:cond delay="1000"/>
                                  </p:stCondLst>
                                  <p:childTnLst>
                                    <p:set>
                                      <p:cBhvr>
                                        <p:cTn id="520" dur="1" fill="hold">
                                          <p:stCondLst>
                                            <p:cond delay="0"/>
                                          </p:stCondLst>
                                        </p:cTn>
                                        <p:tgtEl>
                                          <p:spTgt spid="15992"/>
                                        </p:tgtEl>
                                        <p:attrNameLst>
                                          <p:attrName>style.visibility</p:attrName>
                                        </p:attrNameLst>
                                      </p:cBhvr>
                                      <p:to>
                                        <p:strVal val="visible"/>
                                      </p:to>
                                    </p:set>
                                  </p:childTnLst>
                                </p:cTn>
                              </p:par>
                            </p:childTnLst>
                          </p:cTn>
                        </p:par>
                        <p:par>
                          <p:cTn id="521" fill="hold" nodeType="afterGroup">
                            <p:stCondLst>
                              <p:cond delay="171000"/>
                            </p:stCondLst>
                            <p:childTnLst>
                              <p:par>
                                <p:cTn id="522" presetID="1" presetClass="entr" presetSubtype="0" fill="hold" nodeType="afterEffect">
                                  <p:stCondLst>
                                    <p:cond delay="1000"/>
                                  </p:stCondLst>
                                  <p:childTnLst>
                                    <p:set>
                                      <p:cBhvr>
                                        <p:cTn id="523" dur="1" fill="hold">
                                          <p:stCondLst>
                                            <p:cond delay="0"/>
                                          </p:stCondLst>
                                        </p:cTn>
                                        <p:tgtEl>
                                          <p:spTgt spid="15993"/>
                                        </p:tgtEl>
                                        <p:attrNameLst>
                                          <p:attrName>style.visibility</p:attrName>
                                        </p:attrNameLst>
                                      </p:cBhvr>
                                      <p:to>
                                        <p:strVal val="visible"/>
                                      </p:to>
                                    </p:set>
                                  </p:childTnLst>
                                </p:cTn>
                              </p:par>
                            </p:childTnLst>
                          </p:cTn>
                        </p:par>
                        <p:par>
                          <p:cTn id="524" fill="hold" nodeType="afterGroup">
                            <p:stCondLst>
                              <p:cond delay="172000"/>
                            </p:stCondLst>
                            <p:childTnLst>
                              <p:par>
                                <p:cTn id="525" presetID="1" presetClass="entr" presetSubtype="0" fill="hold" nodeType="afterEffect">
                                  <p:stCondLst>
                                    <p:cond delay="1000"/>
                                  </p:stCondLst>
                                  <p:childTnLst>
                                    <p:set>
                                      <p:cBhvr>
                                        <p:cTn id="526" dur="1" fill="hold">
                                          <p:stCondLst>
                                            <p:cond delay="0"/>
                                          </p:stCondLst>
                                        </p:cTn>
                                        <p:tgtEl>
                                          <p:spTgt spid="15994"/>
                                        </p:tgtEl>
                                        <p:attrNameLst>
                                          <p:attrName>style.visibility</p:attrName>
                                        </p:attrNameLst>
                                      </p:cBhvr>
                                      <p:to>
                                        <p:strVal val="visible"/>
                                      </p:to>
                                    </p:set>
                                  </p:childTnLst>
                                </p:cTn>
                              </p:par>
                            </p:childTnLst>
                          </p:cTn>
                        </p:par>
                        <p:par>
                          <p:cTn id="527" fill="hold" nodeType="afterGroup">
                            <p:stCondLst>
                              <p:cond delay="173000"/>
                            </p:stCondLst>
                            <p:childTnLst>
                              <p:par>
                                <p:cTn id="528" presetID="1" presetClass="entr" presetSubtype="0" fill="hold" nodeType="afterEffect">
                                  <p:stCondLst>
                                    <p:cond delay="1000"/>
                                  </p:stCondLst>
                                  <p:childTnLst>
                                    <p:set>
                                      <p:cBhvr>
                                        <p:cTn id="529" dur="1" fill="hold">
                                          <p:stCondLst>
                                            <p:cond delay="0"/>
                                          </p:stCondLst>
                                        </p:cTn>
                                        <p:tgtEl>
                                          <p:spTgt spid="15995"/>
                                        </p:tgtEl>
                                        <p:attrNameLst>
                                          <p:attrName>style.visibility</p:attrName>
                                        </p:attrNameLst>
                                      </p:cBhvr>
                                      <p:to>
                                        <p:strVal val="visible"/>
                                      </p:to>
                                    </p:set>
                                  </p:childTnLst>
                                </p:cTn>
                              </p:par>
                            </p:childTnLst>
                          </p:cTn>
                        </p:par>
                        <p:par>
                          <p:cTn id="530" fill="hold" nodeType="afterGroup">
                            <p:stCondLst>
                              <p:cond delay="174000"/>
                            </p:stCondLst>
                            <p:childTnLst>
                              <p:par>
                                <p:cTn id="531" presetID="1" presetClass="entr" presetSubtype="0" fill="hold" nodeType="afterEffect">
                                  <p:stCondLst>
                                    <p:cond delay="1000"/>
                                  </p:stCondLst>
                                  <p:childTnLst>
                                    <p:set>
                                      <p:cBhvr>
                                        <p:cTn id="532" dur="1" fill="hold">
                                          <p:stCondLst>
                                            <p:cond delay="0"/>
                                          </p:stCondLst>
                                        </p:cTn>
                                        <p:tgtEl>
                                          <p:spTgt spid="15996"/>
                                        </p:tgtEl>
                                        <p:attrNameLst>
                                          <p:attrName>style.visibility</p:attrName>
                                        </p:attrNameLst>
                                      </p:cBhvr>
                                      <p:to>
                                        <p:strVal val="visible"/>
                                      </p:to>
                                    </p:set>
                                  </p:childTnLst>
                                </p:cTn>
                              </p:par>
                            </p:childTnLst>
                          </p:cTn>
                        </p:par>
                        <p:par>
                          <p:cTn id="533" fill="hold" nodeType="afterGroup">
                            <p:stCondLst>
                              <p:cond delay="175000"/>
                            </p:stCondLst>
                            <p:childTnLst>
                              <p:par>
                                <p:cTn id="534" presetID="1" presetClass="entr" presetSubtype="0" fill="hold" nodeType="afterEffect">
                                  <p:stCondLst>
                                    <p:cond delay="1000"/>
                                  </p:stCondLst>
                                  <p:childTnLst>
                                    <p:set>
                                      <p:cBhvr>
                                        <p:cTn id="535" dur="1" fill="hold">
                                          <p:stCondLst>
                                            <p:cond delay="0"/>
                                          </p:stCondLst>
                                        </p:cTn>
                                        <p:tgtEl>
                                          <p:spTgt spid="15997"/>
                                        </p:tgtEl>
                                        <p:attrNameLst>
                                          <p:attrName>style.visibility</p:attrName>
                                        </p:attrNameLst>
                                      </p:cBhvr>
                                      <p:to>
                                        <p:strVal val="visible"/>
                                      </p:to>
                                    </p:set>
                                  </p:childTnLst>
                                </p:cTn>
                              </p:par>
                            </p:childTnLst>
                          </p:cTn>
                        </p:par>
                        <p:par>
                          <p:cTn id="536" fill="hold" nodeType="afterGroup">
                            <p:stCondLst>
                              <p:cond delay="176000"/>
                            </p:stCondLst>
                            <p:childTnLst>
                              <p:par>
                                <p:cTn id="537" presetID="1" presetClass="entr" presetSubtype="0" fill="hold" nodeType="afterEffect">
                                  <p:stCondLst>
                                    <p:cond delay="1000"/>
                                  </p:stCondLst>
                                  <p:childTnLst>
                                    <p:set>
                                      <p:cBhvr>
                                        <p:cTn id="538" dur="1" fill="hold">
                                          <p:stCondLst>
                                            <p:cond delay="0"/>
                                          </p:stCondLst>
                                        </p:cTn>
                                        <p:tgtEl>
                                          <p:spTgt spid="15998"/>
                                        </p:tgtEl>
                                        <p:attrNameLst>
                                          <p:attrName>style.visibility</p:attrName>
                                        </p:attrNameLst>
                                      </p:cBhvr>
                                      <p:to>
                                        <p:strVal val="visible"/>
                                      </p:to>
                                    </p:set>
                                  </p:childTnLst>
                                </p:cTn>
                              </p:par>
                            </p:childTnLst>
                          </p:cTn>
                        </p:par>
                        <p:par>
                          <p:cTn id="539" fill="hold" nodeType="afterGroup">
                            <p:stCondLst>
                              <p:cond delay="177000"/>
                            </p:stCondLst>
                            <p:childTnLst>
                              <p:par>
                                <p:cTn id="540" presetID="1" presetClass="entr" presetSubtype="0" fill="hold" nodeType="afterEffect">
                                  <p:stCondLst>
                                    <p:cond delay="1000"/>
                                  </p:stCondLst>
                                  <p:childTnLst>
                                    <p:set>
                                      <p:cBhvr>
                                        <p:cTn id="541" dur="1" fill="hold">
                                          <p:stCondLst>
                                            <p:cond delay="0"/>
                                          </p:stCondLst>
                                        </p:cTn>
                                        <p:tgtEl>
                                          <p:spTgt spid="15999"/>
                                        </p:tgtEl>
                                        <p:attrNameLst>
                                          <p:attrName>style.visibility</p:attrName>
                                        </p:attrNameLst>
                                      </p:cBhvr>
                                      <p:to>
                                        <p:strVal val="visible"/>
                                      </p:to>
                                    </p:set>
                                  </p:childTnLst>
                                </p:cTn>
                              </p:par>
                            </p:childTnLst>
                          </p:cTn>
                        </p:par>
                        <p:par>
                          <p:cTn id="542" fill="hold" nodeType="afterGroup">
                            <p:stCondLst>
                              <p:cond delay="178000"/>
                            </p:stCondLst>
                            <p:childTnLst>
                              <p:par>
                                <p:cTn id="543" presetID="1" presetClass="entr" presetSubtype="0" fill="hold" nodeType="afterEffect">
                                  <p:stCondLst>
                                    <p:cond delay="1000"/>
                                  </p:stCondLst>
                                  <p:childTnLst>
                                    <p:set>
                                      <p:cBhvr>
                                        <p:cTn id="544" dur="1" fill="hold">
                                          <p:stCondLst>
                                            <p:cond delay="0"/>
                                          </p:stCondLst>
                                        </p:cTn>
                                        <p:tgtEl>
                                          <p:spTgt spid="16000"/>
                                        </p:tgtEl>
                                        <p:attrNameLst>
                                          <p:attrName>style.visibility</p:attrName>
                                        </p:attrNameLst>
                                      </p:cBhvr>
                                      <p:to>
                                        <p:strVal val="visible"/>
                                      </p:to>
                                    </p:set>
                                  </p:childTnLst>
                                </p:cTn>
                              </p:par>
                            </p:childTnLst>
                          </p:cTn>
                        </p:par>
                        <p:par>
                          <p:cTn id="545" fill="hold" nodeType="afterGroup">
                            <p:stCondLst>
                              <p:cond delay="179000"/>
                            </p:stCondLst>
                            <p:childTnLst>
                              <p:par>
                                <p:cTn id="546" presetID="1" presetClass="entr" presetSubtype="0" fill="hold" nodeType="afterEffect">
                                  <p:stCondLst>
                                    <p:cond delay="1000"/>
                                  </p:stCondLst>
                                  <p:childTnLst>
                                    <p:set>
                                      <p:cBhvr>
                                        <p:cTn id="547" dur="1" fill="hold">
                                          <p:stCondLst>
                                            <p:cond delay="0"/>
                                          </p:stCondLst>
                                        </p:cTn>
                                        <p:tgtEl>
                                          <p:spTgt spid="16001"/>
                                        </p:tgtEl>
                                        <p:attrNameLst>
                                          <p:attrName>style.visibility</p:attrName>
                                        </p:attrNameLst>
                                      </p:cBhvr>
                                      <p:to>
                                        <p:strVal val="visible"/>
                                      </p:to>
                                    </p:set>
                                  </p:childTnLst>
                                </p:cTn>
                              </p:par>
                            </p:childTnLst>
                          </p:cTn>
                        </p:par>
                        <p:par>
                          <p:cTn id="548" fill="hold" nodeType="afterGroup">
                            <p:stCondLst>
                              <p:cond delay="180000"/>
                            </p:stCondLst>
                            <p:childTnLst>
                              <p:par>
                                <p:cTn id="549" presetID="1" presetClass="entr" presetSubtype="0" fill="hold" nodeType="afterEffect">
                                  <p:stCondLst>
                                    <p:cond delay="1000"/>
                                  </p:stCondLst>
                                  <p:childTnLst>
                                    <p:set>
                                      <p:cBhvr>
                                        <p:cTn id="550" dur="1" fill="hold">
                                          <p:stCondLst>
                                            <p:cond delay="0"/>
                                          </p:stCondLst>
                                        </p:cTn>
                                        <p:tgtEl>
                                          <p:spTgt spid="16002"/>
                                        </p:tgtEl>
                                        <p:attrNameLst>
                                          <p:attrName>style.visibility</p:attrName>
                                        </p:attrNameLst>
                                      </p:cBhvr>
                                      <p:to>
                                        <p:strVal val="visible"/>
                                      </p:to>
                                    </p:set>
                                  </p:childTnLst>
                                </p:cTn>
                              </p:par>
                            </p:childTnLst>
                          </p:cTn>
                        </p:par>
                        <p:par>
                          <p:cTn id="551" fill="hold" nodeType="afterGroup">
                            <p:stCondLst>
                              <p:cond delay="181000"/>
                            </p:stCondLst>
                            <p:childTnLst>
                              <p:par>
                                <p:cTn id="552" presetID="1" presetClass="entr" presetSubtype="0" fill="hold" nodeType="afterEffect">
                                  <p:stCondLst>
                                    <p:cond delay="1000"/>
                                  </p:stCondLst>
                                  <p:childTnLst>
                                    <p:set>
                                      <p:cBhvr>
                                        <p:cTn id="553" dur="1" fill="hold">
                                          <p:stCondLst>
                                            <p:cond delay="0"/>
                                          </p:stCondLst>
                                        </p:cTn>
                                        <p:tgtEl>
                                          <p:spTgt spid="16003"/>
                                        </p:tgtEl>
                                        <p:attrNameLst>
                                          <p:attrName>style.visibility</p:attrName>
                                        </p:attrNameLst>
                                      </p:cBhvr>
                                      <p:to>
                                        <p:strVal val="visible"/>
                                      </p:to>
                                    </p:set>
                                  </p:childTnLst>
                                  <p:subTnLst>
                                    <p:audio>
                                      <p:cMediaNode>
                                        <p:cTn display="0" masterRel="sameClick">
                                          <p:stCondLst>
                                            <p:cond evt="begin" delay="0">
                                              <p:tn val="552"/>
                                            </p:cond>
                                          </p:stCondLst>
                                          <p:endCondLst>
                                            <p:cond evt="onStopAudio" delay="0">
                                              <p:tgtEl>
                                                <p:sldTgt/>
                                              </p:tgtEl>
                                            </p:cond>
                                          </p:endCondLst>
                                        </p:cTn>
                                        <p:tgtEl>
                                          <p:sndTgt r:embed="rId3" name="St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1985799F-0480-4922-B7FC-5B400A8807D2}" type="slidenum">
              <a:rPr lang="en-US" smtClean="0"/>
              <a:pPr/>
              <a:t>15</a:t>
            </a:fld>
            <a:endParaRPr lang="en-US"/>
          </a:p>
        </p:txBody>
      </p:sp>
      <p:pic>
        <p:nvPicPr>
          <p:cNvPr id="16387" name="Picture 2" descr="Picture1"/>
          <p:cNvPicPr>
            <a:picLocks noChangeAspect="1" noChangeArrowheads="1"/>
          </p:cNvPicPr>
          <p:nvPr/>
        </p:nvPicPr>
        <p:blipFill>
          <a:blip r:embed="rId5"/>
          <a:srcRect/>
          <a:stretch>
            <a:fillRect/>
          </a:stretch>
        </p:blipFill>
        <p:spPr bwMode="auto">
          <a:xfrm>
            <a:off x="0" y="0"/>
            <a:ext cx="9144000" cy="971550"/>
          </a:xfrm>
          <a:prstGeom prst="rect">
            <a:avLst/>
          </a:prstGeom>
          <a:noFill/>
          <a:ln w="9525">
            <a:noFill/>
            <a:miter lim="800000"/>
            <a:headEnd/>
            <a:tailEnd/>
          </a:ln>
        </p:spPr>
      </p:pic>
      <p:sp>
        <p:nvSpPr>
          <p:cNvPr id="66563" name="AutoShape 3"/>
          <p:cNvSpPr>
            <a:spLocks noChangeArrowheads="1"/>
          </p:cNvSpPr>
          <p:nvPr/>
        </p:nvSpPr>
        <p:spPr bwMode="auto">
          <a:xfrm>
            <a:off x="1219200" y="2209800"/>
            <a:ext cx="6629400" cy="3276600"/>
          </a:xfrm>
          <a:prstGeom prst="horizontalScroll">
            <a:avLst>
              <a:gd name="adj" fmla="val 12500"/>
            </a:avLst>
          </a:prstGeom>
          <a:gradFill rotWithShape="1">
            <a:gsLst>
              <a:gs pos="0">
                <a:srgbClr val="FF99CC"/>
              </a:gs>
              <a:gs pos="100000">
                <a:srgbClr val="FFFFFF"/>
              </a:gs>
            </a:gsLst>
            <a:lin ang="5400000" scaled="1"/>
          </a:gradFill>
          <a:ln w="28575">
            <a:solidFill>
              <a:schemeClr val="tx1"/>
            </a:solidFill>
            <a:round/>
            <a:headEnd/>
            <a:tailEnd/>
          </a:ln>
        </p:spPr>
        <p:txBody>
          <a:bodyPr anchor="ctr"/>
          <a:lstStyle/>
          <a:p>
            <a:pPr algn="ctr"/>
            <a:r>
              <a:rPr lang="en-US" sz="6000" b="1" i="1"/>
              <a:t>Đọc lại </a:t>
            </a:r>
            <a:r>
              <a:rPr lang="vi-VN" sz="6000" b="1" i="1"/>
              <a:t>đ</a:t>
            </a:r>
            <a:r>
              <a:rPr lang="en-US" sz="6000" b="1" i="1"/>
              <a:t>oạn v</a:t>
            </a:r>
            <a:r>
              <a:rPr lang="vi-VN" sz="6000" b="1" i="1"/>
              <a:t>ă</a:t>
            </a:r>
            <a:r>
              <a:rPr lang="en-US" sz="6000" b="1" i="1"/>
              <a:t>n </a:t>
            </a:r>
            <a:r>
              <a:rPr lang="vi-VN" sz="6000" b="1" i="1"/>
              <a:t>đ</a:t>
            </a:r>
            <a:r>
              <a:rPr lang="en-US" sz="6000" b="1" i="1"/>
              <a:t>ã viết.</a:t>
            </a:r>
          </a:p>
        </p:txBody>
      </p:sp>
      <p:pic>
        <p:nvPicPr>
          <p:cNvPr id="16389" name="Picture 4" descr="Animation1"/>
          <p:cNvPicPr>
            <a:picLocks noChangeAspect="1" noChangeArrowheads="1" noCrop="1"/>
          </p:cNvPicPr>
          <p:nvPr/>
        </p:nvPicPr>
        <p:blipFill>
          <a:blip r:embed="rId6"/>
          <a:srcRect/>
          <a:stretch>
            <a:fillRect/>
          </a:stretch>
        </p:blipFill>
        <p:spPr bwMode="auto">
          <a:xfrm>
            <a:off x="0" y="304800"/>
            <a:ext cx="2762250" cy="2133600"/>
          </a:xfrm>
          <a:prstGeom prst="rect">
            <a:avLst/>
          </a:prstGeom>
          <a:noFill/>
          <a:ln w="9525">
            <a:noFill/>
            <a:miter lim="800000"/>
            <a:headEnd/>
            <a:tailEnd/>
          </a:ln>
        </p:spPr>
      </p:pic>
      <p:grpSp>
        <p:nvGrpSpPr>
          <p:cNvPr id="2" name="Group 5"/>
          <p:cNvGrpSpPr>
            <a:grpSpLocks/>
          </p:cNvGrpSpPr>
          <p:nvPr/>
        </p:nvGrpSpPr>
        <p:grpSpPr bwMode="auto">
          <a:xfrm>
            <a:off x="2895600" y="1295400"/>
            <a:ext cx="3308350" cy="2852738"/>
            <a:chOff x="4080" y="1584"/>
            <a:chExt cx="1392" cy="1336"/>
          </a:xfrm>
        </p:grpSpPr>
        <p:pic>
          <p:nvPicPr>
            <p:cNvPr id="16391" name="Picture 6"/>
            <p:cNvPicPr>
              <a:picLocks noChangeAspect="1" noChangeArrowheads="1"/>
            </p:cNvPicPr>
            <p:nvPr/>
          </p:nvPicPr>
          <p:blipFill>
            <a:blip r:embed="rId7"/>
            <a:srcRect/>
            <a:stretch>
              <a:fillRect/>
            </a:stretch>
          </p:blipFill>
          <p:spPr bwMode="auto">
            <a:xfrm>
              <a:off x="4080" y="1584"/>
              <a:ext cx="1388" cy="1336"/>
            </a:xfrm>
            <a:prstGeom prst="rect">
              <a:avLst/>
            </a:prstGeom>
            <a:noFill/>
            <a:ln w="9525">
              <a:noFill/>
              <a:miter lim="800000"/>
              <a:headEnd/>
              <a:tailEnd/>
            </a:ln>
          </p:spPr>
        </p:pic>
        <p:sp>
          <p:nvSpPr>
            <p:cNvPr id="16392" name="Text Box 7"/>
            <p:cNvSpPr txBox="1">
              <a:spLocks noChangeArrowheads="1"/>
            </p:cNvSpPr>
            <p:nvPr/>
          </p:nvSpPr>
          <p:spPr bwMode="auto">
            <a:xfrm>
              <a:off x="4128" y="1910"/>
              <a:ext cx="1344" cy="908"/>
            </a:xfrm>
            <a:prstGeom prst="rect">
              <a:avLst/>
            </a:prstGeom>
            <a:noFill/>
            <a:ln w="9525">
              <a:noFill/>
              <a:miter lim="800000"/>
              <a:headEnd/>
              <a:tailEnd/>
            </a:ln>
          </p:spPr>
          <p:txBody>
            <a:bodyPr>
              <a:spAutoFit/>
            </a:bodyPr>
            <a:lstStyle/>
            <a:p>
              <a:pPr algn="ctr">
                <a:spcBef>
                  <a:spcPct val="50000"/>
                </a:spcBef>
              </a:pPr>
              <a:r>
                <a:rPr lang="en-US" sz="6000" b="1">
                  <a:solidFill>
                    <a:schemeClr val="bg1"/>
                  </a:solidFill>
                </a:rPr>
                <a:t>HẾT GIỜ</a:t>
              </a:r>
            </a:p>
          </p:txBody>
        </p:sp>
      </p:gr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Stop Sound.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nodeType="clickEffect">
                                  <p:stCondLst>
                                    <p:cond delay="0"/>
                                  </p:stCondLst>
                                  <p:childTnLst>
                                    <p:animEffect transition="out" filter="checkerboard(across)">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6563"/>
                                        </p:tgtEl>
                                        <p:attrNameLst>
                                          <p:attrName>style.visibility</p:attrName>
                                        </p:attrNameLst>
                                      </p:cBhvr>
                                      <p:to>
                                        <p:strVal val="visible"/>
                                      </p:to>
                                    </p:set>
                                    <p:anim calcmode="lin" valueType="num">
                                      <p:cBhvr>
                                        <p:cTn id="16" dur="500" fill="hold"/>
                                        <p:tgtEl>
                                          <p:spTgt spid="66563"/>
                                        </p:tgtEl>
                                        <p:attrNameLst>
                                          <p:attrName>ppt_w</p:attrName>
                                        </p:attrNameLst>
                                      </p:cBhvr>
                                      <p:tavLst>
                                        <p:tav tm="0">
                                          <p:val>
                                            <p:strVal val="#ppt_w*2.5"/>
                                          </p:val>
                                        </p:tav>
                                        <p:tav tm="100000">
                                          <p:val>
                                            <p:strVal val="#ppt_w"/>
                                          </p:val>
                                        </p:tav>
                                      </p:tavLst>
                                    </p:anim>
                                    <p:anim calcmode="lin" valueType="num">
                                      <p:cBhvr>
                                        <p:cTn id="17" dur="500" fill="hold"/>
                                        <p:tgtEl>
                                          <p:spTgt spid="66563"/>
                                        </p:tgtEl>
                                        <p:attrNameLst>
                                          <p:attrName>ppt_h</p:attrName>
                                        </p:attrNameLst>
                                      </p:cBhvr>
                                      <p:tavLst>
                                        <p:tav tm="0">
                                          <p:val>
                                            <p:strVal val="#ppt_h*0.01"/>
                                          </p:val>
                                        </p:tav>
                                        <p:tav tm="100000">
                                          <p:val>
                                            <p:strVal val="#ppt_h"/>
                                          </p:val>
                                        </p:tav>
                                      </p:tavLst>
                                    </p:anim>
                                    <p:anim calcmode="lin" valueType="num">
                                      <p:cBhvr>
                                        <p:cTn id="18" dur="500" fill="hold"/>
                                        <p:tgtEl>
                                          <p:spTgt spid="66563"/>
                                        </p:tgtEl>
                                        <p:attrNameLst>
                                          <p:attrName>ppt_x</p:attrName>
                                        </p:attrNameLst>
                                      </p:cBhvr>
                                      <p:tavLst>
                                        <p:tav tm="0">
                                          <p:val>
                                            <p:strVal val="#ppt_x"/>
                                          </p:val>
                                        </p:tav>
                                        <p:tav tm="100000">
                                          <p:val>
                                            <p:strVal val="#ppt_x"/>
                                          </p:val>
                                        </p:tav>
                                      </p:tavLst>
                                    </p:anim>
                                    <p:anim calcmode="lin" valueType="num">
                                      <p:cBhvr>
                                        <p:cTn id="19" dur="500" fill="hold"/>
                                        <p:tgtEl>
                                          <p:spTgt spid="66563"/>
                                        </p:tgtEl>
                                        <p:attrNameLst>
                                          <p:attrName>ppt_y</p:attrName>
                                        </p:attrNameLst>
                                      </p:cBhvr>
                                      <p:tavLst>
                                        <p:tav tm="0">
                                          <p:val>
                                            <p:strVal val="#ppt_h+1"/>
                                          </p:val>
                                        </p:tav>
                                        <p:tav tm="100000">
                                          <p:val>
                                            <p:strVal val="#ppt_y"/>
                                          </p:val>
                                        </p:tav>
                                      </p:tavLst>
                                    </p:anim>
                                    <p:animEffect transition="in" filter="fade">
                                      <p:cBhvr>
                                        <p:cTn id="20"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145B6613-AB2F-4988-A197-C7B19E59E48F}" type="slidenum">
              <a:rPr lang="en-US" smtClean="0"/>
              <a:pPr/>
              <a:t>16</a:t>
            </a:fld>
            <a:endParaRPr lang="en-US"/>
          </a:p>
        </p:txBody>
      </p:sp>
      <p:pic>
        <p:nvPicPr>
          <p:cNvPr id="17411" name="Picture 2" descr="Picture1"/>
          <p:cNvPicPr>
            <a:picLocks noChangeAspect="1" noChangeArrowheads="1"/>
          </p:cNvPicPr>
          <p:nvPr/>
        </p:nvPicPr>
        <p:blipFill>
          <a:blip r:embed="rId4"/>
          <a:srcRect/>
          <a:stretch>
            <a:fillRect/>
          </a:stretch>
        </p:blipFill>
        <p:spPr bwMode="auto">
          <a:xfrm>
            <a:off x="0" y="0"/>
            <a:ext cx="9144000" cy="971550"/>
          </a:xfrm>
          <a:prstGeom prst="rect">
            <a:avLst/>
          </a:prstGeom>
          <a:noFill/>
          <a:ln w="9525">
            <a:noFill/>
            <a:miter lim="800000"/>
            <a:headEnd/>
            <a:tailEnd/>
          </a:ln>
        </p:spPr>
      </p:pic>
      <p:pic>
        <p:nvPicPr>
          <p:cNvPr id="17412" name="Picture 11" descr="Animation1"/>
          <p:cNvPicPr>
            <a:picLocks noChangeAspect="1" noChangeArrowheads="1" noCrop="1"/>
          </p:cNvPicPr>
          <p:nvPr/>
        </p:nvPicPr>
        <p:blipFill>
          <a:blip r:embed="rId5"/>
          <a:srcRect/>
          <a:stretch>
            <a:fillRect/>
          </a:stretch>
        </p:blipFill>
        <p:spPr bwMode="auto">
          <a:xfrm>
            <a:off x="381000" y="990600"/>
            <a:ext cx="2762250" cy="2133600"/>
          </a:xfrm>
          <a:prstGeom prst="rect">
            <a:avLst/>
          </a:prstGeom>
          <a:noFill/>
          <a:ln w="9525">
            <a:noFill/>
            <a:miter lim="800000"/>
            <a:headEnd/>
            <a:tailEnd/>
          </a:ln>
        </p:spPr>
      </p:pic>
      <p:sp>
        <p:nvSpPr>
          <p:cNvPr id="29708" name="Text Box 12"/>
          <p:cNvSpPr txBox="1">
            <a:spLocks noChangeArrowheads="1"/>
          </p:cNvSpPr>
          <p:nvPr/>
        </p:nvSpPr>
        <p:spPr bwMode="auto">
          <a:xfrm>
            <a:off x="762000" y="3352800"/>
            <a:ext cx="79248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Nêu cấu tạo của bài văn tả con vật</a:t>
            </a:r>
          </a:p>
        </p:txBody>
      </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9708"/>
                                        </p:tgtEl>
                                        <p:attrNameLst>
                                          <p:attrName>style.visibility</p:attrName>
                                        </p:attrNameLst>
                                      </p:cBhvr>
                                      <p:to>
                                        <p:strVal val="visible"/>
                                      </p:to>
                                    </p:set>
                                    <p:anim by="(-#ppt_w*2)" calcmode="lin" valueType="num">
                                      <p:cBhvr rctx="PPT">
                                        <p:cTn id="7" dur="500" autoRev="1" fill="hold">
                                          <p:stCondLst>
                                            <p:cond delay="0"/>
                                          </p:stCondLst>
                                        </p:cTn>
                                        <p:tgtEl>
                                          <p:spTgt spid="29708"/>
                                        </p:tgtEl>
                                        <p:attrNameLst>
                                          <p:attrName>ppt_w</p:attrName>
                                        </p:attrNameLst>
                                      </p:cBhvr>
                                    </p:anim>
                                    <p:anim by="(#ppt_w*0.50)" calcmode="lin" valueType="num">
                                      <p:cBhvr>
                                        <p:cTn id="8" dur="500" decel="50000" autoRev="1" fill="hold">
                                          <p:stCondLst>
                                            <p:cond delay="0"/>
                                          </p:stCondLst>
                                        </p:cTn>
                                        <p:tgtEl>
                                          <p:spTgt spid="29708"/>
                                        </p:tgtEl>
                                        <p:attrNameLst>
                                          <p:attrName>ppt_x</p:attrName>
                                        </p:attrNameLst>
                                      </p:cBhvr>
                                    </p:anim>
                                    <p:anim from="(-#ppt_h/2)" to="(#ppt_y)" calcmode="lin" valueType="num">
                                      <p:cBhvr>
                                        <p:cTn id="9" dur="1000" fill="hold">
                                          <p:stCondLst>
                                            <p:cond delay="0"/>
                                          </p:stCondLst>
                                        </p:cTn>
                                        <p:tgtEl>
                                          <p:spTgt spid="29708"/>
                                        </p:tgtEl>
                                        <p:attrNameLst>
                                          <p:attrName>ppt_y</p:attrName>
                                        </p:attrNameLst>
                                      </p:cBhvr>
                                    </p:anim>
                                    <p:animRot by="21600000">
                                      <p:cBhvr>
                                        <p:cTn id="10" dur="1000" fill="hold">
                                          <p:stCondLst>
                                            <p:cond delay="0"/>
                                          </p:stCondLst>
                                        </p:cTn>
                                        <p:tgtEl>
                                          <p:spTgt spid="297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E646875D-ED80-494F-8D37-8FCBBF30CE68}" type="slidenum">
              <a:rPr lang="en-US" smtClean="0"/>
              <a:pPr/>
              <a:t>17</a:t>
            </a:fld>
            <a:endParaRPr lang="en-US"/>
          </a:p>
        </p:txBody>
      </p:sp>
      <p:sp>
        <p:nvSpPr>
          <p:cNvPr id="18435" name="WordArt 2"/>
          <p:cNvSpPr>
            <a:spLocks noChangeArrowheads="1" noChangeShapeType="1" noTextEdit="1"/>
          </p:cNvSpPr>
          <p:nvPr/>
        </p:nvSpPr>
        <p:spPr bwMode="auto">
          <a:xfrm>
            <a:off x="3200400" y="838200"/>
            <a:ext cx="3886200" cy="14605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Dặn dò</a:t>
            </a:r>
          </a:p>
        </p:txBody>
      </p:sp>
      <p:pic>
        <p:nvPicPr>
          <p:cNvPr id="18436" name="Picture 3" descr="Picture1"/>
          <p:cNvPicPr>
            <a:picLocks noChangeAspect="1" noChangeArrowheads="1" noCrop="1"/>
          </p:cNvPicPr>
          <p:nvPr/>
        </p:nvPicPr>
        <p:blipFill>
          <a:blip r:embed="rId4"/>
          <a:srcRect/>
          <a:stretch>
            <a:fillRect/>
          </a:stretch>
        </p:blipFill>
        <p:spPr bwMode="auto">
          <a:xfrm rot="-395995">
            <a:off x="514350" y="381000"/>
            <a:ext cx="1514475" cy="2238375"/>
          </a:xfrm>
          <a:prstGeom prst="rect">
            <a:avLst/>
          </a:prstGeom>
          <a:noFill/>
          <a:ln w="9525">
            <a:noFill/>
            <a:miter lim="800000"/>
            <a:headEnd/>
            <a:tailEnd/>
          </a:ln>
        </p:spPr>
      </p:pic>
      <p:sp>
        <p:nvSpPr>
          <p:cNvPr id="28676" name="Text Box 4"/>
          <p:cNvSpPr txBox="1">
            <a:spLocks noChangeArrowheads="1"/>
          </p:cNvSpPr>
          <p:nvPr/>
        </p:nvSpPr>
        <p:spPr bwMode="auto">
          <a:xfrm>
            <a:off x="533400" y="2514600"/>
            <a:ext cx="8153400" cy="3017838"/>
          </a:xfrm>
          <a:prstGeom prst="rect">
            <a:avLst/>
          </a:prstGeom>
          <a:noFill/>
          <a:ln w="9525">
            <a:noFill/>
            <a:miter lim="800000"/>
            <a:headEnd/>
            <a:tailEnd/>
          </a:ln>
        </p:spPr>
        <p:txBody>
          <a:bodyPr>
            <a:spAutoFit/>
          </a:bodyPr>
          <a:lstStyle/>
          <a:p>
            <a:pPr indent="633413">
              <a:spcBef>
                <a:spcPct val="50000"/>
              </a:spcBef>
              <a:buClr>
                <a:srgbClr val="FF0000"/>
              </a:buClr>
              <a:buFont typeface="Wingdings" pitchFamily="2" charset="2"/>
              <a:buChar char="Ø"/>
            </a:pPr>
            <a:r>
              <a:rPr lang="en-US" sz="3200"/>
              <a:t>Xem lại bài.</a:t>
            </a:r>
          </a:p>
          <a:p>
            <a:pPr indent="633413">
              <a:spcBef>
                <a:spcPct val="50000"/>
              </a:spcBef>
              <a:buClr>
                <a:srgbClr val="FF0000"/>
              </a:buClr>
              <a:buFont typeface="Wingdings" pitchFamily="2" charset="2"/>
              <a:buChar char="Ø"/>
            </a:pPr>
            <a:r>
              <a:rPr lang="en-US" sz="3200"/>
              <a:t>Viết lại </a:t>
            </a:r>
            <a:r>
              <a:rPr lang="vi-VN" sz="3200"/>
              <a:t>đ</a:t>
            </a:r>
            <a:r>
              <a:rPr lang="en-US" sz="3200"/>
              <a:t>oạn v</a:t>
            </a:r>
            <a:r>
              <a:rPr lang="vi-VN" sz="3200"/>
              <a:t>ă</a:t>
            </a:r>
            <a:r>
              <a:rPr lang="en-US" sz="3200"/>
              <a:t>n (hoặc cả bài v</a:t>
            </a:r>
            <a:r>
              <a:rPr lang="vi-VN" sz="3200"/>
              <a:t>ă</a:t>
            </a:r>
            <a:r>
              <a:rPr lang="en-US" sz="3200"/>
              <a:t>n) cho tốt h</a:t>
            </a:r>
            <a:r>
              <a:rPr lang="vi-VN" sz="3200"/>
              <a:t>ơ</a:t>
            </a:r>
            <a:r>
              <a:rPr lang="en-US" sz="3200"/>
              <a:t>n.</a:t>
            </a:r>
          </a:p>
          <a:p>
            <a:pPr indent="633413">
              <a:spcBef>
                <a:spcPct val="50000"/>
              </a:spcBef>
              <a:buClr>
                <a:srgbClr val="FF0000"/>
              </a:buClr>
              <a:buFont typeface="Wingdings" pitchFamily="2" charset="2"/>
              <a:buChar char="Ø"/>
            </a:pPr>
            <a:r>
              <a:rPr lang="en-US" sz="3200"/>
              <a:t>Chuẩn bị : tiết Tả cảnh kiểm tra viết </a:t>
            </a:r>
            <a:r>
              <a:rPr lang="en-US" sz="3200">
                <a:latin typeface="Times New Roman" pitchFamily="18" charset="0"/>
              </a:rPr>
              <a:t>(đọc các đề bài, lập dàn ý….)</a:t>
            </a:r>
          </a:p>
        </p:txBody>
      </p:sp>
    </p:spTree>
  </p:cSld>
  <p:clrMapOvr>
    <a:masterClrMapping/>
  </p:clrMapOvr>
  <p:transition>
    <p:strips dir="ru"/>
    <p:sndAc>
      <p:stSnd>
        <p:snd r:embed="rId3"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repeatCount="indefinite" fill="hold" nodeType="withEffect">
                                  <p:stCondLst>
                                    <p:cond delay="0"/>
                                  </p:stCondLst>
                                  <p:iterate type="lt">
                                    <p:tmPct val="4000"/>
                                  </p:iterate>
                                  <p:childTnLst>
                                    <p:set>
                                      <p:cBhvr override="childStyle">
                                        <p:cTn id="6" dur="2000" fill="hold"/>
                                        <p:tgtEl>
                                          <p:spTgt spid="28676">
                                            <p:txEl>
                                              <p:pRg st="0" end="0"/>
                                            </p:txEl>
                                          </p:spTgt>
                                        </p:tgtEl>
                                        <p:attrNameLst>
                                          <p:attrName>style.color</p:attrName>
                                        </p:attrNameLst>
                                      </p:cBhvr>
                                      <p:to>
                                        <p:clrVal>
                                          <a:srgbClr val="FF0000"/>
                                        </p:clrVal>
                                      </p:to>
                                    </p:set>
                                    <p:set>
                                      <p:cBhvr>
                                        <p:cTn id="7" dur="2000" fill="hold"/>
                                        <p:tgtEl>
                                          <p:spTgt spid="28676">
                                            <p:txEl>
                                              <p:pRg st="0" end="0"/>
                                            </p:txEl>
                                          </p:spTgt>
                                        </p:tgtEl>
                                        <p:attrNameLst>
                                          <p:attrName>fillcolor</p:attrName>
                                        </p:attrNameLst>
                                      </p:cBhvr>
                                      <p:to>
                                        <p:clrVal>
                                          <a:srgbClr val="FF0000"/>
                                        </p:clrVal>
                                      </p:to>
                                    </p:set>
                                    <p:set>
                                      <p:cBhvr>
                                        <p:cTn id="8" dur="2000" fill="hold"/>
                                        <p:tgtEl>
                                          <p:spTgt spid="28676">
                                            <p:txEl>
                                              <p:pRg st="0" end="0"/>
                                            </p:txEl>
                                          </p:spTgt>
                                        </p:tgtEl>
                                        <p:attrNameLst>
                                          <p:attrName>fill.type</p:attrName>
                                        </p:attrNameLst>
                                      </p:cBhvr>
                                      <p:to>
                                        <p:strVal val="solid"/>
                                      </p:to>
                                    </p:set>
                                  </p:childTnLst>
                                </p:cTn>
                              </p:par>
                            </p:childTnLst>
                          </p:cTn>
                        </p:par>
                        <p:par>
                          <p:cTn id="9" fill="hold" nodeType="afterGroup">
                            <p:stCondLst>
                              <p:cond delay="2720"/>
                            </p:stCondLst>
                            <p:childTnLst>
                              <p:par>
                                <p:cTn id="10" presetID="16" presetClass="emph" presetSubtype="0" repeatCount="indefinite" fill="hold" nodeType="afterEffect">
                                  <p:stCondLst>
                                    <p:cond delay="0"/>
                                  </p:stCondLst>
                                  <p:iterate type="lt">
                                    <p:tmPct val="4000"/>
                                  </p:iterate>
                                  <p:childTnLst>
                                    <p:set>
                                      <p:cBhvr override="childStyle">
                                        <p:cTn id="11" dur="2000" fill="hold"/>
                                        <p:tgtEl>
                                          <p:spTgt spid="28676">
                                            <p:txEl>
                                              <p:pRg st="1" end="1"/>
                                            </p:txEl>
                                          </p:spTgt>
                                        </p:tgtEl>
                                        <p:attrNameLst>
                                          <p:attrName>style.color</p:attrName>
                                        </p:attrNameLst>
                                      </p:cBhvr>
                                      <p:to>
                                        <p:clrVal>
                                          <a:srgbClr val="0066CC"/>
                                        </p:clrVal>
                                      </p:to>
                                    </p:set>
                                    <p:set>
                                      <p:cBhvr>
                                        <p:cTn id="12" dur="2000" fill="hold"/>
                                        <p:tgtEl>
                                          <p:spTgt spid="28676">
                                            <p:txEl>
                                              <p:pRg st="1" end="1"/>
                                            </p:txEl>
                                          </p:spTgt>
                                        </p:tgtEl>
                                        <p:attrNameLst>
                                          <p:attrName>fillcolor</p:attrName>
                                        </p:attrNameLst>
                                      </p:cBhvr>
                                      <p:to>
                                        <p:clrVal>
                                          <a:srgbClr val="0066CC"/>
                                        </p:clrVal>
                                      </p:to>
                                    </p:set>
                                    <p:set>
                                      <p:cBhvr>
                                        <p:cTn id="13" dur="2000" fill="hold"/>
                                        <p:tgtEl>
                                          <p:spTgt spid="28676">
                                            <p:txEl>
                                              <p:pRg st="1" end="1"/>
                                            </p:txEl>
                                          </p:spTgt>
                                        </p:tgtEl>
                                        <p:attrNameLst>
                                          <p:attrName>fill.type</p:attrName>
                                        </p:attrNameLst>
                                      </p:cBhvr>
                                      <p:to>
                                        <p:strVal val="solid"/>
                                      </p:to>
                                    </p:set>
                                  </p:childTnLst>
                                </p:cTn>
                              </p:par>
                            </p:childTnLst>
                          </p:cTn>
                        </p:par>
                        <p:par>
                          <p:cTn id="14" fill="hold" nodeType="afterGroup">
                            <p:stCondLst>
                              <p:cond delay="7680"/>
                            </p:stCondLst>
                            <p:childTnLst>
                              <p:par>
                                <p:cTn id="15" presetID="16" presetClass="emph" presetSubtype="0" repeatCount="indefinite" fill="hold" nodeType="afterEffect">
                                  <p:stCondLst>
                                    <p:cond delay="0"/>
                                  </p:stCondLst>
                                  <p:iterate type="lt">
                                    <p:tmPct val="4000"/>
                                  </p:iterate>
                                  <p:childTnLst>
                                    <p:set>
                                      <p:cBhvr override="childStyle">
                                        <p:cTn id="16" dur="2000" fill="hold"/>
                                        <p:tgtEl>
                                          <p:spTgt spid="28676">
                                            <p:txEl>
                                              <p:pRg st="2" end="2"/>
                                            </p:txEl>
                                          </p:spTgt>
                                        </p:tgtEl>
                                        <p:attrNameLst>
                                          <p:attrName>style.color</p:attrName>
                                        </p:attrNameLst>
                                      </p:cBhvr>
                                      <p:to>
                                        <p:clrVal>
                                          <a:srgbClr val="0066CC"/>
                                        </p:clrVal>
                                      </p:to>
                                    </p:set>
                                    <p:set>
                                      <p:cBhvr>
                                        <p:cTn id="17" dur="2000" fill="hold"/>
                                        <p:tgtEl>
                                          <p:spTgt spid="28676">
                                            <p:txEl>
                                              <p:pRg st="2" end="2"/>
                                            </p:txEl>
                                          </p:spTgt>
                                        </p:tgtEl>
                                        <p:attrNameLst>
                                          <p:attrName>fillcolor</p:attrName>
                                        </p:attrNameLst>
                                      </p:cBhvr>
                                      <p:to>
                                        <p:clrVal>
                                          <a:srgbClr val="0066CC"/>
                                        </p:clrVal>
                                      </p:to>
                                    </p:set>
                                    <p:set>
                                      <p:cBhvr>
                                        <p:cTn id="18" dur="2000" fill="hold"/>
                                        <p:tgtEl>
                                          <p:spTgt spid="2867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E646875D-ED80-494F-8D37-8FCBBF30CE68}" type="slidenum">
              <a:rPr lang="en-US" smtClean="0"/>
              <a:pPr/>
              <a:t>18</a:t>
            </a:fld>
            <a:endParaRPr lang="en-US"/>
          </a:p>
        </p:txBody>
      </p:sp>
      <p:sp>
        <p:nvSpPr>
          <p:cNvPr id="18435" name="WordArt 2"/>
          <p:cNvSpPr>
            <a:spLocks noChangeArrowheads="1" noChangeShapeType="1" noTextEdit="1"/>
          </p:cNvSpPr>
          <p:nvPr/>
        </p:nvSpPr>
        <p:spPr bwMode="auto">
          <a:xfrm>
            <a:off x="342900" y="2248970"/>
            <a:ext cx="8458200" cy="2397610"/>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Chúc</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các</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con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chăm</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ngoan</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học</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vi-V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giỏi!</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18436" name="Picture 3" descr="Picture1"/>
          <p:cNvPicPr>
            <a:picLocks noChangeAspect="1" noChangeArrowheads="1" noCrop="1"/>
          </p:cNvPicPr>
          <p:nvPr/>
        </p:nvPicPr>
        <p:blipFill>
          <a:blip r:embed="rId4"/>
          <a:srcRect/>
          <a:stretch>
            <a:fillRect/>
          </a:stretch>
        </p:blipFill>
        <p:spPr bwMode="auto">
          <a:xfrm rot="21119033" flipH="1">
            <a:off x="7480851" y="-121617"/>
            <a:ext cx="1514475" cy="2238375"/>
          </a:xfrm>
          <a:prstGeom prst="rect">
            <a:avLst/>
          </a:prstGeom>
          <a:noFill/>
          <a:ln w="9525">
            <a:noFill/>
            <a:miter lim="800000"/>
            <a:headEnd/>
            <a:tailEnd/>
          </a:ln>
        </p:spPr>
      </p:pic>
      <p:pic>
        <p:nvPicPr>
          <p:cNvPr id="6" name="Picture 3" descr="Picture1">
            <a:extLst>
              <a:ext uri="{FF2B5EF4-FFF2-40B4-BE49-F238E27FC236}">
                <a16:creationId xmlns:a16="http://schemas.microsoft.com/office/drawing/2014/main" id="{0CE2C218-ED78-4EBC-587C-2D761342C09E}"/>
              </a:ext>
            </a:extLst>
          </p:cNvPr>
          <p:cNvPicPr>
            <a:picLocks noChangeAspect="1" noChangeArrowheads="1" noCrop="1"/>
          </p:cNvPicPr>
          <p:nvPr/>
        </p:nvPicPr>
        <p:blipFill>
          <a:blip r:embed="rId4"/>
          <a:srcRect/>
          <a:stretch>
            <a:fillRect/>
          </a:stretch>
        </p:blipFill>
        <p:spPr bwMode="auto">
          <a:xfrm rot="20894977">
            <a:off x="99882" y="4603751"/>
            <a:ext cx="1514475" cy="2238375"/>
          </a:xfrm>
          <a:prstGeom prst="rect">
            <a:avLst/>
          </a:prstGeom>
          <a:noFill/>
          <a:ln w="9525">
            <a:noFill/>
            <a:miter lim="800000"/>
            <a:headEnd/>
            <a:tailEnd/>
          </a:ln>
        </p:spPr>
      </p:pic>
    </p:spTree>
    <p:extLst>
      <p:ext uri="{BB962C8B-B14F-4D97-AF65-F5344CB8AC3E}">
        <p14:creationId xmlns:p14="http://schemas.microsoft.com/office/powerpoint/2010/main" val="2721498046"/>
      </p:ext>
    </p:extLst>
  </p:cSld>
  <p:clrMapOvr>
    <a:masterClrMapping/>
  </p:clrMapOvr>
  <p:transition>
    <p:strips dir="ru"/>
    <p:sndAc>
      <p:stSnd>
        <p:snd r:embed="rId3" name="breez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A60D95E5-FFC1-4601-9AC2-833F9450F2FC}" type="slidenum">
              <a:rPr lang="en-US" smtClean="0"/>
              <a:pPr/>
              <a:t>2</a:t>
            </a:fld>
            <a:endParaRPr lang="en-US"/>
          </a:p>
        </p:txBody>
      </p:sp>
      <p:sp>
        <p:nvSpPr>
          <p:cNvPr id="4101" name="Text Box 5"/>
          <p:cNvSpPr txBox="1">
            <a:spLocks noChangeArrowheads="1"/>
          </p:cNvSpPr>
          <p:nvPr/>
        </p:nvSpPr>
        <p:spPr bwMode="auto">
          <a:xfrm>
            <a:off x="342900" y="3335311"/>
            <a:ext cx="8458200" cy="646331"/>
          </a:xfrm>
          <a:prstGeom prst="rect">
            <a:avLst/>
          </a:prstGeom>
          <a:noFill/>
          <a:ln w="9525">
            <a:noFill/>
            <a:miter lim="800000"/>
            <a:headEnd/>
            <a:tailEnd/>
          </a:ln>
        </p:spPr>
        <p:txBody>
          <a:bodyPr>
            <a:spAutoFit/>
          </a:bodyPr>
          <a:lstStyle/>
          <a:p>
            <a:pPr>
              <a:spcBef>
                <a:spcPct val="50000"/>
              </a:spcBef>
            </a:pPr>
            <a:r>
              <a:rPr lang="en-US" sz="3600" b="1"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Nêu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cấu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tạo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bài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văn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tả</a:t>
            </a:r>
            <a:r>
              <a:rPr lang="en-US" sz="3600" i="1" dirty="0">
                <a:solidFill>
                  <a:srgbClr val="0000FF"/>
                </a:solidFill>
                <a:latin typeface="Times New Roman" panose="02020603050405020304" pitchFamily="18" charset="0"/>
                <a:cs typeface="Times New Roman" panose="02020603050405020304" pitchFamily="18" charset="0"/>
              </a:rPr>
              <a:t> con </a:t>
            </a:r>
            <a:r>
              <a:rPr lang="en-US" sz="3600" i="1" dirty="0" err="1">
                <a:solidFill>
                  <a:srgbClr val="0000FF"/>
                </a:solidFill>
                <a:latin typeface="Times New Roman" panose="02020603050405020304" pitchFamily="18" charset="0"/>
                <a:cs typeface="Times New Roman" panose="02020603050405020304" pitchFamily="18" charset="0"/>
              </a:rPr>
              <a:t>vật</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3076" name="Picture 6" descr="Picture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4103" name="WordArt 7"/>
          <p:cNvSpPr>
            <a:spLocks noChangeArrowheads="1" noChangeShapeType="1" noTextEdit="1"/>
          </p:cNvSpPr>
          <p:nvPr/>
        </p:nvSpPr>
        <p:spPr bwMode="auto">
          <a:xfrm>
            <a:off x="1447800" y="1219200"/>
            <a:ext cx="5791200" cy="849313"/>
          </a:xfrm>
          <a:prstGeom prst="rect">
            <a:avLst/>
          </a:prstGeom>
        </p:spPr>
        <p:txBody>
          <a:bodyPr wrap="none" fromWordArt="1">
            <a:prstTxWarp prst="textPlain">
              <a:avLst>
                <a:gd name="adj" fmla="val 50000"/>
              </a:avLst>
            </a:prstTxWarp>
          </a:bodyPr>
          <a:lstStyle/>
          <a:p>
            <a:pPr algn="ctr"/>
            <a:r>
              <a:rPr lang="en-US" sz="3200" b="1" kern="10" dirty="0" err="1">
                <a:ln w="19050">
                  <a:solidFill>
                    <a:srgbClr val="99CCFF"/>
                  </a:solidFill>
                  <a:round/>
                  <a:headEnd/>
                  <a:tailEnd/>
                </a:ln>
                <a:solidFill>
                  <a:srgbClr val="FF0000"/>
                </a:solidFill>
                <a:effectLst>
                  <a:outerShdw dist="35921" dir="2700000" algn="ctr" rotWithShape="0">
                    <a:srgbClr val="990000"/>
                  </a:outerShdw>
                </a:effectLst>
                <a:latin typeface="Arial"/>
                <a:cs typeface="Arial"/>
              </a:rPr>
              <a:t>Ôn</a:t>
            </a:r>
            <a:r>
              <a:rPr lang="en-US" sz="3200" b="1" kern="10" dirty="0">
                <a:ln w="19050">
                  <a:solidFill>
                    <a:srgbClr val="99CCFF"/>
                  </a:solidFill>
                  <a:round/>
                  <a:headEnd/>
                  <a:tailEnd/>
                </a:ln>
                <a:solidFill>
                  <a:srgbClr val="FF0000"/>
                </a:solidFill>
                <a:effectLst>
                  <a:outerShdw dist="35921" dir="2700000" algn="ctr" rotWithShape="0">
                    <a:srgbClr val="990000"/>
                  </a:outerShdw>
                </a:effectLst>
                <a:latin typeface="Arial"/>
                <a:cs typeface="Arial"/>
              </a:rPr>
              <a:t> </a:t>
            </a:r>
            <a:r>
              <a:rPr lang="en-US" sz="3200" b="1" kern="10" dirty="0" err="1">
                <a:ln w="19050">
                  <a:solidFill>
                    <a:srgbClr val="99CCFF"/>
                  </a:solidFill>
                  <a:round/>
                  <a:headEnd/>
                  <a:tailEnd/>
                </a:ln>
                <a:solidFill>
                  <a:srgbClr val="FF0000"/>
                </a:solidFill>
                <a:effectLst>
                  <a:outerShdw dist="35921" dir="2700000" algn="ctr" rotWithShape="0">
                    <a:srgbClr val="990000"/>
                  </a:outerShdw>
                </a:effectLst>
                <a:latin typeface="Arial"/>
                <a:cs typeface="Arial"/>
              </a:rPr>
              <a:t>bài</a:t>
            </a:r>
            <a:r>
              <a:rPr lang="en-US" sz="3200" b="1" kern="10" dirty="0">
                <a:ln w="19050">
                  <a:solidFill>
                    <a:srgbClr val="99CCFF"/>
                  </a:solidFill>
                  <a:round/>
                  <a:headEnd/>
                  <a:tailEnd/>
                </a:ln>
                <a:solidFill>
                  <a:srgbClr val="FF0000"/>
                </a:solidFill>
                <a:effectLst>
                  <a:outerShdw dist="35921" dir="2700000" algn="ctr" rotWithShape="0">
                    <a:srgbClr val="990000"/>
                  </a:outerShdw>
                </a:effectLst>
                <a:latin typeface="Arial"/>
                <a:cs typeface="Arial"/>
              </a:rPr>
              <a:t> </a:t>
            </a:r>
            <a:r>
              <a:rPr lang="en-US" sz="3200" b="1" kern="10" dirty="0" err="1">
                <a:ln w="19050">
                  <a:solidFill>
                    <a:srgbClr val="99CCFF"/>
                  </a:solidFill>
                  <a:round/>
                  <a:headEnd/>
                  <a:tailEnd/>
                </a:ln>
                <a:solidFill>
                  <a:srgbClr val="FF0000"/>
                </a:solidFill>
                <a:effectLst>
                  <a:outerShdw dist="35921" dir="2700000" algn="ctr" rotWithShape="0">
                    <a:srgbClr val="990000"/>
                  </a:outerShdw>
                </a:effectLst>
                <a:latin typeface="Arial"/>
                <a:cs typeface="Arial"/>
              </a:rPr>
              <a:t>cũ</a:t>
            </a:r>
            <a:endParaRPr lang="en-US" sz="3200" b="1" kern="10" dirty="0">
              <a:ln w="19050">
                <a:solidFill>
                  <a:srgbClr val="99CCFF"/>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edge">
                                      <p:cBhvr>
                                        <p:cTn id="7" dur="20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p:cTn id="12" dur="1000" fill="hold"/>
                                        <p:tgtEl>
                                          <p:spTgt spid="4101"/>
                                        </p:tgtEl>
                                        <p:attrNameLst>
                                          <p:attrName>ppt_w</p:attrName>
                                        </p:attrNameLst>
                                      </p:cBhvr>
                                      <p:tavLst>
                                        <p:tav tm="0">
                                          <p:val>
                                            <p:strVal val="#ppt_w*0.70"/>
                                          </p:val>
                                        </p:tav>
                                        <p:tav tm="100000">
                                          <p:val>
                                            <p:strVal val="#ppt_w"/>
                                          </p:val>
                                        </p:tav>
                                      </p:tavLst>
                                    </p:anim>
                                    <p:anim calcmode="lin" valueType="num">
                                      <p:cBhvr>
                                        <p:cTn id="13" dur="1000" fill="hold"/>
                                        <p:tgtEl>
                                          <p:spTgt spid="4101"/>
                                        </p:tgtEl>
                                        <p:attrNameLst>
                                          <p:attrName>ppt_h</p:attrName>
                                        </p:attrNameLst>
                                      </p:cBhvr>
                                      <p:tavLst>
                                        <p:tav tm="0">
                                          <p:val>
                                            <p:strVal val="#ppt_h"/>
                                          </p:val>
                                        </p:tav>
                                        <p:tav tm="100000">
                                          <p:val>
                                            <p:strVal val="#ppt_h"/>
                                          </p:val>
                                        </p:tav>
                                      </p:tavLst>
                                    </p:anim>
                                    <p:animEffect transition="in" filter="fade">
                                      <p:cBhvr>
                                        <p:cTn id="14"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BD02A93-6B8A-48C3-B56A-E27B31D905C3}" type="slidenum">
              <a:rPr lang="en-US" smtClean="0"/>
              <a:pPr/>
              <a:t>3</a:t>
            </a:fld>
            <a:endParaRPr lang="en-US"/>
          </a:p>
        </p:txBody>
      </p:sp>
      <p:pic>
        <p:nvPicPr>
          <p:cNvPr id="4099" name="Picture 3" descr="Picture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6149" name="Text Box 5"/>
          <p:cNvSpPr txBox="1">
            <a:spLocks noChangeArrowheads="1"/>
          </p:cNvSpPr>
          <p:nvPr/>
        </p:nvSpPr>
        <p:spPr bwMode="auto">
          <a:xfrm>
            <a:off x="304800" y="1494475"/>
            <a:ext cx="8610600" cy="707886"/>
          </a:xfrm>
          <a:prstGeom prst="rect">
            <a:avLst/>
          </a:prstGeom>
          <a:solidFill>
            <a:srgbClr val="DCFBA3"/>
          </a:solidFill>
          <a:ln w="9525">
            <a:noFill/>
            <a:miter lim="800000"/>
            <a:headEnd/>
            <a:tailEnd/>
          </a:ln>
        </p:spPr>
        <p:txBody>
          <a:bodyPr>
            <a:spAutoFit/>
          </a:bodyPr>
          <a:lstStyle/>
          <a:p>
            <a:pPr algn="ctr">
              <a:spcBef>
                <a:spcPct val="50000"/>
              </a:spcBef>
            </a:pPr>
            <a:r>
              <a:rPr lang="en-US" sz="4000" b="1" dirty="0">
                <a:solidFill>
                  <a:schemeClr val="hlink"/>
                </a:solidFill>
                <a:latin typeface="Times New Roman" panose="02020603050405020304" pitchFamily="18" charset="0"/>
                <a:cs typeface="Times New Roman" panose="02020603050405020304" pitchFamily="18" charset="0"/>
              </a:rPr>
              <a:t>TRẢ BÀI VĂN TẢ CON VẬT</a:t>
            </a:r>
          </a:p>
        </p:txBody>
      </p:sp>
      <p:sp>
        <p:nvSpPr>
          <p:cNvPr id="4101" name="Text Box 9"/>
          <p:cNvSpPr txBox="1">
            <a:spLocks noChangeArrowheads="1"/>
          </p:cNvSpPr>
          <p:nvPr/>
        </p:nvSpPr>
        <p:spPr bwMode="auto">
          <a:xfrm>
            <a:off x="771993" y="278198"/>
            <a:ext cx="7924800" cy="1201547"/>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Thứ</a:t>
            </a:r>
            <a:r>
              <a:rPr lang="en-US" sz="3600" b="1" dirty="0"/>
              <a:t> </a:t>
            </a:r>
            <a:r>
              <a:rPr lang="en-US" sz="3600" b="1" dirty="0" err="1"/>
              <a:t>ba</a:t>
            </a:r>
            <a:r>
              <a:rPr lang="en-US" sz="3600" b="1" dirty="0"/>
              <a:t>, </a:t>
            </a:r>
            <a:r>
              <a:rPr lang="en-US" sz="3600" b="1" dirty="0" err="1"/>
              <a:t>ngày</a:t>
            </a:r>
            <a:r>
              <a:rPr lang="en-US" sz="3600" b="1" dirty="0"/>
              <a:t> 3 </a:t>
            </a:r>
            <a:r>
              <a:rPr lang="en-US" sz="3600" b="1" dirty="0" err="1"/>
              <a:t>tháng</a:t>
            </a:r>
            <a:r>
              <a:rPr lang="en-US" sz="3600" b="1" dirty="0"/>
              <a:t> 5 </a:t>
            </a:r>
            <a:r>
              <a:rPr lang="en-US" sz="3600" b="1" dirty="0" err="1"/>
              <a:t>năm</a:t>
            </a:r>
            <a:r>
              <a:rPr lang="en-US" sz="3600" b="1" dirty="0"/>
              <a:t> 2022</a:t>
            </a:r>
          </a:p>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
        <p:nvSpPr>
          <p:cNvPr id="6156" name="Text Box 12"/>
          <p:cNvSpPr txBox="1">
            <a:spLocks noChangeArrowheads="1"/>
          </p:cNvSpPr>
          <p:nvPr/>
        </p:nvSpPr>
        <p:spPr bwMode="auto">
          <a:xfrm>
            <a:off x="419100" y="2644239"/>
            <a:ext cx="8382000" cy="3600986"/>
          </a:xfrm>
          <a:prstGeom prst="rect">
            <a:avLst/>
          </a:prstGeom>
          <a:noFill/>
          <a:ln w="9525">
            <a:noFill/>
            <a:miter lim="800000"/>
            <a:headEnd/>
            <a:tailEnd/>
          </a:ln>
        </p:spPr>
        <p:txBody>
          <a:bodyPr>
            <a:spAutoFit/>
          </a:bodyPr>
          <a:lstStyle/>
          <a:p>
            <a:pPr algn="just">
              <a:spcBef>
                <a:spcPct val="50000"/>
              </a:spcBef>
            </a:pPr>
            <a:r>
              <a:rPr lang="en-US" sz="3600" dirty="0" err="1">
                <a:solidFill>
                  <a:srgbClr val="CC00FF"/>
                </a:solidFill>
                <a:latin typeface="Times New Roman" panose="02020603050405020304" pitchFamily="18" charset="0"/>
                <a:cs typeface="Times New Roman" panose="02020603050405020304" pitchFamily="18" charset="0"/>
              </a:rPr>
              <a:t>Mục</a:t>
            </a:r>
            <a:r>
              <a:rPr lang="en-US" sz="3600" dirty="0">
                <a:solidFill>
                  <a:srgbClr val="CC00FF"/>
                </a:solidFill>
                <a:latin typeface="Times New Roman" panose="02020603050405020304" pitchFamily="18" charset="0"/>
                <a:cs typeface="Times New Roman" panose="02020603050405020304" pitchFamily="18" charset="0"/>
              </a:rPr>
              <a:t> </a:t>
            </a:r>
            <a:r>
              <a:rPr lang="en-US" sz="3600" dirty="0" err="1">
                <a:solidFill>
                  <a:srgbClr val="CC00FF"/>
                </a:solidFill>
                <a:latin typeface="Times New Roman" panose="02020603050405020304" pitchFamily="18" charset="0"/>
                <a:cs typeface="Times New Roman" panose="02020603050405020304" pitchFamily="18" charset="0"/>
              </a:rPr>
              <a:t>tiêu</a:t>
            </a:r>
            <a:r>
              <a:rPr lang="en-US" sz="3600" dirty="0">
                <a:solidFill>
                  <a:srgbClr val="CC00FF"/>
                </a:solidFill>
                <a:latin typeface="Times New Roman" panose="02020603050405020304" pitchFamily="18" charset="0"/>
                <a:cs typeface="Times New Roman" panose="02020603050405020304" pitchFamily="18" charset="0"/>
              </a:rPr>
              <a:t>:</a:t>
            </a:r>
          </a:p>
          <a:p>
            <a:pPr algn="just">
              <a:spcBef>
                <a:spcPct val="50000"/>
              </a:spcBef>
            </a:pP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lọc</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a:t>
            </a:r>
          </a:p>
          <a:p>
            <a:pPr algn="just">
              <a:spcBef>
                <a:spcPct val="50000"/>
              </a:spcBef>
            </a:pP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1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6"/>
                                        </p:tgtEl>
                                        <p:attrNameLst>
                                          <p:attrName>style.visibility</p:attrName>
                                        </p:attrNameLst>
                                      </p:cBhvr>
                                      <p:to>
                                        <p:strVal val="visible"/>
                                      </p:to>
                                    </p:set>
                                    <p:anim calcmode="lin" valueType="num">
                                      <p:cBhvr>
                                        <p:cTn id="12" dur="1000" fill="hold"/>
                                        <p:tgtEl>
                                          <p:spTgt spid="6156"/>
                                        </p:tgtEl>
                                        <p:attrNameLst>
                                          <p:attrName>ppt_w</p:attrName>
                                        </p:attrNameLst>
                                      </p:cBhvr>
                                      <p:tavLst>
                                        <p:tav tm="0">
                                          <p:val>
                                            <p:strVal val="#ppt_w*0.70"/>
                                          </p:val>
                                        </p:tav>
                                        <p:tav tm="100000">
                                          <p:val>
                                            <p:strVal val="#ppt_w"/>
                                          </p:val>
                                        </p:tav>
                                      </p:tavLst>
                                    </p:anim>
                                    <p:anim calcmode="lin" valueType="num">
                                      <p:cBhvr>
                                        <p:cTn id="13" dur="1000" fill="hold"/>
                                        <p:tgtEl>
                                          <p:spTgt spid="6156"/>
                                        </p:tgtEl>
                                        <p:attrNameLst>
                                          <p:attrName>ppt_h</p:attrName>
                                        </p:attrNameLst>
                                      </p:cBhvr>
                                      <p:tavLst>
                                        <p:tav tm="0">
                                          <p:val>
                                            <p:strVal val="#ppt_h"/>
                                          </p:val>
                                        </p:tav>
                                        <p:tav tm="100000">
                                          <p:val>
                                            <p:strVal val="#ppt_h"/>
                                          </p:val>
                                        </p:tav>
                                      </p:tavLst>
                                    </p:anim>
                                    <p:animEffect transition="in" filter="fade">
                                      <p:cBhvr>
                                        <p:cTn id="14" dur="1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BD02A93-6B8A-48C3-B56A-E27B31D905C3}" type="slidenum">
              <a:rPr lang="en-US" smtClean="0"/>
              <a:pPr/>
              <a:t>4</a:t>
            </a:fld>
            <a:endParaRPr lang="en-US"/>
          </a:p>
        </p:txBody>
      </p:sp>
      <p:pic>
        <p:nvPicPr>
          <p:cNvPr id="4099" name="Picture 3" descr="Picture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6149" name="Text Box 5"/>
          <p:cNvSpPr txBox="1">
            <a:spLocks noChangeArrowheads="1"/>
          </p:cNvSpPr>
          <p:nvPr/>
        </p:nvSpPr>
        <p:spPr bwMode="auto">
          <a:xfrm>
            <a:off x="304800" y="1371600"/>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4101" name="Text Box 9"/>
          <p:cNvSpPr txBox="1">
            <a:spLocks noChangeArrowheads="1"/>
          </p:cNvSpPr>
          <p:nvPr/>
        </p:nvSpPr>
        <p:spPr bwMode="auto">
          <a:xfrm>
            <a:off x="352581" y="269081"/>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
        <p:nvSpPr>
          <p:cNvPr id="6154" name="Text Box 10"/>
          <p:cNvSpPr txBox="1">
            <a:spLocks noChangeArrowheads="1"/>
          </p:cNvSpPr>
          <p:nvPr/>
        </p:nvSpPr>
        <p:spPr bwMode="auto">
          <a:xfrm>
            <a:off x="381000" y="2362200"/>
            <a:ext cx="8763000" cy="708025"/>
          </a:xfrm>
          <a:prstGeom prst="rect">
            <a:avLst/>
          </a:prstGeom>
          <a:noFill/>
          <a:ln w="9525">
            <a:noFill/>
            <a:miter lim="800000"/>
            <a:headEnd/>
            <a:tailEnd/>
          </a:ln>
        </p:spPr>
        <p:txBody>
          <a:bodyPr>
            <a:spAutoFit/>
          </a:bodyPr>
          <a:lstStyle/>
          <a:p>
            <a:pPr marL="401638" indent="-401638">
              <a:spcBef>
                <a:spcPct val="50000"/>
              </a:spcBef>
              <a:buFont typeface="Wingdings" pitchFamily="2" charset="2"/>
              <a:buChar char="v"/>
            </a:pPr>
            <a:r>
              <a:rPr lang="en-US" sz="3200" u="sng">
                <a:solidFill>
                  <a:srgbClr val="FF00FF"/>
                </a:solidFill>
              </a:rPr>
              <a:t>Đề </a:t>
            </a:r>
            <a:r>
              <a:rPr lang="en-US" sz="3200"/>
              <a:t>: </a:t>
            </a:r>
            <a:r>
              <a:rPr lang="en-US" sz="4000">
                <a:solidFill>
                  <a:srgbClr val="FF0000"/>
                </a:solidFill>
              </a:rPr>
              <a:t>Tả một con </a:t>
            </a:r>
            <a:r>
              <a:rPr lang="en-US" sz="4000">
                <a:solidFill>
                  <a:srgbClr val="FF0000"/>
                </a:solidFill>
                <a:latin typeface="Times New Roman" pitchFamily="18" charset="0"/>
              </a:rPr>
              <a:t>vật mà em yêu thích</a:t>
            </a:r>
          </a:p>
        </p:txBody>
      </p:sp>
      <p:sp>
        <p:nvSpPr>
          <p:cNvPr id="6155" name="Text Box 11"/>
          <p:cNvSpPr txBox="1">
            <a:spLocks noChangeArrowheads="1"/>
          </p:cNvSpPr>
          <p:nvPr/>
        </p:nvSpPr>
        <p:spPr bwMode="auto">
          <a:xfrm>
            <a:off x="552450" y="3429000"/>
            <a:ext cx="3962400" cy="579438"/>
          </a:xfrm>
          <a:prstGeom prst="rect">
            <a:avLst/>
          </a:prstGeom>
          <a:noFill/>
          <a:ln w="9525">
            <a:noFill/>
            <a:miter lim="800000"/>
            <a:headEnd/>
            <a:tailEnd/>
          </a:ln>
        </p:spPr>
        <p:txBody>
          <a:bodyPr>
            <a:spAutoFit/>
          </a:bodyPr>
          <a:lstStyle/>
          <a:p>
            <a:pPr>
              <a:spcBef>
                <a:spcPct val="50000"/>
              </a:spcBef>
            </a:pPr>
            <a:r>
              <a:rPr lang="en-US" sz="3200"/>
              <a:t>Kiểu bài: tả con vật</a:t>
            </a:r>
          </a:p>
        </p:txBody>
      </p:sp>
      <p:sp>
        <p:nvSpPr>
          <p:cNvPr id="6156" name="Text Box 12"/>
          <p:cNvSpPr txBox="1">
            <a:spLocks noChangeArrowheads="1"/>
          </p:cNvSpPr>
          <p:nvPr/>
        </p:nvSpPr>
        <p:spPr bwMode="auto">
          <a:xfrm>
            <a:off x="533400" y="4038600"/>
            <a:ext cx="8382000" cy="1570038"/>
          </a:xfrm>
          <a:prstGeom prst="rect">
            <a:avLst/>
          </a:prstGeom>
          <a:noFill/>
          <a:ln w="9525">
            <a:noFill/>
            <a:miter lim="800000"/>
            <a:headEnd/>
            <a:tailEnd/>
          </a:ln>
        </p:spPr>
        <p:txBody>
          <a:bodyPr>
            <a:spAutoFit/>
          </a:bodyPr>
          <a:lstStyle/>
          <a:p>
            <a:pPr>
              <a:spcBef>
                <a:spcPct val="50000"/>
              </a:spcBef>
            </a:pPr>
            <a:r>
              <a:rPr lang="en-US" sz="3200"/>
              <a:t>Đối tượng miêu tả: con vật với những đặc điểm tiêu biểu về hình dáng bên ngoài, về hoạt động.</a:t>
            </a:r>
          </a:p>
        </p:txBody>
      </p:sp>
    </p:spTree>
    <p:extLst>
      <p:ext uri="{BB962C8B-B14F-4D97-AF65-F5344CB8AC3E}">
        <p14:creationId xmlns:p14="http://schemas.microsoft.com/office/powerpoint/2010/main" val="4760521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1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diamond(in)">
                                      <p:cBhvr>
                                        <p:cTn id="12" dur="1000"/>
                                        <p:tgtEl>
                                          <p:spTgt spid="6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155"/>
                                        </p:tgtEl>
                                        <p:attrNameLst>
                                          <p:attrName>style.visibility</p:attrName>
                                        </p:attrNameLst>
                                      </p:cBhvr>
                                      <p:to>
                                        <p:strVal val="visible"/>
                                      </p:to>
                                    </p:set>
                                    <p:anim calcmode="lin" valueType="num">
                                      <p:cBhvr>
                                        <p:cTn id="17" dur="1000" fill="hold"/>
                                        <p:tgtEl>
                                          <p:spTgt spid="6155"/>
                                        </p:tgtEl>
                                        <p:attrNameLst>
                                          <p:attrName>ppt_w</p:attrName>
                                        </p:attrNameLst>
                                      </p:cBhvr>
                                      <p:tavLst>
                                        <p:tav tm="0">
                                          <p:val>
                                            <p:strVal val="#ppt_w*0.70"/>
                                          </p:val>
                                        </p:tav>
                                        <p:tav tm="100000">
                                          <p:val>
                                            <p:strVal val="#ppt_w"/>
                                          </p:val>
                                        </p:tav>
                                      </p:tavLst>
                                    </p:anim>
                                    <p:anim calcmode="lin" valueType="num">
                                      <p:cBhvr>
                                        <p:cTn id="18" dur="1000" fill="hold"/>
                                        <p:tgtEl>
                                          <p:spTgt spid="6155"/>
                                        </p:tgtEl>
                                        <p:attrNameLst>
                                          <p:attrName>ppt_h</p:attrName>
                                        </p:attrNameLst>
                                      </p:cBhvr>
                                      <p:tavLst>
                                        <p:tav tm="0">
                                          <p:val>
                                            <p:strVal val="#ppt_h"/>
                                          </p:val>
                                        </p:tav>
                                        <p:tav tm="100000">
                                          <p:val>
                                            <p:strVal val="#ppt_h"/>
                                          </p:val>
                                        </p:tav>
                                      </p:tavLst>
                                    </p:anim>
                                    <p:animEffect transition="in" filter="fade">
                                      <p:cBhvr>
                                        <p:cTn id="19" dur="1000"/>
                                        <p:tgtEl>
                                          <p:spTgt spid="61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156"/>
                                        </p:tgtEl>
                                        <p:attrNameLst>
                                          <p:attrName>style.visibility</p:attrName>
                                        </p:attrNameLst>
                                      </p:cBhvr>
                                      <p:to>
                                        <p:strVal val="visible"/>
                                      </p:to>
                                    </p:set>
                                    <p:anim calcmode="lin" valueType="num">
                                      <p:cBhvr>
                                        <p:cTn id="24" dur="1000" fill="hold"/>
                                        <p:tgtEl>
                                          <p:spTgt spid="6156"/>
                                        </p:tgtEl>
                                        <p:attrNameLst>
                                          <p:attrName>ppt_w</p:attrName>
                                        </p:attrNameLst>
                                      </p:cBhvr>
                                      <p:tavLst>
                                        <p:tav tm="0">
                                          <p:val>
                                            <p:strVal val="#ppt_w*0.70"/>
                                          </p:val>
                                        </p:tav>
                                        <p:tav tm="100000">
                                          <p:val>
                                            <p:strVal val="#ppt_w"/>
                                          </p:val>
                                        </p:tav>
                                      </p:tavLst>
                                    </p:anim>
                                    <p:anim calcmode="lin" valueType="num">
                                      <p:cBhvr>
                                        <p:cTn id="25" dur="1000" fill="hold"/>
                                        <p:tgtEl>
                                          <p:spTgt spid="6156"/>
                                        </p:tgtEl>
                                        <p:attrNameLst>
                                          <p:attrName>ppt_h</p:attrName>
                                        </p:attrNameLst>
                                      </p:cBhvr>
                                      <p:tavLst>
                                        <p:tav tm="0">
                                          <p:val>
                                            <p:strVal val="#ppt_h"/>
                                          </p:val>
                                        </p:tav>
                                        <p:tav tm="100000">
                                          <p:val>
                                            <p:strVal val="#ppt_h"/>
                                          </p:val>
                                        </p:tav>
                                      </p:tavLst>
                                    </p:anim>
                                    <p:animEffect transition="in" filter="fade">
                                      <p:cBhvr>
                                        <p:cTn id="26" dur="1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4" grpId="0"/>
      <p:bldP spid="6155" grpId="0"/>
      <p:bldP spid="61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E5208909-E235-4122-990C-72A1083B2D84}" type="slidenum">
              <a:rPr lang="en-US" smtClean="0"/>
              <a:pPr/>
              <a:t>5</a:t>
            </a:fld>
            <a:endParaRPr lang="en-US"/>
          </a:p>
        </p:txBody>
      </p:sp>
      <p:pic>
        <p:nvPicPr>
          <p:cNvPr id="5123" name="Picture 3" descr="Picture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7172" name="WordArt 4"/>
          <p:cNvSpPr>
            <a:spLocks noChangeArrowheads="1" noChangeShapeType="1" noTextEdit="1"/>
          </p:cNvSpPr>
          <p:nvPr/>
        </p:nvSpPr>
        <p:spPr bwMode="auto">
          <a:xfrm>
            <a:off x="1295400" y="2166938"/>
            <a:ext cx="6553200" cy="1066800"/>
          </a:xfrm>
          <a:prstGeom prst="rect">
            <a:avLst/>
          </a:prstGeom>
        </p:spPr>
        <p:txBody>
          <a:bodyPr wrap="none" fromWordArt="1">
            <a:prstTxWarp prst="textDeflate">
              <a:avLst>
                <a:gd name="adj" fmla="val 11458"/>
              </a:avLst>
            </a:prstTxWarp>
          </a:bodyPr>
          <a:lstStyle/>
          <a:p>
            <a:pPr algn="ctr"/>
            <a:r>
              <a:rPr lang="en-US" sz="3600" b="1" kern="10">
                <a:ln w="9525">
                  <a:solidFill>
                    <a:srgbClr val="008000"/>
                  </a:solidFill>
                  <a:round/>
                  <a:headEnd/>
                  <a:tailEnd/>
                </a:ln>
                <a:solidFill>
                  <a:srgbClr val="FF0000"/>
                </a:solidFill>
                <a:latin typeface="Arial"/>
                <a:cs typeface="Arial"/>
              </a:rPr>
              <a:t>Nhận xét chung</a:t>
            </a:r>
          </a:p>
        </p:txBody>
      </p:sp>
      <p:sp>
        <p:nvSpPr>
          <p:cNvPr id="7173" name="Text Box 5"/>
          <p:cNvSpPr txBox="1">
            <a:spLocks noChangeArrowheads="1"/>
          </p:cNvSpPr>
          <p:nvPr/>
        </p:nvSpPr>
        <p:spPr bwMode="auto">
          <a:xfrm>
            <a:off x="304800" y="3195638"/>
            <a:ext cx="7543800" cy="823912"/>
          </a:xfrm>
          <a:prstGeom prst="rect">
            <a:avLst/>
          </a:prstGeom>
          <a:solidFill>
            <a:srgbClr val="DCFBA3"/>
          </a:solidFill>
          <a:ln w="9525">
            <a:noFill/>
            <a:miter lim="800000"/>
            <a:headEnd/>
            <a:tailEnd/>
          </a:ln>
        </p:spPr>
        <p:txBody>
          <a:bodyPr>
            <a:spAutoFit/>
          </a:bodyPr>
          <a:lstStyle/>
          <a:p>
            <a:pPr>
              <a:spcBef>
                <a:spcPct val="50000"/>
              </a:spcBef>
            </a:pPr>
            <a:r>
              <a:rPr lang="vi-VN" sz="4800" b="1" u="sng">
                <a:solidFill>
                  <a:srgbClr val="CC00FF"/>
                </a:solidFill>
              </a:rPr>
              <a:t>Ư</a:t>
            </a:r>
            <a:r>
              <a:rPr lang="en-US" sz="4800" b="1" u="sng">
                <a:solidFill>
                  <a:srgbClr val="CC00FF"/>
                </a:solidFill>
              </a:rPr>
              <a:t>u </a:t>
            </a:r>
            <a:r>
              <a:rPr lang="vi-VN" sz="4800" b="1" u="sng">
                <a:solidFill>
                  <a:srgbClr val="CC00FF"/>
                </a:solidFill>
              </a:rPr>
              <a:t>đ</a:t>
            </a:r>
            <a:r>
              <a:rPr lang="en-US" sz="4800" b="1" u="sng">
                <a:solidFill>
                  <a:srgbClr val="CC00FF"/>
                </a:solidFill>
              </a:rPr>
              <a:t>iểm</a:t>
            </a:r>
            <a:r>
              <a:rPr lang="en-US" sz="4800" b="1">
                <a:solidFill>
                  <a:srgbClr val="CC00FF"/>
                </a:solidFill>
              </a:rPr>
              <a:t> :</a:t>
            </a:r>
          </a:p>
        </p:txBody>
      </p:sp>
      <p:sp>
        <p:nvSpPr>
          <p:cNvPr id="5126" name="Text Box 13"/>
          <p:cNvSpPr txBox="1">
            <a:spLocks noChangeArrowheads="1"/>
          </p:cNvSpPr>
          <p:nvPr/>
        </p:nvSpPr>
        <p:spPr bwMode="auto">
          <a:xfrm>
            <a:off x="304800" y="1371600"/>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5127" name="Text Box 14"/>
          <p:cNvSpPr txBox="1">
            <a:spLocks noChangeArrowheads="1"/>
          </p:cNvSpPr>
          <p:nvPr/>
        </p:nvSpPr>
        <p:spPr bwMode="auto">
          <a:xfrm>
            <a:off x="647700" y="242094"/>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
        <p:nvSpPr>
          <p:cNvPr id="7185" name="Text Box 17"/>
          <p:cNvSpPr txBox="1">
            <a:spLocks noChangeArrowheads="1"/>
          </p:cNvSpPr>
          <p:nvPr/>
        </p:nvSpPr>
        <p:spPr bwMode="auto">
          <a:xfrm>
            <a:off x="219075" y="5653088"/>
            <a:ext cx="7934325"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cs typeface="Arial" charset="0"/>
              </a:rPr>
              <a:t>- Về ý: đủ ý, thể hiện sự quan sát có cái riêng.</a:t>
            </a:r>
          </a:p>
        </p:txBody>
      </p:sp>
      <p:sp>
        <p:nvSpPr>
          <p:cNvPr id="7186" name="Text Box 18"/>
          <p:cNvSpPr txBox="1">
            <a:spLocks noChangeArrowheads="1"/>
          </p:cNvSpPr>
          <p:nvPr/>
        </p:nvSpPr>
        <p:spPr bwMode="auto">
          <a:xfrm>
            <a:off x="233363" y="6172200"/>
            <a:ext cx="8162925"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cs typeface="Arial" charset="0"/>
              </a:rPr>
              <a:t>- Về diễn đạt: mạch lạc, câu văn trong sáng…</a:t>
            </a:r>
          </a:p>
        </p:txBody>
      </p:sp>
      <p:sp>
        <p:nvSpPr>
          <p:cNvPr id="7187" name="Text Box 19"/>
          <p:cNvSpPr txBox="1">
            <a:spLocks noChangeArrowheads="1"/>
          </p:cNvSpPr>
          <p:nvPr/>
        </p:nvSpPr>
        <p:spPr bwMode="auto">
          <a:xfrm>
            <a:off x="228600" y="4011613"/>
            <a:ext cx="8386763" cy="946150"/>
          </a:xfrm>
          <a:prstGeom prst="rect">
            <a:avLst/>
          </a:prstGeom>
          <a:noFill/>
          <a:ln w="9525">
            <a:noFill/>
            <a:miter lim="800000"/>
            <a:headEnd/>
            <a:tailEnd/>
          </a:ln>
        </p:spPr>
        <p:txBody>
          <a:bodyPr>
            <a:spAutoFit/>
          </a:bodyPr>
          <a:lstStyle/>
          <a:p>
            <a:pPr>
              <a:spcBef>
                <a:spcPct val="50000"/>
              </a:spcBef>
            </a:pPr>
            <a:r>
              <a:rPr lang="en-US" sz="2800">
                <a:solidFill>
                  <a:srgbClr val="0000FF"/>
                </a:solidFill>
                <a:cs typeface="Arial" charset="0"/>
              </a:rPr>
              <a:t>- Đa số các em xác định đúng đề bài (Tả một con vật mình yêu thích)</a:t>
            </a:r>
          </a:p>
        </p:txBody>
      </p:sp>
      <p:sp>
        <p:nvSpPr>
          <p:cNvPr id="7188" name="Text Box 20"/>
          <p:cNvSpPr txBox="1">
            <a:spLocks noChangeArrowheads="1"/>
          </p:cNvSpPr>
          <p:nvPr/>
        </p:nvSpPr>
        <p:spPr bwMode="auto">
          <a:xfrm>
            <a:off x="228600" y="4876800"/>
            <a:ext cx="8610600" cy="946150"/>
          </a:xfrm>
          <a:prstGeom prst="rect">
            <a:avLst/>
          </a:prstGeom>
          <a:noFill/>
          <a:ln w="9525">
            <a:noFill/>
            <a:miter lim="800000"/>
            <a:headEnd/>
            <a:tailEnd/>
          </a:ln>
        </p:spPr>
        <p:txBody>
          <a:bodyPr>
            <a:spAutoFit/>
          </a:bodyPr>
          <a:lstStyle/>
          <a:p>
            <a:pPr>
              <a:spcBef>
                <a:spcPct val="50000"/>
              </a:spcBef>
            </a:pPr>
            <a:r>
              <a:rPr lang="en-US" sz="2800">
                <a:solidFill>
                  <a:srgbClr val="0000FF"/>
                </a:solidFill>
                <a:cs typeface="Arial" charset="0"/>
              </a:rPr>
              <a:t>- Bố cục của bài làm đủ 3 phần, trình tự miêu tả hợp lí</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Scale>
                                      <p:cBhvr>
                                        <p:cTn id="13" dur="1000" decel="50000" fill="hold">
                                          <p:stCondLst>
                                            <p:cond delay="0"/>
                                          </p:stCondLst>
                                        </p:cTn>
                                        <p:tgtEl>
                                          <p:spTgt spid="71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173"/>
                                        </p:tgtEl>
                                        <p:attrNameLst>
                                          <p:attrName>ppt_x</p:attrName>
                                          <p:attrName>ppt_y</p:attrName>
                                        </p:attrNameLst>
                                      </p:cBhvr>
                                    </p:animMotion>
                                    <p:animEffect transition="in" filter="fade">
                                      <p:cBhvr>
                                        <p:cTn id="15" dur="1000"/>
                                        <p:tgtEl>
                                          <p:spTgt spid="71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7187"/>
                                        </p:tgtEl>
                                        <p:attrNameLst>
                                          <p:attrName>style.visibility</p:attrName>
                                        </p:attrNameLst>
                                      </p:cBhvr>
                                      <p:to>
                                        <p:strVal val="visible"/>
                                      </p:to>
                                    </p:set>
                                    <p:animScale>
                                      <p:cBhvr>
                                        <p:cTn id="20" dur="1000" decel="50000" fill="hold">
                                          <p:stCondLst>
                                            <p:cond delay="0"/>
                                          </p:stCondLst>
                                        </p:cTn>
                                        <p:tgtEl>
                                          <p:spTgt spid="71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187"/>
                                        </p:tgtEl>
                                        <p:attrNameLst>
                                          <p:attrName>ppt_x</p:attrName>
                                          <p:attrName>ppt_y</p:attrName>
                                        </p:attrNameLst>
                                      </p:cBhvr>
                                    </p:animMotion>
                                    <p:animEffect transition="in" filter="fade">
                                      <p:cBhvr>
                                        <p:cTn id="22" dur="1000"/>
                                        <p:tgtEl>
                                          <p:spTgt spid="71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188"/>
                                        </p:tgtEl>
                                        <p:attrNameLst>
                                          <p:attrName>style.visibility</p:attrName>
                                        </p:attrNameLst>
                                      </p:cBhvr>
                                      <p:to>
                                        <p:strVal val="visible"/>
                                      </p:to>
                                    </p:set>
                                    <p:anim calcmode="lin" valueType="num">
                                      <p:cBhvr>
                                        <p:cTn id="27" dur="1000" fill="hold"/>
                                        <p:tgtEl>
                                          <p:spTgt spid="7188"/>
                                        </p:tgtEl>
                                        <p:attrNameLst>
                                          <p:attrName>ppt_w</p:attrName>
                                        </p:attrNameLst>
                                      </p:cBhvr>
                                      <p:tavLst>
                                        <p:tav tm="0">
                                          <p:val>
                                            <p:strVal val="#ppt_w*0.70"/>
                                          </p:val>
                                        </p:tav>
                                        <p:tav tm="100000">
                                          <p:val>
                                            <p:strVal val="#ppt_w"/>
                                          </p:val>
                                        </p:tav>
                                      </p:tavLst>
                                    </p:anim>
                                    <p:anim calcmode="lin" valueType="num">
                                      <p:cBhvr>
                                        <p:cTn id="28" dur="1000" fill="hold"/>
                                        <p:tgtEl>
                                          <p:spTgt spid="7188"/>
                                        </p:tgtEl>
                                        <p:attrNameLst>
                                          <p:attrName>ppt_h</p:attrName>
                                        </p:attrNameLst>
                                      </p:cBhvr>
                                      <p:tavLst>
                                        <p:tav tm="0">
                                          <p:val>
                                            <p:strVal val="#ppt_h"/>
                                          </p:val>
                                        </p:tav>
                                        <p:tav tm="100000">
                                          <p:val>
                                            <p:strVal val="#ppt_h"/>
                                          </p:val>
                                        </p:tav>
                                      </p:tavLst>
                                    </p:anim>
                                    <p:animEffect transition="in" filter="fade">
                                      <p:cBhvr>
                                        <p:cTn id="29" dur="1000"/>
                                        <p:tgtEl>
                                          <p:spTgt spid="7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7185"/>
                                        </p:tgtEl>
                                        <p:attrNameLst>
                                          <p:attrName>style.visibility</p:attrName>
                                        </p:attrNameLst>
                                      </p:cBhvr>
                                      <p:to>
                                        <p:strVal val="visible"/>
                                      </p:to>
                                    </p:set>
                                    <p:anim calcmode="lin" valueType="num">
                                      <p:cBhvr>
                                        <p:cTn id="34" dur="1000" fill="hold"/>
                                        <p:tgtEl>
                                          <p:spTgt spid="7185"/>
                                        </p:tgtEl>
                                        <p:attrNameLst>
                                          <p:attrName>ppt_w</p:attrName>
                                        </p:attrNameLst>
                                      </p:cBhvr>
                                      <p:tavLst>
                                        <p:tav tm="0">
                                          <p:val>
                                            <p:strVal val="#ppt_w*0.70"/>
                                          </p:val>
                                        </p:tav>
                                        <p:tav tm="100000">
                                          <p:val>
                                            <p:strVal val="#ppt_w"/>
                                          </p:val>
                                        </p:tav>
                                      </p:tavLst>
                                    </p:anim>
                                    <p:anim calcmode="lin" valueType="num">
                                      <p:cBhvr>
                                        <p:cTn id="35" dur="1000" fill="hold"/>
                                        <p:tgtEl>
                                          <p:spTgt spid="7185"/>
                                        </p:tgtEl>
                                        <p:attrNameLst>
                                          <p:attrName>ppt_h</p:attrName>
                                        </p:attrNameLst>
                                      </p:cBhvr>
                                      <p:tavLst>
                                        <p:tav tm="0">
                                          <p:val>
                                            <p:strVal val="#ppt_h"/>
                                          </p:val>
                                        </p:tav>
                                        <p:tav tm="100000">
                                          <p:val>
                                            <p:strVal val="#ppt_h"/>
                                          </p:val>
                                        </p:tav>
                                      </p:tavLst>
                                    </p:anim>
                                    <p:animEffect transition="in" filter="fade">
                                      <p:cBhvr>
                                        <p:cTn id="36" dur="1000"/>
                                        <p:tgtEl>
                                          <p:spTgt spid="718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7186"/>
                                        </p:tgtEl>
                                        <p:attrNameLst>
                                          <p:attrName>style.visibility</p:attrName>
                                        </p:attrNameLst>
                                      </p:cBhvr>
                                      <p:to>
                                        <p:strVal val="visible"/>
                                      </p:to>
                                    </p:set>
                                    <p:animEffect transition="in" filter="fade">
                                      <p:cBhvr>
                                        <p:cTn id="41" dur="800" decel="100000"/>
                                        <p:tgtEl>
                                          <p:spTgt spid="7186"/>
                                        </p:tgtEl>
                                      </p:cBhvr>
                                    </p:animEffect>
                                    <p:anim calcmode="lin" valueType="num">
                                      <p:cBhvr>
                                        <p:cTn id="42" dur="800" decel="100000" fill="hold"/>
                                        <p:tgtEl>
                                          <p:spTgt spid="7186"/>
                                        </p:tgtEl>
                                        <p:attrNameLst>
                                          <p:attrName>style.rotation</p:attrName>
                                        </p:attrNameLst>
                                      </p:cBhvr>
                                      <p:tavLst>
                                        <p:tav tm="0">
                                          <p:val>
                                            <p:fltVal val="-90"/>
                                          </p:val>
                                        </p:tav>
                                        <p:tav tm="100000">
                                          <p:val>
                                            <p:fltVal val="0"/>
                                          </p:val>
                                        </p:tav>
                                      </p:tavLst>
                                    </p:anim>
                                    <p:anim calcmode="lin" valueType="num">
                                      <p:cBhvr>
                                        <p:cTn id="43" dur="800" decel="100000" fill="hold"/>
                                        <p:tgtEl>
                                          <p:spTgt spid="7186"/>
                                        </p:tgtEl>
                                        <p:attrNameLst>
                                          <p:attrName>ppt_x</p:attrName>
                                        </p:attrNameLst>
                                      </p:cBhvr>
                                      <p:tavLst>
                                        <p:tav tm="0">
                                          <p:val>
                                            <p:strVal val="#ppt_x+0.4"/>
                                          </p:val>
                                        </p:tav>
                                        <p:tav tm="100000">
                                          <p:val>
                                            <p:strVal val="#ppt_x-0.05"/>
                                          </p:val>
                                        </p:tav>
                                      </p:tavLst>
                                    </p:anim>
                                    <p:anim calcmode="lin" valueType="num">
                                      <p:cBhvr>
                                        <p:cTn id="44" dur="800" decel="100000" fill="hold"/>
                                        <p:tgtEl>
                                          <p:spTgt spid="7186"/>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7186"/>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718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85" grpId="0"/>
      <p:bldP spid="7186" grpId="0"/>
      <p:bldP spid="7187" grpId="0"/>
      <p:bldP spid="71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D194AFAB-9D3A-45E6-B3AF-38283C5B12E8}" type="slidenum">
              <a:rPr lang="en-US" sz="1200" smtClean="0"/>
              <a:pPr/>
              <a:t>6</a:t>
            </a:fld>
            <a:endParaRPr lang="en-US" sz="1200"/>
          </a:p>
        </p:txBody>
      </p:sp>
      <p:pic>
        <p:nvPicPr>
          <p:cNvPr id="6147" name="Picture 3" descr="Picture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8197" name="Text Box 5"/>
          <p:cNvSpPr txBox="1">
            <a:spLocks noChangeArrowheads="1"/>
          </p:cNvSpPr>
          <p:nvPr/>
        </p:nvSpPr>
        <p:spPr bwMode="auto">
          <a:xfrm>
            <a:off x="457200" y="3200400"/>
            <a:ext cx="7543800" cy="769938"/>
          </a:xfrm>
          <a:prstGeom prst="rect">
            <a:avLst/>
          </a:prstGeom>
          <a:solidFill>
            <a:srgbClr val="DCFBA3"/>
          </a:solidFill>
          <a:ln w="9525">
            <a:noFill/>
            <a:miter lim="800000"/>
            <a:headEnd/>
            <a:tailEnd/>
          </a:ln>
        </p:spPr>
        <p:txBody>
          <a:bodyPr>
            <a:spAutoFit/>
          </a:bodyPr>
          <a:lstStyle/>
          <a:p>
            <a:pPr>
              <a:spcBef>
                <a:spcPct val="50000"/>
              </a:spcBef>
            </a:pPr>
            <a:r>
              <a:rPr lang="en-US" sz="4400" b="1" u="sng">
                <a:solidFill>
                  <a:srgbClr val="CC00FF"/>
                </a:solidFill>
              </a:rPr>
              <a:t>Khuyết </a:t>
            </a:r>
            <a:r>
              <a:rPr lang="vi-VN" sz="4400" b="1" u="sng">
                <a:solidFill>
                  <a:srgbClr val="CC00FF"/>
                </a:solidFill>
              </a:rPr>
              <a:t>đ</a:t>
            </a:r>
            <a:r>
              <a:rPr lang="en-US" sz="4400" b="1" u="sng">
                <a:solidFill>
                  <a:srgbClr val="CC00FF"/>
                </a:solidFill>
              </a:rPr>
              <a:t>iểm</a:t>
            </a:r>
            <a:r>
              <a:rPr lang="en-US" sz="4400" b="1">
                <a:solidFill>
                  <a:srgbClr val="CC00FF"/>
                </a:solidFill>
              </a:rPr>
              <a:t> :</a:t>
            </a:r>
          </a:p>
        </p:txBody>
      </p:sp>
      <p:sp>
        <p:nvSpPr>
          <p:cNvPr id="6149" name="WordArt 6"/>
          <p:cNvSpPr>
            <a:spLocks noChangeArrowheads="1" noChangeShapeType="1" noTextEdit="1"/>
          </p:cNvSpPr>
          <p:nvPr/>
        </p:nvSpPr>
        <p:spPr bwMode="auto">
          <a:xfrm>
            <a:off x="1295400" y="2181225"/>
            <a:ext cx="6553200" cy="1066800"/>
          </a:xfrm>
          <a:prstGeom prst="rect">
            <a:avLst/>
          </a:prstGeom>
        </p:spPr>
        <p:txBody>
          <a:bodyPr wrap="none" fromWordArt="1">
            <a:prstTxWarp prst="textDeflate">
              <a:avLst>
                <a:gd name="adj" fmla="val 11458"/>
              </a:avLst>
            </a:prstTxWarp>
          </a:bodyPr>
          <a:lstStyle/>
          <a:p>
            <a:pPr algn="ctr"/>
            <a:r>
              <a:rPr lang="en-US" sz="3200" b="1" kern="10">
                <a:ln w="9525">
                  <a:solidFill>
                    <a:srgbClr val="008000"/>
                  </a:solidFill>
                  <a:round/>
                  <a:headEnd/>
                  <a:tailEnd/>
                </a:ln>
                <a:solidFill>
                  <a:srgbClr val="FF0000"/>
                </a:solidFill>
                <a:latin typeface="Arial"/>
                <a:cs typeface="Arial"/>
              </a:rPr>
              <a:t>Nhận xét chung</a:t>
            </a:r>
          </a:p>
        </p:txBody>
      </p:sp>
      <p:sp>
        <p:nvSpPr>
          <p:cNvPr id="6150" name="Text Box 7"/>
          <p:cNvSpPr txBox="1">
            <a:spLocks noChangeArrowheads="1"/>
          </p:cNvSpPr>
          <p:nvPr/>
        </p:nvSpPr>
        <p:spPr bwMode="auto">
          <a:xfrm>
            <a:off x="304800" y="1371600"/>
            <a:ext cx="8610600" cy="769938"/>
          </a:xfrm>
          <a:prstGeom prst="rect">
            <a:avLst/>
          </a:prstGeom>
          <a:solidFill>
            <a:srgbClr val="DCFBA3"/>
          </a:solidFill>
          <a:ln w="9525">
            <a:noFill/>
            <a:miter lim="800000"/>
            <a:headEnd/>
            <a:tailEnd/>
          </a:ln>
        </p:spPr>
        <p:txBody>
          <a:bodyPr>
            <a:spAutoFit/>
          </a:bodyPr>
          <a:lstStyle/>
          <a:p>
            <a:pPr>
              <a:spcBef>
                <a:spcPct val="50000"/>
              </a:spcBef>
            </a:pPr>
            <a:r>
              <a:rPr lang="en-US" sz="4400" b="1">
                <a:solidFill>
                  <a:schemeClr val="hlink"/>
                </a:solidFill>
              </a:rPr>
              <a:t>TRẢ BÀI VĂN TẢ CON VẬT</a:t>
            </a:r>
          </a:p>
        </p:txBody>
      </p:sp>
      <p:sp>
        <p:nvSpPr>
          <p:cNvPr id="6151" name="Text Box 8"/>
          <p:cNvSpPr txBox="1">
            <a:spLocks noChangeArrowheads="1"/>
          </p:cNvSpPr>
          <p:nvPr/>
        </p:nvSpPr>
        <p:spPr bwMode="auto">
          <a:xfrm>
            <a:off x="647700" y="373855"/>
            <a:ext cx="7924800" cy="461963"/>
          </a:xfrm>
          <a:prstGeom prst="rect">
            <a:avLst/>
          </a:prstGeom>
          <a:noFill/>
          <a:ln w="9525">
            <a:noFill/>
            <a:miter lim="800000"/>
            <a:headEnd/>
            <a:tailEnd/>
          </a:ln>
        </p:spPr>
        <p:txBody>
          <a:bodyPr>
            <a:spAutoFit/>
          </a:bodyPr>
          <a:lstStyle/>
          <a:p>
            <a:pPr algn="ctr">
              <a:lnSpc>
                <a:spcPct val="75000"/>
              </a:lnSpc>
              <a:spcBef>
                <a:spcPct val="50000"/>
              </a:spcBef>
            </a:pPr>
            <a:r>
              <a:rPr lang="en-US" sz="3200" b="1" dirty="0" err="1"/>
              <a:t>Tập</a:t>
            </a:r>
            <a:r>
              <a:rPr lang="en-US" sz="3200" b="1" dirty="0"/>
              <a:t> </a:t>
            </a:r>
            <a:r>
              <a:rPr lang="en-US" sz="3200" b="1" dirty="0" err="1"/>
              <a:t>làm</a:t>
            </a:r>
            <a:r>
              <a:rPr lang="en-US" sz="3200" b="1" dirty="0"/>
              <a:t> v</a:t>
            </a:r>
            <a:r>
              <a:rPr lang="vi-VN" sz="3200" b="1" dirty="0"/>
              <a:t>ă</a:t>
            </a:r>
            <a:r>
              <a:rPr lang="en-US" sz="3200" b="1" dirty="0"/>
              <a:t>n</a:t>
            </a:r>
          </a:p>
        </p:txBody>
      </p:sp>
      <p:sp>
        <p:nvSpPr>
          <p:cNvPr id="8201" name="Rectangle 9"/>
          <p:cNvSpPr>
            <a:spLocks noChangeArrowheads="1"/>
          </p:cNvSpPr>
          <p:nvPr/>
        </p:nvSpPr>
        <p:spPr bwMode="auto">
          <a:xfrm>
            <a:off x="242888" y="4132263"/>
            <a:ext cx="8686800" cy="830262"/>
          </a:xfrm>
          <a:prstGeom prst="rect">
            <a:avLst/>
          </a:prstGeom>
          <a:noFill/>
          <a:ln w="9525">
            <a:noFill/>
            <a:miter lim="800000"/>
            <a:headEnd/>
            <a:tailEnd/>
          </a:ln>
        </p:spPr>
        <p:txBody>
          <a:bodyPr>
            <a:spAutoFit/>
          </a:bodyPr>
          <a:lstStyle/>
          <a:p>
            <a:pPr>
              <a:lnSpc>
                <a:spcPct val="75000"/>
              </a:lnSpc>
              <a:spcBef>
                <a:spcPct val="50000"/>
              </a:spcBef>
              <a:buFont typeface="Wingdings" pitchFamily="2" charset="2"/>
              <a:buChar char="Ø"/>
            </a:pPr>
            <a:r>
              <a:rPr lang="en-US" sz="2400" i="1">
                <a:solidFill>
                  <a:srgbClr val="0000FF"/>
                </a:solidFill>
              </a:rPr>
              <a:t>Ý rời rạc, ch</a:t>
            </a:r>
            <a:r>
              <a:rPr lang="vi-VN" sz="2400" i="1">
                <a:solidFill>
                  <a:srgbClr val="0000FF"/>
                </a:solidFill>
              </a:rPr>
              <a:t>ư</a:t>
            </a:r>
            <a:r>
              <a:rPr lang="en-US" sz="2400" i="1">
                <a:solidFill>
                  <a:srgbClr val="0000FF"/>
                </a:solidFill>
              </a:rPr>
              <a:t>a biết diễn </a:t>
            </a:r>
            <a:r>
              <a:rPr lang="vi-VN" sz="2400" i="1">
                <a:solidFill>
                  <a:srgbClr val="0000FF"/>
                </a:solidFill>
              </a:rPr>
              <a:t>đ</a:t>
            </a:r>
            <a:r>
              <a:rPr lang="en-US" sz="2400" i="1">
                <a:solidFill>
                  <a:srgbClr val="0000FF"/>
                </a:solidFill>
              </a:rPr>
              <a:t>ạt ý thành câu, </a:t>
            </a:r>
            <a:r>
              <a:rPr lang="en-US" sz="2400" i="1">
                <a:solidFill>
                  <a:srgbClr val="0000FF"/>
                </a:solidFill>
                <a:latin typeface="Times New Roman" pitchFamily="18" charset="0"/>
              </a:rPr>
              <a:t>chưa xác định </a:t>
            </a:r>
          </a:p>
          <a:p>
            <a:pPr>
              <a:lnSpc>
                <a:spcPct val="75000"/>
              </a:lnSpc>
              <a:spcBef>
                <a:spcPct val="50000"/>
              </a:spcBef>
              <a:buFont typeface="Wingdings" pitchFamily="2" charset="2"/>
              <a:buNone/>
            </a:pPr>
            <a:r>
              <a:rPr lang="en-US" sz="2400" i="1">
                <a:solidFill>
                  <a:srgbClr val="0000FF"/>
                </a:solidFill>
                <a:latin typeface="Times New Roman" pitchFamily="18" charset="0"/>
              </a:rPr>
              <a:t>đúng yêu cầu</a:t>
            </a:r>
          </a:p>
        </p:txBody>
      </p:sp>
      <p:sp>
        <p:nvSpPr>
          <p:cNvPr id="8202" name="Rectangle 10"/>
          <p:cNvSpPr>
            <a:spLocks noChangeArrowheads="1"/>
          </p:cNvSpPr>
          <p:nvPr/>
        </p:nvSpPr>
        <p:spPr bwMode="auto">
          <a:xfrm>
            <a:off x="290513" y="5064125"/>
            <a:ext cx="7491412" cy="371475"/>
          </a:xfrm>
          <a:prstGeom prst="rect">
            <a:avLst/>
          </a:prstGeom>
          <a:noFill/>
          <a:ln w="9525">
            <a:noFill/>
            <a:miter lim="800000"/>
            <a:headEnd/>
            <a:tailEnd/>
          </a:ln>
        </p:spPr>
        <p:txBody>
          <a:bodyPr wrap="none">
            <a:spAutoFit/>
          </a:bodyPr>
          <a:lstStyle/>
          <a:p>
            <a:pPr>
              <a:lnSpc>
                <a:spcPct val="75000"/>
              </a:lnSpc>
              <a:spcBef>
                <a:spcPct val="50000"/>
              </a:spcBef>
              <a:buFont typeface="Wingdings" pitchFamily="2" charset="2"/>
              <a:buChar char="Ø"/>
            </a:pPr>
            <a:r>
              <a:rPr lang="en-US" sz="2400" i="1">
                <a:solidFill>
                  <a:srgbClr val="0000FF"/>
                </a:solidFill>
              </a:rPr>
              <a:t>Dùng từ thiếu chính xác</a:t>
            </a:r>
            <a:r>
              <a:rPr lang="en-US" sz="1600" i="1"/>
              <a:t>. </a:t>
            </a:r>
            <a:r>
              <a:rPr lang="en-US" sz="2400" i="1">
                <a:solidFill>
                  <a:srgbClr val="0000FF"/>
                </a:solidFill>
                <a:latin typeface="Times New Roman" pitchFamily="18" charset="0"/>
              </a:rPr>
              <a:t>Đặt câu chưa đúng ngữ pháp.</a:t>
            </a:r>
          </a:p>
        </p:txBody>
      </p:sp>
      <p:sp>
        <p:nvSpPr>
          <p:cNvPr id="8203" name="Rectangle 11"/>
          <p:cNvSpPr>
            <a:spLocks noChangeArrowheads="1"/>
          </p:cNvSpPr>
          <p:nvPr/>
        </p:nvSpPr>
        <p:spPr bwMode="auto">
          <a:xfrm>
            <a:off x="288925" y="5502275"/>
            <a:ext cx="3375025" cy="369888"/>
          </a:xfrm>
          <a:prstGeom prst="rect">
            <a:avLst/>
          </a:prstGeom>
          <a:noFill/>
          <a:ln w="9525">
            <a:noFill/>
            <a:miter lim="800000"/>
            <a:headEnd/>
            <a:tailEnd/>
          </a:ln>
        </p:spPr>
        <p:txBody>
          <a:bodyPr wrap="none">
            <a:spAutoFit/>
          </a:bodyPr>
          <a:lstStyle/>
          <a:p>
            <a:pPr>
              <a:lnSpc>
                <a:spcPct val="75000"/>
              </a:lnSpc>
              <a:spcBef>
                <a:spcPct val="50000"/>
              </a:spcBef>
              <a:buFont typeface="Wingdings" pitchFamily="2" charset="2"/>
              <a:buChar char="Ø"/>
            </a:pPr>
            <a:r>
              <a:rPr lang="en-US" sz="2400" i="1">
                <a:solidFill>
                  <a:srgbClr val="0000FF"/>
                </a:solidFill>
              </a:rPr>
              <a:t>Sai nhiều lỗi chính tả.</a:t>
            </a:r>
          </a:p>
        </p:txBody>
      </p:sp>
      <p:sp>
        <p:nvSpPr>
          <p:cNvPr id="8204" name="Rectangle 12"/>
          <p:cNvSpPr>
            <a:spLocks noChangeArrowheads="1"/>
          </p:cNvSpPr>
          <p:nvPr/>
        </p:nvSpPr>
        <p:spPr bwMode="auto">
          <a:xfrm>
            <a:off x="293688" y="5999163"/>
            <a:ext cx="7940675" cy="369887"/>
          </a:xfrm>
          <a:prstGeom prst="rect">
            <a:avLst/>
          </a:prstGeom>
          <a:noFill/>
          <a:ln w="9525">
            <a:noFill/>
            <a:miter lim="800000"/>
            <a:headEnd/>
            <a:tailEnd/>
          </a:ln>
        </p:spPr>
        <p:txBody>
          <a:bodyPr>
            <a:spAutoFit/>
          </a:bodyPr>
          <a:lstStyle/>
          <a:p>
            <a:pPr>
              <a:lnSpc>
                <a:spcPct val="75000"/>
              </a:lnSpc>
              <a:spcBef>
                <a:spcPct val="50000"/>
              </a:spcBef>
              <a:buFont typeface="Wingdings" pitchFamily="2" charset="2"/>
              <a:buChar char="Ø"/>
            </a:pPr>
            <a:r>
              <a:rPr lang="en-US" sz="2400" i="1">
                <a:solidFill>
                  <a:srgbClr val="0000FF"/>
                </a:solidFill>
              </a:rPr>
              <a:t>Ch</a:t>
            </a:r>
            <a:r>
              <a:rPr lang="vi-VN" sz="2400" i="1">
                <a:solidFill>
                  <a:srgbClr val="0000FF"/>
                </a:solidFill>
              </a:rPr>
              <a:t>ư</a:t>
            </a:r>
            <a:r>
              <a:rPr lang="en-US" sz="2400" i="1">
                <a:solidFill>
                  <a:srgbClr val="0000FF"/>
                </a:solidFill>
              </a:rPr>
              <a:t>a biết chọn lọc các chi tiết.</a:t>
            </a:r>
            <a:r>
              <a:rPr lang="en-US" sz="2400">
                <a:solidFill>
                  <a:srgbClr val="0000FF"/>
                </a:solidFill>
              </a:rPr>
              <a:t> </a:t>
            </a:r>
            <a:r>
              <a:rPr lang="en-US" sz="2400" i="1">
                <a:solidFill>
                  <a:srgbClr val="0000FF"/>
                </a:solidFill>
              </a:rPr>
              <a:t>Lời v</a:t>
            </a:r>
            <a:r>
              <a:rPr lang="vi-VN" sz="2400" i="1">
                <a:solidFill>
                  <a:srgbClr val="0000FF"/>
                </a:solidFill>
              </a:rPr>
              <a:t>ă</a:t>
            </a:r>
            <a:r>
              <a:rPr lang="en-US" sz="2400" i="1">
                <a:solidFill>
                  <a:srgbClr val="0000FF"/>
                </a:solidFill>
              </a:rPr>
              <a:t>n lủng củng.</a:t>
            </a:r>
            <a:r>
              <a:rPr lang="en-US" sz="2400" i="1"/>
              <a:t> </a:t>
            </a:r>
            <a:endParaRPr lang="en-US" sz="240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 calcmode="lin" valueType="num">
                                      <p:cBhvr>
                                        <p:cTn id="9" dur="500" fill="hold"/>
                                        <p:tgtEl>
                                          <p:spTgt spid="8197"/>
                                        </p:tgtEl>
                                        <p:attrNameLst>
                                          <p:attrName>style.rotation</p:attrName>
                                        </p:attrNameLst>
                                      </p:cBhvr>
                                      <p:tavLst>
                                        <p:tav tm="0">
                                          <p:val>
                                            <p:fltVal val="360"/>
                                          </p:val>
                                        </p:tav>
                                        <p:tav tm="100000">
                                          <p:val>
                                            <p:fltVal val="0"/>
                                          </p:val>
                                        </p:tav>
                                      </p:tavLst>
                                    </p:anim>
                                    <p:animEffect transition="in" filter="fade">
                                      <p:cBhvr>
                                        <p:cTn id="10" dur="500"/>
                                        <p:tgtEl>
                                          <p:spTgt spid="81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201"/>
                                        </p:tgtEl>
                                        <p:attrNameLst>
                                          <p:attrName>style.visibility</p:attrName>
                                        </p:attrNameLst>
                                      </p:cBhvr>
                                      <p:to>
                                        <p:strVal val="visible"/>
                                      </p:to>
                                    </p:set>
                                    <p:animEffect transition="in" filter="strips(downLeft)">
                                      <p:cBhvr>
                                        <p:cTn id="15" dur="500"/>
                                        <p:tgtEl>
                                          <p:spTgt spid="82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202"/>
                                        </p:tgtEl>
                                        <p:attrNameLst>
                                          <p:attrName>style.visibility</p:attrName>
                                        </p:attrNameLst>
                                      </p:cBhvr>
                                      <p:to>
                                        <p:strVal val="visible"/>
                                      </p:to>
                                    </p:set>
                                    <p:anim calcmode="lin" valueType="num">
                                      <p:cBhvr>
                                        <p:cTn id="20" dur="1000" fill="hold"/>
                                        <p:tgtEl>
                                          <p:spTgt spid="8202"/>
                                        </p:tgtEl>
                                        <p:attrNameLst>
                                          <p:attrName>ppt_w</p:attrName>
                                        </p:attrNameLst>
                                      </p:cBhvr>
                                      <p:tavLst>
                                        <p:tav tm="0">
                                          <p:val>
                                            <p:strVal val="#ppt_w*0.70"/>
                                          </p:val>
                                        </p:tav>
                                        <p:tav tm="100000">
                                          <p:val>
                                            <p:strVal val="#ppt_w"/>
                                          </p:val>
                                        </p:tav>
                                      </p:tavLst>
                                    </p:anim>
                                    <p:anim calcmode="lin" valueType="num">
                                      <p:cBhvr>
                                        <p:cTn id="21" dur="1000" fill="hold"/>
                                        <p:tgtEl>
                                          <p:spTgt spid="8202"/>
                                        </p:tgtEl>
                                        <p:attrNameLst>
                                          <p:attrName>ppt_h</p:attrName>
                                        </p:attrNameLst>
                                      </p:cBhvr>
                                      <p:tavLst>
                                        <p:tav tm="0">
                                          <p:val>
                                            <p:strVal val="#ppt_h"/>
                                          </p:val>
                                        </p:tav>
                                        <p:tav tm="100000">
                                          <p:val>
                                            <p:strVal val="#ppt_h"/>
                                          </p:val>
                                        </p:tav>
                                      </p:tavLst>
                                    </p:anim>
                                    <p:animEffect transition="in" filter="fade">
                                      <p:cBhvr>
                                        <p:cTn id="22" dur="1000"/>
                                        <p:tgtEl>
                                          <p:spTgt spid="82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8203"/>
                                        </p:tgtEl>
                                        <p:attrNameLst>
                                          <p:attrName>style.visibility</p:attrName>
                                        </p:attrNameLst>
                                      </p:cBhvr>
                                      <p:to>
                                        <p:strVal val="visible"/>
                                      </p:to>
                                    </p:set>
                                    <p:animScale>
                                      <p:cBhvr>
                                        <p:cTn id="27" dur="1000" decel="50000" fill="hold">
                                          <p:stCondLst>
                                            <p:cond delay="0"/>
                                          </p:stCondLst>
                                        </p:cTn>
                                        <p:tgtEl>
                                          <p:spTgt spid="82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203"/>
                                        </p:tgtEl>
                                        <p:attrNameLst>
                                          <p:attrName>ppt_x</p:attrName>
                                          <p:attrName>ppt_y</p:attrName>
                                        </p:attrNameLst>
                                      </p:cBhvr>
                                    </p:animMotion>
                                    <p:animEffect transition="in" filter="fade">
                                      <p:cBhvr>
                                        <p:cTn id="29" dur="1000"/>
                                        <p:tgtEl>
                                          <p:spTgt spid="82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8204"/>
                                        </p:tgtEl>
                                        <p:attrNameLst>
                                          <p:attrName>style.visibility</p:attrName>
                                        </p:attrNameLst>
                                      </p:cBhvr>
                                      <p:to>
                                        <p:strVal val="visible"/>
                                      </p:to>
                                    </p:set>
                                    <p:animEffect transition="in" filter="fade">
                                      <p:cBhvr>
                                        <p:cTn id="34" dur="800" decel="100000"/>
                                        <p:tgtEl>
                                          <p:spTgt spid="8204"/>
                                        </p:tgtEl>
                                      </p:cBhvr>
                                    </p:animEffect>
                                    <p:anim calcmode="lin" valueType="num">
                                      <p:cBhvr>
                                        <p:cTn id="35" dur="800" decel="100000" fill="hold"/>
                                        <p:tgtEl>
                                          <p:spTgt spid="8204"/>
                                        </p:tgtEl>
                                        <p:attrNameLst>
                                          <p:attrName>style.rotation</p:attrName>
                                        </p:attrNameLst>
                                      </p:cBhvr>
                                      <p:tavLst>
                                        <p:tav tm="0">
                                          <p:val>
                                            <p:fltVal val="-90"/>
                                          </p:val>
                                        </p:tav>
                                        <p:tav tm="100000">
                                          <p:val>
                                            <p:fltVal val="0"/>
                                          </p:val>
                                        </p:tav>
                                      </p:tavLst>
                                    </p:anim>
                                    <p:anim calcmode="lin" valueType="num">
                                      <p:cBhvr>
                                        <p:cTn id="36" dur="800" decel="100000" fill="hold"/>
                                        <p:tgtEl>
                                          <p:spTgt spid="8204"/>
                                        </p:tgtEl>
                                        <p:attrNameLst>
                                          <p:attrName>ppt_x</p:attrName>
                                        </p:attrNameLst>
                                      </p:cBhvr>
                                      <p:tavLst>
                                        <p:tav tm="0">
                                          <p:val>
                                            <p:strVal val="#ppt_x+0.4"/>
                                          </p:val>
                                        </p:tav>
                                        <p:tav tm="100000">
                                          <p:val>
                                            <p:strVal val="#ppt_x-0.05"/>
                                          </p:val>
                                        </p:tav>
                                      </p:tavLst>
                                    </p:anim>
                                    <p:anim calcmode="lin" valueType="num">
                                      <p:cBhvr>
                                        <p:cTn id="37" dur="800" decel="100000" fill="hold"/>
                                        <p:tgtEl>
                                          <p:spTgt spid="820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20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20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1" grpId="0"/>
      <p:bldP spid="8202" grpId="0"/>
      <p:bldP spid="8203" grpId="0"/>
      <p:bldP spid="82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7A6685CB-34B9-4EF5-A5A1-DC50E5F162F0}" type="slidenum">
              <a:rPr lang="en-US" smtClean="0"/>
              <a:pPr/>
              <a:t>7</a:t>
            </a:fld>
            <a:endParaRPr lang="en-US"/>
          </a:p>
        </p:txBody>
      </p:sp>
      <p:pic>
        <p:nvPicPr>
          <p:cNvPr id="8195" name="Picture 2" descr="Picture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10243" name="WordArt 3"/>
          <p:cNvSpPr>
            <a:spLocks noChangeArrowheads="1" noChangeShapeType="1" noTextEdit="1"/>
          </p:cNvSpPr>
          <p:nvPr/>
        </p:nvSpPr>
        <p:spPr bwMode="auto">
          <a:xfrm>
            <a:off x="1295400" y="2005013"/>
            <a:ext cx="6553200" cy="762000"/>
          </a:xfrm>
          <a:prstGeom prst="rect">
            <a:avLst/>
          </a:prstGeom>
        </p:spPr>
        <p:txBody>
          <a:bodyPr wrap="none" fromWordArt="1">
            <a:prstTxWarp prst="textDeflate">
              <a:avLst>
                <a:gd name="adj" fmla="val 11458"/>
              </a:avLst>
            </a:prstTxWarp>
          </a:bodyPr>
          <a:lstStyle/>
          <a:p>
            <a:pPr algn="ctr"/>
            <a:r>
              <a:rPr lang="en-US" sz="3600" b="1" kern="10">
                <a:ln w="9525">
                  <a:solidFill>
                    <a:srgbClr val="008000"/>
                  </a:solidFill>
                  <a:round/>
                  <a:headEnd/>
                  <a:tailEnd/>
                </a:ln>
                <a:solidFill>
                  <a:srgbClr val="FF0000"/>
                </a:solidFill>
                <a:latin typeface="Arial"/>
                <a:cs typeface="Arial"/>
              </a:rPr>
              <a:t>Chữa lỗi chính tả</a:t>
            </a:r>
          </a:p>
        </p:txBody>
      </p:sp>
      <p:sp>
        <p:nvSpPr>
          <p:cNvPr id="8197" name="Text Box 11"/>
          <p:cNvSpPr txBox="1">
            <a:spLocks noChangeArrowheads="1"/>
          </p:cNvSpPr>
          <p:nvPr/>
        </p:nvSpPr>
        <p:spPr bwMode="auto">
          <a:xfrm>
            <a:off x="304800" y="1257300"/>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8198" name="Text Box 12"/>
          <p:cNvSpPr txBox="1">
            <a:spLocks noChangeArrowheads="1"/>
          </p:cNvSpPr>
          <p:nvPr/>
        </p:nvSpPr>
        <p:spPr bwMode="auto">
          <a:xfrm>
            <a:off x="748259" y="255509"/>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
        <p:nvSpPr>
          <p:cNvPr id="10253" name="Text Box 13"/>
          <p:cNvSpPr txBox="1">
            <a:spLocks noChangeArrowheads="1"/>
          </p:cNvSpPr>
          <p:nvPr/>
        </p:nvSpPr>
        <p:spPr bwMode="auto">
          <a:xfrm>
            <a:off x="838200" y="2867025"/>
            <a:ext cx="6934200" cy="579438"/>
          </a:xfrm>
          <a:prstGeom prst="rect">
            <a:avLst/>
          </a:prstGeom>
          <a:noFill/>
          <a:ln w="9525">
            <a:noFill/>
            <a:miter lim="800000"/>
            <a:headEnd/>
            <a:tailEnd/>
          </a:ln>
        </p:spPr>
        <p:txBody>
          <a:bodyPr>
            <a:spAutoFit/>
          </a:bodyPr>
          <a:lstStyle/>
          <a:p>
            <a:pPr>
              <a:spcBef>
                <a:spcPct val="50000"/>
              </a:spcBef>
            </a:pPr>
            <a:r>
              <a:rPr lang="en-US" sz="3200">
                <a:cs typeface="Arial" charset="0"/>
              </a:rPr>
              <a:t>- </a:t>
            </a:r>
            <a:r>
              <a:rPr lang="en-US" sz="3200"/>
              <a:t>Đ</a:t>
            </a:r>
            <a:r>
              <a:rPr lang="en-US" sz="3200">
                <a:cs typeface="Arial" charset="0"/>
              </a:rPr>
              <a:t>ọc các nhiệm vụ 2, 3, 4.</a:t>
            </a:r>
          </a:p>
        </p:txBody>
      </p:sp>
      <p:sp>
        <p:nvSpPr>
          <p:cNvPr id="10254" name="Text Box 14"/>
          <p:cNvSpPr txBox="1">
            <a:spLocks noChangeArrowheads="1"/>
          </p:cNvSpPr>
          <p:nvPr/>
        </p:nvSpPr>
        <p:spPr bwMode="auto">
          <a:xfrm>
            <a:off x="228600" y="3840163"/>
            <a:ext cx="2133600" cy="579437"/>
          </a:xfrm>
          <a:prstGeom prst="rect">
            <a:avLst/>
          </a:prstGeom>
          <a:noFill/>
          <a:ln w="9525">
            <a:noFill/>
            <a:miter lim="800000"/>
            <a:headEnd/>
            <a:tailEnd/>
          </a:ln>
        </p:spPr>
        <p:txBody>
          <a:bodyPr>
            <a:spAutoFit/>
          </a:bodyPr>
          <a:lstStyle/>
          <a:p>
            <a:pPr>
              <a:spcBef>
                <a:spcPct val="50000"/>
              </a:spcBef>
            </a:pPr>
            <a:r>
              <a:rPr lang="en-US" sz="3200">
                <a:solidFill>
                  <a:srgbClr val="0000FF"/>
                </a:solidFill>
              </a:rPr>
              <a:t>Tấu ngày</a:t>
            </a:r>
          </a:p>
        </p:txBody>
      </p:sp>
      <p:sp>
        <p:nvSpPr>
          <p:cNvPr id="10255" name="Text Box 15"/>
          <p:cNvSpPr txBox="1">
            <a:spLocks noChangeArrowheads="1"/>
          </p:cNvSpPr>
          <p:nvPr/>
        </p:nvSpPr>
        <p:spPr bwMode="auto">
          <a:xfrm>
            <a:off x="304800" y="4525963"/>
            <a:ext cx="2362200" cy="579437"/>
          </a:xfrm>
          <a:prstGeom prst="rect">
            <a:avLst/>
          </a:prstGeom>
          <a:noFill/>
          <a:ln w="9525">
            <a:noFill/>
            <a:miter lim="800000"/>
            <a:headEnd/>
            <a:tailEnd/>
          </a:ln>
        </p:spPr>
        <p:txBody>
          <a:bodyPr>
            <a:spAutoFit/>
          </a:bodyPr>
          <a:lstStyle/>
          <a:p>
            <a:pPr>
              <a:spcBef>
                <a:spcPct val="50000"/>
              </a:spcBef>
            </a:pPr>
            <a:r>
              <a:rPr lang="en-US" sz="3200">
                <a:solidFill>
                  <a:srgbClr val="0000FF"/>
                </a:solidFill>
              </a:rPr>
              <a:t>Hàng sớm</a:t>
            </a:r>
          </a:p>
        </p:txBody>
      </p:sp>
      <p:sp>
        <p:nvSpPr>
          <p:cNvPr id="10256" name="Text Box 16"/>
          <p:cNvSpPr txBox="1">
            <a:spLocks noChangeArrowheads="1"/>
          </p:cNvSpPr>
          <p:nvPr/>
        </p:nvSpPr>
        <p:spPr bwMode="auto">
          <a:xfrm>
            <a:off x="304800" y="5211763"/>
            <a:ext cx="3886200" cy="579437"/>
          </a:xfrm>
          <a:prstGeom prst="rect">
            <a:avLst/>
          </a:prstGeom>
          <a:noFill/>
          <a:ln w="9525">
            <a:noFill/>
            <a:miter lim="800000"/>
            <a:headEnd/>
            <a:tailEnd/>
          </a:ln>
        </p:spPr>
        <p:txBody>
          <a:bodyPr>
            <a:spAutoFit/>
          </a:bodyPr>
          <a:lstStyle/>
          <a:p>
            <a:pPr>
              <a:spcBef>
                <a:spcPct val="50000"/>
              </a:spcBef>
            </a:pPr>
            <a:r>
              <a:rPr lang="en-US" sz="3200">
                <a:solidFill>
                  <a:srgbClr val="0000FF"/>
                </a:solidFill>
              </a:rPr>
              <a:t>Hai mắc chòn xoe</a:t>
            </a:r>
          </a:p>
        </p:txBody>
      </p:sp>
      <p:sp>
        <p:nvSpPr>
          <p:cNvPr id="10257" name="Line 17"/>
          <p:cNvSpPr>
            <a:spLocks noChangeShapeType="1"/>
          </p:cNvSpPr>
          <p:nvPr/>
        </p:nvSpPr>
        <p:spPr bwMode="auto">
          <a:xfrm>
            <a:off x="338138" y="4343400"/>
            <a:ext cx="685800" cy="0"/>
          </a:xfrm>
          <a:prstGeom prst="line">
            <a:avLst/>
          </a:prstGeom>
          <a:noFill/>
          <a:ln w="57150">
            <a:solidFill>
              <a:srgbClr val="FF0000"/>
            </a:solidFill>
            <a:round/>
            <a:headEnd/>
            <a:tailEnd/>
          </a:ln>
        </p:spPr>
        <p:txBody>
          <a:bodyPr/>
          <a:lstStyle/>
          <a:p>
            <a:endParaRPr lang="en-US"/>
          </a:p>
        </p:txBody>
      </p:sp>
      <p:sp>
        <p:nvSpPr>
          <p:cNvPr id="10258" name="Line 18"/>
          <p:cNvSpPr>
            <a:spLocks noChangeShapeType="1"/>
          </p:cNvSpPr>
          <p:nvPr/>
        </p:nvSpPr>
        <p:spPr bwMode="auto">
          <a:xfrm>
            <a:off x="2667000" y="4191000"/>
            <a:ext cx="2286000" cy="0"/>
          </a:xfrm>
          <a:prstGeom prst="line">
            <a:avLst/>
          </a:prstGeom>
          <a:noFill/>
          <a:ln w="57150">
            <a:solidFill>
              <a:srgbClr val="FF0000"/>
            </a:solidFill>
            <a:round/>
            <a:headEnd/>
            <a:tailEnd type="triangle" w="med" len="med"/>
          </a:ln>
        </p:spPr>
        <p:txBody>
          <a:bodyPr/>
          <a:lstStyle/>
          <a:p>
            <a:endParaRPr lang="en-US"/>
          </a:p>
        </p:txBody>
      </p:sp>
      <p:sp>
        <p:nvSpPr>
          <p:cNvPr id="10259" name="Text Box 19"/>
          <p:cNvSpPr txBox="1">
            <a:spLocks noChangeArrowheads="1"/>
          </p:cNvSpPr>
          <p:nvPr/>
        </p:nvSpPr>
        <p:spPr bwMode="auto">
          <a:xfrm>
            <a:off x="5334000" y="3910013"/>
            <a:ext cx="2209800" cy="579437"/>
          </a:xfrm>
          <a:prstGeom prst="rect">
            <a:avLst/>
          </a:prstGeom>
          <a:noFill/>
          <a:ln w="9525">
            <a:noFill/>
            <a:miter lim="800000"/>
            <a:headEnd/>
            <a:tailEnd/>
          </a:ln>
        </p:spPr>
        <p:txBody>
          <a:bodyPr>
            <a:spAutoFit/>
          </a:bodyPr>
          <a:lstStyle/>
          <a:p>
            <a:pPr>
              <a:spcBef>
                <a:spcPct val="50000"/>
              </a:spcBef>
            </a:pPr>
            <a:r>
              <a:rPr lang="en-US" sz="3200">
                <a:solidFill>
                  <a:srgbClr val="FF0000"/>
                </a:solidFill>
              </a:rPr>
              <a:t>Tối ngày</a:t>
            </a:r>
          </a:p>
        </p:txBody>
      </p:sp>
      <p:sp>
        <p:nvSpPr>
          <p:cNvPr id="10260" name="Line 20"/>
          <p:cNvSpPr>
            <a:spLocks noChangeShapeType="1"/>
          </p:cNvSpPr>
          <p:nvPr/>
        </p:nvSpPr>
        <p:spPr bwMode="auto">
          <a:xfrm>
            <a:off x="1481138" y="5033963"/>
            <a:ext cx="762000" cy="0"/>
          </a:xfrm>
          <a:prstGeom prst="line">
            <a:avLst/>
          </a:prstGeom>
          <a:noFill/>
          <a:ln w="57150">
            <a:solidFill>
              <a:srgbClr val="FF0000"/>
            </a:solidFill>
            <a:round/>
            <a:headEnd/>
            <a:tailEnd/>
          </a:ln>
        </p:spPr>
        <p:txBody>
          <a:bodyPr/>
          <a:lstStyle/>
          <a:p>
            <a:endParaRPr lang="en-US"/>
          </a:p>
        </p:txBody>
      </p:sp>
      <p:sp>
        <p:nvSpPr>
          <p:cNvPr id="10261" name="Line 21"/>
          <p:cNvSpPr>
            <a:spLocks noChangeShapeType="1"/>
          </p:cNvSpPr>
          <p:nvPr/>
        </p:nvSpPr>
        <p:spPr bwMode="auto">
          <a:xfrm>
            <a:off x="2690813" y="4910138"/>
            <a:ext cx="2286000" cy="0"/>
          </a:xfrm>
          <a:prstGeom prst="line">
            <a:avLst/>
          </a:prstGeom>
          <a:noFill/>
          <a:ln w="57150">
            <a:solidFill>
              <a:srgbClr val="FF0000"/>
            </a:solidFill>
            <a:round/>
            <a:headEnd/>
            <a:tailEnd type="triangle" w="med" len="med"/>
          </a:ln>
        </p:spPr>
        <p:txBody>
          <a:bodyPr/>
          <a:lstStyle/>
          <a:p>
            <a:endParaRPr lang="en-US"/>
          </a:p>
        </p:txBody>
      </p:sp>
      <p:sp>
        <p:nvSpPr>
          <p:cNvPr id="10262" name="Text Box 22"/>
          <p:cNvSpPr txBox="1">
            <a:spLocks noChangeArrowheads="1"/>
          </p:cNvSpPr>
          <p:nvPr/>
        </p:nvSpPr>
        <p:spPr bwMode="auto">
          <a:xfrm>
            <a:off x="5410200" y="4606925"/>
            <a:ext cx="2362200" cy="579438"/>
          </a:xfrm>
          <a:prstGeom prst="rect">
            <a:avLst/>
          </a:prstGeom>
          <a:noFill/>
          <a:ln w="9525">
            <a:noFill/>
            <a:miter lim="800000"/>
            <a:headEnd/>
            <a:tailEnd/>
          </a:ln>
        </p:spPr>
        <p:txBody>
          <a:bodyPr>
            <a:spAutoFit/>
          </a:bodyPr>
          <a:lstStyle/>
          <a:p>
            <a:pPr>
              <a:spcBef>
                <a:spcPct val="50000"/>
              </a:spcBef>
            </a:pPr>
            <a:r>
              <a:rPr lang="en-US" sz="3200">
                <a:solidFill>
                  <a:srgbClr val="FF0000"/>
                </a:solidFill>
              </a:rPr>
              <a:t>Hàng xóm</a:t>
            </a:r>
          </a:p>
        </p:txBody>
      </p:sp>
      <p:sp>
        <p:nvSpPr>
          <p:cNvPr id="10263" name="Line 23"/>
          <p:cNvSpPr>
            <a:spLocks noChangeShapeType="1"/>
          </p:cNvSpPr>
          <p:nvPr/>
        </p:nvSpPr>
        <p:spPr bwMode="auto">
          <a:xfrm>
            <a:off x="1128713" y="5715000"/>
            <a:ext cx="685800" cy="0"/>
          </a:xfrm>
          <a:prstGeom prst="line">
            <a:avLst/>
          </a:prstGeom>
          <a:noFill/>
          <a:ln w="57150">
            <a:solidFill>
              <a:srgbClr val="FF0000"/>
            </a:solidFill>
            <a:round/>
            <a:headEnd/>
            <a:tailEnd/>
          </a:ln>
        </p:spPr>
        <p:txBody>
          <a:bodyPr/>
          <a:lstStyle/>
          <a:p>
            <a:endParaRPr lang="en-US"/>
          </a:p>
        </p:txBody>
      </p:sp>
      <p:sp>
        <p:nvSpPr>
          <p:cNvPr id="10264" name="Line 24"/>
          <p:cNvSpPr>
            <a:spLocks noChangeShapeType="1"/>
          </p:cNvSpPr>
          <p:nvPr/>
        </p:nvSpPr>
        <p:spPr bwMode="auto">
          <a:xfrm>
            <a:off x="1971675" y="5715000"/>
            <a:ext cx="914400" cy="0"/>
          </a:xfrm>
          <a:prstGeom prst="line">
            <a:avLst/>
          </a:prstGeom>
          <a:noFill/>
          <a:ln w="57150">
            <a:solidFill>
              <a:srgbClr val="FF0000"/>
            </a:solidFill>
            <a:round/>
            <a:headEnd/>
            <a:tailEnd/>
          </a:ln>
        </p:spPr>
        <p:txBody>
          <a:bodyPr/>
          <a:lstStyle/>
          <a:p>
            <a:endParaRPr lang="en-US"/>
          </a:p>
        </p:txBody>
      </p:sp>
      <p:sp>
        <p:nvSpPr>
          <p:cNvPr id="10265" name="Line 25"/>
          <p:cNvSpPr>
            <a:spLocks noChangeShapeType="1"/>
          </p:cNvSpPr>
          <p:nvPr/>
        </p:nvSpPr>
        <p:spPr bwMode="auto">
          <a:xfrm>
            <a:off x="3810000" y="5562600"/>
            <a:ext cx="1143000" cy="0"/>
          </a:xfrm>
          <a:prstGeom prst="line">
            <a:avLst/>
          </a:prstGeom>
          <a:noFill/>
          <a:ln w="57150">
            <a:solidFill>
              <a:srgbClr val="FF0000"/>
            </a:solidFill>
            <a:round/>
            <a:headEnd/>
            <a:tailEnd type="triangle" w="med" len="med"/>
          </a:ln>
        </p:spPr>
        <p:txBody>
          <a:bodyPr/>
          <a:lstStyle/>
          <a:p>
            <a:endParaRPr lang="en-US"/>
          </a:p>
        </p:txBody>
      </p:sp>
      <p:sp>
        <p:nvSpPr>
          <p:cNvPr id="10266" name="Text Box 26"/>
          <p:cNvSpPr txBox="1">
            <a:spLocks noChangeArrowheads="1"/>
          </p:cNvSpPr>
          <p:nvPr/>
        </p:nvSpPr>
        <p:spPr bwMode="auto">
          <a:xfrm>
            <a:off x="5395913" y="5364163"/>
            <a:ext cx="3581400" cy="579437"/>
          </a:xfrm>
          <a:prstGeom prst="rect">
            <a:avLst/>
          </a:prstGeom>
          <a:noFill/>
          <a:ln w="9525">
            <a:noFill/>
            <a:miter lim="800000"/>
            <a:headEnd/>
            <a:tailEnd/>
          </a:ln>
        </p:spPr>
        <p:txBody>
          <a:bodyPr>
            <a:spAutoFit/>
          </a:bodyPr>
          <a:lstStyle/>
          <a:p>
            <a:pPr>
              <a:spcBef>
                <a:spcPct val="50000"/>
              </a:spcBef>
            </a:pPr>
            <a:r>
              <a:rPr lang="en-US" sz="3200">
                <a:solidFill>
                  <a:srgbClr val="FF0000"/>
                </a:solidFill>
              </a:rPr>
              <a:t>Hai mắt tròn xoe</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amond(in)">
                                      <p:cBhvr>
                                        <p:cTn id="7" dur="20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0253"/>
                                        </p:tgtEl>
                                        <p:attrNameLst>
                                          <p:attrName>style.visibility</p:attrName>
                                        </p:attrNameLst>
                                      </p:cBhvr>
                                      <p:to>
                                        <p:strVal val="visible"/>
                                      </p:to>
                                    </p:set>
                                    <p:animEffect transition="in" filter="fade">
                                      <p:cBhvr>
                                        <p:cTn id="12" dur="500"/>
                                        <p:tgtEl>
                                          <p:spTgt spid="10253"/>
                                        </p:tgtEl>
                                      </p:cBhvr>
                                    </p:animEffect>
                                    <p:anim calcmode="lin" valueType="num">
                                      <p:cBhvr>
                                        <p:cTn id="13" dur="500" fill="hold"/>
                                        <p:tgtEl>
                                          <p:spTgt spid="10253"/>
                                        </p:tgtEl>
                                        <p:attrNameLst>
                                          <p:attrName>ppt_w</p:attrName>
                                        </p:attrNameLst>
                                      </p:cBhvr>
                                      <p:tavLst>
                                        <p:tav tm="0" fmla="#ppt_w*sin(2.5*pi*$)">
                                          <p:val>
                                            <p:fltVal val="0"/>
                                          </p:val>
                                        </p:tav>
                                        <p:tav tm="100000">
                                          <p:val>
                                            <p:fltVal val="1"/>
                                          </p:val>
                                        </p:tav>
                                      </p:tavLst>
                                    </p:anim>
                                    <p:anim calcmode="lin" valueType="num">
                                      <p:cBhvr>
                                        <p:cTn id="14" dur="500" fill="hold"/>
                                        <p:tgtEl>
                                          <p:spTgt spid="1025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0254"/>
                                        </p:tgtEl>
                                        <p:attrNameLst>
                                          <p:attrName>style.visibility</p:attrName>
                                        </p:attrNameLst>
                                      </p:cBhvr>
                                      <p:to>
                                        <p:strVal val="visible"/>
                                      </p:to>
                                    </p:set>
                                    <p:animScale>
                                      <p:cBhvr>
                                        <p:cTn id="19" dur="1000" decel="50000" fill="hold">
                                          <p:stCondLst>
                                            <p:cond delay="0"/>
                                          </p:stCondLst>
                                        </p:cTn>
                                        <p:tgtEl>
                                          <p:spTgt spid="102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254"/>
                                        </p:tgtEl>
                                        <p:attrNameLst>
                                          <p:attrName>ppt_x</p:attrName>
                                          <p:attrName>ppt_y</p:attrName>
                                        </p:attrNameLst>
                                      </p:cBhvr>
                                    </p:animMotion>
                                    <p:animEffect transition="in" filter="fade">
                                      <p:cBhvr>
                                        <p:cTn id="21" dur="1000"/>
                                        <p:tgtEl>
                                          <p:spTgt spid="102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0257"/>
                                        </p:tgtEl>
                                        <p:attrNameLst>
                                          <p:attrName>style.visibility</p:attrName>
                                        </p:attrNameLst>
                                      </p:cBhvr>
                                      <p:to>
                                        <p:strVal val="visible"/>
                                      </p:to>
                                    </p:set>
                                    <p:animEffect transition="in" filter="fade">
                                      <p:cBhvr>
                                        <p:cTn id="26" dur="800" decel="100000"/>
                                        <p:tgtEl>
                                          <p:spTgt spid="10257"/>
                                        </p:tgtEl>
                                      </p:cBhvr>
                                    </p:animEffect>
                                    <p:anim calcmode="lin" valueType="num">
                                      <p:cBhvr>
                                        <p:cTn id="27" dur="800" decel="100000" fill="hold"/>
                                        <p:tgtEl>
                                          <p:spTgt spid="10257"/>
                                        </p:tgtEl>
                                        <p:attrNameLst>
                                          <p:attrName>style.rotation</p:attrName>
                                        </p:attrNameLst>
                                      </p:cBhvr>
                                      <p:tavLst>
                                        <p:tav tm="0">
                                          <p:val>
                                            <p:fltVal val="-90"/>
                                          </p:val>
                                        </p:tav>
                                        <p:tav tm="100000">
                                          <p:val>
                                            <p:fltVal val="0"/>
                                          </p:val>
                                        </p:tav>
                                      </p:tavLst>
                                    </p:anim>
                                    <p:anim calcmode="lin" valueType="num">
                                      <p:cBhvr>
                                        <p:cTn id="28" dur="800" decel="100000" fill="hold"/>
                                        <p:tgtEl>
                                          <p:spTgt spid="10257"/>
                                        </p:tgtEl>
                                        <p:attrNameLst>
                                          <p:attrName>ppt_x</p:attrName>
                                        </p:attrNameLst>
                                      </p:cBhvr>
                                      <p:tavLst>
                                        <p:tav tm="0">
                                          <p:val>
                                            <p:strVal val="#ppt_x+0.4"/>
                                          </p:val>
                                        </p:tav>
                                        <p:tav tm="100000">
                                          <p:val>
                                            <p:strVal val="#ppt_x-0.05"/>
                                          </p:val>
                                        </p:tav>
                                      </p:tavLst>
                                    </p:anim>
                                    <p:anim calcmode="lin" valueType="num">
                                      <p:cBhvr>
                                        <p:cTn id="29" dur="800" decel="100000" fill="hold"/>
                                        <p:tgtEl>
                                          <p:spTgt spid="1025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25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257"/>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0258"/>
                                        </p:tgtEl>
                                        <p:attrNameLst>
                                          <p:attrName>style.visibility</p:attrName>
                                        </p:attrNameLst>
                                      </p:cBhvr>
                                      <p:to>
                                        <p:strVal val="visible"/>
                                      </p:to>
                                    </p:set>
                                    <p:animEffect transition="in" filter="fade">
                                      <p:cBhvr>
                                        <p:cTn id="36" dur="800" decel="100000"/>
                                        <p:tgtEl>
                                          <p:spTgt spid="10258"/>
                                        </p:tgtEl>
                                      </p:cBhvr>
                                    </p:animEffect>
                                    <p:anim calcmode="lin" valueType="num">
                                      <p:cBhvr>
                                        <p:cTn id="37" dur="800" decel="100000" fill="hold"/>
                                        <p:tgtEl>
                                          <p:spTgt spid="10258"/>
                                        </p:tgtEl>
                                        <p:attrNameLst>
                                          <p:attrName>style.rotation</p:attrName>
                                        </p:attrNameLst>
                                      </p:cBhvr>
                                      <p:tavLst>
                                        <p:tav tm="0">
                                          <p:val>
                                            <p:fltVal val="-90"/>
                                          </p:val>
                                        </p:tav>
                                        <p:tav tm="100000">
                                          <p:val>
                                            <p:fltVal val="0"/>
                                          </p:val>
                                        </p:tav>
                                      </p:tavLst>
                                    </p:anim>
                                    <p:anim calcmode="lin" valueType="num">
                                      <p:cBhvr>
                                        <p:cTn id="38" dur="800" decel="100000" fill="hold"/>
                                        <p:tgtEl>
                                          <p:spTgt spid="10258"/>
                                        </p:tgtEl>
                                        <p:attrNameLst>
                                          <p:attrName>ppt_x</p:attrName>
                                        </p:attrNameLst>
                                      </p:cBhvr>
                                      <p:tavLst>
                                        <p:tav tm="0">
                                          <p:val>
                                            <p:strVal val="#ppt_x+0.4"/>
                                          </p:val>
                                        </p:tav>
                                        <p:tav tm="100000">
                                          <p:val>
                                            <p:strVal val="#ppt_x-0.05"/>
                                          </p:val>
                                        </p:tav>
                                      </p:tavLst>
                                    </p:anim>
                                    <p:anim calcmode="lin" valueType="num">
                                      <p:cBhvr>
                                        <p:cTn id="39" dur="800" decel="100000" fill="hold"/>
                                        <p:tgtEl>
                                          <p:spTgt spid="1025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025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0258"/>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10259"/>
                                        </p:tgtEl>
                                        <p:attrNameLst>
                                          <p:attrName>style.visibility</p:attrName>
                                        </p:attrNameLst>
                                      </p:cBhvr>
                                      <p:to>
                                        <p:strVal val="visible"/>
                                      </p:to>
                                    </p:set>
                                    <p:anim calcmode="lin" valueType="num">
                                      <p:cBhvr>
                                        <p:cTn id="46" dur="500" fill="hold"/>
                                        <p:tgtEl>
                                          <p:spTgt spid="10259"/>
                                        </p:tgtEl>
                                        <p:attrNameLst>
                                          <p:attrName>ppt_w</p:attrName>
                                        </p:attrNameLst>
                                      </p:cBhvr>
                                      <p:tavLst>
                                        <p:tav tm="0">
                                          <p:val>
                                            <p:fltVal val="0"/>
                                          </p:val>
                                        </p:tav>
                                        <p:tav tm="100000">
                                          <p:val>
                                            <p:strVal val="#ppt_w"/>
                                          </p:val>
                                        </p:tav>
                                      </p:tavLst>
                                    </p:anim>
                                    <p:anim calcmode="lin" valueType="num">
                                      <p:cBhvr>
                                        <p:cTn id="47" dur="500" fill="hold"/>
                                        <p:tgtEl>
                                          <p:spTgt spid="10259"/>
                                        </p:tgtEl>
                                        <p:attrNameLst>
                                          <p:attrName>ppt_h</p:attrName>
                                        </p:attrNameLst>
                                      </p:cBhvr>
                                      <p:tavLst>
                                        <p:tav tm="0">
                                          <p:val>
                                            <p:fltVal val="0"/>
                                          </p:val>
                                        </p:tav>
                                        <p:tav tm="100000">
                                          <p:val>
                                            <p:strVal val="#ppt_h"/>
                                          </p:val>
                                        </p:tav>
                                      </p:tavLst>
                                    </p:anim>
                                    <p:anim calcmode="lin" valueType="num">
                                      <p:cBhvr>
                                        <p:cTn id="48" dur="500" fill="hold"/>
                                        <p:tgtEl>
                                          <p:spTgt spid="10259"/>
                                        </p:tgtEl>
                                        <p:attrNameLst>
                                          <p:attrName>style.rotation</p:attrName>
                                        </p:attrNameLst>
                                      </p:cBhvr>
                                      <p:tavLst>
                                        <p:tav tm="0">
                                          <p:val>
                                            <p:fltVal val="360"/>
                                          </p:val>
                                        </p:tav>
                                        <p:tav tm="100000">
                                          <p:val>
                                            <p:fltVal val="0"/>
                                          </p:val>
                                        </p:tav>
                                      </p:tavLst>
                                    </p:anim>
                                    <p:animEffect transition="in" filter="fade">
                                      <p:cBhvr>
                                        <p:cTn id="49" dur="500"/>
                                        <p:tgtEl>
                                          <p:spTgt spid="1025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10255"/>
                                        </p:tgtEl>
                                        <p:attrNameLst>
                                          <p:attrName>style.visibility</p:attrName>
                                        </p:attrNameLst>
                                      </p:cBhvr>
                                      <p:to>
                                        <p:strVal val="visible"/>
                                      </p:to>
                                    </p:set>
                                    <p:animScale>
                                      <p:cBhvr>
                                        <p:cTn id="54" dur="1000" decel="50000" fill="hold">
                                          <p:stCondLst>
                                            <p:cond delay="0"/>
                                          </p:stCondLst>
                                        </p:cTn>
                                        <p:tgtEl>
                                          <p:spTgt spid="10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0255"/>
                                        </p:tgtEl>
                                        <p:attrNameLst>
                                          <p:attrName>ppt_x</p:attrName>
                                          <p:attrName>ppt_y</p:attrName>
                                        </p:attrNameLst>
                                      </p:cBhvr>
                                    </p:animMotion>
                                    <p:animEffect transition="in" filter="fade">
                                      <p:cBhvr>
                                        <p:cTn id="56" dur="1000"/>
                                        <p:tgtEl>
                                          <p:spTgt spid="1025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10260"/>
                                        </p:tgtEl>
                                        <p:attrNameLst>
                                          <p:attrName>style.visibility</p:attrName>
                                        </p:attrNameLst>
                                      </p:cBhvr>
                                      <p:to>
                                        <p:strVal val="visible"/>
                                      </p:to>
                                    </p:set>
                                    <p:animEffect transition="in" filter="fade">
                                      <p:cBhvr>
                                        <p:cTn id="61" dur="800" decel="100000"/>
                                        <p:tgtEl>
                                          <p:spTgt spid="10260"/>
                                        </p:tgtEl>
                                      </p:cBhvr>
                                    </p:animEffect>
                                    <p:anim calcmode="lin" valueType="num">
                                      <p:cBhvr>
                                        <p:cTn id="62" dur="800" decel="100000" fill="hold"/>
                                        <p:tgtEl>
                                          <p:spTgt spid="10260"/>
                                        </p:tgtEl>
                                        <p:attrNameLst>
                                          <p:attrName>style.rotation</p:attrName>
                                        </p:attrNameLst>
                                      </p:cBhvr>
                                      <p:tavLst>
                                        <p:tav tm="0">
                                          <p:val>
                                            <p:fltVal val="-90"/>
                                          </p:val>
                                        </p:tav>
                                        <p:tav tm="100000">
                                          <p:val>
                                            <p:fltVal val="0"/>
                                          </p:val>
                                        </p:tav>
                                      </p:tavLst>
                                    </p:anim>
                                    <p:anim calcmode="lin" valueType="num">
                                      <p:cBhvr>
                                        <p:cTn id="63" dur="800" decel="100000" fill="hold"/>
                                        <p:tgtEl>
                                          <p:spTgt spid="10260"/>
                                        </p:tgtEl>
                                        <p:attrNameLst>
                                          <p:attrName>ppt_x</p:attrName>
                                        </p:attrNameLst>
                                      </p:cBhvr>
                                      <p:tavLst>
                                        <p:tav tm="0">
                                          <p:val>
                                            <p:strVal val="#ppt_x+0.4"/>
                                          </p:val>
                                        </p:tav>
                                        <p:tav tm="100000">
                                          <p:val>
                                            <p:strVal val="#ppt_x-0.05"/>
                                          </p:val>
                                        </p:tav>
                                      </p:tavLst>
                                    </p:anim>
                                    <p:anim calcmode="lin" valueType="num">
                                      <p:cBhvr>
                                        <p:cTn id="64" dur="800" decel="100000" fill="hold"/>
                                        <p:tgtEl>
                                          <p:spTgt spid="10260"/>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0260"/>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0260"/>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0261"/>
                                        </p:tgtEl>
                                        <p:attrNameLst>
                                          <p:attrName>style.visibility</p:attrName>
                                        </p:attrNameLst>
                                      </p:cBhvr>
                                      <p:to>
                                        <p:strVal val="visible"/>
                                      </p:to>
                                    </p:set>
                                    <p:animEffect transition="in" filter="fade">
                                      <p:cBhvr>
                                        <p:cTn id="71" dur="800" decel="100000"/>
                                        <p:tgtEl>
                                          <p:spTgt spid="10261"/>
                                        </p:tgtEl>
                                      </p:cBhvr>
                                    </p:animEffect>
                                    <p:anim calcmode="lin" valueType="num">
                                      <p:cBhvr>
                                        <p:cTn id="72" dur="800" decel="100000" fill="hold"/>
                                        <p:tgtEl>
                                          <p:spTgt spid="10261"/>
                                        </p:tgtEl>
                                        <p:attrNameLst>
                                          <p:attrName>style.rotation</p:attrName>
                                        </p:attrNameLst>
                                      </p:cBhvr>
                                      <p:tavLst>
                                        <p:tav tm="0">
                                          <p:val>
                                            <p:fltVal val="-90"/>
                                          </p:val>
                                        </p:tav>
                                        <p:tav tm="100000">
                                          <p:val>
                                            <p:fltVal val="0"/>
                                          </p:val>
                                        </p:tav>
                                      </p:tavLst>
                                    </p:anim>
                                    <p:anim calcmode="lin" valueType="num">
                                      <p:cBhvr>
                                        <p:cTn id="73" dur="800" decel="100000" fill="hold"/>
                                        <p:tgtEl>
                                          <p:spTgt spid="10261"/>
                                        </p:tgtEl>
                                        <p:attrNameLst>
                                          <p:attrName>ppt_x</p:attrName>
                                        </p:attrNameLst>
                                      </p:cBhvr>
                                      <p:tavLst>
                                        <p:tav tm="0">
                                          <p:val>
                                            <p:strVal val="#ppt_x+0.4"/>
                                          </p:val>
                                        </p:tav>
                                        <p:tav tm="100000">
                                          <p:val>
                                            <p:strVal val="#ppt_x-0.05"/>
                                          </p:val>
                                        </p:tav>
                                      </p:tavLst>
                                    </p:anim>
                                    <p:anim calcmode="lin" valueType="num">
                                      <p:cBhvr>
                                        <p:cTn id="74" dur="800" decel="100000" fill="hold"/>
                                        <p:tgtEl>
                                          <p:spTgt spid="10261"/>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261"/>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261"/>
                                        </p:tgtEl>
                                        <p:attrNameLst>
                                          <p:attrName>ppt_y</p:attrName>
                                        </p:attrNameLst>
                                      </p:cBhvr>
                                      <p:tavLst>
                                        <p:tav tm="0">
                                          <p:val>
                                            <p:strVal val="#ppt_y+0.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2" presetClass="entr" presetSubtype="0" fill="hold" grpId="0" nodeType="clickEffect">
                                  <p:stCondLst>
                                    <p:cond delay="0"/>
                                  </p:stCondLst>
                                  <p:childTnLst>
                                    <p:set>
                                      <p:cBhvr>
                                        <p:cTn id="80" dur="1" fill="hold">
                                          <p:stCondLst>
                                            <p:cond delay="0"/>
                                          </p:stCondLst>
                                        </p:cTn>
                                        <p:tgtEl>
                                          <p:spTgt spid="10262"/>
                                        </p:tgtEl>
                                        <p:attrNameLst>
                                          <p:attrName>style.visibility</p:attrName>
                                        </p:attrNameLst>
                                      </p:cBhvr>
                                      <p:to>
                                        <p:strVal val="visible"/>
                                      </p:to>
                                    </p:set>
                                    <p:animScale>
                                      <p:cBhvr>
                                        <p:cTn id="81" dur="1000" decel="50000" fill="hold">
                                          <p:stCondLst>
                                            <p:cond delay="0"/>
                                          </p:stCondLst>
                                        </p:cTn>
                                        <p:tgtEl>
                                          <p:spTgt spid="102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0262"/>
                                        </p:tgtEl>
                                        <p:attrNameLst>
                                          <p:attrName>ppt_x</p:attrName>
                                          <p:attrName>ppt_y</p:attrName>
                                        </p:attrNameLst>
                                      </p:cBhvr>
                                    </p:animMotion>
                                    <p:animEffect transition="in" filter="fade">
                                      <p:cBhvr>
                                        <p:cTn id="83" dur="1000"/>
                                        <p:tgtEl>
                                          <p:spTgt spid="1026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8" presetClass="entr" presetSubtype="0" accel="50000" fill="hold" grpId="0" nodeType="clickEffect">
                                  <p:stCondLst>
                                    <p:cond delay="0"/>
                                  </p:stCondLst>
                                  <p:childTnLst>
                                    <p:set>
                                      <p:cBhvr>
                                        <p:cTn id="87" dur="1" fill="hold">
                                          <p:stCondLst>
                                            <p:cond delay="0"/>
                                          </p:stCondLst>
                                        </p:cTn>
                                        <p:tgtEl>
                                          <p:spTgt spid="10256"/>
                                        </p:tgtEl>
                                        <p:attrNameLst>
                                          <p:attrName>style.visibility</p:attrName>
                                        </p:attrNameLst>
                                      </p:cBhvr>
                                      <p:to>
                                        <p:strVal val="visible"/>
                                      </p:to>
                                    </p:set>
                                    <p:anim calcmode="lin" valueType="num">
                                      <p:cBhvr>
                                        <p:cTn id="88" dur="1000" fill="hold"/>
                                        <p:tgtEl>
                                          <p:spTgt spid="102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9" dur="1000" fill="hold"/>
                                        <p:tgtEl>
                                          <p:spTgt spid="10256"/>
                                        </p:tgtEl>
                                        <p:attrNameLst>
                                          <p:attrName>ppt_x</p:attrName>
                                        </p:attrNameLst>
                                      </p:cBhvr>
                                      <p:tavLst>
                                        <p:tav tm="0">
                                          <p:val>
                                            <p:fltVal val="-1"/>
                                          </p:val>
                                        </p:tav>
                                        <p:tav tm="50000">
                                          <p:val>
                                            <p:fltVal val="0.95"/>
                                          </p:val>
                                        </p:tav>
                                        <p:tav tm="100000">
                                          <p:val>
                                            <p:strVal val="#ppt_x"/>
                                          </p:val>
                                        </p:tav>
                                      </p:tavLst>
                                    </p:anim>
                                    <p:anim calcmode="lin" valueType="num">
                                      <p:cBhvr>
                                        <p:cTn id="90" dur="1000" fill="hold"/>
                                        <p:tgtEl>
                                          <p:spTgt spid="10256"/>
                                        </p:tgtEl>
                                        <p:attrNameLst>
                                          <p:attrName>ppt_y</p:attrName>
                                        </p:attrNameLst>
                                      </p:cBhvr>
                                      <p:tavLst>
                                        <p:tav tm="0">
                                          <p:val>
                                            <p:strVal val="#ppt_y"/>
                                          </p:val>
                                        </p:tav>
                                        <p:tav tm="100000">
                                          <p:val>
                                            <p:strVal val="#ppt_y"/>
                                          </p:val>
                                        </p:tav>
                                      </p:tavLst>
                                    </p:anim>
                                    <p:animEffect transition="in" filter="fade">
                                      <p:cBhvr>
                                        <p:cTn id="91" dur="1000"/>
                                        <p:tgtEl>
                                          <p:spTgt spid="1025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10263"/>
                                        </p:tgtEl>
                                        <p:attrNameLst>
                                          <p:attrName>style.visibility</p:attrName>
                                        </p:attrNameLst>
                                      </p:cBhvr>
                                      <p:to>
                                        <p:strVal val="visible"/>
                                      </p:to>
                                    </p:set>
                                    <p:anim calcmode="lin" valueType="num">
                                      <p:cBhvr>
                                        <p:cTn id="96" dur="1000" fill="hold"/>
                                        <p:tgtEl>
                                          <p:spTgt spid="10263"/>
                                        </p:tgtEl>
                                        <p:attrNameLst>
                                          <p:attrName>ppt_w</p:attrName>
                                        </p:attrNameLst>
                                      </p:cBhvr>
                                      <p:tavLst>
                                        <p:tav tm="0">
                                          <p:val>
                                            <p:strVal val="#ppt_w*0.70"/>
                                          </p:val>
                                        </p:tav>
                                        <p:tav tm="100000">
                                          <p:val>
                                            <p:strVal val="#ppt_w"/>
                                          </p:val>
                                        </p:tav>
                                      </p:tavLst>
                                    </p:anim>
                                    <p:anim calcmode="lin" valueType="num">
                                      <p:cBhvr>
                                        <p:cTn id="97" dur="1000" fill="hold"/>
                                        <p:tgtEl>
                                          <p:spTgt spid="10263"/>
                                        </p:tgtEl>
                                        <p:attrNameLst>
                                          <p:attrName>ppt_h</p:attrName>
                                        </p:attrNameLst>
                                      </p:cBhvr>
                                      <p:tavLst>
                                        <p:tav tm="0">
                                          <p:val>
                                            <p:strVal val="#ppt_h"/>
                                          </p:val>
                                        </p:tav>
                                        <p:tav tm="100000">
                                          <p:val>
                                            <p:strVal val="#ppt_h"/>
                                          </p:val>
                                        </p:tav>
                                      </p:tavLst>
                                    </p:anim>
                                    <p:animEffect transition="in" filter="fade">
                                      <p:cBhvr>
                                        <p:cTn id="98" dur="1000"/>
                                        <p:tgtEl>
                                          <p:spTgt spid="10263"/>
                                        </p:tgtEl>
                                      </p:cBhvr>
                                    </p:animEffect>
                                  </p:childTnLst>
                                </p:cTn>
                              </p:par>
                              <p:par>
                                <p:cTn id="99" presetID="55" presetClass="entr" presetSubtype="0" fill="hold" grpId="0" nodeType="withEffect">
                                  <p:stCondLst>
                                    <p:cond delay="0"/>
                                  </p:stCondLst>
                                  <p:childTnLst>
                                    <p:set>
                                      <p:cBhvr>
                                        <p:cTn id="100" dur="1" fill="hold">
                                          <p:stCondLst>
                                            <p:cond delay="0"/>
                                          </p:stCondLst>
                                        </p:cTn>
                                        <p:tgtEl>
                                          <p:spTgt spid="10264"/>
                                        </p:tgtEl>
                                        <p:attrNameLst>
                                          <p:attrName>style.visibility</p:attrName>
                                        </p:attrNameLst>
                                      </p:cBhvr>
                                      <p:to>
                                        <p:strVal val="visible"/>
                                      </p:to>
                                    </p:set>
                                    <p:anim calcmode="lin" valueType="num">
                                      <p:cBhvr>
                                        <p:cTn id="101" dur="1000" fill="hold"/>
                                        <p:tgtEl>
                                          <p:spTgt spid="10264"/>
                                        </p:tgtEl>
                                        <p:attrNameLst>
                                          <p:attrName>ppt_w</p:attrName>
                                        </p:attrNameLst>
                                      </p:cBhvr>
                                      <p:tavLst>
                                        <p:tav tm="0">
                                          <p:val>
                                            <p:strVal val="#ppt_w*0.70"/>
                                          </p:val>
                                        </p:tav>
                                        <p:tav tm="100000">
                                          <p:val>
                                            <p:strVal val="#ppt_w"/>
                                          </p:val>
                                        </p:tav>
                                      </p:tavLst>
                                    </p:anim>
                                    <p:anim calcmode="lin" valueType="num">
                                      <p:cBhvr>
                                        <p:cTn id="102" dur="1000" fill="hold"/>
                                        <p:tgtEl>
                                          <p:spTgt spid="10264"/>
                                        </p:tgtEl>
                                        <p:attrNameLst>
                                          <p:attrName>ppt_h</p:attrName>
                                        </p:attrNameLst>
                                      </p:cBhvr>
                                      <p:tavLst>
                                        <p:tav tm="0">
                                          <p:val>
                                            <p:strVal val="#ppt_h"/>
                                          </p:val>
                                        </p:tav>
                                        <p:tav tm="100000">
                                          <p:val>
                                            <p:strVal val="#ppt_h"/>
                                          </p:val>
                                        </p:tav>
                                      </p:tavLst>
                                    </p:anim>
                                    <p:animEffect transition="in" filter="fade">
                                      <p:cBhvr>
                                        <p:cTn id="103" dur="1000"/>
                                        <p:tgtEl>
                                          <p:spTgt spid="1026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0" presetClass="entr" presetSubtype="0" fill="hold" grpId="0" nodeType="clickEffect">
                                  <p:stCondLst>
                                    <p:cond delay="0"/>
                                  </p:stCondLst>
                                  <p:childTnLst>
                                    <p:set>
                                      <p:cBhvr>
                                        <p:cTn id="107" dur="1" fill="hold">
                                          <p:stCondLst>
                                            <p:cond delay="0"/>
                                          </p:stCondLst>
                                        </p:cTn>
                                        <p:tgtEl>
                                          <p:spTgt spid="10265"/>
                                        </p:tgtEl>
                                        <p:attrNameLst>
                                          <p:attrName>style.visibility</p:attrName>
                                        </p:attrNameLst>
                                      </p:cBhvr>
                                      <p:to>
                                        <p:strVal val="visible"/>
                                      </p:to>
                                    </p:set>
                                    <p:animEffect transition="in" filter="fade">
                                      <p:cBhvr>
                                        <p:cTn id="108" dur="800" decel="100000"/>
                                        <p:tgtEl>
                                          <p:spTgt spid="10265"/>
                                        </p:tgtEl>
                                      </p:cBhvr>
                                    </p:animEffect>
                                    <p:anim calcmode="lin" valueType="num">
                                      <p:cBhvr>
                                        <p:cTn id="109" dur="800" decel="100000" fill="hold"/>
                                        <p:tgtEl>
                                          <p:spTgt spid="10265"/>
                                        </p:tgtEl>
                                        <p:attrNameLst>
                                          <p:attrName>style.rotation</p:attrName>
                                        </p:attrNameLst>
                                      </p:cBhvr>
                                      <p:tavLst>
                                        <p:tav tm="0">
                                          <p:val>
                                            <p:fltVal val="-90"/>
                                          </p:val>
                                        </p:tav>
                                        <p:tav tm="100000">
                                          <p:val>
                                            <p:fltVal val="0"/>
                                          </p:val>
                                        </p:tav>
                                      </p:tavLst>
                                    </p:anim>
                                    <p:anim calcmode="lin" valueType="num">
                                      <p:cBhvr>
                                        <p:cTn id="110" dur="800" decel="100000" fill="hold"/>
                                        <p:tgtEl>
                                          <p:spTgt spid="10265"/>
                                        </p:tgtEl>
                                        <p:attrNameLst>
                                          <p:attrName>ppt_x</p:attrName>
                                        </p:attrNameLst>
                                      </p:cBhvr>
                                      <p:tavLst>
                                        <p:tav tm="0">
                                          <p:val>
                                            <p:strVal val="#ppt_x+0.4"/>
                                          </p:val>
                                        </p:tav>
                                        <p:tav tm="100000">
                                          <p:val>
                                            <p:strVal val="#ppt_x-0.05"/>
                                          </p:val>
                                        </p:tav>
                                      </p:tavLst>
                                    </p:anim>
                                    <p:anim calcmode="lin" valueType="num">
                                      <p:cBhvr>
                                        <p:cTn id="111" dur="800" decel="100000" fill="hold"/>
                                        <p:tgtEl>
                                          <p:spTgt spid="10265"/>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10265"/>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10265"/>
                                        </p:tgtEl>
                                        <p:attrNameLst>
                                          <p:attrName>ppt_y</p:attrName>
                                        </p:attrNameLst>
                                      </p:cBhvr>
                                      <p:tavLst>
                                        <p:tav tm="0">
                                          <p:val>
                                            <p:strVal val="#ppt_y+0.1"/>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1" presetClass="entr" presetSubtype="4" fill="hold" grpId="0" nodeType="clickEffect">
                                  <p:stCondLst>
                                    <p:cond delay="0"/>
                                  </p:stCondLst>
                                  <p:childTnLst>
                                    <p:set>
                                      <p:cBhvr>
                                        <p:cTn id="117" dur="1" fill="hold">
                                          <p:stCondLst>
                                            <p:cond delay="0"/>
                                          </p:stCondLst>
                                        </p:cTn>
                                        <p:tgtEl>
                                          <p:spTgt spid="10266"/>
                                        </p:tgtEl>
                                        <p:attrNameLst>
                                          <p:attrName>style.visibility</p:attrName>
                                        </p:attrNameLst>
                                      </p:cBhvr>
                                      <p:to>
                                        <p:strVal val="visible"/>
                                      </p:to>
                                    </p:set>
                                    <p:animEffect transition="in" filter="wheel(4)">
                                      <p:cBhvr>
                                        <p:cTn id="118" dur="2000"/>
                                        <p:tgtEl>
                                          <p:spTgt spid="10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53" grpId="0"/>
      <p:bldP spid="10254" grpId="0"/>
      <p:bldP spid="10255" grpId="0"/>
      <p:bldP spid="10256" grpId="0"/>
      <p:bldP spid="10257" grpId="0" animBg="1"/>
      <p:bldP spid="10258" grpId="0" animBg="1"/>
      <p:bldP spid="10259" grpId="0"/>
      <p:bldP spid="10260" grpId="0" animBg="1"/>
      <p:bldP spid="10261" grpId="0" animBg="1"/>
      <p:bldP spid="10262" grpId="0"/>
      <p:bldP spid="10263" grpId="0" animBg="1"/>
      <p:bldP spid="10264" grpId="0" animBg="1"/>
      <p:bldP spid="10265" grpId="0" animBg="1"/>
      <p:bldP spid="10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79FEA4E7-9A11-4C11-92BE-142B64143284}" type="slidenum">
              <a:rPr lang="en-US" sz="1200" smtClean="0"/>
              <a:pPr/>
              <a:t>8</a:t>
            </a:fld>
            <a:endParaRPr lang="en-US" sz="1200"/>
          </a:p>
        </p:txBody>
      </p:sp>
      <p:pic>
        <p:nvPicPr>
          <p:cNvPr id="15362" name="081 N.Portelli Rosen bluh'n wieder schon.mp3">
            <a:hlinkClick r:id="" action="ppaction://media"/>
          </p:cNvPr>
          <p:cNvPicPr>
            <a:picLocks noRot="1" noChangeAspect="1" noChangeArrowheads="1"/>
          </p:cNvPicPr>
          <p:nvPr>
            <a:audioFile r:link="rId1"/>
          </p:nvPr>
        </p:nvPicPr>
        <p:blipFill>
          <a:blip r:embed="rId4"/>
          <a:srcRect/>
          <a:stretch>
            <a:fillRect/>
          </a:stretch>
        </p:blipFill>
        <p:spPr bwMode="auto">
          <a:xfrm>
            <a:off x="8839200" y="6553200"/>
            <a:ext cx="304800" cy="304800"/>
          </a:xfrm>
          <a:prstGeom prst="rect">
            <a:avLst/>
          </a:prstGeom>
          <a:noFill/>
          <a:ln w="9525">
            <a:noFill/>
            <a:miter lim="800000"/>
            <a:headEnd/>
            <a:tailEnd/>
          </a:ln>
        </p:spPr>
      </p:pic>
      <p:pic>
        <p:nvPicPr>
          <p:cNvPr id="9220" name="Picture 3" descr="cabg006"/>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9221" name="WordArt 4"/>
          <p:cNvSpPr>
            <a:spLocks noChangeArrowheads="1" noChangeShapeType="1" noTextEdit="1"/>
          </p:cNvSpPr>
          <p:nvPr/>
        </p:nvSpPr>
        <p:spPr bwMode="auto">
          <a:xfrm>
            <a:off x="1219200" y="1990725"/>
            <a:ext cx="6553200" cy="790575"/>
          </a:xfrm>
          <a:prstGeom prst="rect">
            <a:avLst/>
          </a:prstGeom>
        </p:spPr>
        <p:txBody>
          <a:bodyPr wrap="none" fromWordArt="1">
            <a:prstTxWarp prst="textPlain">
              <a:avLst>
                <a:gd name="adj" fmla="val 50000"/>
              </a:avLst>
            </a:prstTxWarp>
          </a:bodyPr>
          <a:lstStyle/>
          <a:p>
            <a:pPr algn="ctr"/>
            <a:r>
              <a:rPr lang="en-US" sz="3200" kern="10">
                <a:ln w="12700">
                  <a:solidFill>
                    <a:srgbClr val="33CC33"/>
                  </a:solidFill>
                  <a:round/>
                  <a:headEnd/>
                  <a:tailEnd/>
                </a:ln>
                <a:solidFill>
                  <a:srgbClr val="FF6600"/>
                </a:solidFill>
                <a:effectLst>
                  <a:outerShdw dist="107763" dir="18900000" algn="ctr" rotWithShape="0">
                    <a:srgbClr val="C0C0C0">
                      <a:alpha val="50000"/>
                    </a:srgbClr>
                  </a:outerShdw>
                </a:effectLst>
                <a:latin typeface="Arial"/>
                <a:cs typeface="Arial"/>
              </a:rPr>
              <a:t>Chữa lỗi dùng từ </a:t>
            </a:r>
          </a:p>
        </p:txBody>
      </p:sp>
      <p:sp>
        <p:nvSpPr>
          <p:cNvPr id="9222" name="Text Box 14"/>
          <p:cNvSpPr txBox="1">
            <a:spLocks noChangeArrowheads="1"/>
          </p:cNvSpPr>
          <p:nvPr/>
        </p:nvSpPr>
        <p:spPr bwMode="auto">
          <a:xfrm>
            <a:off x="304800" y="1152525"/>
            <a:ext cx="8610600" cy="769938"/>
          </a:xfrm>
          <a:prstGeom prst="rect">
            <a:avLst/>
          </a:prstGeom>
          <a:solidFill>
            <a:srgbClr val="DCFBA3"/>
          </a:solidFill>
          <a:ln w="9525">
            <a:noFill/>
            <a:miter lim="800000"/>
            <a:headEnd/>
            <a:tailEnd/>
          </a:ln>
        </p:spPr>
        <p:txBody>
          <a:bodyPr>
            <a:spAutoFit/>
          </a:bodyPr>
          <a:lstStyle/>
          <a:p>
            <a:pPr>
              <a:spcBef>
                <a:spcPct val="50000"/>
              </a:spcBef>
            </a:pPr>
            <a:r>
              <a:rPr lang="en-US" sz="4400" b="1">
                <a:solidFill>
                  <a:schemeClr val="hlink"/>
                </a:solidFill>
              </a:rPr>
              <a:t>TRẢ BÀI VĂN TẢ CON VẬT</a:t>
            </a:r>
          </a:p>
        </p:txBody>
      </p:sp>
      <p:sp>
        <p:nvSpPr>
          <p:cNvPr id="9223" name="Text Box 15"/>
          <p:cNvSpPr txBox="1">
            <a:spLocks noChangeArrowheads="1"/>
          </p:cNvSpPr>
          <p:nvPr/>
        </p:nvSpPr>
        <p:spPr bwMode="auto">
          <a:xfrm>
            <a:off x="381000" y="451644"/>
            <a:ext cx="7924800" cy="461963"/>
          </a:xfrm>
          <a:prstGeom prst="rect">
            <a:avLst/>
          </a:prstGeom>
          <a:noFill/>
          <a:ln w="9525">
            <a:noFill/>
            <a:miter lim="800000"/>
            <a:headEnd/>
            <a:tailEnd/>
          </a:ln>
        </p:spPr>
        <p:txBody>
          <a:bodyPr>
            <a:spAutoFit/>
          </a:bodyPr>
          <a:lstStyle/>
          <a:p>
            <a:pPr algn="ctr">
              <a:lnSpc>
                <a:spcPct val="75000"/>
              </a:lnSpc>
              <a:spcBef>
                <a:spcPct val="50000"/>
              </a:spcBef>
            </a:pPr>
            <a:r>
              <a:rPr lang="en-US" sz="3200" b="1" dirty="0" err="1"/>
              <a:t>Tập</a:t>
            </a:r>
            <a:r>
              <a:rPr lang="en-US" sz="3200" b="1" dirty="0"/>
              <a:t> </a:t>
            </a:r>
            <a:r>
              <a:rPr lang="en-US" sz="3200" b="1" dirty="0" err="1"/>
              <a:t>làm</a:t>
            </a:r>
            <a:r>
              <a:rPr lang="en-US" sz="3200" b="1" dirty="0"/>
              <a:t> v</a:t>
            </a:r>
            <a:r>
              <a:rPr lang="vi-VN" sz="3200" b="1" dirty="0"/>
              <a:t>ă</a:t>
            </a:r>
            <a:r>
              <a:rPr lang="en-US" sz="3200" b="1" dirty="0"/>
              <a:t>n</a:t>
            </a:r>
          </a:p>
        </p:txBody>
      </p:sp>
      <p:sp>
        <p:nvSpPr>
          <p:cNvPr id="15376" name="Text Box 16"/>
          <p:cNvSpPr txBox="1">
            <a:spLocks noChangeArrowheads="1"/>
          </p:cNvSpPr>
          <p:nvPr/>
        </p:nvSpPr>
        <p:spPr bwMode="auto">
          <a:xfrm>
            <a:off x="76200" y="2862263"/>
            <a:ext cx="9067800" cy="954087"/>
          </a:xfrm>
          <a:prstGeom prst="rect">
            <a:avLst/>
          </a:prstGeom>
          <a:noFill/>
          <a:ln w="9525">
            <a:noFill/>
            <a:miter lim="800000"/>
            <a:headEnd/>
            <a:tailEnd/>
          </a:ln>
        </p:spPr>
        <p:txBody>
          <a:bodyPr>
            <a:spAutoFit/>
          </a:bodyPr>
          <a:lstStyle/>
          <a:p>
            <a:pPr>
              <a:spcBef>
                <a:spcPct val="50000"/>
              </a:spcBef>
            </a:pPr>
            <a:r>
              <a:rPr lang="en-US" sz="1600"/>
              <a:t>- </a:t>
            </a:r>
            <a:r>
              <a:rPr lang="en-US" sz="2800"/>
              <a:t>Đuôi thì hơi cụt và có nhiều lông, nó luôn gừ gừ lúc đói làm lộ ra hàm răng trắng tinh….</a:t>
            </a:r>
          </a:p>
        </p:txBody>
      </p:sp>
      <p:sp>
        <p:nvSpPr>
          <p:cNvPr id="15377" name="Text Box 17"/>
          <p:cNvSpPr txBox="1">
            <a:spLocks noChangeArrowheads="1"/>
          </p:cNvSpPr>
          <p:nvPr/>
        </p:nvSpPr>
        <p:spPr bwMode="auto">
          <a:xfrm>
            <a:off x="76200" y="3986213"/>
            <a:ext cx="9067800" cy="954087"/>
          </a:xfrm>
          <a:prstGeom prst="rect">
            <a:avLst/>
          </a:prstGeom>
          <a:noFill/>
          <a:ln w="9525">
            <a:noFill/>
            <a:miter lim="800000"/>
            <a:headEnd/>
            <a:tailEnd/>
          </a:ln>
        </p:spPr>
        <p:txBody>
          <a:bodyPr>
            <a:spAutoFit/>
          </a:bodyPr>
          <a:lstStyle/>
          <a:p>
            <a:pPr>
              <a:spcBef>
                <a:spcPct val="50000"/>
              </a:spcBef>
            </a:pPr>
            <a:r>
              <a:rPr lang="en-US" sz="1600"/>
              <a:t>- </a:t>
            </a:r>
            <a:r>
              <a:rPr lang="en-US" sz="2800"/>
              <a:t>Đuôi thì hơi </a:t>
            </a:r>
            <a:r>
              <a:rPr lang="en-US" sz="2800">
                <a:solidFill>
                  <a:srgbClr val="FF0000"/>
                </a:solidFill>
              </a:rPr>
              <a:t>ngắn</a:t>
            </a:r>
            <a:r>
              <a:rPr lang="en-US" sz="2800"/>
              <a:t> và có nhiều lông, nó luôn gừ gừ </a:t>
            </a:r>
            <a:r>
              <a:rPr lang="en-US" sz="2800">
                <a:solidFill>
                  <a:srgbClr val="FF0000"/>
                </a:solidFill>
              </a:rPr>
              <a:t>mỗi khi cảm</a:t>
            </a:r>
            <a:r>
              <a:rPr lang="en-US" sz="2000"/>
              <a:t> </a:t>
            </a:r>
            <a:r>
              <a:rPr lang="en-US" sz="2800">
                <a:solidFill>
                  <a:srgbClr val="FF0000"/>
                </a:solidFill>
              </a:rPr>
              <a:t>thấy</a:t>
            </a:r>
            <a:r>
              <a:rPr lang="en-US" sz="2800"/>
              <a:t> đói làm lộ ra hàm răng trắng tinh….</a:t>
            </a:r>
          </a:p>
        </p:txBody>
      </p:sp>
      <p:sp>
        <p:nvSpPr>
          <p:cNvPr id="15378" name="Text Box 18"/>
          <p:cNvSpPr txBox="1">
            <a:spLocks noChangeArrowheads="1"/>
          </p:cNvSpPr>
          <p:nvPr/>
        </p:nvSpPr>
        <p:spPr bwMode="auto">
          <a:xfrm>
            <a:off x="0" y="3505200"/>
            <a:ext cx="8763000" cy="954088"/>
          </a:xfrm>
          <a:prstGeom prst="rect">
            <a:avLst/>
          </a:prstGeom>
          <a:noFill/>
          <a:ln w="9525">
            <a:noFill/>
            <a:miter lim="800000"/>
            <a:headEnd/>
            <a:tailEnd/>
          </a:ln>
        </p:spPr>
        <p:txBody>
          <a:bodyPr>
            <a:spAutoFit/>
          </a:bodyPr>
          <a:lstStyle/>
          <a:p>
            <a:pPr>
              <a:spcBef>
                <a:spcPct val="50000"/>
              </a:spcBef>
            </a:pPr>
            <a:r>
              <a:rPr lang="en-US" sz="1600"/>
              <a:t>- </a:t>
            </a:r>
            <a:r>
              <a:rPr lang="en-US" sz="2800"/>
              <a:t>Nhân dịp nghỉ hè, ba em sinh cho em một chú mèo thật ngộ nghĩnh.</a:t>
            </a:r>
          </a:p>
        </p:txBody>
      </p:sp>
      <p:sp>
        <p:nvSpPr>
          <p:cNvPr id="15379" name="Text Box 19"/>
          <p:cNvSpPr txBox="1">
            <a:spLocks noChangeArrowheads="1"/>
          </p:cNvSpPr>
          <p:nvPr/>
        </p:nvSpPr>
        <p:spPr bwMode="auto">
          <a:xfrm>
            <a:off x="0" y="4800600"/>
            <a:ext cx="8686800" cy="954088"/>
          </a:xfrm>
          <a:prstGeom prst="rect">
            <a:avLst/>
          </a:prstGeom>
          <a:noFill/>
          <a:ln w="9525">
            <a:noFill/>
            <a:miter lim="800000"/>
            <a:headEnd/>
            <a:tailEnd/>
          </a:ln>
        </p:spPr>
        <p:txBody>
          <a:bodyPr>
            <a:spAutoFit/>
          </a:bodyPr>
          <a:lstStyle/>
          <a:p>
            <a:pPr>
              <a:spcBef>
                <a:spcPct val="50000"/>
              </a:spcBef>
            </a:pPr>
            <a:r>
              <a:rPr lang="en-US" sz="1600"/>
              <a:t>- </a:t>
            </a:r>
            <a:r>
              <a:rPr lang="en-US" sz="2800"/>
              <a:t>Nhân dịp nghỉ hè, ba em </a:t>
            </a:r>
            <a:r>
              <a:rPr lang="en-US" sz="2800">
                <a:solidFill>
                  <a:srgbClr val="FF0000"/>
                </a:solidFill>
              </a:rPr>
              <a:t>xin </a:t>
            </a:r>
            <a:r>
              <a:rPr lang="en-US" sz="2800"/>
              <a:t>cho em một chú mèo thật ngộ nghĩnh.</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 calcmode="lin" valueType="num">
                                      <p:cBhvr>
                                        <p:cTn id="7" dur="1000" fill="hold"/>
                                        <p:tgtEl>
                                          <p:spTgt spid="15376"/>
                                        </p:tgtEl>
                                        <p:attrNameLst>
                                          <p:attrName>ppt_w</p:attrName>
                                        </p:attrNameLst>
                                      </p:cBhvr>
                                      <p:tavLst>
                                        <p:tav tm="0">
                                          <p:val>
                                            <p:strVal val="#ppt_w*0.70"/>
                                          </p:val>
                                        </p:tav>
                                        <p:tav tm="100000">
                                          <p:val>
                                            <p:strVal val="#ppt_w"/>
                                          </p:val>
                                        </p:tav>
                                      </p:tavLst>
                                    </p:anim>
                                    <p:anim calcmode="lin" valueType="num">
                                      <p:cBhvr>
                                        <p:cTn id="8" dur="1000" fill="hold"/>
                                        <p:tgtEl>
                                          <p:spTgt spid="15376"/>
                                        </p:tgtEl>
                                        <p:attrNameLst>
                                          <p:attrName>ppt_h</p:attrName>
                                        </p:attrNameLst>
                                      </p:cBhvr>
                                      <p:tavLst>
                                        <p:tav tm="0">
                                          <p:val>
                                            <p:strVal val="#ppt_h"/>
                                          </p:val>
                                        </p:tav>
                                        <p:tav tm="100000">
                                          <p:val>
                                            <p:strVal val="#ppt_h"/>
                                          </p:val>
                                        </p:tav>
                                      </p:tavLst>
                                    </p:anim>
                                    <p:animEffect transition="in" filter="fade">
                                      <p:cBhvr>
                                        <p:cTn id="9" dur="1000"/>
                                        <p:tgtEl>
                                          <p:spTgt spid="153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5377"/>
                                        </p:tgtEl>
                                        <p:attrNameLst>
                                          <p:attrName>style.visibility</p:attrName>
                                        </p:attrNameLst>
                                      </p:cBhvr>
                                      <p:to>
                                        <p:strVal val="visible"/>
                                      </p:to>
                                    </p:set>
                                    <p:anim calcmode="lin" valueType="num">
                                      <p:cBhvr>
                                        <p:cTn id="14" dur="500" fill="hold"/>
                                        <p:tgtEl>
                                          <p:spTgt spid="15377"/>
                                        </p:tgtEl>
                                        <p:attrNameLst>
                                          <p:attrName>ppt_w</p:attrName>
                                        </p:attrNameLst>
                                      </p:cBhvr>
                                      <p:tavLst>
                                        <p:tav tm="0">
                                          <p:val>
                                            <p:fltVal val="0"/>
                                          </p:val>
                                        </p:tav>
                                        <p:tav tm="100000">
                                          <p:val>
                                            <p:strVal val="#ppt_w"/>
                                          </p:val>
                                        </p:tav>
                                      </p:tavLst>
                                    </p:anim>
                                    <p:anim calcmode="lin" valueType="num">
                                      <p:cBhvr>
                                        <p:cTn id="15" dur="500" fill="hold"/>
                                        <p:tgtEl>
                                          <p:spTgt spid="15377"/>
                                        </p:tgtEl>
                                        <p:attrNameLst>
                                          <p:attrName>ppt_h</p:attrName>
                                        </p:attrNameLst>
                                      </p:cBhvr>
                                      <p:tavLst>
                                        <p:tav tm="0">
                                          <p:val>
                                            <p:fltVal val="0"/>
                                          </p:val>
                                        </p:tav>
                                        <p:tav tm="100000">
                                          <p:val>
                                            <p:strVal val="#ppt_h"/>
                                          </p:val>
                                        </p:tav>
                                      </p:tavLst>
                                    </p:anim>
                                    <p:anim calcmode="lin" valueType="num">
                                      <p:cBhvr>
                                        <p:cTn id="16" dur="500" fill="hold"/>
                                        <p:tgtEl>
                                          <p:spTgt spid="15377"/>
                                        </p:tgtEl>
                                        <p:attrNameLst>
                                          <p:attrName>style.rotation</p:attrName>
                                        </p:attrNameLst>
                                      </p:cBhvr>
                                      <p:tavLst>
                                        <p:tav tm="0">
                                          <p:val>
                                            <p:fltVal val="360"/>
                                          </p:val>
                                        </p:tav>
                                        <p:tav tm="100000">
                                          <p:val>
                                            <p:fltVal val="0"/>
                                          </p:val>
                                        </p:tav>
                                      </p:tavLst>
                                    </p:anim>
                                    <p:animEffect transition="in" filter="fade">
                                      <p:cBhvr>
                                        <p:cTn id="17" dur="500"/>
                                        <p:tgtEl>
                                          <p:spTgt spid="153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5376"/>
                                        </p:tgtEl>
                                      </p:cBhvr>
                                    </p:animEffect>
                                    <p:set>
                                      <p:cBhvr>
                                        <p:cTn id="22" dur="1" fill="hold">
                                          <p:stCondLst>
                                            <p:cond delay="499"/>
                                          </p:stCondLst>
                                        </p:cTn>
                                        <p:tgtEl>
                                          <p:spTgt spid="1537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15377"/>
                                        </p:tgtEl>
                                      </p:cBhvr>
                                    </p:animEffect>
                                    <p:set>
                                      <p:cBhvr>
                                        <p:cTn id="25" dur="1" fill="hold">
                                          <p:stCondLst>
                                            <p:cond delay="499"/>
                                          </p:stCondLst>
                                        </p:cTn>
                                        <p:tgtEl>
                                          <p:spTgt spid="15377"/>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5378"/>
                                        </p:tgtEl>
                                        <p:attrNameLst>
                                          <p:attrName>style.visibility</p:attrName>
                                        </p:attrNameLst>
                                      </p:cBhvr>
                                      <p:to>
                                        <p:strVal val="visible"/>
                                      </p:to>
                                    </p:set>
                                    <p:animEffect transition="in" filter="fade">
                                      <p:cBhvr>
                                        <p:cTn id="30" dur="800" decel="100000"/>
                                        <p:tgtEl>
                                          <p:spTgt spid="15378"/>
                                        </p:tgtEl>
                                      </p:cBhvr>
                                    </p:animEffect>
                                    <p:anim calcmode="lin" valueType="num">
                                      <p:cBhvr>
                                        <p:cTn id="31" dur="800" decel="100000" fill="hold"/>
                                        <p:tgtEl>
                                          <p:spTgt spid="15378"/>
                                        </p:tgtEl>
                                        <p:attrNameLst>
                                          <p:attrName>style.rotation</p:attrName>
                                        </p:attrNameLst>
                                      </p:cBhvr>
                                      <p:tavLst>
                                        <p:tav tm="0">
                                          <p:val>
                                            <p:fltVal val="-90"/>
                                          </p:val>
                                        </p:tav>
                                        <p:tav tm="100000">
                                          <p:val>
                                            <p:fltVal val="0"/>
                                          </p:val>
                                        </p:tav>
                                      </p:tavLst>
                                    </p:anim>
                                    <p:anim calcmode="lin" valueType="num">
                                      <p:cBhvr>
                                        <p:cTn id="32" dur="800" decel="100000" fill="hold"/>
                                        <p:tgtEl>
                                          <p:spTgt spid="15378"/>
                                        </p:tgtEl>
                                        <p:attrNameLst>
                                          <p:attrName>ppt_x</p:attrName>
                                        </p:attrNameLst>
                                      </p:cBhvr>
                                      <p:tavLst>
                                        <p:tav tm="0">
                                          <p:val>
                                            <p:strVal val="#ppt_x+0.4"/>
                                          </p:val>
                                        </p:tav>
                                        <p:tav tm="100000">
                                          <p:val>
                                            <p:strVal val="#ppt_x-0.05"/>
                                          </p:val>
                                        </p:tav>
                                      </p:tavLst>
                                    </p:anim>
                                    <p:anim calcmode="lin" valueType="num">
                                      <p:cBhvr>
                                        <p:cTn id="33" dur="800" decel="100000" fill="hold"/>
                                        <p:tgtEl>
                                          <p:spTgt spid="1537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537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5378"/>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5379"/>
                                        </p:tgtEl>
                                        <p:attrNameLst>
                                          <p:attrName>style.visibility</p:attrName>
                                        </p:attrNameLst>
                                      </p:cBhvr>
                                      <p:to>
                                        <p:strVal val="visible"/>
                                      </p:to>
                                    </p:set>
                                    <p:animEffect transition="in" filter="wheel(4)">
                                      <p:cBhvr>
                                        <p:cTn id="40" dur="20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bldLst>
      <p:bldP spid="15376" grpId="0"/>
      <p:bldP spid="15376" grpId="1"/>
      <p:bldP spid="15377" grpId="0"/>
      <p:bldP spid="15377" grpId="1"/>
      <p:bldP spid="15378" grpId="0"/>
      <p:bldP spid="153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538C48AB-C408-4909-8114-875667339086}" type="slidenum">
              <a:rPr lang="en-US" smtClean="0"/>
              <a:pPr/>
              <a:t>9</a:t>
            </a:fld>
            <a:endParaRPr lang="en-US"/>
          </a:p>
        </p:txBody>
      </p:sp>
      <p:sp>
        <p:nvSpPr>
          <p:cNvPr id="10243" name="WordArt 4"/>
          <p:cNvSpPr>
            <a:spLocks noChangeArrowheads="1" noChangeShapeType="1" noTextEdit="1"/>
          </p:cNvSpPr>
          <p:nvPr/>
        </p:nvSpPr>
        <p:spPr bwMode="auto">
          <a:xfrm>
            <a:off x="1371600" y="1981200"/>
            <a:ext cx="6553200" cy="1219200"/>
          </a:xfrm>
          <a:prstGeom prst="rect">
            <a:avLst/>
          </a:prstGeom>
        </p:spPr>
        <p:txBody>
          <a:bodyPr wrap="none" fromWordArt="1">
            <a:prstTxWarp prst="textPlain">
              <a:avLst>
                <a:gd name="adj" fmla="val 50000"/>
              </a:avLst>
            </a:prstTxWarp>
          </a:bodyPr>
          <a:lstStyle/>
          <a:p>
            <a:pPr algn="ctr"/>
            <a:r>
              <a:rPr lang="vi-VN" sz="3600" kern="10">
                <a:ln w="12700">
                  <a:solidFill>
                    <a:srgbClr val="33CCCC"/>
                  </a:solidFill>
                  <a:round/>
                  <a:headEnd/>
                  <a:tailEnd/>
                </a:ln>
                <a:solidFill>
                  <a:srgbClr val="FF6600"/>
                </a:solidFill>
                <a:effectLst>
                  <a:outerShdw dist="107763" dir="18900000" algn="ctr" rotWithShape="0">
                    <a:srgbClr val="C0C0C0">
                      <a:alpha val="50000"/>
                    </a:srgbClr>
                  </a:outerShdw>
                </a:effectLst>
                <a:latin typeface="Arial"/>
                <a:cs typeface="Arial"/>
              </a:rPr>
              <a:t>Chữa lỗi đặt câu </a:t>
            </a:r>
            <a:endParaRPr lang="en-US" sz="3600" kern="10">
              <a:ln w="12700">
                <a:solidFill>
                  <a:srgbClr val="33CCCC"/>
                </a:solidFill>
                <a:round/>
                <a:headEnd/>
                <a:tailEnd/>
              </a:ln>
              <a:solidFill>
                <a:srgbClr val="FF6600"/>
              </a:solidFill>
              <a:effectLst>
                <a:outerShdw dist="107763" dir="18900000" algn="ctr" rotWithShape="0">
                  <a:srgbClr val="C0C0C0">
                    <a:alpha val="50000"/>
                  </a:srgbClr>
                </a:outerShdw>
              </a:effectLst>
              <a:latin typeface="Arial"/>
              <a:cs typeface="Arial"/>
            </a:endParaRPr>
          </a:p>
        </p:txBody>
      </p:sp>
      <p:sp>
        <p:nvSpPr>
          <p:cNvPr id="21512" name="Text Box 8"/>
          <p:cNvSpPr txBox="1">
            <a:spLocks noChangeArrowheads="1"/>
          </p:cNvSpPr>
          <p:nvPr/>
        </p:nvSpPr>
        <p:spPr bwMode="auto">
          <a:xfrm>
            <a:off x="0" y="3276600"/>
            <a:ext cx="8839200" cy="1190625"/>
          </a:xfrm>
          <a:prstGeom prst="rect">
            <a:avLst/>
          </a:prstGeom>
          <a:noFill/>
          <a:ln w="9525">
            <a:noFill/>
            <a:miter lim="800000"/>
            <a:headEnd/>
            <a:tailEnd/>
          </a:ln>
        </p:spPr>
        <p:txBody>
          <a:bodyPr>
            <a:spAutoFit/>
          </a:bodyPr>
          <a:lstStyle/>
          <a:p>
            <a:pPr marL="285750" indent="-285750">
              <a:buFont typeface="Wingdings" pitchFamily="2" charset="2"/>
              <a:buChar char="Ø"/>
            </a:pPr>
            <a:r>
              <a:rPr lang="en-US" sz="3600"/>
              <a:t>Em sẽ thương yêu chú và chăm sóc cho chú cẩn thận như người em của mình.</a:t>
            </a:r>
            <a:endParaRPr lang="en-US" sz="3600">
              <a:latin typeface="VNI-Times" pitchFamily="2" charset="0"/>
            </a:endParaRPr>
          </a:p>
        </p:txBody>
      </p:sp>
      <p:sp>
        <p:nvSpPr>
          <p:cNvPr id="10245" name="Text Box 9"/>
          <p:cNvSpPr txBox="1">
            <a:spLocks noChangeArrowheads="1"/>
          </p:cNvSpPr>
          <p:nvPr/>
        </p:nvSpPr>
        <p:spPr bwMode="auto">
          <a:xfrm>
            <a:off x="304800" y="1152525"/>
            <a:ext cx="8610600" cy="830263"/>
          </a:xfrm>
          <a:prstGeom prst="rect">
            <a:avLst/>
          </a:prstGeom>
          <a:solidFill>
            <a:srgbClr val="DCFBA3"/>
          </a:solidFill>
          <a:ln w="9525">
            <a:noFill/>
            <a:miter lim="800000"/>
            <a:headEnd/>
            <a:tailEnd/>
          </a:ln>
        </p:spPr>
        <p:txBody>
          <a:bodyPr>
            <a:spAutoFit/>
          </a:bodyPr>
          <a:lstStyle/>
          <a:p>
            <a:pPr>
              <a:spcBef>
                <a:spcPct val="50000"/>
              </a:spcBef>
            </a:pPr>
            <a:r>
              <a:rPr lang="en-US" sz="4800" b="1">
                <a:solidFill>
                  <a:schemeClr val="hlink"/>
                </a:solidFill>
              </a:rPr>
              <a:t>TRẢ BÀI VĂN TẢ CON VẬT</a:t>
            </a:r>
          </a:p>
        </p:txBody>
      </p:sp>
      <p:sp>
        <p:nvSpPr>
          <p:cNvPr id="10246" name="Text Box 10"/>
          <p:cNvSpPr txBox="1">
            <a:spLocks noChangeArrowheads="1"/>
          </p:cNvSpPr>
          <p:nvPr/>
        </p:nvSpPr>
        <p:spPr bwMode="auto">
          <a:xfrm>
            <a:off x="457200" y="326857"/>
            <a:ext cx="7924800" cy="508000"/>
          </a:xfrm>
          <a:prstGeom prst="rect">
            <a:avLst/>
          </a:prstGeom>
          <a:noFill/>
          <a:ln w="9525">
            <a:noFill/>
            <a:miter lim="800000"/>
            <a:headEnd/>
            <a:tailEnd/>
          </a:ln>
        </p:spPr>
        <p:txBody>
          <a:bodyPr>
            <a:spAutoFit/>
          </a:bodyPr>
          <a:lstStyle/>
          <a:p>
            <a:pPr algn="ctr">
              <a:lnSpc>
                <a:spcPct val="75000"/>
              </a:lnSpc>
              <a:spcBef>
                <a:spcPct val="50000"/>
              </a:spcBef>
            </a:pPr>
            <a:r>
              <a:rPr lang="en-US" sz="3600" b="1" dirty="0" err="1"/>
              <a:t>Tập</a:t>
            </a:r>
            <a:r>
              <a:rPr lang="en-US" sz="3600" b="1" dirty="0"/>
              <a:t> </a:t>
            </a:r>
            <a:r>
              <a:rPr lang="en-US" sz="3600" b="1" dirty="0" err="1"/>
              <a:t>làm</a:t>
            </a:r>
            <a:r>
              <a:rPr lang="en-US" sz="3600" b="1" dirty="0"/>
              <a:t> v</a:t>
            </a:r>
            <a:r>
              <a:rPr lang="vi-VN" sz="3600" b="1" dirty="0"/>
              <a:t>ă</a:t>
            </a:r>
            <a:r>
              <a:rPr lang="en-US" sz="3600" b="1" dirty="0"/>
              <a:t>n</a:t>
            </a:r>
          </a:p>
        </p:txBody>
      </p:sp>
      <p:sp>
        <p:nvSpPr>
          <p:cNvPr id="21515" name="Text Box 11"/>
          <p:cNvSpPr txBox="1">
            <a:spLocks noChangeArrowheads="1"/>
          </p:cNvSpPr>
          <p:nvPr/>
        </p:nvSpPr>
        <p:spPr bwMode="auto">
          <a:xfrm>
            <a:off x="23813" y="4676775"/>
            <a:ext cx="9120187" cy="1739900"/>
          </a:xfrm>
          <a:prstGeom prst="rect">
            <a:avLst/>
          </a:prstGeom>
          <a:noFill/>
          <a:ln w="9525">
            <a:noFill/>
            <a:miter lim="800000"/>
            <a:headEnd/>
            <a:tailEnd/>
          </a:ln>
        </p:spPr>
        <p:txBody>
          <a:bodyPr>
            <a:spAutoFit/>
          </a:bodyPr>
          <a:lstStyle/>
          <a:p>
            <a:pPr marL="285750" indent="-285750">
              <a:buFont typeface="Wingdings" pitchFamily="2" charset="2"/>
              <a:buChar char="Ø"/>
            </a:pPr>
            <a:r>
              <a:rPr lang="en-US" sz="3600">
                <a:solidFill>
                  <a:srgbClr val="FF0000"/>
                </a:solidFill>
              </a:rPr>
              <a:t>Em sẽ luôn yêu quý chú, chăm sóc chú thật cẩn thận và luôn xem chú như là  người bạn thân thiết nhất của mình.</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anim calcmode="lin" valueType="num">
                                      <p:cBhvr>
                                        <p:cTn id="8" dur="500" fill="hold"/>
                                        <p:tgtEl>
                                          <p:spTgt spid="21512"/>
                                        </p:tgtEl>
                                        <p:attrNameLst>
                                          <p:attrName>ppt_w</p:attrName>
                                        </p:attrNameLst>
                                      </p:cBhvr>
                                      <p:tavLst>
                                        <p:tav tm="0" fmla="#ppt_w*sin(2.5*pi*$)">
                                          <p:val>
                                            <p:fltVal val="0"/>
                                          </p:val>
                                        </p:tav>
                                        <p:tav tm="100000">
                                          <p:val>
                                            <p:fltVal val="1"/>
                                          </p:val>
                                        </p:tav>
                                      </p:tavLst>
                                    </p:anim>
                                    <p:anim calcmode="lin" valueType="num">
                                      <p:cBhvr>
                                        <p:cTn id="9" dur="5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 calcmode="lin" valueType="num">
                                      <p:cBhvr>
                                        <p:cTn id="14" dur="500" fill="hold"/>
                                        <p:tgtEl>
                                          <p:spTgt spid="21515"/>
                                        </p:tgtEl>
                                        <p:attrNameLst>
                                          <p:attrName>ppt_w</p:attrName>
                                        </p:attrNameLst>
                                      </p:cBhvr>
                                      <p:tavLst>
                                        <p:tav tm="0">
                                          <p:val>
                                            <p:fltVal val="0"/>
                                          </p:val>
                                        </p:tav>
                                        <p:tav tm="100000">
                                          <p:val>
                                            <p:strVal val="#ppt_w"/>
                                          </p:val>
                                        </p:tav>
                                      </p:tavLst>
                                    </p:anim>
                                    <p:anim calcmode="lin" valueType="num">
                                      <p:cBhvr>
                                        <p:cTn id="15" dur="500" fill="hold"/>
                                        <p:tgtEl>
                                          <p:spTgt spid="21515"/>
                                        </p:tgtEl>
                                        <p:attrNameLst>
                                          <p:attrName>ppt_h</p:attrName>
                                        </p:attrNameLst>
                                      </p:cBhvr>
                                      <p:tavLst>
                                        <p:tav tm="0">
                                          <p:val>
                                            <p:fltVal val="0"/>
                                          </p:val>
                                        </p:tav>
                                        <p:tav tm="100000">
                                          <p:val>
                                            <p:strVal val="#ppt_h"/>
                                          </p:val>
                                        </p:tav>
                                      </p:tavLst>
                                    </p:anim>
                                    <p:anim calcmode="lin" valueType="num">
                                      <p:cBhvr>
                                        <p:cTn id="16" dur="500" fill="hold"/>
                                        <p:tgtEl>
                                          <p:spTgt spid="21515"/>
                                        </p:tgtEl>
                                        <p:attrNameLst>
                                          <p:attrName>style.rotation</p:attrName>
                                        </p:attrNameLst>
                                      </p:cBhvr>
                                      <p:tavLst>
                                        <p:tav tm="0">
                                          <p:val>
                                            <p:fltVal val="360"/>
                                          </p:val>
                                        </p:tav>
                                        <p:tav tm="100000">
                                          <p:val>
                                            <p:fltVal val="0"/>
                                          </p:val>
                                        </p:tav>
                                      </p:tavLst>
                                    </p:anim>
                                    <p:animEffect transition="in" filter="fade">
                                      <p:cBhvr>
                                        <p:cTn id="17"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977</Words>
  <Application>Microsoft Office PowerPoint</Application>
  <PresentationFormat>On-screen Show (4:3)</PresentationFormat>
  <Paragraphs>301</Paragraphs>
  <Slides>18</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.VnTime</vt:lpstr>
      <vt:lpstr>Arial</vt:lpstr>
      <vt:lpstr>Times New Roman</vt:lpstr>
      <vt:lpstr>VNI-Times</vt:lpstr>
      <vt:lpstr>Webdings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vanho</dc:creator>
  <cp:lastModifiedBy>SONY</cp:lastModifiedBy>
  <cp:revision>97</cp:revision>
  <dcterms:created xsi:type="dcterms:W3CDTF">2008-11-27T15:02:38Z</dcterms:created>
  <dcterms:modified xsi:type="dcterms:W3CDTF">2022-05-03T03:32:37Z</dcterms:modified>
</cp:coreProperties>
</file>