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804" r:id="rId2"/>
    <p:sldMasterId id="2147483818" r:id="rId3"/>
  </p:sldMasterIdLst>
  <p:notesMasterIdLst>
    <p:notesMasterId r:id="rId16"/>
  </p:notesMasterIdLst>
  <p:sldIdLst>
    <p:sldId id="293" r:id="rId4"/>
    <p:sldId id="258" r:id="rId5"/>
    <p:sldId id="292" r:id="rId6"/>
    <p:sldId id="338" r:id="rId7"/>
    <p:sldId id="269" r:id="rId8"/>
    <p:sldId id="331" r:id="rId9"/>
    <p:sldId id="337" r:id="rId10"/>
    <p:sldId id="332" r:id="rId11"/>
    <p:sldId id="333" r:id="rId12"/>
    <p:sldId id="334" r:id="rId13"/>
    <p:sldId id="329" r:id="rId14"/>
    <p:sldId id="330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9C8"/>
    <a:srgbClr val="320BC1"/>
    <a:srgbClr val="4218DE"/>
    <a:srgbClr val="FFCCCC"/>
    <a:srgbClr val="FFCC99"/>
    <a:srgbClr val="FFCC66"/>
    <a:srgbClr val="F11D1D"/>
    <a:srgbClr val="19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5196" autoAdjust="0"/>
  </p:normalViewPr>
  <p:slideViewPr>
    <p:cSldViewPr>
      <p:cViewPr varScale="1">
        <p:scale>
          <a:sx n="69" d="100"/>
          <a:sy n="69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4CFC10-D346-442B-8730-1695A1801E12}" type="datetimeFigureOut">
              <a:rPr lang="vi-VN"/>
              <a:pPr>
                <a:defRPr/>
              </a:pPr>
              <a:t>13/12/2023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2172A3-9E8F-47E6-9EDB-8EA52950B64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81882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1637F1FF-5179-49D0-9BDB-F9DFA4E8EB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39F36A7D-2935-442C-A46A-EFFF28877C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DB9AAAB1-6E6C-4E59-B00A-254DE216D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74DA8-23A8-442D-8CD0-1EE4DA4AEF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9DC6FF-4880-435D-B7F6-4BA587791742}" type="slidenum">
              <a:rPr lang="vi-VN" altLang="en-US" sz="1200" smtClean="0"/>
              <a:pPr/>
              <a:t>2</a:t>
            </a:fld>
            <a:endParaRPr lang="vi-VN" altLang="en-US" sz="1200"/>
          </a:p>
        </p:txBody>
      </p:sp>
    </p:spTree>
    <p:extLst>
      <p:ext uri="{BB962C8B-B14F-4D97-AF65-F5344CB8AC3E}">
        <p14:creationId xmlns:p14="http://schemas.microsoft.com/office/powerpoint/2010/main" val="308704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>
            <a:extLst>
              <a:ext uri="{FF2B5EF4-FFF2-40B4-BE49-F238E27FC236}">
                <a16:creationId xmlns:a16="http://schemas.microsoft.com/office/drawing/2014/main" id="{2E6DCAE2-F611-41E0-AB23-88249CA973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>
            <a:extLst>
              <a:ext uri="{FF2B5EF4-FFF2-40B4-BE49-F238E27FC236}">
                <a16:creationId xmlns:a16="http://schemas.microsoft.com/office/drawing/2014/main" id="{41D82642-9744-4BC5-BCD3-96979EAD5F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3252" name="灯片编号占位符 3">
            <a:extLst>
              <a:ext uri="{FF2B5EF4-FFF2-40B4-BE49-F238E27FC236}">
                <a16:creationId xmlns:a16="http://schemas.microsoft.com/office/drawing/2014/main" id="{C2110555-3B0B-40DB-BA9E-CB5B9C3637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F66CE3-B5AD-4D32-AA3A-350770947D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52FB9-66DF-408B-926F-03D286017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047166"/>
      </p:ext>
    </p:extLst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1FE3-8895-4C5F-B6F2-198A39FC6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720849"/>
      </p:ext>
    </p:extLst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6FC93-32AC-43D7-95CD-39A73377B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885166"/>
      </p:ext>
    </p:extLst>
  </p:cSld>
  <p:clrMapOvr>
    <a:masterClrMapping/>
  </p:clrMapOvr>
  <p:transition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E0C81-8C0B-4B64-93E9-D689F536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C8A4-15C2-42A4-BBD7-1D9DE5830FD9}" type="datetimeFigureOut">
              <a:rPr lang="zh-CN" altLang="en-US"/>
              <a:pPr>
                <a:defRPr/>
              </a:pPr>
              <a:t>2023/12/13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AAE8-F9F7-4891-AC82-AC3C6340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E1134-B779-4834-86BC-9AD3886F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79D61-D72D-416E-9438-44147630E4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202185"/>
      </p:ext>
    </p:extLst>
  </p:cSld>
  <p:clrMapOvr>
    <a:masterClrMapping/>
  </p:clrMapOvr>
  <p:transition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F55AC-EB6B-4346-ACB4-8C6FF802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925B-0DC8-4EE1-B80F-089F8770E953}" type="datetimeFigureOut">
              <a:rPr lang="zh-CN" altLang="en-US"/>
              <a:pPr>
                <a:defRPr/>
              </a:pPr>
              <a:t>2023/12/13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17024-6B7D-4233-8D45-1BD77FE7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D903F-C3C2-43E6-B148-5A5A30A1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E603E-4808-4C1B-93F0-A8F2FCD55C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754910"/>
      </p:ext>
    </p:extLst>
  </p:cSld>
  <p:clrMapOvr>
    <a:masterClrMapping/>
  </p:clrMapOvr>
  <p:transition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0A9E5-476D-42F0-9F7C-AE63B8B0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64C28-BD07-4284-8294-D9188EBEA9C5}" type="datetimeFigureOut">
              <a:rPr lang="zh-CN" altLang="en-US"/>
              <a:pPr>
                <a:defRPr/>
              </a:pPr>
              <a:t>2023/12/13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77F6D-C3A3-4357-965A-C15E0C9B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B3C9A-5AB7-49F6-92A0-225066EF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BAA2-0879-4890-86D5-B35DCCA7A0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876142"/>
      </p:ext>
    </p:extLst>
  </p:cSld>
  <p:clrMapOvr>
    <a:masterClrMapping/>
  </p:clrMapOvr>
  <p:transition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B4F88B-0E08-45F1-A4A7-8066A2D2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0C25-2B49-4AF4-87F6-262C50CE9DDB}" type="datetimeFigureOut">
              <a:rPr lang="zh-CN" altLang="en-US"/>
              <a:pPr>
                <a:defRPr/>
              </a:pPr>
              <a:t>2023/12/13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90E7C6-2E6F-418C-801D-E0C208AD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953EA8-62DB-4C97-A047-1418CA96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BE2B-B9C7-45B1-AD0F-05C82A9507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609093"/>
      </p:ext>
    </p:extLst>
  </p:cSld>
  <p:clrMapOvr>
    <a:masterClrMapping/>
  </p:clrMapOvr>
  <p:transition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309C36-5644-4E18-BC58-0B1FB0D9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F788-4937-4390-AEE3-1911F5468C8F}" type="datetimeFigureOut">
              <a:rPr lang="zh-CN" altLang="en-US"/>
              <a:pPr>
                <a:defRPr/>
              </a:pPr>
              <a:t>2023/12/13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3464D0-DA09-4ACF-BC78-18D0940A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C3E150-2AB7-4A9F-92DA-FF7D5AE8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2BB03-D798-43A7-9CA4-CB21CA3198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844096"/>
      </p:ext>
    </p:extLst>
  </p:cSld>
  <p:clrMapOvr>
    <a:masterClrMapping/>
  </p:clrMapOvr>
  <p:transition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23CCFD-B240-43B3-8351-DDA60898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F305-A99D-4526-8648-2C94C5DB362D}" type="datetimeFigureOut">
              <a:rPr lang="zh-CN" altLang="en-US"/>
              <a:pPr>
                <a:defRPr/>
              </a:pPr>
              <a:t>2023/12/13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64505F1-1507-4EF1-A13F-3EE187CD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D37F26-D7CE-4513-8FDF-8314AFE1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D0D6-4906-4590-B370-90521ACF60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1555"/>
      </p:ext>
    </p:extLst>
  </p:cSld>
  <p:clrMapOvr>
    <a:masterClrMapping/>
  </p:clrMapOvr>
  <p:transition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7F5A75-F383-4A52-8476-35266F32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8B4F-D07A-4B42-A29D-716706AE93AA}" type="datetimeFigureOut">
              <a:rPr lang="zh-CN" altLang="en-US"/>
              <a:pPr>
                <a:defRPr/>
              </a:pPr>
              <a:t>2023/12/13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73B17C-3147-4329-ABBD-53AA2846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2D138F-8EF0-47E9-9D53-4803F660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80E8-AA97-4D60-93BF-5E19A3B9D1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700198"/>
      </p:ext>
    </p:extLst>
  </p:cSld>
  <p:clrMapOvr>
    <a:masterClrMapping/>
  </p:clrMapOvr>
  <p:transition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A6ADD0-1DA4-47BB-91B0-231BED5A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B26B5-BD54-4ED0-B0A3-D87DCC2AACF1}" type="datetimeFigureOut">
              <a:rPr lang="zh-CN" altLang="en-US"/>
              <a:pPr>
                <a:defRPr/>
              </a:pPr>
              <a:t>2023/12/13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3FA1F9-BBF7-4364-A5BF-8D1C956D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DBFBB4-F421-42DE-BA21-3563272A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7A80-0FE2-4CB4-B38E-9FF8A7D6A2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249997"/>
      </p:ext>
    </p:extLst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503B3-FF15-4E8D-A5EF-D3D0518F8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593272"/>
      </p:ext>
    </p:extLst>
  </p:cSld>
  <p:clrMapOvr>
    <a:masterClrMapping/>
  </p:clrMapOvr>
  <p:transition>
    <p:comb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DDDD1-483A-4B5E-A83E-D36125FAD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9826-A21A-4CD4-A774-CDB863EB2A31}" type="datetimeFigureOut">
              <a:rPr lang="zh-CN" altLang="en-US"/>
              <a:pPr>
                <a:defRPr/>
              </a:pPr>
              <a:t>2023/12/13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162B21-FAD0-408C-BD0E-FA0E1C96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1EC600-5A90-43F4-B5F3-010D0950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0B917-F404-46F8-9ECC-DA7C28F88C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560580"/>
      </p:ext>
    </p:extLst>
  </p:cSld>
  <p:clrMapOvr>
    <a:masterClrMapping/>
  </p:clrMapOvr>
  <p:transition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213B6-F577-47F9-9592-D7938BF4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47EC-7EE0-4EE3-A473-8FF787774B2A}" type="datetimeFigureOut">
              <a:rPr lang="zh-CN" altLang="en-US"/>
              <a:pPr>
                <a:defRPr/>
              </a:pPr>
              <a:t>2023/12/13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EB20A-076A-4222-9F35-E228F7C7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CCA7E-4AF9-4B34-8B34-BB66811E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36F8-889B-4FAC-BDE4-CF92047C57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567666"/>
      </p:ext>
    </p:extLst>
  </p:cSld>
  <p:clrMapOvr>
    <a:masterClrMapping/>
  </p:clrMapOvr>
  <p:transition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351E-A065-4981-A70C-D4A729467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C48F-E61D-46BA-A188-3414C0A442D5}" type="datetimeFigureOut">
              <a:rPr lang="zh-CN" altLang="en-US"/>
              <a:pPr>
                <a:defRPr/>
              </a:pPr>
              <a:t>2023/12/13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25E55-CBE8-4974-AA9F-38572054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138CA-B125-4CED-A05F-3E1106F6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2A303-6468-45C9-AF0F-104057C4FB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604164"/>
      </p:ext>
    </p:extLst>
  </p:cSld>
  <p:clrMapOvr>
    <a:masterClrMapping/>
  </p:clrMapOvr>
  <p:transition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769012"/>
      </p:ext>
    </p:extLst>
  </p:cSld>
  <p:clrMapOvr>
    <a:masterClrMapping/>
  </p:clrMapOvr>
  <p:transition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97D7FD3-DAEF-4F9D-BD39-6268EBE7A2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764384"/>
      </p:ext>
    </p:extLst>
  </p:cSld>
  <p:clrMapOvr>
    <a:masterClrMapping/>
  </p:clrMapOvr>
  <p:transition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>
            <a:extLst>
              <a:ext uri="{FF2B5EF4-FFF2-40B4-BE49-F238E27FC236}">
                <a16:creationId xmlns:a16="http://schemas.microsoft.com/office/drawing/2014/main" id="{0D71E0FF-473D-4CF7-91D7-C211FAA9E7C6}"/>
              </a:ext>
            </a:extLst>
          </p:cNvPr>
          <p:cNvSpPr/>
          <p:nvPr/>
        </p:nvSpPr>
        <p:spPr>
          <a:xfrm rot="25">
            <a:off x="2392363" y="2571750"/>
            <a:ext cx="4276725" cy="213677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5" name="Google Shape;10;p2">
            <a:extLst>
              <a:ext uri="{FF2B5EF4-FFF2-40B4-BE49-F238E27FC236}">
                <a16:creationId xmlns:a16="http://schemas.microsoft.com/office/drawing/2014/main" id="{3BCBF32F-251D-490C-979B-CFDEBE182254}"/>
              </a:ext>
            </a:extLst>
          </p:cNvPr>
          <p:cNvGrpSpPr>
            <a:grpSpLocks/>
          </p:cNvGrpSpPr>
          <p:nvPr/>
        </p:nvGrpSpPr>
        <p:grpSpPr bwMode="auto">
          <a:xfrm rot="1847120">
            <a:off x="7535863" y="1076325"/>
            <a:ext cx="515937" cy="668338"/>
            <a:chOff x="8667201" y="2266387"/>
            <a:chExt cx="389754" cy="378681"/>
          </a:xfrm>
        </p:grpSpPr>
        <p:sp>
          <p:nvSpPr>
            <p:cNvPr id="6" name="Google Shape;11;p2">
              <a:extLst>
                <a:ext uri="{FF2B5EF4-FFF2-40B4-BE49-F238E27FC236}">
                  <a16:creationId xmlns:a16="http://schemas.microsoft.com/office/drawing/2014/main" id="{72EB0BA5-8C5F-45A8-AC3A-0881E1A61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201" y="2268670"/>
              <a:ext cx="389754" cy="376398"/>
            </a:xfrm>
            <a:custGeom>
              <a:avLst/>
              <a:gdLst>
                <a:gd name="T0" fmla="*/ 2147483646 w 8025"/>
                <a:gd name="T1" fmla="*/ 0 h 7750"/>
                <a:gd name="T2" fmla="*/ 2147483646 w 8025"/>
                <a:gd name="T3" fmla="*/ 2147483646 h 7750"/>
                <a:gd name="T4" fmla="*/ 2147483646 w 8025"/>
                <a:gd name="T5" fmla="*/ 2147483646 h 7750"/>
                <a:gd name="T6" fmla="*/ 2147483646 w 8025"/>
                <a:gd name="T7" fmla="*/ 2147483646 h 7750"/>
                <a:gd name="T8" fmla="*/ 2147483646 w 8025"/>
                <a:gd name="T9" fmla="*/ 2147483646 h 7750"/>
                <a:gd name="T10" fmla="*/ 2147483646 w 8025"/>
                <a:gd name="T11" fmla="*/ 2147483646 h 7750"/>
                <a:gd name="T12" fmla="*/ 2147483646 w 8025"/>
                <a:gd name="T13" fmla="*/ 2147483646 h 7750"/>
                <a:gd name="T14" fmla="*/ 2147483646 w 8025"/>
                <a:gd name="T15" fmla="*/ 2147483646 h 7750"/>
                <a:gd name="T16" fmla="*/ 2147483646 w 8025"/>
                <a:gd name="T17" fmla="*/ 2147483646 h 7750"/>
                <a:gd name="T18" fmla="*/ 2147483646 w 8025"/>
                <a:gd name="T19" fmla="*/ 2147483646 h 7750"/>
                <a:gd name="T20" fmla="*/ 2147483646 w 8025"/>
                <a:gd name="T21" fmla="*/ 0 h 77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2;p2">
              <a:extLst>
                <a:ext uri="{FF2B5EF4-FFF2-40B4-BE49-F238E27FC236}">
                  <a16:creationId xmlns:a16="http://schemas.microsoft.com/office/drawing/2014/main" id="{43CAA289-2794-42F8-A50E-7F63850DA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9779" y="2323259"/>
              <a:ext cx="82613" cy="78728"/>
            </a:xfrm>
            <a:custGeom>
              <a:avLst/>
              <a:gdLst>
                <a:gd name="T0" fmla="*/ 2147483646 w 1701"/>
                <a:gd name="T1" fmla="*/ 0 h 1621"/>
                <a:gd name="T2" fmla="*/ 2147483646 w 1701"/>
                <a:gd name="T3" fmla="*/ 2147483646 h 1621"/>
                <a:gd name="T4" fmla="*/ 2147483646 w 1701"/>
                <a:gd name="T5" fmla="*/ 2147483646 h 1621"/>
                <a:gd name="T6" fmla="*/ 2147483646 w 1701"/>
                <a:gd name="T7" fmla="*/ 2147483646 h 1621"/>
                <a:gd name="T8" fmla="*/ 2147483646 w 1701"/>
                <a:gd name="T9" fmla="*/ 2147483646 h 1621"/>
                <a:gd name="T10" fmla="*/ 2147483646 w 1701"/>
                <a:gd name="T11" fmla="*/ 2147483646 h 1621"/>
                <a:gd name="T12" fmla="*/ 2147483646 w 1701"/>
                <a:gd name="T13" fmla="*/ 2147483646 h 1621"/>
                <a:gd name="T14" fmla="*/ 2147483646 w 1701"/>
                <a:gd name="T15" fmla="*/ 2147483646 h 1621"/>
                <a:gd name="T16" fmla="*/ 2147483646 w 1701"/>
                <a:gd name="T17" fmla="*/ 0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3;p2">
              <a:extLst>
                <a:ext uri="{FF2B5EF4-FFF2-40B4-BE49-F238E27FC236}">
                  <a16:creationId xmlns:a16="http://schemas.microsoft.com/office/drawing/2014/main" id="{F9A2554B-0F40-4442-93FD-8CD374D5D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9310" y="2266387"/>
              <a:ext cx="28169" cy="90773"/>
            </a:xfrm>
            <a:custGeom>
              <a:avLst/>
              <a:gdLst>
                <a:gd name="T0" fmla="*/ 2147483646 w 580"/>
                <a:gd name="T1" fmla="*/ 2147483646 h 1869"/>
                <a:gd name="T2" fmla="*/ 2147483646 w 580"/>
                <a:gd name="T3" fmla="*/ 2147483646 h 1869"/>
                <a:gd name="T4" fmla="*/ 2147483646 w 580"/>
                <a:gd name="T5" fmla="*/ 2147483646 h 1869"/>
                <a:gd name="T6" fmla="*/ 2147483646 w 580"/>
                <a:gd name="T7" fmla="*/ 2147483646 h 1869"/>
                <a:gd name="T8" fmla="*/ 2147483646 w 580"/>
                <a:gd name="T9" fmla="*/ 2147483646 h 1869"/>
                <a:gd name="T10" fmla="*/ 2147483646 w 580"/>
                <a:gd name="T11" fmla="*/ 2147483646 h 1869"/>
                <a:gd name="T12" fmla="*/ 2147483646 w 580"/>
                <a:gd name="T13" fmla="*/ 2147483646 h 1869"/>
                <a:gd name="T14" fmla="*/ 2147483646 w 580"/>
                <a:gd name="T15" fmla="*/ 2147483646 h 1869"/>
                <a:gd name="T16" fmla="*/ 2147483646 w 580"/>
                <a:gd name="T17" fmla="*/ 2147483646 h 1869"/>
                <a:gd name="T18" fmla="*/ 2147483646 w 580"/>
                <a:gd name="T19" fmla="*/ 2147483646 h 1869"/>
                <a:gd name="T20" fmla="*/ 2147483646 w 580"/>
                <a:gd name="T21" fmla="*/ 2147483646 h 18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9" name="Google Shape;14;p2">
            <a:extLst>
              <a:ext uri="{FF2B5EF4-FFF2-40B4-BE49-F238E27FC236}">
                <a16:creationId xmlns:a16="http://schemas.microsoft.com/office/drawing/2014/main" id="{DAE5426C-6645-4CAE-83EF-45DD72C974D8}"/>
              </a:ext>
            </a:extLst>
          </p:cNvPr>
          <p:cNvSpPr/>
          <p:nvPr/>
        </p:nvSpPr>
        <p:spPr>
          <a:xfrm>
            <a:off x="8448675" y="1606550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0" name="Google Shape;15;p2">
            <a:extLst>
              <a:ext uri="{FF2B5EF4-FFF2-40B4-BE49-F238E27FC236}">
                <a16:creationId xmlns:a16="http://schemas.microsoft.com/office/drawing/2014/main" id="{F1423640-1A3B-4A21-89E9-71ACBD0BCAF5}"/>
              </a:ext>
            </a:extLst>
          </p:cNvPr>
          <p:cNvGrpSpPr>
            <a:grpSpLocks/>
          </p:cNvGrpSpPr>
          <p:nvPr/>
        </p:nvGrpSpPr>
        <p:grpSpPr bwMode="auto">
          <a:xfrm>
            <a:off x="7267575" y="4773613"/>
            <a:ext cx="1614488" cy="1938337"/>
            <a:chOff x="7150051" y="3491912"/>
            <a:chExt cx="1632742" cy="1471012"/>
          </a:xfrm>
        </p:grpSpPr>
        <p:sp>
          <p:nvSpPr>
            <p:cNvPr id="11" name="Google Shape;16;p2">
              <a:extLst>
                <a:ext uri="{FF2B5EF4-FFF2-40B4-BE49-F238E27FC236}">
                  <a16:creationId xmlns:a16="http://schemas.microsoft.com/office/drawing/2014/main" id="{8564F314-E2E3-42C7-8A6D-473F6750B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508" y="4223763"/>
              <a:ext cx="178291" cy="114522"/>
            </a:xfrm>
            <a:custGeom>
              <a:avLst/>
              <a:gdLst>
                <a:gd name="T0" fmla="*/ 2147483646 w 3671"/>
                <a:gd name="T1" fmla="*/ 0 h 2358"/>
                <a:gd name="T2" fmla="*/ 2147483646 w 3671"/>
                <a:gd name="T3" fmla="*/ 2147483646 h 2358"/>
                <a:gd name="T4" fmla="*/ 2147483646 w 3671"/>
                <a:gd name="T5" fmla="*/ 2147483646 h 2358"/>
                <a:gd name="T6" fmla="*/ 2147483646 w 3671"/>
                <a:gd name="T7" fmla="*/ 2147483646 h 2358"/>
                <a:gd name="T8" fmla="*/ 2147483646 w 3671"/>
                <a:gd name="T9" fmla="*/ 2147483646 h 2358"/>
                <a:gd name="T10" fmla="*/ 2147483646 w 3671"/>
                <a:gd name="T11" fmla="*/ 2147483646 h 2358"/>
                <a:gd name="T12" fmla="*/ 2147483646 w 3671"/>
                <a:gd name="T13" fmla="*/ 2147483646 h 2358"/>
                <a:gd name="T14" fmla="*/ 2147483646 w 3671"/>
                <a:gd name="T15" fmla="*/ 2147483646 h 2358"/>
                <a:gd name="T16" fmla="*/ 2147483646 w 3671"/>
                <a:gd name="T17" fmla="*/ 0 h 23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7;p2">
              <a:extLst>
                <a:ext uri="{FF2B5EF4-FFF2-40B4-BE49-F238E27FC236}">
                  <a16:creationId xmlns:a16="http://schemas.microsoft.com/office/drawing/2014/main" id="{BB2719B4-CB55-4D57-9017-8D748D57E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430" y="3510853"/>
              <a:ext cx="1594957" cy="1433033"/>
            </a:xfrm>
            <a:custGeom>
              <a:avLst/>
              <a:gdLst>
                <a:gd name="T0" fmla="*/ 2147483646 w 32840"/>
                <a:gd name="T1" fmla="*/ 2147483646 h 29506"/>
                <a:gd name="T2" fmla="*/ 2147483646 w 32840"/>
                <a:gd name="T3" fmla="*/ 2147483646 h 29506"/>
                <a:gd name="T4" fmla="*/ 2147483646 w 32840"/>
                <a:gd name="T5" fmla="*/ 2147483646 h 29506"/>
                <a:gd name="T6" fmla="*/ 2147483646 w 32840"/>
                <a:gd name="T7" fmla="*/ 2147483646 h 29506"/>
                <a:gd name="T8" fmla="*/ 2147483646 w 32840"/>
                <a:gd name="T9" fmla="*/ 2147483646 h 29506"/>
                <a:gd name="T10" fmla="*/ 2147483646 w 32840"/>
                <a:gd name="T11" fmla="*/ 2147483646 h 29506"/>
                <a:gd name="T12" fmla="*/ 2147483646 w 32840"/>
                <a:gd name="T13" fmla="*/ 2147483646 h 29506"/>
                <a:gd name="T14" fmla="*/ 2147483646 w 32840"/>
                <a:gd name="T15" fmla="*/ 2147483646 h 29506"/>
                <a:gd name="T16" fmla="*/ 2147483646 w 32840"/>
                <a:gd name="T17" fmla="*/ 2147483646 h 29506"/>
                <a:gd name="T18" fmla="*/ 2147483646 w 32840"/>
                <a:gd name="T19" fmla="*/ 2147483646 h 29506"/>
                <a:gd name="T20" fmla="*/ 2147483646 w 32840"/>
                <a:gd name="T21" fmla="*/ 2147483646 h 29506"/>
                <a:gd name="T22" fmla="*/ 2147483646 w 32840"/>
                <a:gd name="T23" fmla="*/ 2147483646 h 29506"/>
                <a:gd name="T24" fmla="*/ 2147483646 w 32840"/>
                <a:gd name="T25" fmla="*/ 2147483646 h 29506"/>
                <a:gd name="T26" fmla="*/ 2147483646 w 32840"/>
                <a:gd name="T27" fmla="*/ 2147483646 h 29506"/>
                <a:gd name="T28" fmla="*/ 2147483646 w 32840"/>
                <a:gd name="T29" fmla="*/ 2147483646 h 29506"/>
                <a:gd name="T30" fmla="*/ 2147483646 w 32840"/>
                <a:gd name="T31" fmla="*/ 2147483646 h 29506"/>
                <a:gd name="T32" fmla="*/ 2147483646 w 32840"/>
                <a:gd name="T33" fmla="*/ 2147483646 h 29506"/>
                <a:gd name="T34" fmla="*/ 2147483646 w 32840"/>
                <a:gd name="T35" fmla="*/ 2147483646 h 29506"/>
                <a:gd name="T36" fmla="*/ 2147483646 w 32840"/>
                <a:gd name="T37" fmla="*/ 2147483646 h 29506"/>
                <a:gd name="T38" fmla="*/ 2147483646 w 32840"/>
                <a:gd name="T39" fmla="*/ 2147483646 h 29506"/>
                <a:gd name="T40" fmla="*/ 2147483646 w 32840"/>
                <a:gd name="T41" fmla="*/ 2147483646 h 29506"/>
                <a:gd name="T42" fmla="*/ 2147483646 w 32840"/>
                <a:gd name="T43" fmla="*/ 2147483646 h 29506"/>
                <a:gd name="T44" fmla="*/ 2147483646 w 32840"/>
                <a:gd name="T45" fmla="*/ 2147483646 h 29506"/>
                <a:gd name="T46" fmla="*/ 2147483646 w 32840"/>
                <a:gd name="T47" fmla="*/ 2147483646 h 29506"/>
                <a:gd name="T48" fmla="*/ 2147483646 w 32840"/>
                <a:gd name="T49" fmla="*/ 2147483646 h 29506"/>
                <a:gd name="T50" fmla="*/ 2147483646 w 32840"/>
                <a:gd name="T51" fmla="*/ 2147483646 h 29506"/>
                <a:gd name="T52" fmla="*/ 2147483646 w 32840"/>
                <a:gd name="T53" fmla="*/ 2147483646 h 29506"/>
                <a:gd name="T54" fmla="*/ 2147483646 w 32840"/>
                <a:gd name="T55" fmla="*/ 2147483646 h 29506"/>
                <a:gd name="T56" fmla="*/ 2147483646 w 32840"/>
                <a:gd name="T57" fmla="*/ 2147483646 h 29506"/>
                <a:gd name="T58" fmla="*/ 2147483646 w 32840"/>
                <a:gd name="T59" fmla="*/ 2147483646 h 29506"/>
                <a:gd name="T60" fmla="*/ 2147483646 w 32840"/>
                <a:gd name="T61" fmla="*/ 2147483646 h 29506"/>
                <a:gd name="T62" fmla="*/ 2147483646 w 32840"/>
                <a:gd name="T63" fmla="*/ 2147483646 h 29506"/>
                <a:gd name="T64" fmla="*/ 2147483646 w 32840"/>
                <a:gd name="T65" fmla="*/ 2147483646 h 29506"/>
                <a:gd name="T66" fmla="*/ 2147483646 w 32840"/>
                <a:gd name="T67" fmla="*/ 2147483646 h 29506"/>
                <a:gd name="T68" fmla="*/ 2147483646 w 32840"/>
                <a:gd name="T69" fmla="*/ 2147483646 h 29506"/>
                <a:gd name="T70" fmla="*/ 2147483646 w 32840"/>
                <a:gd name="T71" fmla="*/ 2147483646 h 29506"/>
                <a:gd name="T72" fmla="*/ 2147483646 w 32840"/>
                <a:gd name="T73" fmla="*/ 2147483646 h 29506"/>
                <a:gd name="T74" fmla="*/ 2147483646 w 32840"/>
                <a:gd name="T75" fmla="*/ 2147483646 h 29506"/>
                <a:gd name="T76" fmla="*/ 2147483646 w 32840"/>
                <a:gd name="T77" fmla="*/ 2147483646 h 29506"/>
                <a:gd name="T78" fmla="*/ 2147483646 w 32840"/>
                <a:gd name="T79" fmla="*/ 2147483646 h 29506"/>
                <a:gd name="T80" fmla="*/ 2147483646 w 32840"/>
                <a:gd name="T81" fmla="*/ 2147483646 h 29506"/>
                <a:gd name="T82" fmla="*/ 2147483646 w 32840"/>
                <a:gd name="T83" fmla="*/ 2147483646 h 29506"/>
                <a:gd name="T84" fmla="*/ 2147483646 w 32840"/>
                <a:gd name="T85" fmla="*/ 2147483646 h 295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;p2">
              <a:extLst>
                <a:ext uri="{FF2B5EF4-FFF2-40B4-BE49-F238E27FC236}">
                  <a16:creationId xmlns:a16="http://schemas.microsoft.com/office/drawing/2014/main" id="{A4955C39-6E79-4D3B-B232-CD2970D1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143" y="3830665"/>
              <a:ext cx="5488" cy="4031"/>
            </a:xfrm>
            <a:custGeom>
              <a:avLst/>
              <a:gdLst>
                <a:gd name="T0" fmla="*/ 2147483646 w 113"/>
                <a:gd name="T1" fmla="*/ 0 h 83"/>
                <a:gd name="T2" fmla="*/ 2147483646 w 113"/>
                <a:gd name="T3" fmla="*/ 2147483646 h 83"/>
                <a:gd name="T4" fmla="*/ 2147483646 w 113"/>
                <a:gd name="T5" fmla="*/ 2147483646 h 83"/>
                <a:gd name="T6" fmla="*/ 2147483646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19;p2">
              <a:extLst>
                <a:ext uri="{FF2B5EF4-FFF2-40B4-BE49-F238E27FC236}">
                  <a16:creationId xmlns:a16="http://schemas.microsoft.com/office/drawing/2014/main" id="{93BB50B6-E3A7-4B5D-B15E-106772E05CE2}"/>
                </a:ext>
              </a:extLst>
            </p:cNvPr>
            <p:cNvSpPr/>
            <p:nvPr/>
          </p:nvSpPr>
          <p:spPr>
            <a:xfrm>
              <a:off x="7964014" y="3703950"/>
              <a:ext cx="94721" cy="130114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Google Shape;20;p2">
              <a:extLst>
                <a:ext uri="{FF2B5EF4-FFF2-40B4-BE49-F238E27FC236}">
                  <a16:creationId xmlns:a16="http://schemas.microsoft.com/office/drawing/2014/main" id="{AF348144-6B04-4BC0-B652-66F8645B90A8}"/>
                </a:ext>
              </a:extLst>
            </p:cNvPr>
            <p:cNvSpPr/>
            <p:nvPr/>
          </p:nvSpPr>
          <p:spPr>
            <a:xfrm>
              <a:off x="8063552" y="3977430"/>
              <a:ext cx="77062" cy="130114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Google Shape;21;p2">
              <a:extLst>
                <a:ext uri="{FF2B5EF4-FFF2-40B4-BE49-F238E27FC236}">
                  <a16:creationId xmlns:a16="http://schemas.microsoft.com/office/drawing/2014/main" id="{46F0F759-AAD0-4604-9709-85A2A7755236}"/>
                </a:ext>
              </a:extLst>
            </p:cNvPr>
            <p:cNvSpPr/>
            <p:nvPr/>
          </p:nvSpPr>
          <p:spPr>
            <a:xfrm>
              <a:off x="8156668" y="4254525"/>
              <a:ext cx="96327" cy="116862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22;p2">
              <a:extLst>
                <a:ext uri="{FF2B5EF4-FFF2-40B4-BE49-F238E27FC236}">
                  <a16:creationId xmlns:a16="http://schemas.microsoft.com/office/drawing/2014/main" id="{0493CCFD-E010-4A91-AEDE-6055EE1A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4147" y="4455864"/>
              <a:ext cx="133658" cy="80234"/>
            </a:xfrm>
            <a:custGeom>
              <a:avLst/>
              <a:gdLst>
                <a:gd name="T0" fmla="*/ 2147483646 w 2752"/>
                <a:gd name="T1" fmla="*/ 2147483646 h 1652"/>
                <a:gd name="T2" fmla="*/ 2147483646 w 2752"/>
                <a:gd name="T3" fmla="*/ 2147483646 h 1652"/>
                <a:gd name="T4" fmla="*/ 2147483646 w 2752"/>
                <a:gd name="T5" fmla="*/ 2147483646 h 1652"/>
                <a:gd name="T6" fmla="*/ 2147483646 w 2752"/>
                <a:gd name="T7" fmla="*/ 2147483646 h 1652"/>
                <a:gd name="T8" fmla="*/ 2147483646 w 2752"/>
                <a:gd name="T9" fmla="*/ 2147483646 h 1652"/>
                <a:gd name="T10" fmla="*/ 2147483646 w 2752"/>
                <a:gd name="T11" fmla="*/ 2147483646 h 1652"/>
                <a:gd name="T12" fmla="*/ 2147483646 w 2752"/>
                <a:gd name="T13" fmla="*/ 2147483646 h 1652"/>
                <a:gd name="T14" fmla="*/ 2147483646 w 2752"/>
                <a:gd name="T15" fmla="*/ 2147483646 h 1652"/>
                <a:gd name="T16" fmla="*/ 2147483646 w 2752"/>
                <a:gd name="T17" fmla="*/ 2147483646 h 1652"/>
                <a:gd name="T18" fmla="*/ 2147483646 w 2752"/>
                <a:gd name="T19" fmla="*/ 2147483646 h 1652"/>
                <a:gd name="T20" fmla="*/ 2147483646 w 2752"/>
                <a:gd name="T21" fmla="*/ 2147483646 h 1652"/>
                <a:gd name="T22" fmla="*/ 2147483646 w 2752"/>
                <a:gd name="T23" fmla="*/ 2147483646 h 1652"/>
                <a:gd name="T24" fmla="*/ 2147483646 w 2752"/>
                <a:gd name="T25" fmla="*/ 2147483646 h 1652"/>
                <a:gd name="T26" fmla="*/ 2147483646 w 2752"/>
                <a:gd name="T27" fmla="*/ 2147483646 h 1652"/>
                <a:gd name="T28" fmla="*/ 2147483646 w 2752"/>
                <a:gd name="T29" fmla="*/ 2147483646 h 16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3;p2">
              <a:extLst>
                <a:ext uri="{FF2B5EF4-FFF2-40B4-BE49-F238E27FC236}">
                  <a16:creationId xmlns:a16="http://schemas.microsoft.com/office/drawing/2014/main" id="{5B9FB1C8-4209-4F48-B500-5CA7B9B1E05E}"/>
                </a:ext>
              </a:extLst>
            </p:cNvPr>
            <p:cNvSpPr/>
            <p:nvPr/>
          </p:nvSpPr>
          <p:spPr>
            <a:xfrm>
              <a:off x="8556424" y="4529210"/>
              <a:ext cx="117198" cy="51805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Google Shape;24;p2">
              <a:extLst>
                <a:ext uri="{FF2B5EF4-FFF2-40B4-BE49-F238E27FC236}">
                  <a16:creationId xmlns:a16="http://schemas.microsoft.com/office/drawing/2014/main" id="{F76451BA-1458-41A5-9290-852E2C051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037" y="4599621"/>
              <a:ext cx="94464" cy="48422"/>
            </a:xfrm>
            <a:custGeom>
              <a:avLst/>
              <a:gdLst>
                <a:gd name="T0" fmla="*/ 2147483646 w 1945"/>
                <a:gd name="T1" fmla="*/ 2147483646 h 997"/>
                <a:gd name="T2" fmla="*/ 2147483646 w 1945"/>
                <a:gd name="T3" fmla="*/ 2147483646 h 997"/>
                <a:gd name="T4" fmla="*/ 2147483646 w 1945"/>
                <a:gd name="T5" fmla="*/ 2147483646 h 997"/>
                <a:gd name="T6" fmla="*/ 2147483646 w 1945"/>
                <a:gd name="T7" fmla="*/ 2147483646 h 997"/>
                <a:gd name="T8" fmla="*/ 2147483646 w 1945"/>
                <a:gd name="T9" fmla="*/ 2147483646 h 997"/>
                <a:gd name="T10" fmla="*/ 2147483646 w 1945"/>
                <a:gd name="T11" fmla="*/ 2147483646 h 997"/>
                <a:gd name="T12" fmla="*/ 2147483646 w 1945"/>
                <a:gd name="T13" fmla="*/ 2147483646 h 997"/>
                <a:gd name="T14" fmla="*/ 2147483646 w 1945"/>
                <a:gd name="T15" fmla="*/ 2147483646 h 997"/>
                <a:gd name="T16" fmla="*/ 2147483646 w 1945"/>
                <a:gd name="T17" fmla="*/ 2147483646 h 997"/>
                <a:gd name="T18" fmla="*/ 2147483646 w 1945"/>
                <a:gd name="T19" fmla="*/ 2147483646 h 997"/>
                <a:gd name="T20" fmla="*/ 2147483646 w 1945"/>
                <a:gd name="T21" fmla="*/ 2147483646 h 997"/>
                <a:gd name="T22" fmla="*/ 2147483646 w 1945"/>
                <a:gd name="T23" fmla="*/ 2147483646 h 9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5;p2">
              <a:extLst>
                <a:ext uri="{FF2B5EF4-FFF2-40B4-BE49-F238E27FC236}">
                  <a16:creationId xmlns:a16="http://schemas.microsoft.com/office/drawing/2014/main" id="{F78BB758-F778-49FC-AD3C-A1C8F4DC0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348" y="4552511"/>
              <a:ext cx="60321" cy="27975"/>
            </a:xfrm>
            <a:custGeom>
              <a:avLst/>
              <a:gdLst>
                <a:gd name="T0" fmla="*/ 2147483646 w 1242"/>
                <a:gd name="T1" fmla="*/ 2147483646 h 576"/>
                <a:gd name="T2" fmla="*/ 2147483646 w 1242"/>
                <a:gd name="T3" fmla="*/ 2147483646 h 576"/>
                <a:gd name="T4" fmla="*/ 2147483646 w 1242"/>
                <a:gd name="T5" fmla="*/ 2147483646 h 576"/>
                <a:gd name="T6" fmla="*/ 2147483646 w 1242"/>
                <a:gd name="T7" fmla="*/ 2147483646 h 576"/>
                <a:gd name="T8" fmla="*/ 2147483646 w 1242"/>
                <a:gd name="T9" fmla="*/ 2147483646 h 576"/>
                <a:gd name="T10" fmla="*/ 2147483646 w 1242"/>
                <a:gd name="T11" fmla="*/ 2147483646 h 576"/>
                <a:gd name="T12" fmla="*/ 2147483646 w 1242"/>
                <a:gd name="T13" fmla="*/ 2147483646 h 576"/>
                <a:gd name="T14" fmla="*/ 2147483646 w 1242"/>
                <a:gd name="T15" fmla="*/ 2147483646 h 576"/>
                <a:gd name="T16" fmla="*/ 2147483646 w 1242"/>
                <a:gd name="T17" fmla="*/ 2147483646 h 576"/>
                <a:gd name="T18" fmla="*/ 2147483646 w 1242"/>
                <a:gd name="T19" fmla="*/ 2147483646 h 576"/>
                <a:gd name="T20" fmla="*/ 2147483646 w 1242"/>
                <a:gd name="T21" fmla="*/ 2147483646 h 576"/>
                <a:gd name="T22" fmla="*/ 2147483646 w 1242"/>
                <a:gd name="T23" fmla="*/ 2147483646 h 5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;p2">
              <a:extLst>
                <a:ext uri="{FF2B5EF4-FFF2-40B4-BE49-F238E27FC236}">
                  <a16:creationId xmlns:a16="http://schemas.microsoft.com/office/drawing/2014/main" id="{17A2FAB3-EF5F-4565-B8C8-DB1A9BF73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127" y="4516766"/>
              <a:ext cx="67412" cy="40360"/>
            </a:xfrm>
            <a:custGeom>
              <a:avLst/>
              <a:gdLst>
                <a:gd name="T0" fmla="*/ 2147483646 w 1388"/>
                <a:gd name="T1" fmla="*/ 2147483646 h 831"/>
                <a:gd name="T2" fmla="*/ 2147483646 w 1388"/>
                <a:gd name="T3" fmla="*/ 2147483646 h 831"/>
                <a:gd name="T4" fmla="*/ 2147483646 w 1388"/>
                <a:gd name="T5" fmla="*/ 2147483646 h 831"/>
                <a:gd name="T6" fmla="*/ 2147483646 w 1388"/>
                <a:gd name="T7" fmla="*/ 2147483646 h 831"/>
                <a:gd name="T8" fmla="*/ 2147483646 w 1388"/>
                <a:gd name="T9" fmla="*/ 2147483646 h 831"/>
                <a:gd name="T10" fmla="*/ 2147483646 w 1388"/>
                <a:gd name="T11" fmla="*/ 2147483646 h 831"/>
                <a:gd name="T12" fmla="*/ 2147483646 w 1388"/>
                <a:gd name="T13" fmla="*/ 2147483646 h 8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7;p2">
              <a:extLst>
                <a:ext uri="{FF2B5EF4-FFF2-40B4-BE49-F238E27FC236}">
                  <a16:creationId xmlns:a16="http://schemas.microsoft.com/office/drawing/2014/main" id="{FEC59188-CC41-4941-89FF-4F4F296CB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9746" y="4515115"/>
              <a:ext cx="37008" cy="14522"/>
            </a:xfrm>
            <a:custGeom>
              <a:avLst/>
              <a:gdLst>
                <a:gd name="T0" fmla="*/ 2147483646 w 762"/>
                <a:gd name="T1" fmla="*/ 0 h 299"/>
                <a:gd name="T2" fmla="*/ 2147483646 w 762"/>
                <a:gd name="T3" fmla="*/ 2147483646 h 299"/>
                <a:gd name="T4" fmla="*/ 2147483646 w 762"/>
                <a:gd name="T5" fmla="*/ 2147483646 h 299"/>
                <a:gd name="T6" fmla="*/ 2147483646 w 762"/>
                <a:gd name="T7" fmla="*/ 2147483646 h 299"/>
                <a:gd name="T8" fmla="*/ 2147483646 w 762"/>
                <a:gd name="T9" fmla="*/ 2147483646 h 299"/>
                <a:gd name="T10" fmla="*/ 2147483646 w 762"/>
                <a:gd name="T11" fmla="*/ 2147483646 h 299"/>
                <a:gd name="T12" fmla="*/ 2147483646 w 762"/>
                <a:gd name="T13" fmla="*/ 2147483646 h 299"/>
                <a:gd name="T14" fmla="*/ 2147483646 w 762"/>
                <a:gd name="T15" fmla="*/ 2147483646 h 299"/>
                <a:gd name="T16" fmla="*/ 2147483646 w 762"/>
                <a:gd name="T17" fmla="*/ 0 h 2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8;p2">
              <a:extLst>
                <a:ext uri="{FF2B5EF4-FFF2-40B4-BE49-F238E27FC236}">
                  <a16:creationId xmlns:a16="http://schemas.microsoft.com/office/drawing/2014/main" id="{1A0369C3-2AB9-4FEA-BA29-B80FE1CD9F9C}"/>
                </a:ext>
              </a:extLst>
            </p:cNvPr>
            <p:cNvSpPr/>
            <p:nvPr/>
          </p:nvSpPr>
          <p:spPr>
            <a:xfrm>
              <a:off x="7732829" y="4097906"/>
              <a:ext cx="415811" cy="665028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29;p2">
              <a:extLst>
                <a:ext uri="{FF2B5EF4-FFF2-40B4-BE49-F238E27FC236}">
                  <a16:creationId xmlns:a16="http://schemas.microsoft.com/office/drawing/2014/main" id="{76E06C3E-20E4-463C-AE2D-C0AA96244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0554" y="4253001"/>
              <a:ext cx="147499" cy="138806"/>
            </a:xfrm>
            <a:custGeom>
              <a:avLst/>
              <a:gdLst>
                <a:gd name="T0" fmla="*/ 2147483646 w 3037"/>
                <a:gd name="T1" fmla="*/ 2147483646 h 2858"/>
                <a:gd name="T2" fmla="*/ 2147483646 w 3037"/>
                <a:gd name="T3" fmla="*/ 2147483646 h 2858"/>
                <a:gd name="T4" fmla="*/ 2147483646 w 3037"/>
                <a:gd name="T5" fmla="*/ 2147483646 h 2858"/>
                <a:gd name="T6" fmla="*/ 2147483646 w 3037"/>
                <a:gd name="T7" fmla="*/ 2147483646 h 2858"/>
                <a:gd name="T8" fmla="*/ 2147483646 w 3037"/>
                <a:gd name="T9" fmla="*/ 2147483646 h 2858"/>
                <a:gd name="T10" fmla="*/ 2147483646 w 3037"/>
                <a:gd name="T11" fmla="*/ 2147483646 h 2858"/>
                <a:gd name="T12" fmla="*/ 2147483646 w 3037"/>
                <a:gd name="T13" fmla="*/ 2147483646 h 2858"/>
                <a:gd name="T14" fmla="*/ 2147483646 w 3037"/>
                <a:gd name="T15" fmla="*/ 2147483646 h 2858"/>
                <a:gd name="T16" fmla="*/ 2147483646 w 3037"/>
                <a:gd name="T17" fmla="*/ 2147483646 h 2858"/>
                <a:gd name="T18" fmla="*/ 2147483646 w 3037"/>
                <a:gd name="T19" fmla="*/ 2147483646 h 2858"/>
                <a:gd name="T20" fmla="*/ 2147483646 w 3037"/>
                <a:gd name="T21" fmla="*/ 2147483646 h 28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0;p2">
              <a:extLst>
                <a:ext uri="{FF2B5EF4-FFF2-40B4-BE49-F238E27FC236}">
                  <a16:creationId xmlns:a16="http://schemas.microsoft.com/office/drawing/2014/main" id="{019DA98E-D8FC-4C67-BFD3-377E7302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1051" y="3702546"/>
              <a:ext cx="118845" cy="106703"/>
            </a:xfrm>
            <a:custGeom>
              <a:avLst/>
              <a:gdLst>
                <a:gd name="T0" fmla="*/ 2147483646 w 2447"/>
                <a:gd name="T1" fmla="*/ 0 h 2197"/>
                <a:gd name="T2" fmla="*/ 2147483646 w 2447"/>
                <a:gd name="T3" fmla="*/ 2147483646 h 2197"/>
                <a:gd name="T4" fmla="*/ 2147483646 w 2447"/>
                <a:gd name="T5" fmla="*/ 2147483646 h 2197"/>
                <a:gd name="T6" fmla="*/ 2147483646 w 2447"/>
                <a:gd name="T7" fmla="*/ 2147483646 h 2197"/>
                <a:gd name="T8" fmla="*/ 2147483646 w 2447"/>
                <a:gd name="T9" fmla="*/ 0 h 2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1;p2">
              <a:extLst>
                <a:ext uri="{FF2B5EF4-FFF2-40B4-BE49-F238E27FC236}">
                  <a16:creationId xmlns:a16="http://schemas.microsoft.com/office/drawing/2014/main" id="{A6C7ED11-5EF2-428B-8319-E1375E5C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5611" y="3976025"/>
              <a:ext cx="124916" cy="118990"/>
            </a:xfrm>
            <a:custGeom>
              <a:avLst/>
              <a:gdLst>
                <a:gd name="T0" fmla="*/ 2147483646 w 2572"/>
                <a:gd name="T1" fmla="*/ 0 h 2450"/>
                <a:gd name="T2" fmla="*/ 0 w 2572"/>
                <a:gd name="T3" fmla="*/ 2147483646 h 2450"/>
                <a:gd name="T4" fmla="*/ 2147483646 w 2572"/>
                <a:gd name="T5" fmla="*/ 2147483646 h 2450"/>
                <a:gd name="T6" fmla="*/ 2147483646 w 2572"/>
                <a:gd name="T7" fmla="*/ 2147483646 h 2450"/>
                <a:gd name="T8" fmla="*/ 2147483646 w 2572"/>
                <a:gd name="T9" fmla="*/ 2147483646 h 2450"/>
                <a:gd name="T10" fmla="*/ 2147483646 w 2572"/>
                <a:gd name="T11" fmla="*/ 0 h 2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;p2">
              <a:extLst>
                <a:ext uri="{FF2B5EF4-FFF2-40B4-BE49-F238E27FC236}">
                  <a16:creationId xmlns:a16="http://schemas.microsoft.com/office/drawing/2014/main" id="{BEF952C7-2FEB-46B4-9D8B-4CB741FF6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154" y="4227406"/>
              <a:ext cx="132978" cy="131181"/>
            </a:xfrm>
            <a:custGeom>
              <a:avLst/>
              <a:gdLst>
                <a:gd name="T0" fmla="*/ 2147483646 w 2738"/>
                <a:gd name="T1" fmla="*/ 0 h 2701"/>
                <a:gd name="T2" fmla="*/ 0 w 2738"/>
                <a:gd name="T3" fmla="*/ 2147483646 h 2701"/>
                <a:gd name="T4" fmla="*/ 2147483646 w 2738"/>
                <a:gd name="T5" fmla="*/ 2147483646 h 2701"/>
                <a:gd name="T6" fmla="*/ 2147483646 w 2738"/>
                <a:gd name="T7" fmla="*/ 2147483646 h 2701"/>
                <a:gd name="T8" fmla="*/ 2147483646 w 2738"/>
                <a:gd name="T9" fmla="*/ 0 h 27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3;p2">
              <a:extLst>
                <a:ext uri="{FF2B5EF4-FFF2-40B4-BE49-F238E27FC236}">
                  <a16:creationId xmlns:a16="http://schemas.microsoft.com/office/drawing/2014/main" id="{0DA00A03-D7EE-4E10-9E55-598761082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7658" y="4373932"/>
              <a:ext cx="108645" cy="123021"/>
            </a:xfrm>
            <a:custGeom>
              <a:avLst/>
              <a:gdLst>
                <a:gd name="T0" fmla="*/ 2147483646 w 2237"/>
                <a:gd name="T1" fmla="*/ 0 h 2533"/>
                <a:gd name="T2" fmla="*/ 0 w 2237"/>
                <a:gd name="T3" fmla="*/ 2147483646 h 2533"/>
                <a:gd name="T4" fmla="*/ 2147483646 w 2237"/>
                <a:gd name="T5" fmla="*/ 2147483646 h 2533"/>
                <a:gd name="T6" fmla="*/ 2147483646 w 2237"/>
                <a:gd name="T7" fmla="*/ 2147483646 h 2533"/>
                <a:gd name="T8" fmla="*/ 2147483646 w 2237"/>
                <a:gd name="T9" fmla="*/ 0 h 2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4;p2">
              <a:extLst>
                <a:ext uri="{FF2B5EF4-FFF2-40B4-BE49-F238E27FC236}">
                  <a16:creationId xmlns:a16="http://schemas.microsoft.com/office/drawing/2014/main" id="{0444576B-08AD-4141-BE51-F28CF78F6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808" y="4433863"/>
              <a:ext cx="98009" cy="89510"/>
            </a:xfrm>
            <a:custGeom>
              <a:avLst/>
              <a:gdLst>
                <a:gd name="T0" fmla="*/ 2147483646 w 2018"/>
                <a:gd name="T1" fmla="*/ 0 h 1843"/>
                <a:gd name="T2" fmla="*/ 2147483646 w 2018"/>
                <a:gd name="T3" fmla="*/ 2147483646 h 1843"/>
                <a:gd name="T4" fmla="*/ 2147483646 w 2018"/>
                <a:gd name="T5" fmla="*/ 2147483646 h 1843"/>
                <a:gd name="T6" fmla="*/ 2147483646 w 2018"/>
                <a:gd name="T7" fmla="*/ 2147483646 h 1843"/>
                <a:gd name="T8" fmla="*/ 2147483646 w 2018"/>
                <a:gd name="T9" fmla="*/ 2147483646 h 1843"/>
                <a:gd name="T10" fmla="*/ 2147483646 w 2018"/>
                <a:gd name="T11" fmla="*/ 0 h 18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;p2">
              <a:extLst>
                <a:ext uri="{FF2B5EF4-FFF2-40B4-BE49-F238E27FC236}">
                  <a16:creationId xmlns:a16="http://schemas.microsoft.com/office/drawing/2014/main" id="{2D8BEDC1-32FB-4FF8-A032-4CE53281D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051" y="3491912"/>
              <a:ext cx="1632742" cy="1471012"/>
            </a:xfrm>
            <a:custGeom>
              <a:avLst/>
              <a:gdLst>
                <a:gd name="T0" fmla="*/ 2147483646 w 33618"/>
                <a:gd name="T1" fmla="*/ 2147483646 h 30288"/>
                <a:gd name="T2" fmla="*/ 2147483646 w 33618"/>
                <a:gd name="T3" fmla="*/ 2147483646 h 30288"/>
                <a:gd name="T4" fmla="*/ 2147483646 w 33618"/>
                <a:gd name="T5" fmla="*/ 2147483646 h 30288"/>
                <a:gd name="T6" fmla="*/ 2147483646 w 33618"/>
                <a:gd name="T7" fmla="*/ 2147483646 h 30288"/>
                <a:gd name="T8" fmla="*/ 2147483646 w 33618"/>
                <a:gd name="T9" fmla="*/ 2147483646 h 30288"/>
                <a:gd name="T10" fmla="*/ 2147483646 w 33618"/>
                <a:gd name="T11" fmla="*/ 2147483646 h 30288"/>
                <a:gd name="T12" fmla="*/ 2147483646 w 33618"/>
                <a:gd name="T13" fmla="*/ 2147483646 h 30288"/>
                <a:gd name="T14" fmla="*/ 2147483646 w 33618"/>
                <a:gd name="T15" fmla="*/ 2147483646 h 30288"/>
                <a:gd name="T16" fmla="*/ 2147483646 w 33618"/>
                <a:gd name="T17" fmla="*/ 2147483646 h 30288"/>
                <a:gd name="T18" fmla="*/ 2147483646 w 33618"/>
                <a:gd name="T19" fmla="*/ 2147483646 h 30288"/>
                <a:gd name="T20" fmla="*/ 2147483646 w 33618"/>
                <a:gd name="T21" fmla="*/ 2147483646 h 30288"/>
                <a:gd name="T22" fmla="*/ 2147483646 w 33618"/>
                <a:gd name="T23" fmla="*/ 2147483646 h 30288"/>
                <a:gd name="T24" fmla="*/ 2147483646 w 33618"/>
                <a:gd name="T25" fmla="*/ 2147483646 h 30288"/>
                <a:gd name="T26" fmla="*/ 2147483646 w 33618"/>
                <a:gd name="T27" fmla="*/ 2147483646 h 30288"/>
                <a:gd name="T28" fmla="*/ 2147483646 w 33618"/>
                <a:gd name="T29" fmla="*/ 2147483646 h 30288"/>
                <a:gd name="T30" fmla="*/ 2147483646 w 33618"/>
                <a:gd name="T31" fmla="*/ 2147483646 h 30288"/>
                <a:gd name="T32" fmla="*/ 2147483646 w 33618"/>
                <a:gd name="T33" fmla="*/ 2147483646 h 30288"/>
                <a:gd name="T34" fmla="*/ 2147483646 w 33618"/>
                <a:gd name="T35" fmla="*/ 2147483646 h 30288"/>
                <a:gd name="T36" fmla="*/ 2147483646 w 33618"/>
                <a:gd name="T37" fmla="*/ 2147483646 h 30288"/>
                <a:gd name="T38" fmla="*/ 2147483646 w 33618"/>
                <a:gd name="T39" fmla="*/ 2147483646 h 30288"/>
                <a:gd name="T40" fmla="*/ 2147483646 w 33618"/>
                <a:gd name="T41" fmla="*/ 2147483646 h 30288"/>
                <a:gd name="T42" fmla="*/ 2147483646 w 33618"/>
                <a:gd name="T43" fmla="*/ 2147483646 h 30288"/>
                <a:gd name="T44" fmla="*/ 2147483646 w 33618"/>
                <a:gd name="T45" fmla="*/ 2147483646 h 30288"/>
                <a:gd name="T46" fmla="*/ 2147483646 w 33618"/>
                <a:gd name="T47" fmla="*/ 2147483646 h 30288"/>
                <a:gd name="T48" fmla="*/ 2147483646 w 33618"/>
                <a:gd name="T49" fmla="*/ 2147483646 h 30288"/>
                <a:gd name="T50" fmla="*/ 2147483646 w 33618"/>
                <a:gd name="T51" fmla="*/ 2147483646 h 30288"/>
                <a:gd name="T52" fmla="*/ 2147483646 w 33618"/>
                <a:gd name="T53" fmla="*/ 2147483646 h 30288"/>
                <a:gd name="T54" fmla="*/ 2147483646 w 33618"/>
                <a:gd name="T55" fmla="*/ 2147483646 h 30288"/>
                <a:gd name="T56" fmla="*/ 2147483646 w 33618"/>
                <a:gd name="T57" fmla="*/ 2147483646 h 30288"/>
                <a:gd name="T58" fmla="*/ 2147483646 w 33618"/>
                <a:gd name="T59" fmla="*/ 2147483646 h 30288"/>
                <a:gd name="T60" fmla="*/ 2147483646 w 33618"/>
                <a:gd name="T61" fmla="*/ 2147483646 h 30288"/>
                <a:gd name="T62" fmla="*/ 2147483646 w 33618"/>
                <a:gd name="T63" fmla="*/ 2147483646 h 30288"/>
                <a:gd name="T64" fmla="*/ 2147483646 w 33618"/>
                <a:gd name="T65" fmla="*/ 2147483646 h 30288"/>
                <a:gd name="T66" fmla="*/ 2147483646 w 33618"/>
                <a:gd name="T67" fmla="*/ 2147483646 h 30288"/>
                <a:gd name="T68" fmla="*/ 2147483646 w 33618"/>
                <a:gd name="T69" fmla="*/ 2147483646 h 30288"/>
                <a:gd name="T70" fmla="*/ 2147483646 w 33618"/>
                <a:gd name="T71" fmla="*/ 2147483646 h 30288"/>
                <a:gd name="T72" fmla="*/ 2147483646 w 33618"/>
                <a:gd name="T73" fmla="*/ 2147483646 h 30288"/>
                <a:gd name="T74" fmla="*/ 2147483646 w 33618"/>
                <a:gd name="T75" fmla="*/ 2147483646 h 30288"/>
                <a:gd name="T76" fmla="*/ 2147483646 w 33618"/>
                <a:gd name="T77" fmla="*/ 2147483646 h 30288"/>
                <a:gd name="T78" fmla="*/ 2147483646 w 33618"/>
                <a:gd name="T79" fmla="*/ 2147483646 h 30288"/>
                <a:gd name="T80" fmla="*/ 2147483646 w 33618"/>
                <a:gd name="T81" fmla="*/ 2147483646 h 30288"/>
                <a:gd name="T82" fmla="*/ 2147483646 w 33618"/>
                <a:gd name="T83" fmla="*/ 2147483646 h 30288"/>
                <a:gd name="T84" fmla="*/ 2147483646 w 33618"/>
                <a:gd name="T85" fmla="*/ 2147483646 h 30288"/>
                <a:gd name="T86" fmla="*/ 2147483646 w 33618"/>
                <a:gd name="T87" fmla="*/ 2147483646 h 30288"/>
                <a:gd name="T88" fmla="*/ 2147483646 w 33618"/>
                <a:gd name="T89" fmla="*/ 2147483646 h 302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6;p2">
              <a:extLst>
                <a:ext uri="{FF2B5EF4-FFF2-40B4-BE49-F238E27FC236}">
                  <a16:creationId xmlns:a16="http://schemas.microsoft.com/office/drawing/2014/main" id="{68A8EDB4-2BAF-47D3-BB9F-97F29100C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306" y="3673017"/>
              <a:ext cx="75037" cy="75182"/>
            </a:xfrm>
            <a:custGeom>
              <a:avLst/>
              <a:gdLst>
                <a:gd name="T0" fmla="*/ 2147483646 w 1545"/>
                <a:gd name="T1" fmla="*/ 0 h 1548"/>
                <a:gd name="T2" fmla="*/ 0 w 1545"/>
                <a:gd name="T3" fmla="*/ 2147483646 h 1548"/>
                <a:gd name="T4" fmla="*/ 2147483646 w 1545"/>
                <a:gd name="T5" fmla="*/ 2147483646 h 1548"/>
                <a:gd name="T6" fmla="*/ 2147483646 w 1545"/>
                <a:gd name="T7" fmla="*/ 2147483646 h 1548"/>
                <a:gd name="T8" fmla="*/ 2147483646 w 1545"/>
                <a:gd name="T9" fmla="*/ 0 h 1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7;p2">
              <a:extLst>
                <a:ext uri="{FF2B5EF4-FFF2-40B4-BE49-F238E27FC236}">
                  <a16:creationId xmlns:a16="http://schemas.microsoft.com/office/drawing/2014/main" id="{260ECFFB-1DA6-4A2B-904F-CB3B5FE7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489" y="4248581"/>
              <a:ext cx="186693" cy="158184"/>
            </a:xfrm>
            <a:custGeom>
              <a:avLst/>
              <a:gdLst>
                <a:gd name="T0" fmla="*/ 2147483646 w 3844"/>
                <a:gd name="T1" fmla="*/ 0 h 3257"/>
                <a:gd name="T2" fmla="*/ 2147483646 w 3844"/>
                <a:gd name="T3" fmla="*/ 2147483646 h 3257"/>
                <a:gd name="T4" fmla="*/ 2147483646 w 3844"/>
                <a:gd name="T5" fmla="*/ 2147483646 h 3257"/>
                <a:gd name="T6" fmla="*/ 2147483646 w 3844"/>
                <a:gd name="T7" fmla="*/ 2147483646 h 3257"/>
                <a:gd name="T8" fmla="*/ 2147483646 w 3844"/>
                <a:gd name="T9" fmla="*/ 2147483646 h 3257"/>
                <a:gd name="T10" fmla="*/ 2147483646 w 3844"/>
                <a:gd name="T11" fmla="*/ 2147483646 h 3257"/>
                <a:gd name="T12" fmla="*/ 2147483646 w 3844"/>
                <a:gd name="T13" fmla="*/ 2147483646 h 3257"/>
                <a:gd name="T14" fmla="*/ 2147483646 w 3844"/>
                <a:gd name="T15" fmla="*/ 2147483646 h 3257"/>
                <a:gd name="T16" fmla="*/ 2147483646 w 3844"/>
                <a:gd name="T17" fmla="*/ 2147483646 h 3257"/>
                <a:gd name="T18" fmla="*/ 2147483646 w 3844"/>
                <a:gd name="T19" fmla="*/ 2147483646 h 3257"/>
                <a:gd name="T20" fmla="*/ 2147483646 w 3844"/>
                <a:gd name="T21" fmla="*/ 2147483646 h 3257"/>
                <a:gd name="T22" fmla="*/ 2147483646 w 3844"/>
                <a:gd name="T23" fmla="*/ 2147483646 h 3257"/>
                <a:gd name="T24" fmla="*/ 2147483646 w 3844"/>
                <a:gd name="T25" fmla="*/ 2147483646 h 3257"/>
                <a:gd name="T26" fmla="*/ 2147483646 w 3844"/>
                <a:gd name="T27" fmla="*/ 2147483646 h 3257"/>
                <a:gd name="T28" fmla="*/ 2147483646 w 3844"/>
                <a:gd name="T29" fmla="*/ 2147483646 h 3257"/>
                <a:gd name="T30" fmla="*/ 2147483646 w 3844"/>
                <a:gd name="T31" fmla="*/ 2147483646 h 3257"/>
                <a:gd name="T32" fmla="*/ 2147483646 w 3844"/>
                <a:gd name="T33" fmla="*/ 2147483646 h 3257"/>
                <a:gd name="T34" fmla="*/ 2147483646 w 3844"/>
                <a:gd name="T35" fmla="*/ 0 h 3257"/>
                <a:gd name="T36" fmla="*/ 2147483646 w 3844"/>
                <a:gd name="T37" fmla="*/ 0 h 3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8;p2">
              <a:extLst>
                <a:ext uri="{FF2B5EF4-FFF2-40B4-BE49-F238E27FC236}">
                  <a16:creationId xmlns:a16="http://schemas.microsoft.com/office/drawing/2014/main" id="{4FA952EF-9359-447C-A46D-5A425280E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189" y="4504916"/>
              <a:ext cx="88539" cy="64061"/>
            </a:xfrm>
            <a:custGeom>
              <a:avLst/>
              <a:gdLst>
                <a:gd name="T0" fmla="*/ 2147483646 w 1823"/>
                <a:gd name="T1" fmla="*/ 2147483646 h 1319"/>
                <a:gd name="T2" fmla="*/ 2147483646 w 1823"/>
                <a:gd name="T3" fmla="*/ 2147483646 h 1319"/>
                <a:gd name="T4" fmla="*/ 2147483646 w 1823"/>
                <a:gd name="T5" fmla="*/ 2147483646 h 1319"/>
                <a:gd name="T6" fmla="*/ 2147483646 w 1823"/>
                <a:gd name="T7" fmla="*/ 2147483646 h 1319"/>
                <a:gd name="T8" fmla="*/ 2147483646 w 1823"/>
                <a:gd name="T9" fmla="*/ 2147483646 h 1319"/>
                <a:gd name="T10" fmla="*/ 2147483646 w 1823"/>
                <a:gd name="T11" fmla="*/ 2147483646 h 1319"/>
                <a:gd name="T12" fmla="*/ 2147483646 w 1823"/>
                <a:gd name="T13" fmla="*/ 2147483646 h 1319"/>
                <a:gd name="T14" fmla="*/ 2147483646 w 1823"/>
                <a:gd name="T15" fmla="*/ 2147483646 h 1319"/>
                <a:gd name="T16" fmla="*/ 2147483646 w 1823"/>
                <a:gd name="T17" fmla="*/ 2147483646 h 1319"/>
                <a:gd name="T18" fmla="*/ 2147483646 w 1823"/>
                <a:gd name="T19" fmla="*/ 2147483646 h 1319"/>
                <a:gd name="T20" fmla="*/ 2147483646 w 1823"/>
                <a:gd name="T21" fmla="*/ 2147483646 h 1319"/>
                <a:gd name="T22" fmla="*/ 2147483646 w 1823"/>
                <a:gd name="T23" fmla="*/ 2147483646 h 1319"/>
                <a:gd name="T24" fmla="*/ 2147483646 w 1823"/>
                <a:gd name="T25" fmla="*/ 2147483646 h 1319"/>
                <a:gd name="T26" fmla="*/ 2147483646 w 1823"/>
                <a:gd name="T27" fmla="*/ 2147483646 h 1319"/>
                <a:gd name="T28" fmla="*/ 2147483646 w 1823"/>
                <a:gd name="T29" fmla="*/ 2147483646 h 1319"/>
                <a:gd name="T30" fmla="*/ 2147483646 w 1823"/>
                <a:gd name="T31" fmla="*/ 2147483646 h 1319"/>
                <a:gd name="T32" fmla="*/ 2147483646 w 1823"/>
                <a:gd name="T33" fmla="*/ 2147483646 h 1319"/>
                <a:gd name="T34" fmla="*/ 2147483646 w 1823"/>
                <a:gd name="T35" fmla="*/ 2147483646 h 1319"/>
                <a:gd name="T36" fmla="*/ 2147483646 w 1823"/>
                <a:gd name="T37" fmla="*/ 2147483646 h 1319"/>
                <a:gd name="T38" fmla="*/ 2147483646 w 1823"/>
                <a:gd name="T39" fmla="*/ 2147483646 h 1319"/>
                <a:gd name="T40" fmla="*/ 2147483646 w 1823"/>
                <a:gd name="T41" fmla="*/ 2147483646 h 1319"/>
                <a:gd name="T42" fmla="*/ 2147483646 w 1823"/>
                <a:gd name="T43" fmla="*/ 2147483646 h 1319"/>
                <a:gd name="T44" fmla="*/ 2147483646 w 1823"/>
                <a:gd name="T45" fmla="*/ 2147483646 h 1319"/>
                <a:gd name="T46" fmla="*/ 2147483646 w 1823"/>
                <a:gd name="T47" fmla="*/ 2147483646 h 13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9;p2">
              <a:extLst>
                <a:ext uri="{FF2B5EF4-FFF2-40B4-BE49-F238E27FC236}">
                  <a16:creationId xmlns:a16="http://schemas.microsoft.com/office/drawing/2014/main" id="{C6F60648-090C-4516-8861-808A05354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877" y="4543867"/>
              <a:ext cx="79942" cy="48713"/>
            </a:xfrm>
            <a:custGeom>
              <a:avLst/>
              <a:gdLst>
                <a:gd name="T0" fmla="*/ 2147483646 w 1646"/>
                <a:gd name="T1" fmla="*/ 2147483646 h 1003"/>
                <a:gd name="T2" fmla="*/ 2147483646 w 1646"/>
                <a:gd name="T3" fmla="*/ 2147483646 h 1003"/>
                <a:gd name="T4" fmla="*/ 2147483646 w 1646"/>
                <a:gd name="T5" fmla="*/ 2147483646 h 1003"/>
                <a:gd name="T6" fmla="*/ 2147483646 w 1646"/>
                <a:gd name="T7" fmla="*/ 2147483646 h 1003"/>
                <a:gd name="T8" fmla="*/ 2147483646 w 1646"/>
                <a:gd name="T9" fmla="*/ 2147483646 h 1003"/>
                <a:gd name="T10" fmla="*/ 2147483646 w 1646"/>
                <a:gd name="T11" fmla="*/ 2147483646 h 1003"/>
                <a:gd name="T12" fmla="*/ 2147483646 w 1646"/>
                <a:gd name="T13" fmla="*/ 2147483646 h 1003"/>
                <a:gd name="T14" fmla="*/ 2147483646 w 1646"/>
                <a:gd name="T15" fmla="*/ 2147483646 h 1003"/>
                <a:gd name="T16" fmla="*/ 2147483646 w 1646"/>
                <a:gd name="T17" fmla="*/ 2147483646 h 1003"/>
                <a:gd name="T18" fmla="*/ 2147483646 w 1646"/>
                <a:gd name="T19" fmla="*/ 2147483646 h 1003"/>
                <a:gd name="T20" fmla="*/ 2147483646 w 1646"/>
                <a:gd name="T21" fmla="*/ 2147483646 h 1003"/>
                <a:gd name="T22" fmla="*/ 2147483646 w 1646"/>
                <a:gd name="T23" fmla="*/ 2147483646 h 1003"/>
                <a:gd name="T24" fmla="*/ 2147483646 w 1646"/>
                <a:gd name="T25" fmla="*/ 2147483646 h 1003"/>
                <a:gd name="T26" fmla="*/ 2147483646 w 1646"/>
                <a:gd name="T27" fmla="*/ 2147483646 h 1003"/>
                <a:gd name="T28" fmla="*/ 2147483646 w 1646"/>
                <a:gd name="T29" fmla="*/ 2147483646 h 1003"/>
                <a:gd name="T30" fmla="*/ 2147483646 w 1646"/>
                <a:gd name="T31" fmla="*/ 2147483646 h 1003"/>
                <a:gd name="T32" fmla="*/ 2147483646 w 1646"/>
                <a:gd name="T33" fmla="*/ 2147483646 h 1003"/>
                <a:gd name="T34" fmla="*/ 2147483646 w 1646"/>
                <a:gd name="T35" fmla="*/ 2147483646 h 1003"/>
                <a:gd name="T36" fmla="*/ 2147483646 w 1646"/>
                <a:gd name="T37" fmla="*/ 2147483646 h 1003"/>
                <a:gd name="T38" fmla="*/ 2147483646 w 1646"/>
                <a:gd name="T39" fmla="*/ 2147483646 h 10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0;p2">
              <a:extLst>
                <a:ext uri="{FF2B5EF4-FFF2-40B4-BE49-F238E27FC236}">
                  <a16:creationId xmlns:a16="http://schemas.microsoft.com/office/drawing/2014/main" id="{D752C1AA-9F24-4166-B290-C9EE5264B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733" y="4593550"/>
              <a:ext cx="121467" cy="66440"/>
            </a:xfrm>
            <a:custGeom>
              <a:avLst/>
              <a:gdLst>
                <a:gd name="T0" fmla="*/ 2147483646 w 2501"/>
                <a:gd name="T1" fmla="*/ 0 h 1368"/>
                <a:gd name="T2" fmla="*/ 2147483646 w 2501"/>
                <a:gd name="T3" fmla="*/ 2147483646 h 1368"/>
                <a:gd name="T4" fmla="*/ 2147483646 w 2501"/>
                <a:gd name="T5" fmla="*/ 2147483646 h 1368"/>
                <a:gd name="T6" fmla="*/ 2147483646 w 2501"/>
                <a:gd name="T7" fmla="*/ 2147483646 h 1368"/>
                <a:gd name="T8" fmla="*/ 2147483646 w 2501"/>
                <a:gd name="T9" fmla="*/ 2147483646 h 1368"/>
                <a:gd name="T10" fmla="*/ 2147483646 w 2501"/>
                <a:gd name="T11" fmla="*/ 2147483646 h 1368"/>
                <a:gd name="T12" fmla="*/ 2147483646 w 2501"/>
                <a:gd name="T13" fmla="*/ 2147483646 h 1368"/>
                <a:gd name="T14" fmla="*/ 2147483646 w 2501"/>
                <a:gd name="T15" fmla="*/ 2147483646 h 1368"/>
                <a:gd name="T16" fmla="*/ 2147483646 w 2501"/>
                <a:gd name="T17" fmla="*/ 2147483646 h 1368"/>
                <a:gd name="T18" fmla="*/ 2147483646 w 2501"/>
                <a:gd name="T19" fmla="*/ 2147483646 h 1368"/>
                <a:gd name="T20" fmla="*/ 2147483646 w 2501"/>
                <a:gd name="T21" fmla="*/ 2147483646 h 1368"/>
                <a:gd name="T22" fmla="*/ 2147483646 w 2501"/>
                <a:gd name="T23" fmla="*/ 2147483646 h 1368"/>
                <a:gd name="T24" fmla="*/ 2147483646 w 2501"/>
                <a:gd name="T25" fmla="*/ 2147483646 h 1368"/>
                <a:gd name="T26" fmla="*/ 2147483646 w 2501"/>
                <a:gd name="T27" fmla="*/ 2147483646 h 1368"/>
                <a:gd name="T28" fmla="*/ 2147483646 w 2501"/>
                <a:gd name="T29" fmla="*/ 2147483646 h 1368"/>
                <a:gd name="T30" fmla="*/ 2147483646 w 2501"/>
                <a:gd name="T31" fmla="*/ 2147483646 h 1368"/>
                <a:gd name="T32" fmla="*/ 2147483646 w 2501"/>
                <a:gd name="T33" fmla="*/ 2147483646 h 1368"/>
                <a:gd name="T34" fmla="*/ 2147483646 w 2501"/>
                <a:gd name="T35" fmla="*/ 2147483646 h 1368"/>
                <a:gd name="T36" fmla="*/ 2147483646 w 2501"/>
                <a:gd name="T37" fmla="*/ 2147483646 h 1368"/>
                <a:gd name="T38" fmla="*/ 2147483646 w 2501"/>
                <a:gd name="T39" fmla="*/ 0 h 13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41;p2">
            <a:extLst>
              <a:ext uri="{FF2B5EF4-FFF2-40B4-BE49-F238E27FC236}">
                <a16:creationId xmlns:a16="http://schemas.microsoft.com/office/drawing/2014/main" id="{008E3CAF-9F3B-4C9E-B820-B121DD631AE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30263" y="182563"/>
            <a:ext cx="1468437" cy="1638300"/>
            <a:chOff x="-304950" y="1799125"/>
            <a:chExt cx="1469422" cy="1228432"/>
          </a:xfrm>
        </p:grpSpPr>
        <p:sp>
          <p:nvSpPr>
            <p:cNvPr id="37" name="Google Shape;42;p2">
              <a:extLst>
                <a:ext uri="{FF2B5EF4-FFF2-40B4-BE49-F238E27FC236}">
                  <a16:creationId xmlns:a16="http://schemas.microsoft.com/office/drawing/2014/main" id="{13A1AD18-17F1-4482-8265-CE058605DB17}"/>
                </a:ext>
              </a:extLst>
            </p:cNvPr>
            <p:cNvSpPr/>
            <p:nvPr/>
          </p:nvSpPr>
          <p:spPr>
            <a:xfrm>
              <a:off x="-304950" y="2353824"/>
              <a:ext cx="1181892" cy="67373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8" name="Google Shape;43;p2">
              <a:extLst>
                <a:ext uri="{FF2B5EF4-FFF2-40B4-BE49-F238E27FC236}">
                  <a16:creationId xmlns:a16="http://schemas.microsoft.com/office/drawing/2014/main" id="{E6631852-885C-4B68-8282-957F8149F785}"/>
                </a:ext>
              </a:extLst>
            </p:cNvPr>
            <p:cNvSpPr/>
            <p:nvPr/>
          </p:nvSpPr>
          <p:spPr>
            <a:xfrm>
              <a:off x="-20597" y="2114565"/>
              <a:ext cx="50834" cy="33330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9" name="Google Shape;44;p2">
              <a:extLst>
                <a:ext uri="{FF2B5EF4-FFF2-40B4-BE49-F238E27FC236}">
                  <a16:creationId xmlns:a16="http://schemas.microsoft.com/office/drawing/2014/main" id="{52AB0770-609A-4C6B-B32F-693EA890FCFF}"/>
                </a:ext>
              </a:extLst>
            </p:cNvPr>
            <p:cNvSpPr/>
            <p:nvPr/>
          </p:nvSpPr>
          <p:spPr>
            <a:xfrm>
              <a:off x="421024" y="2290735"/>
              <a:ext cx="52423" cy="24998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0" name="Google Shape;45;p2">
              <a:extLst>
                <a:ext uri="{FF2B5EF4-FFF2-40B4-BE49-F238E27FC236}">
                  <a16:creationId xmlns:a16="http://schemas.microsoft.com/office/drawing/2014/main" id="{94D704EB-7A65-4E7E-A44A-46B4692BB8BF}"/>
                </a:ext>
              </a:extLst>
            </p:cNvPr>
            <p:cNvSpPr/>
            <p:nvPr/>
          </p:nvSpPr>
          <p:spPr>
            <a:xfrm>
              <a:off x="838817" y="2338349"/>
              <a:ext cx="65131" cy="40472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1" name="Google Shape;46;p2">
              <a:extLst>
                <a:ext uri="{FF2B5EF4-FFF2-40B4-BE49-F238E27FC236}">
                  <a16:creationId xmlns:a16="http://schemas.microsoft.com/office/drawing/2014/main" id="{6B7F2F75-7EB3-4A4F-BACF-B573BDFD4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7;p2">
              <a:extLst>
                <a:ext uri="{FF2B5EF4-FFF2-40B4-BE49-F238E27FC236}">
                  <a16:creationId xmlns:a16="http://schemas.microsoft.com/office/drawing/2014/main" id="{9FB035B4-493D-44B4-904A-C3A3A6418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48;p2">
              <a:extLst>
                <a:ext uri="{FF2B5EF4-FFF2-40B4-BE49-F238E27FC236}">
                  <a16:creationId xmlns:a16="http://schemas.microsoft.com/office/drawing/2014/main" id="{E7566F31-9C72-44CD-AB0B-B04FB1DB2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49;p2">
              <a:extLst>
                <a:ext uri="{FF2B5EF4-FFF2-40B4-BE49-F238E27FC236}">
                  <a16:creationId xmlns:a16="http://schemas.microsoft.com/office/drawing/2014/main" id="{84D50F44-3F55-4BAD-BFBF-97E4551C2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0;p2">
              <a:extLst>
                <a:ext uri="{FF2B5EF4-FFF2-40B4-BE49-F238E27FC236}">
                  <a16:creationId xmlns:a16="http://schemas.microsoft.com/office/drawing/2014/main" id="{1DEDF9CF-FCB6-43EC-B789-CE4ACC47D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1;p2">
              <a:extLst>
                <a:ext uri="{FF2B5EF4-FFF2-40B4-BE49-F238E27FC236}">
                  <a16:creationId xmlns:a16="http://schemas.microsoft.com/office/drawing/2014/main" id="{CD34B26A-2C1A-4132-90C4-10A028AED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2;p2">
              <a:extLst>
                <a:ext uri="{FF2B5EF4-FFF2-40B4-BE49-F238E27FC236}">
                  <a16:creationId xmlns:a16="http://schemas.microsoft.com/office/drawing/2014/main" id="{DFA6152E-F4AB-4B47-B9A4-549E18D83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3;p2">
              <a:extLst>
                <a:ext uri="{FF2B5EF4-FFF2-40B4-BE49-F238E27FC236}">
                  <a16:creationId xmlns:a16="http://schemas.microsoft.com/office/drawing/2014/main" id="{6C0988B0-AE34-41A3-88FF-06B40429F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4;p2">
              <a:extLst>
                <a:ext uri="{FF2B5EF4-FFF2-40B4-BE49-F238E27FC236}">
                  <a16:creationId xmlns:a16="http://schemas.microsoft.com/office/drawing/2014/main" id="{5870704E-5C91-4BB1-B080-53BC76B8A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5;p2">
              <a:extLst>
                <a:ext uri="{FF2B5EF4-FFF2-40B4-BE49-F238E27FC236}">
                  <a16:creationId xmlns:a16="http://schemas.microsoft.com/office/drawing/2014/main" id="{788F60D6-906A-4CFB-B4D2-0B42F67CC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51" name="Google Shape;56;p2">
            <a:extLst>
              <a:ext uri="{FF2B5EF4-FFF2-40B4-BE49-F238E27FC236}">
                <a16:creationId xmlns:a16="http://schemas.microsoft.com/office/drawing/2014/main" id="{382C4580-1D0D-47C9-BD91-AD5B4C2085A3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4371975"/>
            <a:ext cx="1214438" cy="981075"/>
            <a:chOff x="478326" y="2825649"/>
            <a:chExt cx="1012293" cy="613511"/>
          </a:xfrm>
        </p:grpSpPr>
        <p:sp>
          <p:nvSpPr>
            <p:cNvPr id="52" name="Google Shape;57;p2">
              <a:extLst>
                <a:ext uri="{FF2B5EF4-FFF2-40B4-BE49-F238E27FC236}">
                  <a16:creationId xmlns:a16="http://schemas.microsoft.com/office/drawing/2014/main" id="{971A57A4-85D4-41A8-AA30-0C7E07274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58;p2">
              <a:extLst>
                <a:ext uri="{FF2B5EF4-FFF2-40B4-BE49-F238E27FC236}">
                  <a16:creationId xmlns:a16="http://schemas.microsoft.com/office/drawing/2014/main" id="{A1FA47B7-87CF-4041-9CCF-0E7E73120599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4" name="Google Shape;59;p2">
              <a:extLst>
                <a:ext uri="{FF2B5EF4-FFF2-40B4-BE49-F238E27FC236}">
                  <a16:creationId xmlns:a16="http://schemas.microsoft.com/office/drawing/2014/main" id="{439844D0-CBE4-4DDE-85A1-8356CE5BE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0;p2">
              <a:extLst>
                <a:ext uri="{FF2B5EF4-FFF2-40B4-BE49-F238E27FC236}">
                  <a16:creationId xmlns:a16="http://schemas.microsoft.com/office/drawing/2014/main" id="{E01422BD-F740-4645-9800-4383A4E40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1;p2">
              <a:extLst>
                <a:ext uri="{FF2B5EF4-FFF2-40B4-BE49-F238E27FC236}">
                  <a16:creationId xmlns:a16="http://schemas.microsoft.com/office/drawing/2014/main" id="{4319B476-F42C-457F-BF34-246B5E9FF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7" name="Google Shape;62;p2">
            <a:extLst>
              <a:ext uri="{FF2B5EF4-FFF2-40B4-BE49-F238E27FC236}">
                <a16:creationId xmlns:a16="http://schemas.microsoft.com/office/drawing/2014/main" id="{BCDC848D-1DB7-4713-9F3B-2733752E6BE0}"/>
              </a:ext>
            </a:extLst>
          </p:cNvPr>
          <p:cNvSpPr/>
          <p:nvPr/>
        </p:nvSpPr>
        <p:spPr>
          <a:xfrm>
            <a:off x="2530475" y="725488"/>
            <a:ext cx="249238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8" name="Google Shape;63;p2">
            <a:extLst>
              <a:ext uri="{FF2B5EF4-FFF2-40B4-BE49-F238E27FC236}">
                <a16:creationId xmlns:a16="http://schemas.microsoft.com/office/drawing/2014/main" id="{56014ED3-5111-4317-8585-668A862C8197}"/>
              </a:ext>
            </a:extLst>
          </p:cNvPr>
          <p:cNvSpPr/>
          <p:nvPr/>
        </p:nvSpPr>
        <p:spPr>
          <a:xfrm>
            <a:off x="225425" y="309563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9" name="Google Shape;64;p2">
            <a:extLst>
              <a:ext uri="{FF2B5EF4-FFF2-40B4-BE49-F238E27FC236}">
                <a16:creationId xmlns:a16="http://schemas.microsoft.com/office/drawing/2014/main" id="{687DFBF0-1062-4978-9F2E-7FCFF6685F7E}"/>
              </a:ext>
            </a:extLst>
          </p:cNvPr>
          <p:cNvSpPr/>
          <p:nvPr/>
        </p:nvSpPr>
        <p:spPr>
          <a:xfrm>
            <a:off x="0" y="2605088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0" name="Google Shape;65;p2">
            <a:extLst>
              <a:ext uri="{FF2B5EF4-FFF2-40B4-BE49-F238E27FC236}">
                <a16:creationId xmlns:a16="http://schemas.microsoft.com/office/drawing/2014/main" id="{6EFC73A5-BCFA-4E8E-A791-14E58546B6BA}"/>
              </a:ext>
            </a:extLst>
          </p:cNvPr>
          <p:cNvSpPr/>
          <p:nvPr/>
        </p:nvSpPr>
        <p:spPr>
          <a:xfrm rot="10800000">
            <a:off x="3795713" y="0"/>
            <a:ext cx="1509712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61" name="Google Shape;66;p2">
            <a:extLst>
              <a:ext uri="{FF2B5EF4-FFF2-40B4-BE49-F238E27FC236}">
                <a16:creationId xmlns:a16="http://schemas.microsoft.com/office/drawing/2014/main" id="{BAFCEA30-59E0-4C02-B38D-1BD6A3A63D37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5424488"/>
            <a:ext cx="582613" cy="1244600"/>
            <a:chOff x="304350" y="3911000"/>
            <a:chExt cx="581394" cy="933655"/>
          </a:xfrm>
        </p:grpSpPr>
        <p:sp>
          <p:nvSpPr>
            <p:cNvPr id="62" name="Google Shape;67;p2">
              <a:extLst>
                <a:ext uri="{FF2B5EF4-FFF2-40B4-BE49-F238E27FC236}">
                  <a16:creationId xmlns:a16="http://schemas.microsoft.com/office/drawing/2014/main" id="{423F0D90-7ED9-442A-85E7-0CA811DF69DC}"/>
                </a:ext>
              </a:extLst>
            </p:cNvPr>
            <p:cNvSpPr/>
            <p:nvPr/>
          </p:nvSpPr>
          <p:spPr>
            <a:xfrm>
              <a:off x="317023" y="4003889"/>
              <a:ext cx="91882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3" name="Google Shape;68;p2">
              <a:extLst>
                <a:ext uri="{FF2B5EF4-FFF2-40B4-BE49-F238E27FC236}">
                  <a16:creationId xmlns:a16="http://schemas.microsoft.com/office/drawing/2014/main" id="{C54CB0A6-3D69-42FC-87D5-9EDBF21D19A4}"/>
                </a:ext>
              </a:extLst>
            </p:cNvPr>
            <p:cNvSpPr/>
            <p:nvPr/>
          </p:nvSpPr>
          <p:spPr>
            <a:xfrm>
              <a:off x="440589" y="4041998"/>
              <a:ext cx="96635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4" name="Google Shape;69;p2">
              <a:extLst>
                <a:ext uri="{FF2B5EF4-FFF2-40B4-BE49-F238E27FC236}">
                  <a16:creationId xmlns:a16="http://schemas.microsoft.com/office/drawing/2014/main" id="{E9CBB38E-81B2-472B-853F-E77FD5AB19E6}"/>
                </a:ext>
              </a:extLst>
            </p:cNvPr>
            <p:cNvSpPr/>
            <p:nvPr/>
          </p:nvSpPr>
          <p:spPr>
            <a:xfrm>
              <a:off x="304350" y="4190858"/>
              <a:ext cx="144161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5" name="Google Shape;70;p2">
              <a:extLst>
                <a:ext uri="{FF2B5EF4-FFF2-40B4-BE49-F238E27FC236}">
                  <a16:creationId xmlns:a16="http://schemas.microsoft.com/office/drawing/2014/main" id="{2F19552E-C09D-4F17-AAAA-B12992F5E632}"/>
                </a:ext>
              </a:extLst>
            </p:cNvPr>
            <p:cNvSpPr/>
            <p:nvPr/>
          </p:nvSpPr>
          <p:spPr>
            <a:xfrm>
              <a:off x="507125" y="4205149"/>
              <a:ext cx="112477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6" name="Google Shape;71;p2">
              <a:extLst>
                <a:ext uri="{FF2B5EF4-FFF2-40B4-BE49-F238E27FC236}">
                  <a16:creationId xmlns:a16="http://schemas.microsoft.com/office/drawing/2014/main" id="{98D33AB7-FF4D-4721-AFDD-66BAA0003CE7}"/>
                </a:ext>
              </a:extLst>
            </p:cNvPr>
            <p:cNvSpPr/>
            <p:nvPr/>
          </p:nvSpPr>
          <p:spPr>
            <a:xfrm>
              <a:off x="317023" y="4392118"/>
              <a:ext cx="234458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7" name="Google Shape;72;p2">
              <a:extLst>
                <a:ext uri="{FF2B5EF4-FFF2-40B4-BE49-F238E27FC236}">
                  <a16:creationId xmlns:a16="http://schemas.microsoft.com/office/drawing/2014/main" id="{559B627B-983A-49AB-85C4-021C3754DE2D}"/>
                </a:ext>
              </a:extLst>
            </p:cNvPr>
            <p:cNvSpPr/>
            <p:nvPr/>
          </p:nvSpPr>
          <p:spPr>
            <a:xfrm>
              <a:off x="608512" y="4336146"/>
              <a:ext cx="115646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8" name="Google Shape;73;p2">
              <a:extLst>
                <a:ext uri="{FF2B5EF4-FFF2-40B4-BE49-F238E27FC236}">
                  <a16:creationId xmlns:a16="http://schemas.microsoft.com/office/drawing/2014/main" id="{441C6F2C-3FA1-470B-9276-1E177CCB1E80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9" name="Google Shape;74;p2">
              <a:extLst>
                <a:ext uri="{FF2B5EF4-FFF2-40B4-BE49-F238E27FC236}">
                  <a16:creationId xmlns:a16="http://schemas.microsoft.com/office/drawing/2014/main" id="{A2AC6172-C7BA-4C3C-97AB-C62F05A906BC}"/>
                </a:ext>
              </a:extLst>
            </p:cNvPr>
            <p:cNvSpPr/>
            <p:nvPr/>
          </p:nvSpPr>
          <p:spPr>
            <a:xfrm>
              <a:off x="733663" y="4511207"/>
              <a:ext cx="128318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0" name="Google Shape;75;p2">
              <a:extLst>
                <a:ext uri="{FF2B5EF4-FFF2-40B4-BE49-F238E27FC236}">
                  <a16:creationId xmlns:a16="http://schemas.microsoft.com/office/drawing/2014/main" id="{66F3C90C-D058-4A93-A7FF-EDC28587E7F0}"/>
                </a:ext>
              </a:extLst>
            </p:cNvPr>
            <p:cNvSpPr/>
            <p:nvPr/>
          </p:nvSpPr>
          <p:spPr>
            <a:xfrm>
              <a:off x="435837" y="4691030"/>
              <a:ext cx="329509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1" name="Google Shape;76;p2">
              <a:extLst>
                <a:ext uri="{FF2B5EF4-FFF2-40B4-BE49-F238E27FC236}">
                  <a16:creationId xmlns:a16="http://schemas.microsoft.com/office/drawing/2014/main" id="{37F7C973-611D-4060-90E1-46A84B29D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72" name="Google Shape;77;p2">
            <a:extLst>
              <a:ext uri="{FF2B5EF4-FFF2-40B4-BE49-F238E27FC236}">
                <a16:creationId xmlns:a16="http://schemas.microsoft.com/office/drawing/2014/main" id="{B5F71EF8-F0D6-4A39-9D39-435B6D44483C}"/>
              </a:ext>
            </a:extLst>
          </p:cNvPr>
          <p:cNvGrpSpPr>
            <a:grpSpLocks/>
          </p:cNvGrpSpPr>
          <p:nvPr/>
        </p:nvGrpSpPr>
        <p:grpSpPr bwMode="auto">
          <a:xfrm>
            <a:off x="492125" y="2063750"/>
            <a:ext cx="442913" cy="604838"/>
            <a:chOff x="918850" y="1629150"/>
            <a:chExt cx="442250" cy="453124"/>
          </a:xfrm>
        </p:grpSpPr>
        <p:sp>
          <p:nvSpPr>
            <p:cNvPr id="73" name="Google Shape;78;p2">
              <a:extLst>
                <a:ext uri="{FF2B5EF4-FFF2-40B4-BE49-F238E27FC236}">
                  <a16:creationId xmlns:a16="http://schemas.microsoft.com/office/drawing/2014/main" id="{7695B61F-0560-4AAA-A72D-B8CD61036B25}"/>
                </a:ext>
              </a:extLst>
            </p:cNvPr>
            <p:cNvSpPr/>
            <p:nvPr/>
          </p:nvSpPr>
          <p:spPr>
            <a:xfrm>
              <a:off x="1015543" y="1742134"/>
              <a:ext cx="267885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4" name="Google Shape;79;p2">
              <a:extLst>
                <a:ext uri="{FF2B5EF4-FFF2-40B4-BE49-F238E27FC236}">
                  <a16:creationId xmlns:a16="http://schemas.microsoft.com/office/drawing/2014/main" id="{5F0599FF-9CE5-4A5A-A474-8D38385B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0;p2">
              <a:extLst>
                <a:ext uri="{FF2B5EF4-FFF2-40B4-BE49-F238E27FC236}">
                  <a16:creationId xmlns:a16="http://schemas.microsoft.com/office/drawing/2014/main" id="{5DF86E82-A6C4-4CFF-87D1-0817A1258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1;p2">
              <a:extLst>
                <a:ext uri="{FF2B5EF4-FFF2-40B4-BE49-F238E27FC236}">
                  <a16:creationId xmlns:a16="http://schemas.microsoft.com/office/drawing/2014/main" id="{BE77490B-A4AD-4F1F-B622-8CC16609F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2;p2">
              <a:extLst>
                <a:ext uri="{FF2B5EF4-FFF2-40B4-BE49-F238E27FC236}">
                  <a16:creationId xmlns:a16="http://schemas.microsoft.com/office/drawing/2014/main" id="{E6D6E608-345B-4E58-B5F6-06C3410EE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3;p2">
              <a:extLst>
                <a:ext uri="{FF2B5EF4-FFF2-40B4-BE49-F238E27FC236}">
                  <a16:creationId xmlns:a16="http://schemas.microsoft.com/office/drawing/2014/main" id="{FD8B42F7-60B7-41B8-903E-98F12379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4;p2">
              <a:extLst>
                <a:ext uri="{FF2B5EF4-FFF2-40B4-BE49-F238E27FC236}">
                  <a16:creationId xmlns:a16="http://schemas.microsoft.com/office/drawing/2014/main" id="{FC20897B-0C86-4D70-8EBE-BB57958A0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5;p2">
              <a:extLst>
                <a:ext uri="{FF2B5EF4-FFF2-40B4-BE49-F238E27FC236}">
                  <a16:creationId xmlns:a16="http://schemas.microsoft.com/office/drawing/2014/main" id="{189DADB5-28C0-4718-85B3-03D195C0D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6;p2">
              <a:extLst>
                <a:ext uri="{FF2B5EF4-FFF2-40B4-BE49-F238E27FC236}">
                  <a16:creationId xmlns:a16="http://schemas.microsoft.com/office/drawing/2014/main" id="{A95DFA1F-5E88-4F77-805F-3D3101956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7;p2">
              <a:extLst>
                <a:ext uri="{FF2B5EF4-FFF2-40B4-BE49-F238E27FC236}">
                  <a16:creationId xmlns:a16="http://schemas.microsoft.com/office/drawing/2014/main" id="{8AA28EAE-731E-42D4-8847-8D05ACAAF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88;p2">
              <a:extLst>
                <a:ext uri="{FF2B5EF4-FFF2-40B4-BE49-F238E27FC236}">
                  <a16:creationId xmlns:a16="http://schemas.microsoft.com/office/drawing/2014/main" id="{A52B427D-C8E1-470A-87F0-04884A0B7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89;p2">
              <a:extLst>
                <a:ext uri="{FF2B5EF4-FFF2-40B4-BE49-F238E27FC236}">
                  <a16:creationId xmlns:a16="http://schemas.microsoft.com/office/drawing/2014/main" id="{CC243D87-314D-443A-85AD-4FEFD11F4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85" name="Google Shape;90;p2">
            <a:extLst>
              <a:ext uri="{FF2B5EF4-FFF2-40B4-BE49-F238E27FC236}">
                <a16:creationId xmlns:a16="http://schemas.microsoft.com/office/drawing/2014/main" id="{740E1E0B-5794-4968-84CB-FC961FEF12D6}"/>
              </a:ext>
            </a:extLst>
          </p:cNvPr>
          <p:cNvSpPr>
            <a:spLocks/>
          </p:cNvSpPr>
          <p:nvPr/>
        </p:nvSpPr>
        <p:spPr bwMode="auto">
          <a:xfrm rot="4884482">
            <a:off x="216694" y="1356519"/>
            <a:ext cx="411163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6" name="Google Shape;91;p2">
            <a:extLst>
              <a:ext uri="{FF2B5EF4-FFF2-40B4-BE49-F238E27FC236}">
                <a16:creationId xmlns:a16="http://schemas.microsoft.com/office/drawing/2014/main" id="{967FD840-D1AF-46C4-8F75-B639032B8C92}"/>
              </a:ext>
            </a:extLst>
          </p:cNvPr>
          <p:cNvSpPr/>
          <p:nvPr/>
        </p:nvSpPr>
        <p:spPr>
          <a:xfrm>
            <a:off x="830263" y="5649913"/>
            <a:ext cx="266700" cy="322262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7" name="Google Shape;92;p2">
            <a:extLst>
              <a:ext uri="{FF2B5EF4-FFF2-40B4-BE49-F238E27FC236}">
                <a16:creationId xmlns:a16="http://schemas.microsoft.com/office/drawing/2014/main" id="{7AC74F40-7FDA-4AC1-972E-5A7F48BF7838}"/>
              </a:ext>
            </a:extLst>
          </p:cNvPr>
          <p:cNvSpPr/>
          <p:nvPr/>
        </p:nvSpPr>
        <p:spPr>
          <a:xfrm>
            <a:off x="296863" y="3833813"/>
            <a:ext cx="250825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8" name="Google Shape;93;p2">
            <a:extLst>
              <a:ext uri="{FF2B5EF4-FFF2-40B4-BE49-F238E27FC236}">
                <a16:creationId xmlns:a16="http://schemas.microsoft.com/office/drawing/2014/main" id="{1E073A64-CE36-4DAC-94F3-1FE7E5330993}"/>
              </a:ext>
            </a:extLst>
          </p:cNvPr>
          <p:cNvSpPr/>
          <p:nvPr/>
        </p:nvSpPr>
        <p:spPr>
          <a:xfrm rot="10800000">
            <a:off x="8666163" y="4524375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89" name="Google Shape;94;p2">
            <a:extLst>
              <a:ext uri="{FF2B5EF4-FFF2-40B4-BE49-F238E27FC236}">
                <a16:creationId xmlns:a16="http://schemas.microsoft.com/office/drawing/2014/main" id="{C1D4431C-C053-42FE-ABAB-56D2160B0D6B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510213"/>
            <a:ext cx="698500" cy="1244600"/>
            <a:chOff x="1517975" y="4132611"/>
            <a:chExt cx="698732" cy="933635"/>
          </a:xfrm>
        </p:grpSpPr>
        <p:sp>
          <p:nvSpPr>
            <p:cNvPr id="90" name="Google Shape;95;p2">
              <a:extLst>
                <a:ext uri="{FF2B5EF4-FFF2-40B4-BE49-F238E27FC236}">
                  <a16:creationId xmlns:a16="http://schemas.microsoft.com/office/drawing/2014/main" id="{51E62193-E7CC-4B98-B236-CB0FFBB1FBAA}"/>
                </a:ext>
              </a:extLst>
            </p:cNvPr>
            <p:cNvSpPr/>
            <p:nvPr/>
          </p:nvSpPr>
          <p:spPr>
            <a:xfrm>
              <a:off x="1597376" y="4489869"/>
              <a:ext cx="138159" cy="1381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1" name="Google Shape;96;p2">
              <a:extLst>
                <a:ext uri="{FF2B5EF4-FFF2-40B4-BE49-F238E27FC236}">
                  <a16:creationId xmlns:a16="http://schemas.microsoft.com/office/drawing/2014/main" id="{E19512DB-02F6-48E1-A0FA-4D16A94EFBBD}"/>
                </a:ext>
              </a:extLst>
            </p:cNvPr>
            <p:cNvSpPr/>
            <p:nvPr/>
          </p:nvSpPr>
          <p:spPr>
            <a:xfrm>
              <a:off x="1932451" y="4188581"/>
              <a:ext cx="106397" cy="107177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2" name="Google Shape;97;p2">
              <a:extLst>
                <a:ext uri="{FF2B5EF4-FFF2-40B4-BE49-F238E27FC236}">
                  <a16:creationId xmlns:a16="http://schemas.microsoft.com/office/drawing/2014/main" id="{1B1201DE-C611-4B45-BF25-91B20A55E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98;p2">
              <a:extLst>
                <a:ext uri="{FF2B5EF4-FFF2-40B4-BE49-F238E27FC236}">
                  <a16:creationId xmlns:a16="http://schemas.microsoft.com/office/drawing/2014/main" id="{6B4A20D2-B8D1-47AF-BFC4-4763C76F1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99;p2">
              <a:extLst>
                <a:ext uri="{FF2B5EF4-FFF2-40B4-BE49-F238E27FC236}">
                  <a16:creationId xmlns:a16="http://schemas.microsoft.com/office/drawing/2014/main" id="{5DB94A13-B6C0-42B8-A076-5508ACA35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0;p2">
              <a:extLst>
                <a:ext uri="{FF2B5EF4-FFF2-40B4-BE49-F238E27FC236}">
                  <a16:creationId xmlns:a16="http://schemas.microsoft.com/office/drawing/2014/main" id="{5488A6DA-1B4C-4D70-AA52-E7CB064C7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1;p2">
              <a:extLst>
                <a:ext uri="{FF2B5EF4-FFF2-40B4-BE49-F238E27FC236}">
                  <a16:creationId xmlns:a16="http://schemas.microsoft.com/office/drawing/2014/main" id="{391C33B5-D8E5-4127-8B6D-2495EB7C0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97" name="Google Shape;102;p2">
            <a:extLst>
              <a:ext uri="{FF2B5EF4-FFF2-40B4-BE49-F238E27FC236}">
                <a16:creationId xmlns:a16="http://schemas.microsoft.com/office/drawing/2014/main" id="{CCE7E6F3-636B-41A7-9389-E0DA668B1FCF}"/>
              </a:ext>
            </a:extLst>
          </p:cNvPr>
          <p:cNvGrpSpPr>
            <a:grpSpLocks/>
          </p:cNvGrpSpPr>
          <p:nvPr/>
        </p:nvGrpSpPr>
        <p:grpSpPr bwMode="auto">
          <a:xfrm>
            <a:off x="830263" y="3128963"/>
            <a:ext cx="468312" cy="595312"/>
            <a:chOff x="984375" y="2346230"/>
            <a:chExt cx="468336" cy="446495"/>
          </a:xfrm>
        </p:grpSpPr>
        <p:sp>
          <p:nvSpPr>
            <p:cNvPr id="98" name="Google Shape;103;p2">
              <a:extLst>
                <a:ext uri="{FF2B5EF4-FFF2-40B4-BE49-F238E27FC236}">
                  <a16:creationId xmlns:a16="http://schemas.microsoft.com/office/drawing/2014/main" id="{72A53D8E-4A1D-4019-83D6-B12D80D07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4;p2">
              <a:extLst>
                <a:ext uri="{FF2B5EF4-FFF2-40B4-BE49-F238E27FC236}">
                  <a16:creationId xmlns:a16="http://schemas.microsoft.com/office/drawing/2014/main" id="{CA4FED0D-3BEA-4617-9206-C6CEE095A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5;p2">
              <a:extLst>
                <a:ext uri="{FF2B5EF4-FFF2-40B4-BE49-F238E27FC236}">
                  <a16:creationId xmlns:a16="http://schemas.microsoft.com/office/drawing/2014/main" id="{796EEB54-3960-4E0C-B25C-21252286A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6;p2">
              <a:extLst>
                <a:ext uri="{FF2B5EF4-FFF2-40B4-BE49-F238E27FC236}">
                  <a16:creationId xmlns:a16="http://schemas.microsoft.com/office/drawing/2014/main" id="{E6F4C719-5FB4-4273-A5F2-A5C93B52F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2" name="Google Shape;107;p2">
            <a:extLst>
              <a:ext uri="{FF2B5EF4-FFF2-40B4-BE49-F238E27FC236}">
                <a16:creationId xmlns:a16="http://schemas.microsoft.com/office/drawing/2014/main" id="{DFD01A12-2B96-4735-99E3-FDA27CB23B62}"/>
              </a:ext>
            </a:extLst>
          </p:cNvPr>
          <p:cNvSpPr>
            <a:spLocks/>
          </p:cNvSpPr>
          <p:nvPr/>
        </p:nvSpPr>
        <p:spPr bwMode="auto">
          <a:xfrm>
            <a:off x="2501900" y="5967413"/>
            <a:ext cx="249238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3" name="Google Shape;108;p2">
            <a:extLst>
              <a:ext uri="{FF2B5EF4-FFF2-40B4-BE49-F238E27FC236}">
                <a16:creationId xmlns:a16="http://schemas.microsoft.com/office/drawing/2014/main" id="{F4642446-A4AB-4865-A61C-2CDE992E00EC}"/>
              </a:ext>
            </a:extLst>
          </p:cNvPr>
          <p:cNvSpPr>
            <a:spLocks/>
          </p:cNvSpPr>
          <p:nvPr/>
        </p:nvSpPr>
        <p:spPr bwMode="auto">
          <a:xfrm>
            <a:off x="8362950" y="4140200"/>
            <a:ext cx="212725" cy="328613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4" name="Google Shape;109;p2">
            <a:extLst>
              <a:ext uri="{FF2B5EF4-FFF2-40B4-BE49-F238E27FC236}">
                <a16:creationId xmlns:a16="http://schemas.microsoft.com/office/drawing/2014/main" id="{184C4CA4-FECD-4527-9995-484359F8AFC7}"/>
              </a:ext>
            </a:extLst>
          </p:cNvPr>
          <p:cNvSpPr>
            <a:spLocks/>
          </p:cNvSpPr>
          <p:nvPr/>
        </p:nvSpPr>
        <p:spPr bwMode="auto">
          <a:xfrm>
            <a:off x="8578850" y="4470400"/>
            <a:ext cx="134938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5" name="Google Shape;110;p2">
            <a:extLst>
              <a:ext uri="{FF2B5EF4-FFF2-40B4-BE49-F238E27FC236}">
                <a16:creationId xmlns:a16="http://schemas.microsoft.com/office/drawing/2014/main" id="{97715FED-0EB3-4059-87F3-5EB6FE35CA31}"/>
              </a:ext>
            </a:extLst>
          </p:cNvPr>
          <p:cNvSpPr>
            <a:spLocks/>
          </p:cNvSpPr>
          <p:nvPr/>
        </p:nvSpPr>
        <p:spPr bwMode="auto">
          <a:xfrm>
            <a:off x="7197725" y="5967413"/>
            <a:ext cx="307975" cy="579437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6" name="Google Shape;111;p2">
            <a:extLst>
              <a:ext uri="{FF2B5EF4-FFF2-40B4-BE49-F238E27FC236}">
                <a16:creationId xmlns:a16="http://schemas.microsoft.com/office/drawing/2014/main" id="{146C2CC4-3473-41E4-A7DA-195D64F87400}"/>
              </a:ext>
            </a:extLst>
          </p:cNvPr>
          <p:cNvSpPr/>
          <p:nvPr/>
        </p:nvSpPr>
        <p:spPr>
          <a:xfrm>
            <a:off x="3817938" y="6224588"/>
            <a:ext cx="1508125" cy="649287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7" name="Google Shape;112;p2">
            <a:extLst>
              <a:ext uri="{FF2B5EF4-FFF2-40B4-BE49-F238E27FC236}">
                <a16:creationId xmlns:a16="http://schemas.microsoft.com/office/drawing/2014/main" id="{1E4C1B76-57D8-48FE-8892-57DA5F5E5DB3}"/>
              </a:ext>
            </a:extLst>
          </p:cNvPr>
          <p:cNvSpPr>
            <a:spLocks/>
          </p:cNvSpPr>
          <p:nvPr/>
        </p:nvSpPr>
        <p:spPr bwMode="auto">
          <a:xfrm>
            <a:off x="8623300" y="3389313"/>
            <a:ext cx="393700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08" name="Google Shape;113;p2">
            <a:extLst>
              <a:ext uri="{FF2B5EF4-FFF2-40B4-BE49-F238E27FC236}">
                <a16:creationId xmlns:a16="http://schemas.microsoft.com/office/drawing/2014/main" id="{4020F7B5-57BA-4CD3-9389-BC8C396371A5}"/>
              </a:ext>
            </a:extLst>
          </p:cNvPr>
          <p:cNvGrpSpPr>
            <a:grpSpLocks/>
          </p:cNvGrpSpPr>
          <p:nvPr/>
        </p:nvGrpSpPr>
        <p:grpSpPr bwMode="auto">
          <a:xfrm rot="8999956">
            <a:off x="8178800" y="96838"/>
            <a:ext cx="581025" cy="1244600"/>
            <a:chOff x="304350" y="3911000"/>
            <a:chExt cx="581394" cy="933655"/>
          </a:xfrm>
        </p:grpSpPr>
        <p:sp>
          <p:nvSpPr>
            <p:cNvPr id="109" name="Google Shape;114;p2">
              <a:extLst>
                <a:ext uri="{FF2B5EF4-FFF2-40B4-BE49-F238E27FC236}">
                  <a16:creationId xmlns:a16="http://schemas.microsoft.com/office/drawing/2014/main" id="{081642A8-0B22-410A-9B43-9F4FF5B4A31B}"/>
                </a:ext>
              </a:extLst>
            </p:cNvPr>
            <p:cNvSpPr/>
            <p:nvPr/>
          </p:nvSpPr>
          <p:spPr>
            <a:xfrm>
              <a:off x="320500" y="4009998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0" name="Google Shape;115;p2">
              <a:extLst>
                <a:ext uri="{FF2B5EF4-FFF2-40B4-BE49-F238E27FC236}">
                  <a16:creationId xmlns:a16="http://schemas.microsoft.com/office/drawing/2014/main" id="{BD722921-8808-4EEC-A323-5B3C2B7D0032}"/>
                </a:ext>
              </a:extLst>
            </p:cNvPr>
            <p:cNvSpPr/>
            <p:nvPr/>
          </p:nvSpPr>
          <p:spPr>
            <a:xfrm>
              <a:off x="461364" y="4071102"/>
              <a:ext cx="96898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1" name="Google Shape;116;p2">
              <a:extLst>
                <a:ext uri="{FF2B5EF4-FFF2-40B4-BE49-F238E27FC236}">
                  <a16:creationId xmlns:a16="http://schemas.microsoft.com/office/drawing/2014/main" id="{DC5F6DB9-AC77-4EE5-AB05-6CA72E78F55C}"/>
                </a:ext>
              </a:extLst>
            </p:cNvPr>
            <p:cNvSpPr/>
            <p:nvPr/>
          </p:nvSpPr>
          <p:spPr>
            <a:xfrm>
              <a:off x="321297" y="4207307"/>
              <a:ext cx="146143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2" name="Google Shape;117;p2">
              <a:extLst>
                <a:ext uri="{FF2B5EF4-FFF2-40B4-BE49-F238E27FC236}">
                  <a16:creationId xmlns:a16="http://schemas.microsoft.com/office/drawing/2014/main" id="{E32E7E1D-C4FE-4F2E-B4B8-438D438F2B61}"/>
                </a:ext>
              </a:extLst>
            </p:cNvPr>
            <p:cNvSpPr/>
            <p:nvPr/>
          </p:nvSpPr>
          <p:spPr>
            <a:xfrm>
              <a:off x="510322" y="4212009"/>
              <a:ext cx="111196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3" name="Google Shape;118;p2">
              <a:extLst>
                <a:ext uri="{FF2B5EF4-FFF2-40B4-BE49-F238E27FC236}">
                  <a16:creationId xmlns:a16="http://schemas.microsoft.com/office/drawing/2014/main" id="{D908FA27-207A-4747-9FF6-7B547096179A}"/>
                </a:ext>
              </a:extLst>
            </p:cNvPr>
            <p:cNvSpPr/>
            <p:nvPr/>
          </p:nvSpPr>
          <p:spPr>
            <a:xfrm>
              <a:off x="336497" y="4423206"/>
              <a:ext cx="233510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4" name="Google Shape;119;p2">
              <a:extLst>
                <a:ext uri="{FF2B5EF4-FFF2-40B4-BE49-F238E27FC236}">
                  <a16:creationId xmlns:a16="http://schemas.microsoft.com/office/drawing/2014/main" id="{673C3D9C-85D9-462D-9567-B7564CF291B0}"/>
                </a:ext>
              </a:extLst>
            </p:cNvPr>
            <p:cNvSpPr/>
            <p:nvPr/>
          </p:nvSpPr>
          <p:spPr>
            <a:xfrm>
              <a:off x="611124" y="4339857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5" name="Google Shape;120;p2">
              <a:extLst>
                <a:ext uri="{FF2B5EF4-FFF2-40B4-BE49-F238E27FC236}">
                  <a16:creationId xmlns:a16="http://schemas.microsoft.com/office/drawing/2014/main" id="{FA1AD6A0-1A7E-4EE7-AF02-0460AD09DCD2}"/>
                </a:ext>
              </a:extLst>
            </p:cNvPr>
            <p:cNvSpPr/>
            <p:nvPr/>
          </p:nvSpPr>
          <p:spPr>
            <a:xfrm>
              <a:off x="370322" y="4549251"/>
              <a:ext cx="295463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6" name="Google Shape;121;p2">
              <a:extLst>
                <a:ext uri="{FF2B5EF4-FFF2-40B4-BE49-F238E27FC236}">
                  <a16:creationId xmlns:a16="http://schemas.microsoft.com/office/drawing/2014/main" id="{E1AB32B8-E7D8-454E-B871-CE5B28CDD270}"/>
                </a:ext>
              </a:extLst>
            </p:cNvPr>
            <p:cNvSpPr/>
            <p:nvPr/>
          </p:nvSpPr>
          <p:spPr>
            <a:xfrm>
              <a:off x="731723" y="4540011"/>
              <a:ext cx="127081" cy="19411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7" name="Google Shape;122;p2">
              <a:extLst>
                <a:ext uri="{FF2B5EF4-FFF2-40B4-BE49-F238E27FC236}">
                  <a16:creationId xmlns:a16="http://schemas.microsoft.com/office/drawing/2014/main" id="{3AA1BF0C-2E14-4BFA-9A0B-E87F33EF0409}"/>
                </a:ext>
              </a:extLst>
            </p:cNvPr>
            <p:cNvSpPr/>
            <p:nvPr/>
          </p:nvSpPr>
          <p:spPr>
            <a:xfrm>
              <a:off x="437937" y="4694802"/>
              <a:ext cx="330410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8" name="Google Shape;123;p2">
              <a:extLst>
                <a:ext uri="{FF2B5EF4-FFF2-40B4-BE49-F238E27FC236}">
                  <a16:creationId xmlns:a16="http://schemas.microsoft.com/office/drawing/2014/main" id="{3A66F436-D59F-4B2B-8046-8C58F51BC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19" name="Google Shape;124;p2">
            <a:extLst>
              <a:ext uri="{FF2B5EF4-FFF2-40B4-BE49-F238E27FC236}">
                <a16:creationId xmlns:a16="http://schemas.microsoft.com/office/drawing/2014/main" id="{1AA04373-A9DF-4CF1-ADF2-2FD4B384FA23}"/>
              </a:ext>
            </a:extLst>
          </p:cNvPr>
          <p:cNvGrpSpPr>
            <a:grpSpLocks/>
          </p:cNvGrpSpPr>
          <p:nvPr/>
        </p:nvGrpSpPr>
        <p:grpSpPr bwMode="auto">
          <a:xfrm>
            <a:off x="6413500" y="274638"/>
            <a:ext cx="698500" cy="889000"/>
            <a:chOff x="984375" y="2346230"/>
            <a:chExt cx="468336" cy="446495"/>
          </a:xfrm>
        </p:grpSpPr>
        <p:sp>
          <p:nvSpPr>
            <p:cNvPr id="120" name="Google Shape;125;p2">
              <a:extLst>
                <a:ext uri="{FF2B5EF4-FFF2-40B4-BE49-F238E27FC236}">
                  <a16:creationId xmlns:a16="http://schemas.microsoft.com/office/drawing/2014/main" id="{59423AEA-9890-4237-9AE9-AB635CD2AF3B}"/>
                </a:ext>
              </a:extLst>
            </p:cNvPr>
            <p:cNvSpPr/>
            <p:nvPr/>
          </p:nvSpPr>
          <p:spPr>
            <a:xfrm>
              <a:off x="1139777" y="2346230"/>
              <a:ext cx="312934" cy="368358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1" name="Google Shape;126;p2">
              <a:extLst>
                <a:ext uri="{FF2B5EF4-FFF2-40B4-BE49-F238E27FC236}">
                  <a16:creationId xmlns:a16="http://schemas.microsoft.com/office/drawing/2014/main" id="{4C2BA756-D096-4A54-A552-6F1DC7285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7;p2">
              <a:extLst>
                <a:ext uri="{FF2B5EF4-FFF2-40B4-BE49-F238E27FC236}">
                  <a16:creationId xmlns:a16="http://schemas.microsoft.com/office/drawing/2014/main" id="{67665DCF-71BB-464E-8372-91D5D2BFF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28;p2">
              <a:extLst>
                <a:ext uri="{FF2B5EF4-FFF2-40B4-BE49-F238E27FC236}">
                  <a16:creationId xmlns:a16="http://schemas.microsoft.com/office/drawing/2014/main" id="{C28598DD-FE0A-4355-A0D3-AB7E2BBEA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4" name="Google Shape;129;p2">
            <a:extLst>
              <a:ext uri="{FF2B5EF4-FFF2-40B4-BE49-F238E27FC236}">
                <a16:creationId xmlns:a16="http://schemas.microsoft.com/office/drawing/2014/main" id="{5584E26D-5CFE-4D8F-B356-E064CAA282CB}"/>
              </a:ext>
            </a:extLst>
          </p:cNvPr>
          <p:cNvGrpSpPr>
            <a:grpSpLocks/>
          </p:cNvGrpSpPr>
          <p:nvPr/>
        </p:nvGrpSpPr>
        <p:grpSpPr bwMode="auto">
          <a:xfrm>
            <a:off x="7408863" y="2614613"/>
            <a:ext cx="1166812" cy="976312"/>
            <a:chOff x="6925510" y="205316"/>
            <a:chExt cx="905688" cy="530354"/>
          </a:xfrm>
        </p:grpSpPr>
        <p:sp>
          <p:nvSpPr>
            <p:cNvPr id="125" name="Google Shape;130;p2">
              <a:extLst>
                <a:ext uri="{FF2B5EF4-FFF2-40B4-BE49-F238E27FC236}">
                  <a16:creationId xmlns:a16="http://schemas.microsoft.com/office/drawing/2014/main" id="{98D7D290-B210-497B-A134-4B2FC44EA943}"/>
                </a:ext>
              </a:extLst>
            </p:cNvPr>
            <p:cNvSpPr/>
            <p:nvPr/>
          </p:nvSpPr>
          <p:spPr>
            <a:xfrm>
              <a:off x="7093093" y="213077"/>
              <a:ext cx="569290" cy="51569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6" name="Google Shape;131;p2">
              <a:extLst>
                <a:ext uri="{FF2B5EF4-FFF2-40B4-BE49-F238E27FC236}">
                  <a16:creationId xmlns:a16="http://schemas.microsoft.com/office/drawing/2014/main" id="{BEF1FCCD-E3FE-4FB4-9A7F-4677E2DF7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2;p2">
              <a:extLst>
                <a:ext uri="{FF2B5EF4-FFF2-40B4-BE49-F238E27FC236}">
                  <a16:creationId xmlns:a16="http://schemas.microsoft.com/office/drawing/2014/main" id="{B0D7765C-6C25-4D1C-A5E7-5759A1273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3;p2">
              <a:extLst>
                <a:ext uri="{FF2B5EF4-FFF2-40B4-BE49-F238E27FC236}">
                  <a16:creationId xmlns:a16="http://schemas.microsoft.com/office/drawing/2014/main" id="{074EFFD7-FF40-41EE-AB7F-1F769CD75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4;p2">
              <a:extLst>
                <a:ext uri="{FF2B5EF4-FFF2-40B4-BE49-F238E27FC236}">
                  <a16:creationId xmlns:a16="http://schemas.microsoft.com/office/drawing/2014/main" id="{476453C0-E04E-4078-81BF-3F646B579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5;p2">
              <a:extLst>
                <a:ext uri="{FF2B5EF4-FFF2-40B4-BE49-F238E27FC236}">
                  <a16:creationId xmlns:a16="http://schemas.microsoft.com/office/drawing/2014/main" id="{02AA4374-3D28-4052-AB45-75D2BC3EF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1" name="Google Shape;136;p2">
            <a:extLst>
              <a:ext uri="{FF2B5EF4-FFF2-40B4-BE49-F238E27FC236}">
                <a16:creationId xmlns:a16="http://schemas.microsoft.com/office/drawing/2014/main" id="{9F17853C-A545-471A-A754-9AE6834BAE75}"/>
              </a:ext>
            </a:extLst>
          </p:cNvPr>
          <p:cNvSpPr/>
          <p:nvPr/>
        </p:nvSpPr>
        <p:spPr>
          <a:xfrm>
            <a:off x="7519988" y="4060825"/>
            <a:ext cx="250825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2" name="Google Shape;137;p2">
            <a:extLst>
              <a:ext uri="{FF2B5EF4-FFF2-40B4-BE49-F238E27FC236}">
                <a16:creationId xmlns:a16="http://schemas.microsoft.com/office/drawing/2014/main" id="{3725C16B-9935-422F-A2DE-DCE3800C6455}"/>
              </a:ext>
            </a:extLst>
          </p:cNvPr>
          <p:cNvSpPr>
            <a:spLocks/>
          </p:cNvSpPr>
          <p:nvPr/>
        </p:nvSpPr>
        <p:spPr bwMode="auto">
          <a:xfrm>
            <a:off x="6637338" y="5646738"/>
            <a:ext cx="250825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33" name="Google Shape;138;p2">
            <a:extLst>
              <a:ext uri="{FF2B5EF4-FFF2-40B4-BE49-F238E27FC236}">
                <a16:creationId xmlns:a16="http://schemas.microsoft.com/office/drawing/2014/main" id="{B2E08261-9EFC-4E10-8DEA-575B70EB498F}"/>
              </a:ext>
            </a:extLst>
          </p:cNvPr>
          <p:cNvSpPr>
            <a:spLocks/>
          </p:cNvSpPr>
          <p:nvPr/>
        </p:nvSpPr>
        <p:spPr bwMode="auto">
          <a:xfrm>
            <a:off x="6259513" y="6211888"/>
            <a:ext cx="268287" cy="322262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34" name="Google Shape;139;p2">
            <a:extLst>
              <a:ext uri="{FF2B5EF4-FFF2-40B4-BE49-F238E27FC236}">
                <a16:creationId xmlns:a16="http://schemas.microsoft.com/office/drawing/2014/main" id="{8825EA3C-7D80-444B-8287-C5037AE3DED4}"/>
              </a:ext>
            </a:extLst>
          </p:cNvPr>
          <p:cNvSpPr>
            <a:spLocks/>
          </p:cNvSpPr>
          <p:nvPr/>
        </p:nvSpPr>
        <p:spPr bwMode="auto">
          <a:xfrm>
            <a:off x="5648325" y="554038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845467"/>
            <a:ext cx="4753800" cy="280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4678233"/>
            <a:ext cx="3807900" cy="67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8952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5;p3">
            <a:extLst>
              <a:ext uri="{FF2B5EF4-FFF2-40B4-BE49-F238E27FC236}">
                <a16:creationId xmlns:a16="http://schemas.microsoft.com/office/drawing/2014/main" id="{3896D973-79F5-4CCA-9AFD-609C3E5399CB}"/>
              </a:ext>
            </a:extLst>
          </p:cNvPr>
          <p:cNvSpPr/>
          <p:nvPr/>
        </p:nvSpPr>
        <p:spPr>
          <a:xfrm>
            <a:off x="7650163" y="2662238"/>
            <a:ext cx="249237" cy="330200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146;p3">
            <a:extLst>
              <a:ext uri="{FF2B5EF4-FFF2-40B4-BE49-F238E27FC236}">
                <a16:creationId xmlns:a16="http://schemas.microsoft.com/office/drawing/2014/main" id="{24AE055D-18DB-432F-BDA4-1546EFFF1977}"/>
              </a:ext>
            </a:extLst>
          </p:cNvPr>
          <p:cNvSpPr>
            <a:spLocks/>
          </p:cNvSpPr>
          <p:nvPr/>
        </p:nvSpPr>
        <p:spPr bwMode="auto">
          <a:xfrm rot="19198952">
            <a:off x="7613650" y="4176713"/>
            <a:ext cx="330200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7" name="Google Shape;147;p3">
            <a:extLst>
              <a:ext uri="{FF2B5EF4-FFF2-40B4-BE49-F238E27FC236}">
                <a16:creationId xmlns:a16="http://schemas.microsoft.com/office/drawing/2014/main" id="{BA3E2A60-2CD0-45B0-A786-659FC31F6C6B}"/>
              </a:ext>
            </a:extLst>
          </p:cNvPr>
          <p:cNvGrpSpPr>
            <a:grpSpLocks/>
          </p:cNvGrpSpPr>
          <p:nvPr/>
        </p:nvGrpSpPr>
        <p:grpSpPr bwMode="auto">
          <a:xfrm rot="-640298">
            <a:off x="7143750" y="1066800"/>
            <a:ext cx="947738" cy="1204913"/>
            <a:chOff x="984375" y="2346230"/>
            <a:chExt cx="468336" cy="446495"/>
          </a:xfrm>
        </p:grpSpPr>
        <p:sp>
          <p:nvSpPr>
            <p:cNvPr id="8" name="Google Shape;148;p3">
              <a:extLst>
                <a:ext uri="{FF2B5EF4-FFF2-40B4-BE49-F238E27FC236}">
                  <a16:creationId xmlns:a16="http://schemas.microsoft.com/office/drawing/2014/main" id="{A6B3D1AB-629A-4826-9A92-A6F45C8D7C5B}"/>
                </a:ext>
              </a:extLst>
            </p:cNvPr>
            <p:cNvSpPr/>
            <p:nvPr/>
          </p:nvSpPr>
          <p:spPr>
            <a:xfrm>
              <a:off x="1131462" y="2340985"/>
              <a:ext cx="313009" cy="368255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149;p3">
              <a:extLst>
                <a:ext uri="{FF2B5EF4-FFF2-40B4-BE49-F238E27FC236}">
                  <a16:creationId xmlns:a16="http://schemas.microsoft.com/office/drawing/2014/main" id="{54C8DF55-4D53-4C74-B001-FA115BD79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150;p3">
              <a:extLst>
                <a:ext uri="{FF2B5EF4-FFF2-40B4-BE49-F238E27FC236}">
                  <a16:creationId xmlns:a16="http://schemas.microsoft.com/office/drawing/2014/main" id="{0CF852CF-C78C-4891-92C3-415CBF1D7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51;p3">
              <a:extLst>
                <a:ext uri="{FF2B5EF4-FFF2-40B4-BE49-F238E27FC236}">
                  <a16:creationId xmlns:a16="http://schemas.microsoft.com/office/drawing/2014/main" id="{4C398170-8653-4439-BBEE-A60831EDA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" name="Google Shape;152;p3">
            <a:extLst>
              <a:ext uri="{FF2B5EF4-FFF2-40B4-BE49-F238E27FC236}">
                <a16:creationId xmlns:a16="http://schemas.microsoft.com/office/drawing/2014/main" id="{49CD2A55-3E08-4E0F-B9BD-DA84046F6DB0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4438650"/>
            <a:ext cx="1155700" cy="2060575"/>
            <a:chOff x="1517975" y="4132611"/>
            <a:chExt cx="698732" cy="933635"/>
          </a:xfrm>
        </p:grpSpPr>
        <p:sp>
          <p:nvSpPr>
            <p:cNvPr id="13" name="Google Shape;153;p3">
              <a:extLst>
                <a:ext uri="{FF2B5EF4-FFF2-40B4-BE49-F238E27FC236}">
                  <a16:creationId xmlns:a16="http://schemas.microsoft.com/office/drawing/2014/main" id="{5520F5FC-BD31-49EC-8613-DB377BEDA720}"/>
                </a:ext>
              </a:extLst>
            </p:cNvPr>
            <p:cNvSpPr/>
            <p:nvPr/>
          </p:nvSpPr>
          <p:spPr>
            <a:xfrm>
              <a:off x="1597638" y="4490097"/>
              <a:ext cx="138211" cy="138103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154;p3">
              <a:extLst>
                <a:ext uri="{FF2B5EF4-FFF2-40B4-BE49-F238E27FC236}">
                  <a16:creationId xmlns:a16="http://schemas.microsoft.com/office/drawing/2014/main" id="{B545EF61-54F0-4BF8-82D6-763E52A51D03}"/>
                </a:ext>
              </a:extLst>
            </p:cNvPr>
            <p:cNvSpPr/>
            <p:nvPr/>
          </p:nvSpPr>
          <p:spPr>
            <a:xfrm>
              <a:off x="1932607" y="4188715"/>
              <a:ext cx="106538" cy="106455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Google Shape;155;p3">
              <a:extLst>
                <a:ext uri="{FF2B5EF4-FFF2-40B4-BE49-F238E27FC236}">
                  <a16:creationId xmlns:a16="http://schemas.microsoft.com/office/drawing/2014/main" id="{EE361A45-CD46-4749-99F6-B19F2A1E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56;p3">
              <a:extLst>
                <a:ext uri="{FF2B5EF4-FFF2-40B4-BE49-F238E27FC236}">
                  <a16:creationId xmlns:a16="http://schemas.microsoft.com/office/drawing/2014/main" id="{51A698A2-FF77-4A51-B9CA-4A8875ABF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57;p3">
              <a:extLst>
                <a:ext uri="{FF2B5EF4-FFF2-40B4-BE49-F238E27FC236}">
                  <a16:creationId xmlns:a16="http://schemas.microsoft.com/office/drawing/2014/main" id="{9DC4C789-01E9-41D8-8AB2-FCB935BCC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58;p3">
              <a:extLst>
                <a:ext uri="{FF2B5EF4-FFF2-40B4-BE49-F238E27FC236}">
                  <a16:creationId xmlns:a16="http://schemas.microsoft.com/office/drawing/2014/main" id="{14833DA1-18E4-4EB9-AA86-8C5CB2FA4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59;p3">
              <a:extLst>
                <a:ext uri="{FF2B5EF4-FFF2-40B4-BE49-F238E27FC236}">
                  <a16:creationId xmlns:a16="http://schemas.microsoft.com/office/drawing/2014/main" id="{2F072558-9B95-44B7-92CF-88641A57E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160;p3">
            <a:extLst>
              <a:ext uri="{FF2B5EF4-FFF2-40B4-BE49-F238E27FC236}">
                <a16:creationId xmlns:a16="http://schemas.microsoft.com/office/drawing/2014/main" id="{B4DDDBCB-DAAD-4ECC-8EC0-921FBBD8C773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439738"/>
            <a:ext cx="1098550" cy="1484312"/>
            <a:chOff x="918850" y="1629150"/>
            <a:chExt cx="442250" cy="453124"/>
          </a:xfrm>
        </p:grpSpPr>
        <p:sp>
          <p:nvSpPr>
            <p:cNvPr id="21" name="Google Shape;161;p3">
              <a:extLst>
                <a:ext uri="{FF2B5EF4-FFF2-40B4-BE49-F238E27FC236}">
                  <a16:creationId xmlns:a16="http://schemas.microsoft.com/office/drawing/2014/main" id="{A07F5575-F342-4C1D-B796-2C34C1D1D255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Google Shape;162;p3">
              <a:extLst>
                <a:ext uri="{FF2B5EF4-FFF2-40B4-BE49-F238E27FC236}">
                  <a16:creationId xmlns:a16="http://schemas.microsoft.com/office/drawing/2014/main" id="{E5CAB7E7-4F5C-4816-AA8A-D07352411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63;p3">
              <a:extLst>
                <a:ext uri="{FF2B5EF4-FFF2-40B4-BE49-F238E27FC236}">
                  <a16:creationId xmlns:a16="http://schemas.microsoft.com/office/drawing/2014/main" id="{071947D1-6632-4466-8B4D-5D870A1A9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64;p3">
              <a:extLst>
                <a:ext uri="{FF2B5EF4-FFF2-40B4-BE49-F238E27FC236}">
                  <a16:creationId xmlns:a16="http://schemas.microsoft.com/office/drawing/2014/main" id="{ECE2CA16-E500-4478-BC41-ED4CA6B5D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65;p3">
              <a:extLst>
                <a:ext uri="{FF2B5EF4-FFF2-40B4-BE49-F238E27FC236}">
                  <a16:creationId xmlns:a16="http://schemas.microsoft.com/office/drawing/2014/main" id="{CAC1DB22-07D6-42C4-A011-58695742F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66;p3">
              <a:extLst>
                <a:ext uri="{FF2B5EF4-FFF2-40B4-BE49-F238E27FC236}">
                  <a16:creationId xmlns:a16="http://schemas.microsoft.com/office/drawing/2014/main" id="{BDA424B8-EF88-493F-9E42-1BDE0D08C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67;p3">
              <a:extLst>
                <a:ext uri="{FF2B5EF4-FFF2-40B4-BE49-F238E27FC236}">
                  <a16:creationId xmlns:a16="http://schemas.microsoft.com/office/drawing/2014/main" id="{7FCF976E-0FF1-48F1-A466-FA9646982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68;p3">
              <a:extLst>
                <a:ext uri="{FF2B5EF4-FFF2-40B4-BE49-F238E27FC236}">
                  <a16:creationId xmlns:a16="http://schemas.microsoft.com/office/drawing/2014/main" id="{3E44236A-5C78-45CA-B044-41DE63FDF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69;p3">
              <a:extLst>
                <a:ext uri="{FF2B5EF4-FFF2-40B4-BE49-F238E27FC236}">
                  <a16:creationId xmlns:a16="http://schemas.microsoft.com/office/drawing/2014/main" id="{B154D389-8B0F-4164-BE9D-E5C84581A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70;p3">
              <a:extLst>
                <a:ext uri="{FF2B5EF4-FFF2-40B4-BE49-F238E27FC236}">
                  <a16:creationId xmlns:a16="http://schemas.microsoft.com/office/drawing/2014/main" id="{6C50C155-3A3C-47A7-8036-987F8E0FF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71;p3">
              <a:extLst>
                <a:ext uri="{FF2B5EF4-FFF2-40B4-BE49-F238E27FC236}">
                  <a16:creationId xmlns:a16="http://schemas.microsoft.com/office/drawing/2014/main" id="{B41425E0-A779-40CE-A510-8CBA3CAE7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72;p3">
              <a:extLst>
                <a:ext uri="{FF2B5EF4-FFF2-40B4-BE49-F238E27FC236}">
                  <a16:creationId xmlns:a16="http://schemas.microsoft.com/office/drawing/2014/main" id="{A5751379-F40D-4F4C-BC2A-99295C41C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3" name="Google Shape;173;p3">
            <a:extLst>
              <a:ext uri="{FF2B5EF4-FFF2-40B4-BE49-F238E27FC236}">
                <a16:creationId xmlns:a16="http://schemas.microsoft.com/office/drawing/2014/main" id="{D297DB8C-2D64-4C7D-A6D3-F12AB4C40ABE}"/>
              </a:ext>
            </a:extLst>
          </p:cNvPr>
          <p:cNvSpPr>
            <a:spLocks/>
          </p:cNvSpPr>
          <p:nvPr/>
        </p:nvSpPr>
        <p:spPr bwMode="auto">
          <a:xfrm>
            <a:off x="430213" y="4545013"/>
            <a:ext cx="180975" cy="238125"/>
          </a:xfrm>
          <a:custGeom>
            <a:avLst/>
            <a:gdLst>
              <a:gd name="T0" fmla="*/ 2147483646 w 7736"/>
              <a:gd name="T1" fmla="*/ 2147483646 h 6918"/>
              <a:gd name="T2" fmla="*/ 2147483646 w 7736"/>
              <a:gd name="T3" fmla="*/ 2147483646 h 6918"/>
              <a:gd name="T4" fmla="*/ 2147483646 w 7736"/>
              <a:gd name="T5" fmla="*/ 2147483646 h 6918"/>
              <a:gd name="T6" fmla="*/ 2147483646 w 7736"/>
              <a:gd name="T7" fmla="*/ 2147483646 h 6918"/>
              <a:gd name="T8" fmla="*/ 2147483646 w 7736"/>
              <a:gd name="T9" fmla="*/ 2147483646 h 6918"/>
              <a:gd name="T10" fmla="*/ 2147483646 w 7736"/>
              <a:gd name="T11" fmla="*/ 2147483646 h 6918"/>
              <a:gd name="T12" fmla="*/ 2147483646 w 7736"/>
              <a:gd name="T13" fmla="*/ 2147483646 h 6918"/>
              <a:gd name="T14" fmla="*/ 2147483646 w 7736"/>
              <a:gd name="T15" fmla="*/ 2147483646 h 6918"/>
              <a:gd name="T16" fmla="*/ 2147483646 w 7736"/>
              <a:gd name="T17" fmla="*/ 2147483646 h 6918"/>
              <a:gd name="T18" fmla="*/ 2147483646 w 7736"/>
              <a:gd name="T19" fmla="*/ 2147483646 h 6918"/>
              <a:gd name="T20" fmla="*/ 2147483646 w 7736"/>
              <a:gd name="T21" fmla="*/ 2147483646 h 6918"/>
              <a:gd name="T22" fmla="*/ 2147483646 w 7736"/>
              <a:gd name="T23" fmla="*/ 2147483646 h 6918"/>
              <a:gd name="T24" fmla="*/ 2147483646 w 7736"/>
              <a:gd name="T25" fmla="*/ 2147483646 h 6918"/>
              <a:gd name="T26" fmla="*/ 2147483646 w 7736"/>
              <a:gd name="T27" fmla="*/ 2147483646 h 6918"/>
              <a:gd name="T28" fmla="*/ 2147483646 w 7736"/>
              <a:gd name="T29" fmla="*/ 2147483646 h 6918"/>
              <a:gd name="T30" fmla="*/ 2147483646 w 7736"/>
              <a:gd name="T31" fmla="*/ 2147483646 h 6918"/>
              <a:gd name="T32" fmla="*/ 2147483646 w 7736"/>
              <a:gd name="T33" fmla="*/ 2147483646 h 69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4" name="Google Shape;174;p3">
            <a:extLst>
              <a:ext uri="{FF2B5EF4-FFF2-40B4-BE49-F238E27FC236}">
                <a16:creationId xmlns:a16="http://schemas.microsoft.com/office/drawing/2014/main" id="{8ACD07BD-92DB-43C4-A365-B46C235B7FA6}"/>
              </a:ext>
            </a:extLst>
          </p:cNvPr>
          <p:cNvSpPr/>
          <p:nvPr/>
        </p:nvSpPr>
        <p:spPr>
          <a:xfrm>
            <a:off x="-4763" y="1562100"/>
            <a:ext cx="7239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5" name="Google Shape;175;p3">
            <a:extLst>
              <a:ext uri="{FF2B5EF4-FFF2-40B4-BE49-F238E27FC236}">
                <a16:creationId xmlns:a16="http://schemas.microsoft.com/office/drawing/2014/main" id="{1C13183E-3ADB-4678-8D68-B8651B4F4619}"/>
              </a:ext>
            </a:extLst>
          </p:cNvPr>
          <p:cNvSpPr>
            <a:spLocks/>
          </p:cNvSpPr>
          <p:nvPr/>
        </p:nvSpPr>
        <p:spPr bwMode="auto">
          <a:xfrm>
            <a:off x="1022350" y="2146300"/>
            <a:ext cx="282575" cy="37147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6" name="Google Shape;176;p3">
            <a:extLst>
              <a:ext uri="{FF2B5EF4-FFF2-40B4-BE49-F238E27FC236}">
                <a16:creationId xmlns:a16="http://schemas.microsoft.com/office/drawing/2014/main" id="{82EC2810-94FB-4802-8562-ADD75667D5ED}"/>
              </a:ext>
            </a:extLst>
          </p:cNvPr>
          <p:cNvSpPr/>
          <p:nvPr/>
        </p:nvSpPr>
        <p:spPr>
          <a:xfrm>
            <a:off x="719138" y="2905125"/>
            <a:ext cx="282575" cy="327025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7" name="Google Shape;177;p3">
            <a:extLst>
              <a:ext uri="{FF2B5EF4-FFF2-40B4-BE49-F238E27FC236}">
                <a16:creationId xmlns:a16="http://schemas.microsoft.com/office/drawing/2014/main" id="{010214FE-178E-4340-8D37-2AF6D39D5602}"/>
              </a:ext>
            </a:extLst>
          </p:cNvPr>
          <p:cNvSpPr>
            <a:spLocks/>
          </p:cNvSpPr>
          <p:nvPr/>
        </p:nvSpPr>
        <p:spPr bwMode="auto">
          <a:xfrm>
            <a:off x="8382000" y="3938588"/>
            <a:ext cx="214313" cy="33337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8" name="Google Shape;178;p3">
            <a:extLst>
              <a:ext uri="{FF2B5EF4-FFF2-40B4-BE49-F238E27FC236}">
                <a16:creationId xmlns:a16="http://schemas.microsoft.com/office/drawing/2014/main" id="{8238C5FD-5AC6-4987-8206-7A288ECCE930}"/>
              </a:ext>
            </a:extLst>
          </p:cNvPr>
          <p:cNvSpPr>
            <a:spLocks/>
          </p:cNvSpPr>
          <p:nvPr/>
        </p:nvSpPr>
        <p:spPr bwMode="auto">
          <a:xfrm>
            <a:off x="8601075" y="4273550"/>
            <a:ext cx="136525" cy="211138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9" name="Google Shape;179;p3">
            <a:extLst>
              <a:ext uri="{FF2B5EF4-FFF2-40B4-BE49-F238E27FC236}">
                <a16:creationId xmlns:a16="http://schemas.microsoft.com/office/drawing/2014/main" id="{5A335F22-A994-4E8D-A153-A9C6FBD3E562}"/>
              </a:ext>
            </a:extLst>
          </p:cNvPr>
          <p:cNvSpPr>
            <a:spLocks/>
          </p:cNvSpPr>
          <p:nvPr/>
        </p:nvSpPr>
        <p:spPr bwMode="auto">
          <a:xfrm rot="737986">
            <a:off x="882650" y="3776663"/>
            <a:ext cx="374650" cy="658812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0" name="Google Shape;180;p3">
            <a:extLst>
              <a:ext uri="{FF2B5EF4-FFF2-40B4-BE49-F238E27FC236}">
                <a16:creationId xmlns:a16="http://schemas.microsoft.com/office/drawing/2014/main" id="{F87D2CA9-F9E2-43BD-9472-BB5F966AEDB2}"/>
              </a:ext>
            </a:extLst>
          </p:cNvPr>
          <p:cNvSpPr>
            <a:spLocks/>
          </p:cNvSpPr>
          <p:nvPr/>
        </p:nvSpPr>
        <p:spPr bwMode="auto">
          <a:xfrm>
            <a:off x="180975" y="295275"/>
            <a:ext cx="180975" cy="2397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1" name="Google Shape;181;p3">
            <a:extLst>
              <a:ext uri="{FF2B5EF4-FFF2-40B4-BE49-F238E27FC236}">
                <a16:creationId xmlns:a16="http://schemas.microsoft.com/office/drawing/2014/main" id="{BB4EAB95-BBED-43CF-9D7A-7B84F2E7EF61}"/>
              </a:ext>
            </a:extLst>
          </p:cNvPr>
          <p:cNvSpPr/>
          <p:nvPr/>
        </p:nvSpPr>
        <p:spPr>
          <a:xfrm>
            <a:off x="7572375" y="357188"/>
            <a:ext cx="274638" cy="319087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42" name="Google Shape;182;p3">
            <a:extLst>
              <a:ext uri="{FF2B5EF4-FFF2-40B4-BE49-F238E27FC236}">
                <a16:creationId xmlns:a16="http://schemas.microsoft.com/office/drawing/2014/main" id="{884F05CF-1E3C-4396-BF59-F2F6F7019251}"/>
              </a:ext>
            </a:extLst>
          </p:cNvPr>
          <p:cNvGrpSpPr>
            <a:grpSpLocks/>
          </p:cNvGrpSpPr>
          <p:nvPr/>
        </p:nvGrpSpPr>
        <p:grpSpPr bwMode="auto">
          <a:xfrm rot="18434104" flipH="1">
            <a:off x="8222456" y="2185195"/>
            <a:ext cx="593725" cy="715962"/>
            <a:chOff x="304350" y="3911000"/>
            <a:chExt cx="581394" cy="933655"/>
          </a:xfrm>
        </p:grpSpPr>
        <p:sp>
          <p:nvSpPr>
            <p:cNvPr id="43" name="Google Shape;183;p3">
              <a:extLst>
                <a:ext uri="{FF2B5EF4-FFF2-40B4-BE49-F238E27FC236}">
                  <a16:creationId xmlns:a16="http://schemas.microsoft.com/office/drawing/2014/main" id="{890688F9-725F-48EF-8B08-3A5572451E55}"/>
                </a:ext>
              </a:extLst>
            </p:cNvPr>
            <p:cNvSpPr/>
            <p:nvPr/>
          </p:nvSpPr>
          <p:spPr>
            <a:xfrm>
              <a:off x="318078" y="3984793"/>
              <a:ext cx="90163" cy="113861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4" name="Google Shape;184;p3">
              <a:extLst>
                <a:ext uri="{FF2B5EF4-FFF2-40B4-BE49-F238E27FC236}">
                  <a16:creationId xmlns:a16="http://schemas.microsoft.com/office/drawing/2014/main" id="{6A425788-15CB-45E5-B2D3-33A9176148D6}"/>
                </a:ext>
              </a:extLst>
            </p:cNvPr>
            <p:cNvSpPr/>
            <p:nvPr/>
          </p:nvSpPr>
          <p:spPr>
            <a:xfrm>
              <a:off x="437325" y="4025788"/>
              <a:ext cx="96381" cy="157334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5" name="Google Shape;185;p3">
              <a:extLst>
                <a:ext uri="{FF2B5EF4-FFF2-40B4-BE49-F238E27FC236}">
                  <a16:creationId xmlns:a16="http://schemas.microsoft.com/office/drawing/2014/main" id="{CEC1CB3A-DA59-496B-A82F-7702CE507EF6}"/>
                </a:ext>
              </a:extLst>
            </p:cNvPr>
            <p:cNvSpPr/>
            <p:nvPr/>
          </p:nvSpPr>
          <p:spPr>
            <a:xfrm>
              <a:off x="282407" y="4165246"/>
              <a:ext cx="144572" cy="107650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6" name="Google Shape;186;p3">
              <a:extLst>
                <a:ext uri="{FF2B5EF4-FFF2-40B4-BE49-F238E27FC236}">
                  <a16:creationId xmlns:a16="http://schemas.microsoft.com/office/drawing/2014/main" id="{32D076B6-0BF1-4942-A208-DCBFE0370611}"/>
                </a:ext>
              </a:extLst>
            </p:cNvPr>
            <p:cNvSpPr/>
            <p:nvPr/>
          </p:nvSpPr>
          <p:spPr>
            <a:xfrm>
              <a:off x="507498" y="4191861"/>
              <a:ext cx="111926" cy="188388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7" name="Google Shape;187;p3">
              <a:extLst>
                <a:ext uri="{FF2B5EF4-FFF2-40B4-BE49-F238E27FC236}">
                  <a16:creationId xmlns:a16="http://schemas.microsoft.com/office/drawing/2014/main" id="{CA8C55C3-B057-43BD-BE53-237775A15E7C}"/>
                </a:ext>
              </a:extLst>
            </p:cNvPr>
            <p:cNvSpPr/>
            <p:nvPr/>
          </p:nvSpPr>
          <p:spPr>
            <a:xfrm>
              <a:off x="295273" y="4363030"/>
              <a:ext cx="234734" cy="118001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8" name="Google Shape;188;p3">
              <a:extLst>
                <a:ext uri="{FF2B5EF4-FFF2-40B4-BE49-F238E27FC236}">
                  <a16:creationId xmlns:a16="http://schemas.microsoft.com/office/drawing/2014/main" id="{D16546E8-55AC-4A55-BB96-C4A7359F1AFC}"/>
                </a:ext>
              </a:extLst>
            </p:cNvPr>
            <p:cNvSpPr/>
            <p:nvPr/>
          </p:nvSpPr>
          <p:spPr>
            <a:xfrm>
              <a:off x="600451" y="4309425"/>
              <a:ext cx="115035" cy="21736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9" name="Google Shape;189;p3">
              <a:extLst>
                <a:ext uri="{FF2B5EF4-FFF2-40B4-BE49-F238E27FC236}">
                  <a16:creationId xmlns:a16="http://schemas.microsoft.com/office/drawing/2014/main" id="{75E52BF6-5F98-4AC6-B04F-4D98E90B72C9}"/>
                </a:ext>
              </a:extLst>
            </p:cNvPr>
            <p:cNvSpPr/>
            <p:nvPr/>
          </p:nvSpPr>
          <p:spPr>
            <a:xfrm>
              <a:off x="350956" y="4525459"/>
              <a:ext cx="298470" cy="105579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0" name="Google Shape;190;p3">
              <a:extLst>
                <a:ext uri="{FF2B5EF4-FFF2-40B4-BE49-F238E27FC236}">
                  <a16:creationId xmlns:a16="http://schemas.microsoft.com/office/drawing/2014/main" id="{08F9292A-7DFC-454F-A1F1-5CB1DC490C0D}"/>
                </a:ext>
              </a:extLst>
            </p:cNvPr>
            <p:cNvSpPr/>
            <p:nvPr/>
          </p:nvSpPr>
          <p:spPr>
            <a:xfrm>
              <a:off x="706626" y="4483457"/>
              <a:ext cx="129026" cy="194598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1" name="Google Shape;191;p3">
              <a:extLst>
                <a:ext uri="{FF2B5EF4-FFF2-40B4-BE49-F238E27FC236}">
                  <a16:creationId xmlns:a16="http://schemas.microsoft.com/office/drawing/2014/main" id="{3E04E160-DB90-417D-97F2-3BE24B5171C9}"/>
                </a:ext>
              </a:extLst>
            </p:cNvPr>
            <p:cNvSpPr/>
            <p:nvPr/>
          </p:nvSpPr>
          <p:spPr>
            <a:xfrm>
              <a:off x="429744" y="4670555"/>
              <a:ext cx="329560" cy="86948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2" name="Google Shape;192;p3">
              <a:extLst>
                <a:ext uri="{FF2B5EF4-FFF2-40B4-BE49-F238E27FC236}">
                  <a16:creationId xmlns:a16="http://schemas.microsoft.com/office/drawing/2014/main" id="{00905B17-72D8-4135-B11A-2C2E8D636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3" name="Google Shape;193;p3">
            <a:extLst>
              <a:ext uri="{FF2B5EF4-FFF2-40B4-BE49-F238E27FC236}">
                <a16:creationId xmlns:a16="http://schemas.microsoft.com/office/drawing/2014/main" id="{E2E38A3E-A089-4F8C-A77B-00D51C69BA78}"/>
              </a:ext>
            </a:extLst>
          </p:cNvPr>
          <p:cNvSpPr>
            <a:spLocks/>
          </p:cNvSpPr>
          <p:nvPr/>
        </p:nvSpPr>
        <p:spPr bwMode="auto">
          <a:xfrm>
            <a:off x="8129588" y="436563"/>
            <a:ext cx="180975" cy="2397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4" name="Google Shape;194;p3">
            <a:extLst>
              <a:ext uri="{FF2B5EF4-FFF2-40B4-BE49-F238E27FC236}">
                <a16:creationId xmlns:a16="http://schemas.microsoft.com/office/drawing/2014/main" id="{E58A757B-6545-41D3-AAF5-D8EB361BBF7B}"/>
              </a:ext>
            </a:extLst>
          </p:cNvPr>
          <p:cNvSpPr>
            <a:spLocks/>
          </p:cNvSpPr>
          <p:nvPr/>
        </p:nvSpPr>
        <p:spPr bwMode="auto">
          <a:xfrm rot="19199010">
            <a:off x="8293100" y="1033463"/>
            <a:ext cx="274638" cy="212725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5" name="Google Shape;195;p3">
            <a:extLst>
              <a:ext uri="{FF2B5EF4-FFF2-40B4-BE49-F238E27FC236}">
                <a16:creationId xmlns:a16="http://schemas.microsoft.com/office/drawing/2014/main" id="{070070B4-094B-4A02-9275-83D5898EE224}"/>
              </a:ext>
            </a:extLst>
          </p:cNvPr>
          <p:cNvSpPr>
            <a:spLocks/>
          </p:cNvSpPr>
          <p:nvPr/>
        </p:nvSpPr>
        <p:spPr bwMode="auto">
          <a:xfrm rot="20330316">
            <a:off x="8201025" y="3032125"/>
            <a:ext cx="400050" cy="754063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6" name="Google Shape;196;p3">
            <a:extLst>
              <a:ext uri="{FF2B5EF4-FFF2-40B4-BE49-F238E27FC236}">
                <a16:creationId xmlns:a16="http://schemas.microsoft.com/office/drawing/2014/main" id="{15B5DE3F-358B-4624-8C26-81DD66E60154}"/>
              </a:ext>
            </a:extLst>
          </p:cNvPr>
          <p:cNvSpPr>
            <a:spLocks/>
          </p:cNvSpPr>
          <p:nvPr/>
        </p:nvSpPr>
        <p:spPr bwMode="auto">
          <a:xfrm>
            <a:off x="231775" y="5534025"/>
            <a:ext cx="250825" cy="301625"/>
          </a:xfrm>
          <a:custGeom>
            <a:avLst/>
            <a:gdLst>
              <a:gd name="T0" fmla="*/ 2147483646 w 6135"/>
              <a:gd name="T1" fmla="*/ 0 h 5548"/>
              <a:gd name="T2" fmla="*/ 2147483646 w 6135"/>
              <a:gd name="T3" fmla="*/ 2147483646 h 5548"/>
              <a:gd name="T4" fmla="*/ 2147483646 w 6135"/>
              <a:gd name="T5" fmla="*/ 2147483646 h 5548"/>
              <a:gd name="T6" fmla="*/ 2147483646 w 6135"/>
              <a:gd name="T7" fmla="*/ 2147483646 h 5548"/>
              <a:gd name="T8" fmla="*/ 2147483646 w 6135"/>
              <a:gd name="T9" fmla="*/ 2147483646 h 5548"/>
              <a:gd name="T10" fmla="*/ 2147483646 w 6135"/>
              <a:gd name="T11" fmla="*/ 2147483646 h 5548"/>
              <a:gd name="T12" fmla="*/ 2147483646 w 6135"/>
              <a:gd name="T13" fmla="*/ 2147483646 h 5548"/>
              <a:gd name="T14" fmla="*/ 2147483646 w 6135"/>
              <a:gd name="T15" fmla="*/ 2147483646 h 5548"/>
              <a:gd name="T16" fmla="*/ 2147483646 w 6135"/>
              <a:gd name="T17" fmla="*/ 2147483646 h 5548"/>
              <a:gd name="T18" fmla="*/ 2147483646 w 6135"/>
              <a:gd name="T19" fmla="*/ 2147483646 h 5548"/>
              <a:gd name="T20" fmla="*/ 2147483646 w 6135"/>
              <a:gd name="T21" fmla="*/ 2147483646 h 5548"/>
              <a:gd name="T22" fmla="*/ 2147483646 w 6135"/>
              <a:gd name="T23" fmla="*/ 2147483646 h 5548"/>
              <a:gd name="T24" fmla="*/ 2147483646 w 6135"/>
              <a:gd name="T25" fmla="*/ 2147483646 h 5548"/>
              <a:gd name="T26" fmla="*/ 2147483646 w 6135"/>
              <a:gd name="T27" fmla="*/ 2147483646 h 5548"/>
              <a:gd name="T28" fmla="*/ 2147483646 w 6135"/>
              <a:gd name="T29" fmla="*/ 2147483646 h 5548"/>
              <a:gd name="T30" fmla="*/ 2147483646 w 6135"/>
              <a:gd name="T31" fmla="*/ 2147483646 h 5548"/>
              <a:gd name="T32" fmla="*/ 2147483646 w 6135"/>
              <a:gd name="T33" fmla="*/ 2147483646 h 5548"/>
              <a:gd name="T34" fmla="*/ 2147483646 w 6135"/>
              <a:gd name="T35" fmla="*/ 2147483646 h 5548"/>
              <a:gd name="T36" fmla="*/ 2147483646 w 6135"/>
              <a:gd name="T37" fmla="*/ 2147483646 h 5548"/>
              <a:gd name="T38" fmla="*/ 2147483646 w 6135"/>
              <a:gd name="T39" fmla="*/ 2147483646 h 5548"/>
              <a:gd name="T40" fmla="*/ 2147483646 w 6135"/>
              <a:gd name="T41" fmla="*/ 2147483646 h 5548"/>
              <a:gd name="T42" fmla="*/ 2147483646 w 6135"/>
              <a:gd name="T43" fmla="*/ 2147483646 h 5548"/>
              <a:gd name="T44" fmla="*/ 2147483646 w 6135"/>
              <a:gd name="T45" fmla="*/ 2147483646 h 5548"/>
              <a:gd name="T46" fmla="*/ 2147483646 w 6135"/>
              <a:gd name="T47" fmla="*/ 2147483646 h 5548"/>
              <a:gd name="T48" fmla="*/ 2147483646 w 6135"/>
              <a:gd name="T49" fmla="*/ 2147483646 h 5548"/>
              <a:gd name="T50" fmla="*/ 2147483646 w 6135"/>
              <a:gd name="T51" fmla="*/ 2147483646 h 5548"/>
              <a:gd name="T52" fmla="*/ 2147483646 w 6135"/>
              <a:gd name="T53" fmla="*/ 2147483646 h 5548"/>
              <a:gd name="T54" fmla="*/ 2147483646 w 6135"/>
              <a:gd name="T55" fmla="*/ 2147483646 h 5548"/>
              <a:gd name="T56" fmla="*/ 2147483646 w 6135"/>
              <a:gd name="T57" fmla="*/ 2147483646 h 5548"/>
              <a:gd name="T58" fmla="*/ 2147483646 w 6135"/>
              <a:gd name="T59" fmla="*/ 2147483646 h 5548"/>
              <a:gd name="T60" fmla="*/ 2147483646 w 6135"/>
              <a:gd name="T61" fmla="*/ 2147483646 h 5548"/>
              <a:gd name="T62" fmla="*/ 2147483646 w 6135"/>
              <a:gd name="T63" fmla="*/ 2147483646 h 5548"/>
              <a:gd name="T64" fmla="*/ 2147483646 w 6135"/>
              <a:gd name="T65" fmla="*/ 2147483646 h 5548"/>
              <a:gd name="T66" fmla="*/ 2147483646 w 6135"/>
              <a:gd name="T67" fmla="*/ 2147483646 h 5548"/>
              <a:gd name="T68" fmla="*/ 2147483646 w 6135"/>
              <a:gd name="T69" fmla="*/ 2147483646 h 5548"/>
              <a:gd name="T70" fmla="*/ 2147483646 w 6135"/>
              <a:gd name="T71" fmla="*/ 0 h 55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5" h="5548" extrusionOk="0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7" name="Google Shape;197;p3">
            <a:extLst>
              <a:ext uri="{FF2B5EF4-FFF2-40B4-BE49-F238E27FC236}">
                <a16:creationId xmlns:a16="http://schemas.microsoft.com/office/drawing/2014/main" id="{B31113EA-1431-40BB-A27C-28A1A81E0361}"/>
              </a:ext>
            </a:extLst>
          </p:cNvPr>
          <p:cNvSpPr>
            <a:spLocks/>
          </p:cNvSpPr>
          <p:nvPr/>
        </p:nvSpPr>
        <p:spPr bwMode="auto">
          <a:xfrm rot="19198911">
            <a:off x="290513" y="3784600"/>
            <a:ext cx="336550" cy="26035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58" name="Google Shape;198;p3">
            <a:extLst>
              <a:ext uri="{FF2B5EF4-FFF2-40B4-BE49-F238E27FC236}">
                <a16:creationId xmlns:a16="http://schemas.microsoft.com/office/drawing/2014/main" id="{2D201551-99A1-4947-AEFF-2CCC86FF72BF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5022850"/>
            <a:ext cx="882650" cy="1238250"/>
            <a:chOff x="2553549" y="1320203"/>
            <a:chExt cx="470564" cy="580913"/>
          </a:xfrm>
        </p:grpSpPr>
        <p:sp>
          <p:nvSpPr>
            <p:cNvPr id="59" name="Google Shape;199;p3">
              <a:extLst>
                <a:ext uri="{FF2B5EF4-FFF2-40B4-BE49-F238E27FC236}">
                  <a16:creationId xmlns:a16="http://schemas.microsoft.com/office/drawing/2014/main" id="{42982DC1-DA61-4916-9A2C-879F305CE099}"/>
                </a:ext>
              </a:extLst>
            </p:cNvPr>
            <p:cNvSpPr/>
            <p:nvPr/>
          </p:nvSpPr>
          <p:spPr>
            <a:xfrm>
              <a:off x="2562859" y="1336588"/>
              <a:ext cx="451945" cy="321736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0" name="Google Shape;200;p3">
              <a:extLst>
                <a:ext uri="{FF2B5EF4-FFF2-40B4-BE49-F238E27FC236}">
                  <a16:creationId xmlns:a16="http://schemas.microsoft.com/office/drawing/2014/main" id="{60CBD5D5-04ED-45D1-B010-89DC732395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61" name="Google Shape;201;p3">
                <a:extLst>
                  <a:ext uri="{FF2B5EF4-FFF2-40B4-BE49-F238E27FC236}">
                    <a16:creationId xmlns:a16="http://schemas.microsoft.com/office/drawing/2014/main" id="{36C8D9A6-F3C3-4E70-B075-D2F82D5C4C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64" name="Google Shape;202;p3">
                  <a:extLst>
                    <a:ext uri="{FF2B5EF4-FFF2-40B4-BE49-F238E27FC236}">
                      <a16:creationId xmlns:a16="http://schemas.microsoft.com/office/drawing/2014/main" id="{8306A9A8-BAEC-4A38-AB7A-EAAC76C9F6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grpSp>
              <p:nvGrpSpPr>
                <p:cNvPr id="65" name="Google Shape;203;p3">
                  <a:extLst>
                    <a:ext uri="{FF2B5EF4-FFF2-40B4-BE49-F238E27FC236}">
                      <a16:creationId xmlns:a16="http://schemas.microsoft.com/office/drawing/2014/main" id="{2FC3107A-FE23-4E0F-A297-604E609BB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66" name="Google Shape;204;p3">
                    <a:extLst>
                      <a:ext uri="{FF2B5EF4-FFF2-40B4-BE49-F238E27FC236}">
                        <a16:creationId xmlns:a16="http://schemas.microsoft.com/office/drawing/2014/main" id="{70E3A71B-CF68-49E0-A241-49334483BF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Google Shape;205;p3">
                    <a:extLst>
                      <a:ext uri="{FF2B5EF4-FFF2-40B4-BE49-F238E27FC236}">
                        <a16:creationId xmlns:a16="http://schemas.microsoft.com/office/drawing/2014/main" id="{076EF593-2C2C-4C22-9710-FBAE4BB5C9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Google Shape;206;p3">
                    <a:extLst>
                      <a:ext uri="{FF2B5EF4-FFF2-40B4-BE49-F238E27FC236}">
                        <a16:creationId xmlns:a16="http://schemas.microsoft.com/office/drawing/2014/main" id="{509A07A4-CC1E-46A5-A38D-7CA166A13C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Google Shape;207;p3">
                    <a:extLst>
                      <a:ext uri="{FF2B5EF4-FFF2-40B4-BE49-F238E27FC236}">
                        <a16:creationId xmlns:a16="http://schemas.microsoft.com/office/drawing/2014/main" id="{E6B0A62C-D3B3-4C5A-AFCF-FBF0C172F1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Google Shape;208;p3">
                    <a:extLst>
                      <a:ext uri="{FF2B5EF4-FFF2-40B4-BE49-F238E27FC236}">
                        <a16:creationId xmlns:a16="http://schemas.microsoft.com/office/drawing/2014/main" id="{675D189F-B494-426B-AC8C-047651268C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2" name="Google Shape;209;p3">
                <a:extLst>
                  <a:ext uri="{FF2B5EF4-FFF2-40B4-BE49-F238E27FC236}">
                    <a16:creationId xmlns:a16="http://schemas.microsoft.com/office/drawing/2014/main" id="{1B5A3A5F-D668-4624-9495-42CD396AC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210;p3">
                <a:extLst>
                  <a:ext uri="{FF2B5EF4-FFF2-40B4-BE49-F238E27FC236}">
                    <a16:creationId xmlns:a16="http://schemas.microsoft.com/office/drawing/2014/main" id="{70F14204-3813-4C1F-B1CB-FB15C0FF4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71" name="Google Shape;211;p3">
            <a:extLst>
              <a:ext uri="{FF2B5EF4-FFF2-40B4-BE49-F238E27FC236}">
                <a16:creationId xmlns:a16="http://schemas.microsoft.com/office/drawing/2014/main" id="{A716928E-4435-4652-8FF4-FFD46EF08E22}"/>
              </a:ext>
            </a:extLst>
          </p:cNvPr>
          <p:cNvSpPr>
            <a:spLocks/>
          </p:cNvSpPr>
          <p:nvPr/>
        </p:nvSpPr>
        <p:spPr bwMode="auto">
          <a:xfrm rot="19199037">
            <a:off x="496888" y="6350000"/>
            <a:ext cx="204787" cy="15875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72" name="Google Shape;213;p3">
            <a:extLst>
              <a:ext uri="{FF2B5EF4-FFF2-40B4-BE49-F238E27FC236}">
                <a16:creationId xmlns:a16="http://schemas.microsoft.com/office/drawing/2014/main" id="{106029AB-FD47-49E4-AB5D-08C9A9F0EE45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295275"/>
            <a:ext cx="8943976" cy="6283325"/>
            <a:chOff x="-4374" y="221400"/>
            <a:chExt cx="8942875" cy="4712774"/>
          </a:xfrm>
        </p:grpSpPr>
        <p:sp>
          <p:nvSpPr>
            <p:cNvPr id="73" name="Google Shape;214;p3">
              <a:extLst>
                <a:ext uri="{FF2B5EF4-FFF2-40B4-BE49-F238E27FC236}">
                  <a16:creationId xmlns:a16="http://schemas.microsoft.com/office/drawing/2014/main" id="{8027BE3D-44A9-432C-9EC0-99419F124CD6}"/>
                </a:ext>
              </a:extLst>
            </p:cNvPr>
            <p:cNvSpPr/>
            <p:nvPr/>
          </p:nvSpPr>
          <p:spPr>
            <a:xfrm>
              <a:off x="7649610" y="1996728"/>
              <a:ext cx="250794" cy="247665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4" name="Google Shape;215;p3">
              <a:extLst>
                <a:ext uri="{FF2B5EF4-FFF2-40B4-BE49-F238E27FC236}">
                  <a16:creationId xmlns:a16="http://schemas.microsoft.com/office/drawing/2014/main" id="{A30DB2A4-DF5E-4AA2-88FC-1B05710162CE}"/>
                </a:ext>
              </a:extLst>
            </p:cNvPr>
            <p:cNvSpPr>
              <a:spLocks/>
            </p:cNvSpPr>
            <p:nvPr/>
          </p:nvSpPr>
          <p:spPr bwMode="auto">
            <a:xfrm rot="-2401048">
              <a:off x="7614045" y="3132826"/>
              <a:ext cx="330404" cy="191602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75" name="Google Shape;216;p3">
              <a:extLst>
                <a:ext uri="{FF2B5EF4-FFF2-40B4-BE49-F238E27FC236}">
                  <a16:creationId xmlns:a16="http://schemas.microsoft.com/office/drawing/2014/main" id="{EC628A5C-F650-4F91-9AFC-B1D3DFDEF08F}"/>
                </a:ext>
              </a:extLst>
            </p:cNvPr>
            <p:cNvGrpSpPr>
              <a:grpSpLocks/>
            </p:cNvGrpSpPr>
            <p:nvPr/>
          </p:nvGrpSpPr>
          <p:grpSpPr bwMode="auto"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136" name="Google Shape;217;p3">
                <a:extLst>
                  <a:ext uri="{FF2B5EF4-FFF2-40B4-BE49-F238E27FC236}">
                    <a16:creationId xmlns:a16="http://schemas.microsoft.com/office/drawing/2014/main" id="{6A8F67DB-7B28-49D9-8F34-664DB9AABE20}"/>
                  </a:ext>
                </a:extLst>
              </p:cNvPr>
              <p:cNvSpPr/>
              <p:nvPr/>
            </p:nvSpPr>
            <p:spPr>
              <a:xfrm>
                <a:off x="1133997" y="2343114"/>
                <a:ext cx="311265" cy="368232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7" name="Google Shape;218;p3">
                <a:extLst>
                  <a:ext uri="{FF2B5EF4-FFF2-40B4-BE49-F238E27FC236}">
                    <a16:creationId xmlns:a16="http://schemas.microsoft.com/office/drawing/2014/main" id="{06414D41-9226-4F1C-B9C2-39428F298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160" y="2434726"/>
                <a:ext cx="65495" cy="68029"/>
              </a:xfrm>
              <a:custGeom>
                <a:avLst/>
                <a:gdLst>
                  <a:gd name="T0" fmla="*/ 2147483646 w 1680"/>
                  <a:gd name="T1" fmla="*/ 2147483646 h 1745"/>
                  <a:gd name="T2" fmla="*/ 2147483646 w 1680"/>
                  <a:gd name="T3" fmla="*/ 2147483646 h 1745"/>
                  <a:gd name="T4" fmla="*/ 2147483646 w 1680"/>
                  <a:gd name="T5" fmla="*/ 2147483646 h 1745"/>
                  <a:gd name="T6" fmla="*/ 2147483646 w 1680"/>
                  <a:gd name="T7" fmla="*/ 2147483646 h 1745"/>
                  <a:gd name="T8" fmla="*/ 2147483646 w 1680"/>
                  <a:gd name="T9" fmla="*/ 2147483646 h 1745"/>
                  <a:gd name="T10" fmla="*/ 2147483646 w 1680"/>
                  <a:gd name="T11" fmla="*/ 2147483646 h 1745"/>
                  <a:gd name="T12" fmla="*/ 2147483646 w 1680"/>
                  <a:gd name="T13" fmla="*/ 2147483646 h 1745"/>
                  <a:gd name="T14" fmla="*/ 2147483646 w 1680"/>
                  <a:gd name="T15" fmla="*/ 2147483646 h 17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80" h="1745" extrusionOk="0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8" name="Google Shape;219;p3">
                <a:extLst>
                  <a:ext uri="{FF2B5EF4-FFF2-40B4-BE49-F238E27FC236}">
                    <a16:creationId xmlns:a16="http://schemas.microsoft.com/office/drawing/2014/main" id="{C66163D9-CD69-48F6-A8C6-FC95BB2DA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016" y="2615733"/>
                <a:ext cx="71031" cy="50953"/>
              </a:xfrm>
              <a:custGeom>
                <a:avLst/>
                <a:gdLst>
                  <a:gd name="T0" fmla="*/ 2147483646 w 1822"/>
                  <a:gd name="T1" fmla="*/ 0 h 1307"/>
                  <a:gd name="T2" fmla="*/ 2147483646 w 1822"/>
                  <a:gd name="T3" fmla="*/ 2147483646 h 1307"/>
                  <a:gd name="T4" fmla="*/ 2147483646 w 1822"/>
                  <a:gd name="T5" fmla="*/ 2147483646 h 1307"/>
                  <a:gd name="T6" fmla="*/ 2147483646 w 1822"/>
                  <a:gd name="T7" fmla="*/ 2147483646 h 1307"/>
                  <a:gd name="T8" fmla="*/ 2147483646 w 1822"/>
                  <a:gd name="T9" fmla="*/ 2147483646 h 1307"/>
                  <a:gd name="T10" fmla="*/ 2147483646 w 1822"/>
                  <a:gd name="T11" fmla="*/ 2147483646 h 1307"/>
                  <a:gd name="T12" fmla="*/ 2147483646 w 1822"/>
                  <a:gd name="T13" fmla="*/ 0 h 13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2" h="1307" extrusionOk="0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9" name="Google Shape;220;p3">
                <a:extLst>
                  <a:ext uri="{FF2B5EF4-FFF2-40B4-BE49-F238E27FC236}">
                    <a16:creationId xmlns:a16="http://schemas.microsoft.com/office/drawing/2014/main" id="{35544684-6B1B-4F66-BC09-22A59C88B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375" y="2470319"/>
                <a:ext cx="249543" cy="322406"/>
              </a:xfrm>
              <a:custGeom>
                <a:avLst/>
                <a:gdLst>
                  <a:gd name="T0" fmla="*/ 2147483646 w 6401"/>
                  <a:gd name="T1" fmla="*/ 0 h 8270"/>
                  <a:gd name="T2" fmla="*/ 2147483646 w 6401"/>
                  <a:gd name="T3" fmla="*/ 2147483646 h 8270"/>
                  <a:gd name="T4" fmla="*/ 2147483646 w 6401"/>
                  <a:gd name="T5" fmla="*/ 2147483646 h 8270"/>
                  <a:gd name="T6" fmla="*/ 2147483646 w 6401"/>
                  <a:gd name="T7" fmla="*/ 2147483646 h 8270"/>
                  <a:gd name="T8" fmla="*/ 2147483646 w 6401"/>
                  <a:gd name="T9" fmla="*/ 2147483646 h 8270"/>
                  <a:gd name="T10" fmla="*/ 2147483646 w 6401"/>
                  <a:gd name="T11" fmla="*/ 2147483646 h 8270"/>
                  <a:gd name="T12" fmla="*/ 2147483646 w 6401"/>
                  <a:gd name="T13" fmla="*/ 2147483646 h 8270"/>
                  <a:gd name="T14" fmla="*/ 2147483646 w 6401"/>
                  <a:gd name="T15" fmla="*/ 2147483646 h 8270"/>
                  <a:gd name="T16" fmla="*/ 2147483646 w 6401"/>
                  <a:gd name="T17" fmla="*/ 2147483646 h 8270"/>
                  <a:gd name="T18" fmla="*/ 2147483646 w 6401"/>
                  <a:gd name="T19" fmla="*/ 2147483646 h 8270"/>
                  <a:gd name="T20" fmla="*/ 2147483646 w 6401"/>
                  <a:gd name="T21" fmla="*/ 2147483646 h 8270"/>
                  <a:gd name="T22" fmla="*/ 2147483646 w 6401"/>
                  <a:gd name="T23" fmla="*/ 2147483646 h 8270"/>
                  <a:gd name="T24" fmla="*/ 2147483646 w 6401"/>
                  <a:gd name="T25" fmla="*/ 2147483646 h 8270"/>
                  <a:gd name="T26" fmla="*/ 2147483646 w 6401"/>
                  <a:gd name="T27" fmla="*/ 2147483646 h 8270"/>
                  <a:gd name="T28" fmla="*/ 2147483646 w 6401"/>
                  <a:gd name="T29" fmla="*/ 2147483646 h 8270"/>
                  <a:gd name="T30" fmla="*/ 2147483646 w 6401"/>
                  <a:gd name="T31" fmla="*/ 2147483646 h 8270"/>
                  <a:gd name="T32" fmla="*/ 2147483646 w 6401"/>
                  <a:gd name="T33" fmla="*/ 2147483646 h 8270"/>
                  <a:gd name="T34" fmla="*/ 2147483646 w 6401"/>
                  <a:gd name="T35" fmla="*/ 2147483646 h 8270"/>
                  <a:gd name="T36" fmla="*/ 2147483646 w 6401"/>
                  <a:gd name="T37" fmla="*/ 2147483646 h 8270"/>
                  <a:gd name="T38" fmla="*/ 2147483646 w 6401"/>
                  <a:gd name="T39" fmla="*/ 2147483646 h 8270"/>
                  <a:gd name="T40" fmla="*/ 2147483646 w 6401"/>
                  <a:gd name="T41" fmla="*/ 2147483646 h 8270"/>
                  <a:gd name="T42" fmla="*/ 2147483646 w 6401"/>
                  <a:gd name="T43" fmla="*/ 2147483646 h 8270"/>
                  <a:gd name="T44" fmla="*/ 2147483646 w 6401"/>
                  <a:gd name="T45" fmla="*/ 2147483646 h 8270"/>
                  <a:gd name="T46" fmla="*/ 2147483646 w 6401"/>
                  <a:gd name="T47" fmla="*/ 2147483646 h 8270"/>
                  <a:gd name="T48" fmla="*/ 2147483646 w 6401"/>
                  <a:gd name="T49" fmla="*/ 2147483646 h 8270"/>
                  <a:gd name="T50" fmla="*/ 2147483646 w 6401"/>
                  <a:gd name="T51" fmla="*/ 0 h 8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401" h="8270" extrusionOk="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76" name="Google Shape;221;p3">
              <a:extLst>
                <a:ext uri="{FF2B5EF4-FFF2-40B4-BE49-F238E27FC236}">
                  <a16:creationId xmlns:a16="http://schemas.microsoft.com/office/drawing/2014/main" id="{D17520E0-2D85-49C2-803E-BC0D048802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129" name="Google Shape;222;p3">
                <a:extLst>
                  <a:ext uri="{FF2B5EF4-FFF2-40B4-BE49-F238E27FC236}">
                    <a16:creationId xmlns:a16="http://schemas.microsoft.com/office/drawing/2014/main" id="{B8CE257F-2566-4BBA-BA46-214ECFB2B038}"/>
                  </a:ext>
                </a:extLst>
              </p:cNvPr>
              <p:cNvSpPr/>
              <p:nvPr/>
            </p:nvSpPr>
            <p:spPr>
              <a:xfrm>
                <a:off x="1597612" y="4490239"/>
                <a:ext cx="138110" cy="138143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0" name="Google Shape;223;p3">
                <a:extLst>
                  <a:ext uri="{FF2B5EF4-FFF2-40B4-BE49-F238E27FC236}">
                    <a16:creationId xmlns:a16="http://schemas.microsoft.com/office/drawing/2014/main" id="{43EA0040-1E6A-4A35-A5BF-C5D235EFFF92}"/>
                  </a:ext>
                </a:extLst>
              </p:cNvPr>
              <p:cNvSpPr/>
              <p:nvPr/>
            </p:nvSpPr>
            <p:spPr>
              <a:xfrm>
                <a:off x="1932337" y="4188769"/>
                <a:ext cx="106460" cy="10648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1" name="Google Shape;224;p3">
                <a:extLst>
                  <a:ext uri="{FF2B5EF4-FFF2-40B4-BE49-F238E27FC236}">
                    <a16:creationId xmlns:a16="http://schemas.microsoft.com/office/drawing/2014/main" id="{571F7A89-D533-4073-B82D-3B040CF89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335" y="4751068"/>
                <a:ext cx="151250" cy="63885"/>
              </a:xfrm>
              <a:custGeom>
                <a:avLst/>
                <a:gdLst>
                  <a:gd name="T0" fmla="*/ 2147483646 w 3137"/>
                  <a:gd name="T1" fmla="*/ 0 h 1325"/>
                  <a:gd name="T2" fmla="*/ 2147483646 w 3137"/>
                  <a:gd name="T3" fmla="*/ 2147483646 h 1325"/>
                  <a:gd name="T4" fmla="*/ 2147483646 w 3137"/>
                  <a:gd name="T5" fmla="*/ 2147483646 h 1325"/>
                  <a:gd name="T6" fmla="*/ 2147483646 w 3137"/>
                  <a:gd name="T7" fmla="*/ 2147483646 h 1325"/>
                  <a:gd name="T8" fmla="*/ 2147483646 w 3137"/>
                  <a:gd name="T9" fmla="*/ 2147483646 h 1325"/>
                  <a:gd name="T10" fmla="*/ 2147483646 w 3137"/>
                  <a:gd name="T11" fmla="*/ 0 h 13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2" name="Google Shape;225;p3">
                <a:extLst>
                  <a:ext uri="{FF2B5EF4-FFF2-40B4-BE49-F238E27FC236}">
                    <a16:creationId xmlns:a16="http://schemas.microsoft.com/office/drawing/2014/main" id="{7B124B99-770F-45EA-B7BA-BE33F8EAA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82" y="4540367"/>
                <a:ext cx="125455" cy="87848"/>
              </a:xfrm>
              <a:custGeom>
                <a:avLst/>
                <a:gdLst>
                  <a:gd name="T0" fmla="*/ 2147483646 w 2602"/>
                  <a:gd name="T1" fmla="*/ 2147483646 h 1822"/>
                  <a:gd name="T2" fmla="*/ 2147483646 w 2602"/>
                  <a:gd name="T3" fmla="*/ 2147483646 h 1822"/>
                  <a:gd name="T4" fmla="*/ 2147483646 w 2602"/>
                  <a:gd name="T5" fmla="*/ 2147483646 h 1822"/>
                  <a:gd name="T6" fmla="*/ 2147483646 w 2602"/>
                  <a:gd name="T7" fmla="*/ 2147483646 h 1822"/>
                  <a:gd name="T8" fmla="*/ 2147483646 w 2602"/>
                  <a:gd name="T9" fmla="*/ 2147483646 h 1822"/>
                  <a:gd name="T10" fmla="*/ 2147483646 w 2602"/>
                  <a:gd name="T11" fmla="*/ 2147483646 h 18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3" name="Google Shape;226;p3">
                <a:extLst>
                  <a:ext uri="{FF2B5EF4-FFF2-40B4-BE49-F238E27FC236}">
                    <a16:creationId xmlns:a16="http://schemas.microsoft.com/office/drawing/2014/main" id="{A96C2DC0-F7A3-4920-A7BC-ED934AC1D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853" y="4814857"/>
                <a:ext cx="125841" cy="87462"/>
              </a:xfrm>
              <a:custGeom>
                <a:avLst/>
                <a:gdLst>
                  <a:gd name="T0" fmla="*/ 2147483646 w 2610"/>
                  <a:gd name="T1" fmla="*/ 0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0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4" name="Google Shape;227;p3">
                <a:extLst>
                  <a:ext uri="{FF2B5EF4-FFF2-40B4-BE49-F238E27FC236}">
                    <a16:creationId xmlns:a16="http://schemas.microsoft.com/office/drawing/2014/main" id="{B32DFF0F-FD65-43BD-A354-B8A08A4DF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641" y="4683036"/>
                <a:ext cx="125841" cy="87462"/>
              </a:xfrm>
              <a:custGeom>
                <a:avLst/>
                <a:gdLst>
                  <a:gd name="T0" fmla="*/ 2147483646 w 2610"/>
                  <a:gd name="T1" fmla="*/ 2147483646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2147483646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5" name="Google Shape;228;p3">
                <a:extLst>
                  <a:ext uri="{FF2B5EF4-FFF2-40B4-BE49-F238E27FC236}">
                    <a16:creationId xmlns:a16="http://schemas.microsoft.com/office/drawing/2014/main" id="{5A69C3A6-F09A-4AE3-8CED-D3D80143D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75" y="4132611"/>
                <a:ext cx="698732" cy="933635"/>
              </a:xfrm>
              <a:custGeom>
                <a:avLst/>
                <a:gdLst>
                  <a:gd name="T0" fmla="*/ 2147483646 w 14492"/>
                  <a:gd name="T1" fmla="*/ 0 h 19364"/>
                  <a:gd name="T2" fmla="*/ 2147483646 w 14492"/>
                  <a:gd name="T3" fmla="*/ 2147483646 h 19364"/>
                  <a:gd name="T4" fmla="*/ 2147483646 w 14492"/>
                  <a:gd name="T5" fmla="*/ 2147483646 h 19364"/>
                  <a:gd name="T6" fmla="*/ 2147483646 w 14492"/>
                  <a:gd name="T7" fmla="*/ 2147483646 h 19364"/>
                  <a:gd name="T8" fmla="*/ 2147483646 w 14492"/>
                  <a:gd name="T9" fmla="*/ 2147483646 h 19364"/>
                  <a:gd name="T10" fmla="*/ 2147483646 w 14492"/>
                  <a:gd name="T11" fmla="*/ 2147483646 h 19364"/>
                  <a:gd name="T12" fmla="*/ 2147483646 w 14492"/>
                  <a:gd name="T13" fmla="*/ 2147483646 h 19364"/>
                  <a:gd name="T14" fmla="*/ 2147483646 w 14492"/>
                  <a:gd name="T15" fmla="*/ 2147483646 h 19364"/>
                  <a:gd name="T16" fmla="*/ 2147483646 w 14492"/>
                  <a:gd name="T17" fmla="*/ 2147483646 h 19364"/>
                  <a:gd name="T18" fmla="*/ 2147483646 w 14492"/>
                  <a:gd name="T19" fmla="*/ 2147483646 h 19364"/>
                  <a:gd name="T20" fmla="*/ 2147483646 w 14492"/>
                  <a:gd name="T21" fmla="*/ 2147483646 h 19364"/>
                  <a:gd name="T22" fmla="*/ 2147483646 w 14492"/>
                  <a:gd name="T23" fmla="*/ 2147483646 h 19364"/>
                  <a:gd name="T24" fmla="*/ 2147483646 w 14492"/>
                  <a:gd name="T25" fmla="*/ 2147483646 h 19364"/>
                  <a:gd name="T26" fmla="*/ 2147483646 w 14492"/>
                  <a:gd name="T27" fmla="*/ 2147483646 h 19364"/>
                  <a:gd name="T28" fmla="*/ 2147483646 w 14492"/>
                  <a:gd name="T29" fmla="*/ 2147483646 h 19364"/>
                  <a:gd name="T30" fmla="*/ 2147483646 w 14492"/>
                  <a:gd name="T31" fmla="*/ 2147483646 h 19364"/>
                  <a:gd name="T32" fmla="*/ 2147483646 w 14492"/>
                  <a:gd name="T33" fmla="*/ 2147483646 h 19364"/>
                  <a:gd name="T34" fmla="*/ 2147483646 w 14492"/>
                  <a:gd name="T35" fmla="*/ 2147483646 h 19364"/>
                  <a:gd name="T36" fmla="*/ 2147483646 w 14492"/>
                  <a:gd name="T37" fmla="*/ 2147483646 h 19364"/>
                  <a:gd name="T38" fmla="*/ 2147483646 w 14492"/>
                  <a:gd name="T39" fmla="*/ 2147483646 h 19364"/>
                  <a:gd name="T40" fmla="*/ 2147483646 w 14492"/>
                  <a:gd name="T41" fmla="*/ 2147483646 h 19364"/>
                  <a:gd name="T42" fmla="*/ 2147483646 w 14492"/>
                  <a:gd name="T43" fmla="*/ 2147483646 h 19364"/>
                  <a:gd name="T44" fmla="*/ 2147483646 w 14492"/>
                  <a:gd name="T45" fmla="*/ 2147483646 h 19364"/>
                  <a:gd name="T46" fmla="*/ 2147483646 w 14492"/>
                  <a:gd name="T47" fmla="*/ 2147483646 h 19364"/>
                  <a:gd name="T48" fmla="*/ 2147483646 w 14492"/>
                  <a:gd name="T49" fmla="*/ 2147483646 h 19364"/>
                  <a:gd name="T50" fmla="*/ 2147483646 w 14492"/>
                  <a:gd name="T51" fmla="*/ 2147483646 h 19364"/>
                  <a:gd name="T52" fmla="*/ 2147483646 w 14492"/>
                  <a:gd name="T53" fmla="*/ 2147483646 h 19364"/>
                  <a:gd name="T54" fmla="*/ 2147483646 w 14492"/>
                  <a:gd name="T55" fmla="*/ 2147483646 h 19364"/>
                  <a:gd name="T56" fmla="*/ 2147483646 w 14492"/>
                  <a:gd name="T57" fmla="*/ 2147483646 h 19364"/>
                  <a:gd name="T58" fmla="*/ 2147483646 w 14492"/>
                  <a:gd name="T59" fmla="*/ 2147483646 h 19364"/>
                  <a:gd name="T60" fmla="*/ 2147483646 w 14492"/>
                  <a:gd name="T61" fmla="*/ 2147483646 h 19364"/>
                  <a:gd name="T62" fmla="*/ 2147483646 w 14492"/>
                  <a:gd name="T63" fmla="*/ 2147483646 h 19364"/>
                  <a:gd name="T64" fmla="*/ 2147483646 w 14492"/>
                  <a:gd name="T65" fmla="*/ 2147483646 h 19364"/>
                  <a:gd name="T66" fmla="*/ 2147483646 w 14492"/>
                  <a:gd name="T67" fmla="*/ 2147483646 h 19364"/>
                  <a:gd name="T68" fmla="*/ 2147483646 w 14492"/>
                  <a:gd name="T69" fmla="*/ 2147483646 h 19364"/>
                  <a:gd name="T70" fmla="*/ 2147483646 w 14492"/>
                  <a:gd name="T71" fmla="*/ 2147483646 h 19364"/>
                  <a:gd name="T72" fmla="*/ 2147483646 w 14492"/>
                  <a:gd name="T73" fmla="*/ 2147483646 h 19364"/>
                  <a:gd name="T74" fmla="*/ 2147483646 w 14492"/>
                  <a:gd name="T75" fmla="*/ 2147483646 h 19364"/>
                  <a:gd name="T76" fmla="*/ 2147483646 w 14492"/>
                  <a:gd name="T77" fmla="*/ 2147483646 h 19364"/>
                  <a:gd name="T78" fmla="*/ 2147483646 w 14492"/>
                  <a:gd name="T79" fmla="*/ 2147483646 h 19364"/>
                  <a:gd name="T80" fmla="*/ 2147483646 w 14492"/>
                  <a:gd name="T81" fmla="*/ 2147483646 h 19364"/>
                  <a:gd name="T82" fmla="*/ 2147483646 w 14492"/>
                  <a:gd name="T83" fmla="*/ 2147483646 h 19364"/>
                  <a:gd name="T84" fmla="*/ 2147483646 w 14492"/>
                  <a:gd name="T85" fmla="*/ 2147483646 h 19364"/>
                  <a:gd name="T86" fmla="*/ 2147483646 w 14492"/>
                  <a:gd name="T87" fmla="*/ 2147483646 h 19364"/>
                  <a:gd name="T88" fmla="*/ 2147483646 w 14492"/>
                  <a:gd name="T89" fmla="*/ 2147483646 h 19364"/>
                  <a:gd name="T90" fmla="*/ 2147483646 w 14492"/>
                  <a:gd name="T91" fmla="*/ 2147483646 h 19364"/>
                  <a:gd name="T92" fmla="*/ 2147483646 w 14492"/>
                  <a:gd name="T93" fmla="*/ 2147483646 h 19364"/>
                  <a:gd name="T94" fmla="*/ 2147483646 w 14492"/>
                  <a:gd name="T95" fmla="*/ 2147483646 h 19364"/>
                  <a:gd name="T96" fmla="*/ 2147483646 w 14492"/>
                  <a:gd name="T97" fmla="*/ 2147483646 h 19364"/>
                  <a:gd name="T98" fmla="*/ 2147483646 w 14492"/>
                  <a:gd name="T99" fmla="*/ 2147483646 h 19364"/>
                  <a:gd name="T100" fmla="*/ 2147483646 w 14492"/>
                  <a:gd name="T101" fmla="*/ 2147483646 h 19364"/>
                  <a:gd name="T102" fmla="*/ 2147483646 w 14492"/>
                  <a:gd name="T103" fmla="*/ 2147483646 h 19364"/>
                  <a:gd name="T104" fmla="*/ 2147483646 w 14492"/>
                  <a:gd name="T105" fmla="*/ 2147483646 h 19364"/>
                  <a:gd name="T106" fmla="*/ 2147483646 w 14492"/>
                  <a:gd name="T107" fmla="*/ 2147483646 h 19364"/>
                  <a:gd name="T108" fmla="*/ 2147483646 w 14492"/>
                  <a:gd name="T109" fmla="*/ 0 h 193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77" name="Google Shape;229;p3">
              <a:extLst>
                <a:ext uri="{FF2B5EF4-FFF2-40B4-BE49-F238E27FC236}">
                  <a16:creationId xmlns:a16="http://schemas.microsoft.com/office/drawing/2014/main" id="{F5C46016-FF1E-4AD0-AA98-4538DCF78F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117" name="Google Shape;230;p3">
                <a:extLst>
                  <a:ext uri="{FF2B5EF4-FFF2-40B4-BE49-F238E27FC236}">
                    <a16:creationId xmlns:a16="http://schemas.microsoft.com/office/drawing/2014/main" id="{AFA27E44-AAE1-4EBA-8876-D5ED90C0312E}"/>
                  </a:ext>
                </a:extLst>
              </p:cNvPr>
              <p:cNvSpPr/>
              <p:nvPr/>
            </p:nvSpPr>
            <p:spPr>
              <a:xfrm>
                <a:off x="1016140" y="1742082"/>
                <a:ext cx="267616" cy="245205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8" name="Google Shape;231;p3">
                <a:extLst>
                  <a:ext uri="{FF2B5EF4-FFF2-40B4-BE49-F238E27FC236}">
                    <a16:creationId xmlns:a16="http://schemas.microsoft.com/office/drawing/2014/main" id="{25CF7DCE-BC5C-462A-9BEF-D19EB1C18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680" y="1729347"/>
                <a:ext cx="282406" cy="275153"/>
              </a:xfrm>
              <a:custGeom>
                <a:avLst/>
                <a:gdLst>
                  <a:gd name="T0" fmla="*/ 2147483646 w 8839"/>
                  <a:gd name="T1" fmla="*/ 2147483646 h 8612"/>
                  <a:gd name="T2" fmla="*/ 2147483646 w 8839"/>
                  <a:gd name="T3" fmla="*/ 2147483646 h 8612"/>
                  <a:gd name="T4" fmla="*/ 2147483646 w 8839"/>
                  <a:gd name="T5" fmla="*/ 2147483646 h 8612"/>
                  <a:gd name="T6" fmla="*/ 2147483646 w 8839"/>
                  <a:gd name="T7" fmla="*/ 2147483646 h 8612"/>
                  <a:gd name="T8" fmla="*/ 2147483646 w 8839"/>
                  <a:gd name="T9" fmla="*/ 2147483646 h 8612"/>
                  <a:gd name="T10" fmla="*/ 2147483646 w 8839"/>
                  <a:gd name="T11" fmla="*/ 2147483646 h 8612"/>
                  <a:gd name="T12" fmla="*/ 2147483646 w 8839"/>
                  <a:gd name="T13" fmla="*/ 2147483646 h 8612"/>
                  <a:gd name="T14" fmla="*/ 2147483646 w 8839"/>
                  <a:gd name="T15" fmla="*/ 2147483646 h 8612"/>
                  <a:gd name="T16" fmla="*/ 2147483646 w 8839"/>
                  <a:gd name="T17" fmla="*/ 2147483646 h 8612"/>
                  <a:gd name="T18" fmla="*/ 2147483646 w 8839"/>
                  <a:gd name="T19" fmla="*/ 2147483646 h 8612"/>
                  <a:gd name="T20" fmla="*/ 2147483646 w 8839"/>
                  <a:gd name="T21" fmla="*/ 2147483646 h 8612"/>
                  <a:gd name="T22" fmla="*/ 2147483646 w 8839"/>
                  <a:gd name="T23" fmla="*/ 2147483646 h 8612"/>
                  <a:gd name="T24" fmla="*/ 2147483646 w 8839"/>
                  <a:gd name="T25" fmla="*/ 2147483646 h 8612"/>
                  <a:gd name="T26" fmla="*/ 2147483646 w 8839"/>
                  <a:gd name="T27" fmla="*/ 2147483646 h 8612"/>
                  <a:gd name="T28" fmla="*/ 2147483646 w 8839"/>
                  <a:gd name="T29" fmla="*/ 2147483646 h 8612"/>
                  <a:gd name="T30" fmla="*/ 2147483646 w 8839"/>
                  <a:gd name="T31" fmla="*/ 2147483646 h 8612"/>
                  <a:gd name="T32" fmla="*/ 2147483646 w 8839"/>
                  <a:gd name="T33" fmla="*/ 2147483646 h 8612"/>
                  <a:gd name="T34" fmla="*/ 2147483646 w 8839"/>
                  <a:gd name="T35" fmla="*/ 2147483646 h 8612"/>
                  <a:gd name="T36" fmla="*/ 2147483646 w 8839"/>
                  <a:gd name="T37" fmla="*/ 2147483646 h 8612"/>
                  <a:gd name="T38" fmla="*/ 2147483646 w 8839"/>
                  <a:gd name="T39" fmla="*/ 2147483646 h 8612"/>
                  <a:gd name="T40" fmla="*/ 2147483646 w 8839"/>
                  <a:gd name="T41" fmla="*/ 2147483646 h 8612"/>
                  <a:gd name="T42" fmla="*/ 2147483646 w 8839"/>
                  <a:gd name="T43" fmla="*/ 2147483646 h 8612"/>
                  <a:gd name="T44" fmla="*/ 2147483646 w 8839"/>
                  <a:gd name="T45" fmla="*/ 2147483646 h 8612"/>
                  <a:gd name="T46" fmla="*/ 2147483646 w 8839"/>
                  <a:gd name="T47" fmla="*/ 2147483646 h 8612"/>
                  <a:gd name="T48" fmla="*/ 2147483646 w 8839"/>
                  <a:gd name="T49" fmla="*/ 2147483646 h 8612"/>
                  <a:gd name="T50" fmla="*/ 2147483646 w 8839"/>
                  <a:gd name="T51" fmla="*/ 2147483646 h 8612"/>
                  <a:gd name="T52" fmla="*/ 2147483646 w 8839"/>
                  <a:gd name="T53" fmla="*/ 2147483646 h 8612"/>
                  <a:gd name="T54" fmla="*/ 2147483646 w 8839"/>
                  <a:gd name="T55" fmla="*/ 2147483646 h 8612"/>
                  <a:gd name="T56" fmla="*/ 2147483646 w 8839"/>
                  <a:gd name="T57" fmla="*/ 2147483646 h 8612"/>
                  <a:gd name="T58" fmla="*/ 2147483646 w 8839"/>
                  <a:gd name="T59" fmla="*/ 2147483646 h 8612"/>
                  <a:gd name="T60" fmla="*/ 2147483646 w 8839"/>
                  <a:gd name="T61" fmla="*/ 2147483646 h 8612"/>
                  <a:gd name="T62" fmla="*/ 2147483646 w 8839"/>
                  <a:gd name="T63" fmla="*/ 2147483646 h 8612"/>
                  <a:gd name="T64" fmla="*/ 2147483646 w 8839"/>
                  <a:gd name="T65" fmla="*/ 2147483646 h 86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839" h="8612" extrusionOk="0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19" name="Google Shape;232;p3">
                <a:extLst>
                  <a:ext uri="{FF2B5EF4-FFF2-40B4-BE49-F238E27FC236}">
                    <a16:creationId xmlns:a16="http://schemas.microsoft.com/office/drawing/2014/main" id="{5AA12444-D919-46AF-9FF7-903739C0C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678" y="1629150"/>
                <a:ext cx="11694" cy="53037"/>
              </a:xfrm>
              <a:custGeom>
                <a:avLst/>
                <a:gdLst>
                  <a:gd name="T0" fmla="*/ 2147483646 w 366"/>
                  <a:gd name="T1" fmla="*/ 0 h 1660"/>
                  <a:gd name="T2" fmla="*/ 2147483646 w 366"/>
                  <a:gd name="T3" fmla="*/ 2147483646 h 1660"/>
                  <a:gd name="T4" fmla="*/ 2147483646 w 366"/>
                  <a:gd name="T5" fmla="*/ 2147483646 h 1660"/>
                  <a:gd name="T6" fmla="*/ 2147483646 w 366"/>
                  <a:gd name="T7" fmla="*/ 2147483646 h 1660"/>
                  <a:gd name="T8" fmla="*/ 2147483646 w 366"/>
                  <a:gd name="T9" fmla="*/ 2147483646 h 1660"/>
                  <a:gd name="T10" fmla="*/ 2147483646 w 366"/>
                  <a:gd name="T11" fmla="*/ 2147483646 h 1660"/>
                  <a:gd name="T12" fmla="*/ 2147483646 w 366"/>
                  <a:gd name="T13" fmla="*/ 0 h 16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6" h="1660" extrusionOk="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0" name="Google Shape;233;p3">
                <a:extLst>
                  <a:ext uri="{FF2B5EF4-FFF2-40B4-BE49-F238E27FC236}">
                    <a16:creationId xmlns:a16="http://schemas.microsoft.com/office/drawing/2014/main" id="{D810320C-3CF9-40B3-B9F5-8FA663414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317" y="1682188"/>
                <a:ext cx="31151" cy="46296"/>
              </a:xfrm>
              <a:custGeom>
                <a:avLst/>
                <a:gdLst>
                  <a:gd name="T0" fmla="*/ 2147483646 w 975"/>
                  <a:gd name="T1" fmla="*/ 0 h 1449"/>
                  <a:gd name="T2" fmla="*/ 2147483646 w 975"/>
                  <a:gd name="T3" fmla="*/ 2147483646 h 1449"/>
                  <a:gd name="T4" fmla="*/ 2147483646 w 975"/>
                  <a:gd name="T5" fmla="*/ 2147483646 h 1449"/>
                  <a:gd name="T6" fmla="*/ 2147483646 w 975"/>
                  <a:gd name="T7" fmla="*/ 2147483646 h 1449"/>
                  <a:gd name="T8" fmla="*/ 2147483646 w 975"/>
                  <a:gd name="T9" fmla="*/ 2147483646 h 1449"/>
                  <a:gd name="T10" fmla="*/ 2147483646 w 975"/>
                  <a:gd name="T11" fmla="*/ 2147483646 h 1449"/>
                  <a:gd name="T12" fmla="*/ 2147483646 w 975"/>
                  <a:gd name="T13" fmla="*/ 2147483646 h 1449"/>
                  <a:gd name="T14" fmla="*/ 2147483646 w 975"/>
                  <a:gd name="T15" fmla="*/ 0 h 14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5" h="1449" extrusionOk="0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1" name="Google Shape;234;p3">
                <a:extLst>
                  <a:ext uri="{FF2B5EF4-FFF2-40B4-BE49-F238E27FC236}">
                    <a16:creationId xmlns:a16="http://schemas.microsoft.com/office/drawing/2014/main" id="{3E5E4EE9-C242-452E-BBBF-02E94C135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638" y="1782322"/>
                <a:ext cx="52462" cy="28084"/>
              </a:xfrm>
              <a:custGeom>
                <a:avLst/>
                <a:gdLst>
                  <a:gd name="T0" fmla="*/ 2147483646 w 1642"/>
                  <a:gd name="T1" fmla="*/ 0 h 879"/>
                  <a:gd name="T2" fmla="*/ 2147483646 w 1642"/>
                  <a:gd name="T3" fmla="*/ 2147483646 h 879"/>
                  <a:gd name="T4" fmla="*/ 2147483646 w 1642"/>
                  <a:gd name="T5" fmla="*/ 2147483646 h 879"/>
                  <a:gd name="T6" fmla="*/ 0 w 1642"/>
                  <a:gd name="T7" fmla="*/ 2147483646 h 879"/>
                  <a:gd name="T8" fmla="*/ 2147483646 w 1642"/>
                  <a:gd name="T9" fmla="*/ 2147483646 h 879"/>
                  <a:gd name="T10" fmla="*/ 2147483646 w 1642"/>
                  <a:gd name="T11" fmla="*/ 2147483646 h 879"/>
                  <a:gd name="T12" fmla="*/ 2147483646 w 1642"/>
                  <a:gd name="T13" fmla="*/ 2147483646 h 879"/>
                  <a:gd name="T14" fmla="*/ 2147483646 w 1642"/>
                  <a:gd name="T15" fmla="*/ 2147483646 h 879"/>
                  <a:gd name="T16" fmla="*/ 2147483646 w 1642"/>
                  <a:gd name="T17" fmla="*/ 2147483646 h 879"/>
                  <a:gd name="T18" fmla="*/ 2147483646 w 1642"/>
                  <a:gd name="T19" fmla="*/ 0 h 8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42" h="879" extrusionOk="0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2" name="Google Shape;235;p3">
                <a:extLst>
                  <a:ext uri="{FF2B5EF4-FFF2-40B4-BE49-F238E27FC236}">
                    <a16:creationId xmlns:a16="http://schemas.microsoft.com/office/drawing/2014/main" id="{62192EBC-6B3C-4563-B470-DF8BDB12E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711" y="1901817"/>
                <a:ext cx="51056" cy="23004"/>
              </a:xfrm>
              <a:custGeom>
                <a:avLst/>
                <a:gdLst>
                  <a:gd name="T0" fmla="*/ 2147483646 w 1598"/>
                  <a:gd name="T1" fmla="*/ 2147483646 h 720"/>
                  <a:gd name="T2" fmla="*/ 2147483646 w 1598"/>
                  <a:gd name="T3" fmla="*/ 2147483646 h 720"/>
                  <a:gd name="T4" fmla="*/ 2147483646 w 1598"/>
                  <a:gd name="T5" fmla="*/ 2147483646 h 720"/>
                  <a:gd name="T6" fmla="*/ 2147483646 w 1598"/>
                  <a:gd name="T7" fmla="*/ 2147483646 h 720"/>
                  <a:gd name="T8" fmla="*/ 2147483646 w 1598"/>
                  <a:gd name="T9" fmla="*/ 2147483646 h 720"/>
                  <a:gd name="T10" fmla="*/ 2147483646 w 1598"/>
                  <a:gd name="T11" fmla="*/ 2147483646 h 720"/>
                  <a:gd name="T12" fmla="*/ 2147483646 w 1598"/>
                  <a:gd name="T13" fmla="*/ 2147483646 h 720"/>
                  <a:gd name="T14" fmla="*/ 2147483646 w 1598"/>
                  <a:gd name="T15" fmla="*/ 2147483646 h 720"/>
                  <a:gd name="T16" fmla="*/ 2147483646 w 1598"/>
                  <a:gd name="T17" fmla="*/ 2147483646 h 720"/>
                  <a:gd name="T18" fmla="*/ 2147483646 w 1598"/>
                  <a:gd name="T19" fmla="*/ 2147483646 h 720"/>
                  <a:gd name="T20" fmla="*/ 2147483646 w 1598"/>
                  <a:gd name="T21" fmla="*/ 2147483646 h 720"/>
                  <a:gd name="T22" fmla="*/ 2147483646 w 1598"/>
                  <a:gd name="T23" fmla="*/ 2147483646 h 7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98" h="720" extrusionOk="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3" name="Google Shape;236;p3">
                <a:extLst>
                  <a:ext uri="{FF2B5EF4-FFF2-40B4-BE49-F238E27FC236}">
                    <a16:creationId xmlns:a16="http://schemas.microsoft.com/office/drawing/2014/main" id="{98044963-38F8-48F6-A3C4-9311A3C70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444" y="2023454"/>
                <a:ext cx="40321" cy="45401"/>
              </a:xfrm>
              <a:custGeom>
                <a:avLst/>
                <a:gdLst>
                  <a:gd name="T0" fmla="*/ 2147483646 w 1262"/>
                  <a:gd name="T1" fmla="*/ 0 h 1421"/>
                  <a:gd name="T2" fmla="*/ 2147483646 w 1262"/>
                  <a:gd name="T3" fmla="*/ 2147483646 h 1421"/>
                  <a:gd name="T4" fmla="*/ 2147483646 w 1262"/>
                  <a:gd name="T5" fmla="*/ 2147483646 h 1421"/>
                  <a:gd name="T6" fmla="*/ 2147483646 w 1262"/>
                  <a:gd name="T7" fmla="*/ 2147483646 h 1421"/>
                  <a:gd name="T8" fmla="*/ 2147483646 w 1262"/>
                  <a:gd name="T9" fmla="*/ 2147483646 h 1421"/>
                  <a:gd name="T10" fmla="*/ 2147483646 w 1262"/>
                  <a:gd name="T11" fmla="*/ 2147483646 h 1421"/>
                  <a:gd name="T12" fmla="*/ 2147483646 w 1262"/>
                  <a:gd name="T13" fmla="*/ 2147483646 h 1421"/>
                  <a:gd name="T14" fmla="*/ 2147483646 w 1262"/>
                  <a:gd name="T15" fmla="*/ 2147483646 h 1421"/>
                  <a:gd name="T16" fmla="*/ 2147483646 w 1262"/>
                  <a:gd name="T17" fmla="*/ 0 h 14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62" h="1421" extrusionOk="0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4" name="Google Shape;237;p3">
                <a:extLst>
                  <a:ext uri="{FF2B5EF4-FFF2-40B4-BE49-F238E27FC236}">
                    <a16:creationId xmlns:a16="http://schemas.microsoft.com/office/drawing/2014/main" id="{D471063E-6131-4825-A069-040498F0B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721" y="2034636"/>
                <a:ext cx="14282" cy="47637"/>
              </a:xfrm>
              <a:custGeom>
                <a:avLst/>
                <a:gdLst>
                  <a:gd name="T0" fmla="*/ 2147483646 w 447"/>
                  <a:gd name="T1" fmla="*/ 2147483646 h 1491"/>
                  <a:gd name="T2" fmla="*/ 2147483646 w 447"/>
                  <a:gd name="T3" fmla="*/ 2147483646 h 1491"/>
                  <a:gd name="T4" fmla="*/ 2147483646 w 447"/>
                  <a:gd name="T5" fmla="*/ 2147483646 h 1491"/>
                  <a:gd name="T6" fmla="*/ 2147483646 w 447"/>
                  <a:gd name="T7" fmla="*/ 2147483646 h 1491"/>
                  <a:gd name="T8" fmla="*/ 2147483646 w 447"/>
                  <a:gd name="T9" fmla="*/ 2147483646 h 1491"/>
                  <a:gd name="T10" fmla="*/ 2147483646 w 447"/>
                  <a:gd name="T11" fmla="*/ 2147483646 h 1491"/>
                  <a:gd name="T12" fmla="*/ 2147483646 w 447"/>
                  <a:gd name="T13" fmla="*/ 2147483646 h 1491"/>
                  <a:gd name="T14" fmla="*/ 2147483646 w 447"/>
                  <a:gd name="T15" fmla="*/ 2147483646 h 1491"/>
                  <a:gd name="T16" fmla="*/ 2147483646 w 447"/>
                  <a:gd name="T17" fmla="*/ 2147483646 h 14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7" h="1491" extrusionOk="0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5" name="Google Shape;238;p3">
                <a:extLst>
                  <a:ext uri="{FF2B5EF4-FFF2-40B4-BE49-F238E27FC236}">
                    <a16:creationId xmlns:a16="http://schemas.microsoft.com/office/drawing/2014/main" id="{6ACA322E-32A9-4BE7-88E1-CB4FAC6BA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896" y="2001408"/>
                <a:ext cx="62271" cy="34059"/>
              </a:xfrm>
              <a:custGeom>
                <a:avLst/>
                <a:gdLst>
                  <a:gd name="T0" fmla="*/ 2147483646 w 1949"/>
                  <a:gd name="T1" fmla="*/ 2147483646 h 1066"/>
                  <a:gd name="T2" fmla="*/ 2147483646 w 1949"/>
                  <a:gd name="T3" fmla="*/ 2147483646 h 1066"/>
                  <a:gd name="T4" fmla="*/ 2147483646 w 1949"/>
                  <a:gd name="T5" fmla="*/ 2147483646 h 1066"/>
                  <a:gd name="T6" fmla="*/ 2147483646 w 1949"/>
                  <a:gd name="T7" fmla="*/ 2147483646 h 1066"/>
                  <a:gd name="T8" fmla="*/ 2147483646 w 1949"/>
                  <a:gd name="T9" fmla="*/ 2147483646 h 1066"/>
                  <a:gd name="T10" fmla="*/ 2147483646 w 1949"/>
                  <a:gd name="T11" fmla="*/ 2147483646 h 1066"/>
                  <a:gd name="T12" fmla="*/ 2147483646 w 1949"/>
                  <a:gd name="T13" fmla="*/ 2147483646 h 1066"/>
                  <a:gd name="T14" fmla="*/ 2147483646 w 1949"/>
                  <a:gd name="T15" fmla="*/ 2147483646 h 10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49" h="1066" extrusionOk="0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6" name="Google Shape;239;p3">
                <a:extLst>
                  <a:ext uri="{FF2B5EF4-FFF2-40B4-BE49-F238E27FC236}">
                    <a16:creationId xmlns:a16="http://schemas.microsoft.com/office/drawing/2014/main" id="{C0C5DA07-7DE4-449C-A88F-AAE4CF79F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483" y="1883030"/>
                <a:ext cx="68724" cy="14026"/>
              </a:xfrm>
              <a:custGeom>
                <a:avLst/>
                <a:gdLst>
                  <a:gd name="T0" fmla="*/ 2147483646 w 2151"/>
                  <a:gd name="T1" fmla="*/ 2147483646 h 439"/>
                  <a:gd name="T2" fmla="*/ 2147483646 w 2151"/>
                  <a:gd name="T3" fmla="*/ 2147483646 h 439"/>
                  <a:gd name="T4" fmla="*/ 2147483646 w 2151"/>
                  <a:gd name="T5" fmla="*/ 2147483646 h 439"/>
                  <a:gd name="T6" fmla="*/ 2147483646 w 2151"/>
                  <a:gd name="T7" fmla="*/ 2147483646 h 439"/>
                  <a:gd name="T8" fmla="*/ 2147483646 w 2151"/>
                  <a:gd name="T9" fmla="*/ 2147483646 h 439"/>
                  <a:gd name="T10" fmla="*/ 2147483646 w 2151"/>
                  <a:gd name="T11" fmla="*/ 2147483646 h 439"/>
                  <a:gd name="T12" fmla="*/ 2147483646 w 2151"/>
                  <a:gd name="T13" fmla="*/ 2147483646 h 4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51" h="439" extrusionOk="0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7" name="Google Shape;240;p3">
                <a:extLst>
                  <a:ext uri="{FF2B5EF4-FFF2-40B4-BE49-F238E27FC236}">
                    <a16:creationId xmlns:a16="http://schemas.microsoft.com/office/drawing/2014/main" id="{E2B3EFF2-178B-48BA-93BE-437A51E1B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850" y="1768104"/>
                <a:ext cx="74507" cy="19170"/>
              </a:xfrm>
              <a:custGeom>
                <a:avLst/>
                <a:gdLst>
                  <a:gd name="T0" fmla="*/ 2147483646 w 2332"/>
                  <a:gd name="T1" fmla="*/ 2147483646 h 600"/>
                  <a:gd name="T2" fmla="*/ 2147483646 w 2332"/>
                  <a:gd name="T3" fmla="*/ 2147483646 h 600"/>
                  <a:gd name="T4" fmla="*/ 2147483646 w 2332"/>
                  <a:gd name="T5" fmla="*/ 2147483646 h 600"/>
                  <a:gd name="T6" fmla="*/ 2147483646 w 2332"/>
                  <a:gd name="T7" fmla="*/ 2147483646 h 600"/>
                  <a:gd name="T8" fmla="*/ 2147483646 w 2332"/>
                  <a:gd name="T9" fmla="*/ 2147483646 h 600"/>
                  <a:gd name="T10" fmla="*/ 2147483646 w 2332"/>
                  <a:gd name="T11" fmla="*/ 2147483646 h 600"/>
                  <a:gd name="T12" fmla="*/ 2147483646 w 2332"/>
                  <a:gd name="T13" fmla="*/ 2147483646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32" h="600" extrusionOk="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8" name="Google Shape;241;p3">
                <a:extLst>
                  <a:ext uri="{FF2B5EF4-FFF2-40B4-BE49-F238E27FC236}">
                    <a16:creationId xmlns:a16="http://schemas.microsoft.com/office/drawing/2014/main" id="{D934B9EF-9AB6-4FEF-BBA9-4C6C90925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505" y="1660877"/>
                <a:ext cx="34921" cy="38691"/>
              </a:xfrm>
              <a:custGeom>
                <a:avLst/>
                <a:gdLst>
                  <a:gd name="T0" fmla="*/ 2147483646 w 1093"/>
                  <a:gd name="T1" fmla="*/ 2147483646 h 1211"/>
                  <a:gd name="T2" fmla="*/ 2147483646 w 1093"/>
                  <a:gd name="T3" fmla="*/ 2147483646 h 1211"/>
                  <a:gd name="T4" fmla="*/ 2147483646 w 1093"/>
                  <a:gd name="T5" fmla="*/ 2147483646 h 1211"/>
                  <a:gd name="T6" fmla="*/ 2147483646 w 1093"/>
                  <a:gd name="T7" fmla="*/ 2147483646 h 1211"/>
                  <a:gd name="T8" fmla="*/ 2147483646 w 1093"/>
                  <a:gd name="T9" fmla="*/ 2147483646 h 1211"/>
                  <a:gd name="T10" fmla="*/ 2147483646 w 1093"/>
                  <a:gd name="T11" fmla="*/ 2147483646 h 1211"/>
                  <a:gd name="T12" fmla="*/ 2147483646 w 1093"/>
                  <a:gd name="T13" fmla="*/ 2147483646 h 1211"/>
                  <a:gd name="T14" fmla="*/ 2147483646 w 1093"/>
                  <a:gd name="T15" fmla="*/ 2147483646 h 1211"/>
                  <a:gd name="T16" fmla="*/ 2147483646 w 1093"/>
                  <a:gd name="T17" fmla="*/ 2147483646 h 1211"/>
                  <a:gd name="T18" fmla="*/ 2147483646 w 1093"/>
                  <a:gd name="T19" fmla="*/ 2147483646 h 12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3" h="1211" extrusionOk="0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78" name="Google Shape;242;p3">
              <a:extLst>
                <a:ext uri="{FF2B5EF4-FFF2-40B4-BE49-F238E27FC236}">
                  <a16:creationId xmlns:a16="http://schemas.microsoft.com/office/drawing/2014/main" id="{DF9DDF0B-9483-42EA-AECE-15D44AE15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78" y="3408216"/>
              <a:ext cx="181622" cy="179557"/>
            </a:xfrm>
            <a:custGeom>
              <a:avLst/>
              <a:gdLst>
                <a:gd name="T0" fmla="*/ 2147483646 w 7736"/>
                <a:gd name="T1" fmla="*/ 2147483646 h 6918"/>
                <a:gd name="T2" fmla="*/ 2147483646 w 7736"/>
                <a:gd name="T3" fmla="*/ 2147483646 h 6918"/>
                <a:gd name="T4" fmla="*/ 2147483646 w 7736"/>
                <a:gd name="T5" fmla="*/ 2147483646 h 6918"/>
                <a:gd name="T6" fmla="*/ 2147483646 w 7736"/>
                <a:gd name="T7" fmla="*/ 2147483646 h 6918"/>
                <a:gd name="T8" fmla="*/ 2147483646 w 7736"/>
                <a:gd name="T9" fmla="*/ 2147483646 h 6918"/>
                <a:gd name="T10" fmla="*/ 2147483646 w 7736"/>
                <a:gd name="T11" fmla="*/ 2147483646 h 6918"/>
                <a:gd name="T12" fmla="*/ 2147483646 w 7736"/>
                <a:gd name="T13" fmla="*/ 2147483646 h 6918"/>
                <a:gd name="T14" fmla="*/ 2147483646 w 7736"/>
                <a:gd name="T15" fmla="*/ 2147483646 h 6918"/>
                <a:gd name="T16" fmla="*/ 2147483646 w 7736"/>
                <a:gd name="T17" fmla="*/ 2147483646 h 6918"/>
                <a:gd name="T18" fmla="*/ 2147483646 w 7736"/>
                <a:gd name="T19" fmla="*/ 2147483646 h 6918"/>
                <a:gd name="T20" fmla="*/ 2147483646 w 7736"/>
                <a:gd name="T21" fmla="*/ 2147483646 h 6918"/>
                <a:gd name="T22" fmla="*/ 2147483646 w 7736"/>
                <a:gd name="T23" fmla="*/ 2147483646 h 6918"/>
                <a:gd name="T24" fmla="*/ 2147483646 w 7736"/>
                <a:gd name="T25" fmla="*/ 2147483646 h 6918"/>
                <a:gd name="T26" fmla="*/ 2147483646 w 7736"/>
                <a:gd name="T27" fmla="*/ 2147483646 h 6918"/>
                <a:gd name="T28" fmla="*/ 2147483646 w 7736"/>
                <a:gd name="T29" fmla="*/ 2147483646 h 6918"/>
                <a:gd name="T30" fmla="*/ 2147483646 w 7736"/>
                <a:gd name="T31" fmla="*/ 2147483646 h 6918"/>
                <a:gd name="T32" fmla="*/ 2147483646 w 7736"/>
                <a:gd name="T33" fmla="*/ 2147483646 h 69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36" h="6918" extrusionOk="0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243;p3">
              <a:extLst>
                <a:ext uri="{FF2B5EF4-FFF2-40B4-BE49-F238E27FC236}">
                  <a16:creationId xmlns:a16="http://schemas.microsoft.com/office/drawing/2014/main" id="{9372C175-29AE-4D3D-8A5A-5FF324948FD5}"/>
                </a:ext>
              </a:extLst>
            </p:cNvPr>
            <p:cNvSpPr/>
            <p:nvPr/>
          </p:nvSpPr>
          <p:spPr>
            <a:xfrm>
              <a:off x="-4374" y="1171575"/>
              <a:ext cx="723812" cy="1113301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0" name="Google Shape;244;p3">
              <a:extLst>
                <a:ext uri="{FF2B5EF4-FFF2-40B4-BE49-F238E27FC236}">
                  <a16:creationId xmlns:a16="http://schemas.microsoft.com/office/drawing/2014/main" id="{0EDBFF71-C7F2-4D17-9AC0-226036F1B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81" y="1609177"/>
              <a:ext cx="282477" cy="279259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245;p3">
              <a:extLst>
                <a:ext uri="{FF2B5EF4-FFF2-40B4-BE49-F238E27FC236}">
                  <a16:creationId xmlns:a16="http://schemas.microsoft.com/office/drawing/2014/main" id="{72B1CFEE-6621-421C-85F9-9C4EB771FC50}"/>
                </a:ext>
              </a:extLst>
            </p:cNvPr>
            <p:cNvSpPr/>
            <p:nvPr/>
          </p:nvSpPr>
          <p:spPr>
            <a:xfrm>
              <a:off x="719438" y="2178904"/>
              <a:ext cx="282540" cy="245283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2" name="Google Shape;246;p3">
              <a:extLst>
                <a:ext uri="{FF2B5EF4-FFF2-40B4-BE49-F238E27FC236}">
                  <a16:creationId xmlns:a16="http://schemas.microsoft.com/office/drawing/2014/main" id="{88E71306-8973-4A91-BBA9-2924BB042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1244" y="2954433"/>
              <a:ext cx="215369" cy="249248"/>
            </a:xfrm>
            <a:custGeom>
              <a:avLst/>
              <a:gdLst>
                <a:gd name="T0" fmla="*/ 2147483646 w 6128"/>
                <a:gd name="T1" fmla="*/ 2147483646 h 7092"/>
                <a:gd name="T2" fmla="*/ 2147483646 w 6128"/>
                <a:gd name="T3" fmla="*/ 2147483646 h 7092"/>
                <a:gd name="T4" fmla="*/ 2147483646 w 6128"/>
                <a:gd name="T5" fmla="*/ 2147483646 h 7092"/>
                <a:gd name="T6" fmla="*/ 2147483646 w 6128"/>
                <a:gd name="T7" fmla="*/ 2147483646 h 7092"/>
                <a:gd name="T8" fmla="*/ 2147483646 w 6128"/>
                <a:gd name="T9" fmla="*/ 2147483646 h 7092"/>
                <a:gd name="T10" fmla="*/ 2147483646 w 6128"/>
                <a:gd name="T11" fmla="*/ 2147483646 h 7092"/>
                <a:gd name="T12" fmla="*/ 2147483646 w 6128"/>
                <a:gd name="T13" fmla="*/ 2147483646 h 7092"/>
                <a:gd name="T14" fmla="*/ 2147483646 w 6128"/>
                <a:gd name="T15" fmla="*/ 2147483646 h 7092"/>
                <a:gd name="T16" fmla="*/ 2147483646 w 6128"/>
                <a:gd name="T17" fmla="*/ 2147483646 h 7092"/>
                <a:gd name="T18" fmla="*/ 2147483646 w 6128"/>
                <a:gd name="T19" fmla="*/ 2147483646 h 7092"/>
                <a:gd name="T20" fmla="*/ 2147483646 w 6128"/>
                <a:gd name="T21" fmla="*/ 2147483646 h 7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247;p3">
              <a:extLst>
                <a:ext uri="{FF2B5EF4-FFF2-40B4-BE49-F238E27FC236}">
                  <a16:creationId xmlns:a16="http://schemas.microsoft.com/office/drawing/2014/main" id="{6523E8BD-BA0F-4987-B962-05FD46E38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0826" y="3205752"/>
              <a:ext cx="136503" cy="157977"/>
            </a:xfrm>
            <a:custGeom>
              <a:avLst/>
              <a:gdLst>
                <a:gd name="T0" fmla="*/ 2147483646 w 3884"/>
                <a:gd name="T1" fmla="*/ 2147483646 h 4495"/>
                <a:gd name="T2" fmla="*/ 2147483646 w 3884"/>
                <a:gd name="T3" fmla="*/ 2147483646 h 4495"/>
                <a:gd name="T4" fmla="*/ 2147483646 w 3884"/>
                <a:gd name="T5" fmla="*/ 2147483646 h 4495"/>
                <a:gd name="T6" fmla="*/ 2147483646 w 3884"/>
                <a:gd name="T7" fmla="*/ 2147483646 h 4495"/>
                <a:gd name="T8" fmla="*/ 2147483646 w 3884"/>
                <a:gd name="T9" fmla="*/ 2147483646 h 4495"/>
                <a:gd name="T10" fmla="*/ 2147483646 w 3884"/>
                <a:gd name="T11" fmla="*/ 2147483646 h 4495"/>
                <a:gd name="T12" fmla="*/ 2147483646 w 3884"/>
                <a:gd name="T13" fmla="*/ 2147483646 h 4495"/>
                <a:gd name="T14" fmla="*/ 2147483646 w 3884"/>
                <a:gd name="T15" fmla="*/ 2147483646 h 4495"/>
                <a:gd name="T16" fmla="*/ 2147483646 w 3884"/>
                <a:gd name="T17" fmla="*/ 2147483646 h 4495"/>
                <a:gd name="T18" fmla="*/ 2147483646 w 3884"/>
                <a:gd name="T19" fmla="*/ 2147483646 h 4495"/>
                <a:gd name="T20" fmla="*/ 2147483646 w 3884"/>
                <a:gd name="T21" fmla="*/ 2147483646 h 44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248;p3">
              <a:extLst>
                <a:ext uri="{FF2B5EF4-FFF2-40B4-BE49-F238E27FC236}">
                  <a16:creationId xmlns:a16="http://schemas.microsoft.com/office/drawing/2014/main" id="{20E57574-18DD-4EA7-93D9-1C731EE712E8}"/>
                </a:ext>
              </a:extLst>
            </p:cNvPr>
            <p:cNvSpPr>
              <a:spLocks/>
            </p:cNvSpPr>
            <p:nvPr/>
          </p:nvSpPr>
          <p:spPr bwMode="auto">
            <a:xfrm rot="737986">
              <a:off x="883061" y="2833044"/>
              <a:ext cx="373567" cy="493002"/>
            </a:xfrm>
            <a:custGeom>
              <a:avLst/>
              <a:gdLst>
                <a:gd name="T0" fmla="*/ 2147483646 w 9852"/>
                <a:gd name="T1" fmla="*/ 2147483646 h 13001"/>
                <a:gd name="T2" fmla="*/ 2147483646 w 9852"/>
                <a:gd name="T3" fmla="*/ 2147483646 h 13001"/>
                <a:gd name="T4" fmla="*/ 2147483646 w 9852"/>
                <a:gd name="T5" fmla="*/ 2147483646 h 13001"/>
                <a:gd name="T6" fmla="*/ 2147483646 w 9852"/>
                <a:gd name="T7" fmla="*/ 2147483646 h 13001"/>
                <a:gd name="T8" fmla="*/ 2147483646 w 9852"/>
                <a:gd name="T9" fmla="*/ 2147483646 h 13001"/>
                <a:gd name="T10" fmla="*/ 2147483646 w 9852"/>
                <a:gd name="T11" fmla="*/ 2147483646 h 13001"/>
                <a:gd name="T12" fmla="*/ 2147483646 w 9852"/>
                <a:gd name="T13" fmla="*/ 2147483646 h 13001"/>
                <a:gd name="T14" fmla="*/ 2147483646 w 9852"/>
                <a:gd name="T15" fmla="*/ 2147483646 h 13001"/>
                <a:gd name="T16" fmla="*/ 2147483646 w 9852"/>
                <a:gd name="T17" fmla="*/ 2147483646 h 13001"/>
                <a:gd name="T18" fmla="*/ 2147483646 w 9852"/>
                <a:gd name="T19" fmla="*/ 2147483646 h 13001"/>
                <a:gd name="T20" fmla="*/ 2147483646 w 9852"/>
                <a:gd name="T21" fmla="*/ 2147483646 h 13001"/>
                <a:gd name="T22" fmla="*/ 2147483646 w 9852"/>
                <a:gd name="T23" fmla="*/ 2147483646 h 13001"/>
                <a:gd name="T24" fmla="*/ 2147483646 w 9852"/>
                <a:gd name="T25" fmla="*/ 2147483646 h 13001"/>
                <a:gd name="T26" fmla="*/ 2147483646 w 9852"/>
                <a:gd name="T27" fmla="*/ 2147483646 h 13001"/>
                <a:gd name="T28" fmla="*/ 2147483646 w 9852"/>
                <a:gd name="T29" fmla="*/ 2147483646 h 13001"/>
                <a:gd name="T30" fmla="*/ 2147483646 w 9852"/>
                <a:gd name="T31" fmla="*/ 2147483646 h 13001"/>
                <a:gd name="T32" fmla="*/ 2147483646 w 9852"/>
                <a:gd name="T33" fmla="*/ 2147483646 h 13001"/>
                <a:gd name="T34" fmla="*/ 2147483646 w 9852"/>
                <a:gd name="T35" fmla="*/ 2147483646 h 13001"/>
                <a:gd name="T36" fmla="*/ 2147483646 w 9852"/>
                <a:gd name="T37" fmla="*/ 2147483646 h 13001"/>
                <a:gd name="T38" fmla="*/ 2147483646 w 9852"/>
                <a:gd name="T39" fmla="*/ 2147483646 h 13001"/>
                <a:gd name="T40" fmla="*/ 2147483646 w 9852"/>
                <a:gd name="T41" fmla="*/ 2147483646 h 13001"/>
                <a:gd name="T42" fmla="*/ 2147483646 w 9852"/>
                <a:gd name="T43" fmla="*/ 2147483646 h 13001"/>
                <a:gd name="T44" fmla="*/ 2147483646 w 9852"/>
                <a:gd name="T45" fmla="*/ 2147483646 h 13001"/>
                <a:gd name="T46" fmla="*/ 2147483646 w 9852"/>
                <a:gd name="T47" fmla="*/ 2147483646 h 13001"/>
                <a:gd name="T48" fmla="*/ 2147483646 w 9852"/>
                <a:gd name="T49" fmla="*/ 2147483646 h 13001"/>
                <a:gd name="T50" fmla="*/ 2147483646 w 9852"/>
                <a:gd name="T51" fmla="*/ 2147483646 h 13001"/>
                <a:gd name="T52" fmla="*/ 2147483646 w 9852"/>
                <a:gd name="T53" fmla="*/ 2147483646 h 13001"/>
                <a:gd name="T54" fmla="*/ 2147483646 w 9852"/>
                <a:gd name="T55" fmla="*/ 2147483646 h 13001"/>
                <a:gd name="T56" fmla="*/ 2147483646 w 9852"/>
                <a:gd name="T57" fmla="*/ 2147483646 h 13001"/>
                <a:gd name="T58" fmla="*/ 2147483646 w 9852"/>
                <a:gd name="T59" fmla="*/ 2147483646 h 13001"/>
                <a:gd name="T60" fmla="*/ 2147483646 w 9852"/>
                <a:gd name="T61" fmla="*/ 2147483646 h 13001"/>
                <a:gd name="T62" fmla="*/ 2147483646 w 9852"/>
                <a:gd name="T63" fmla="*/ 2147483646 h 13001"/>
                <a:gd name="T64" fmla="*/ 2147483646 w 9852"/>
                <a:gd name="T65" fmla="*/ 2147483646 h 13001"/>
                <a:gd name="T66" fmla="*/ 2147483646 w 9852"/>
                <a:gd name="T67" fmla="*/ 2147483646 h 13001"/>
                <a:gd name="T68" fmla="*/ 2147483646 w 9852"/>
                <a:gd name="T69" fmla="*/ 2147483646 h 13001"/>
                <a:gd name="T70" fmla="*/ 2147483646 w 9852"/>
                <a:gd name="T71" fmla="*/ 2147483646 h 13001"/>
                <a:gd name="T72" fmla="*/ 2147483646 w 9852"/>
                <a:gd name="T73" fmla="*/ 2147483646 h 13001"/>
                <a:gd name="T74" fmla="*/ 2147483646 w 9852"/>
                <a:gd name="T75" fmla="*/ 2147483646 h 13001"/>
                <a:gd name="T76" fmla="*/ 2147483646 w 9852"/>
                <a:gd name="T77" fmla="*/ 2147483646 h 13001"/>
                <a:gd name="T78" fmla="*/ 2147483646 w 9852"/>
                <a:gd name="T79" fmla="*/ 2147483646 h 13001"/>
                <a:gd name="T80" fmla="*/ 2147483646 w 9852"/>
                <a:gd name="T81" fmla="*/ 2147483646 h 13001"/>
                <a:gd name="T82" fmla="*/ 2147483646 w 9852"/>
                <a:gd name="T83" fmla="*/ 2147483646 h 13001"/>
                <a:gd name="T84" fmla="*/ 2147483646 w 9852"/>
                <a:gd name="T85" fmla="*/ 2147483646 h 13001"/>
                <a:gd name="T86" fmla="*/ 2147483646 w 9852"/>
                <a:gd name="T87" fmla="*/ 2147483646 h 13001"/>
                <a:gd name="T88" fmla="*/ 2147483646 w 9852"/>
                <a:gd name="T89" fmla="*/ 2147483646 h 13001"/>
                <a:gd name="T90" fmla="*/ 2147483646 w 9852"/>
                <a:gd name="T91" fmla="*/ 2147483646 h 13001"/>
                <a:gd name="T92" fmla="*/ 2147483646 w 9852"/>
                <a:gd name="T93" fmla="*/ 2147483646 h 13001"/>
                <a:gd name="T94" fmla="*/ 2147483646 w 9852"/>
                <a:gd name="T95" fmla="*/ 2147483646 h 13001"/>
                <a:gd name="T96" fmla="*/ 2147483646 w 9852"/>
                <a:gd name="T97" fmla="*/ 2147483646 h 13001"/>
                <a:gd name="T98" fmla="*/ 2147483646 w 9852"/>
                <a:gd name="T99" fmla="*/ 2147483646 h 13001"/>
                <a:gd name="T100" fmla="*/ 2147483646 w 9852"/>
                <a:gd name="T101" fmla="*/ 2147483646 h 13001"/>
                <a:gd name="T102" fmla="*/ 2147483646 w 9852"/>
                <a:gd name="T103" fmla="*/ 2147483646 h 13001"/>
                <a:gd name="T104" fmla="*/ 2147483646 w 9852"/>
                <a:gd name="T105" fmla="*/ 2147483646 h 13001"/>
                <a:gd name="T106" fmla="*/ 2147483646 w 9852"/>
                <a:gd name="T107" fmla="*/ 2147483646 h 13001"/>
                <a:gd name="T108" fmla="*/ 2147483646 w 9852"/>
                <a:gd name="T109" fmla="*/ 2147483646 h 13001"/>
                <a:gd name="T110" fmla="*/ 2147483646 w 9852"/>
                <a:gd name="T111" fmla="*/ 2147483646 h 13001"/>
                <a:gd name="T112" fmla="*/ 2147483646 w 9852"/>
                <a:gd name="T113" fmla="*/ 2147483646 h 13001"/>
                <a:gd name="T114" fmla="*/ 2147483646 w 9852"/>
                <a:gd name="T115" fmla="*/ 2147483646 h 130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852" h="13001" extrusionOk="0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249;p3">
              <a:extLst>
                <a:ext uri="{FF2B5EF4-FFF2-40B4-BE49-F238E27FC236}">
                  <a16:creationId xmlns:a16="http://schemas.microsoft.com/office/drawing/2014/main" id="{03E24711-C3A5-4C04-9261-9F919A3EC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24" y="221400"/>
              <a:ext cx="181624" cy="179534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250;p3">
              <a:extLst>
                <a:ext uri="{FF2B5EF4-FFF2-40B4-BE49-F238E27FC236}">
                  <a16:creationId xmlns:a16="http://schemas.microsoft.com/office/drawing/2014/main" id="{41F5AC8B-D12C-47F6-BDC9-2FCCD13FD1E9}"/>
                </a:ext>
              </a:extLst>
            </p:cNvPr>
            <p:cNvSpPr/>
            <p:nvPr/>
          </p:nvSpPr>
          <p:spPr>
            <a:xfrm>
              <a:off x="7571831" y="267838"/>
              <a:ext cx="274604" cy="239329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87" name="Google Shape;251;p3">
              <a:extLst>
                <a:ext uri="{FF2B5EF4-FFF2-40B4-BE49-F238E27FC236}">
                  <a16:creationId xmlns:a16="http://schemas.microsoft.com/office/drawing/2014/main" id="{E5EABF6B-F9C6-4A76-A3CC-2CF8FF2E15C3}"/>
                </a:ext>
              </a:extLst>
            </p:cNvPr>
            <p:cNvGrpSpPr>
              <a:grpSpLocks/>
            </p:cNvGrpSpPr>
            <p:nvPr/>
          </p:nvGrpSpPr>
          <p:grpSpPr bwMode="auto">
            <a:xfrm rot="18434104" flipH="1">
              <a:off x="8296524" y="1549870"/>
              <a:ext cx="445159" cy="715100"/>
              <a:chOff x="304350" y="3911000"/>
              <a:chExt cx="581394" cy="933655"/>
            </a:xfrm>
          </p:grpSpPr>
          <p:sp>
            <p:nvSpPr>
              <p:cNvPr id="107" name="Google Shape;252;p3">
                <a:extLst>
                  <a:ext uri="{FF2B5EF4-FFF2-40B4-BE49-F238E27FC236}">
                    <a16:creationId xmlns:a16="http://schemas.microsoft.com/office/drawing/2014/main" id="{A2B4CC62-993A-47D4-8C3B-E490B677C64D}"/>
                  </a:ext>
                </a:extLst>
              </p:cNvPr>
              <p:cNvSpPr/>
              <p:nvPr/>
            </p:nvSpPr>
            <p:spPr>
              <a:xfrm>
                <a:off x="316614" y="4000477"/>
                <a:ext cx="90195" cy="113983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08" name="Google Shape;253;p3">
                <a:extLst>
                  <a:ext uri="{FF2B5EF4-FFF2-40B4-BE49-F238E27FC236}">
                    <a16:creationId xmlns:a16="http://schemas.microsoft.com/office/drawing/2014/main" id="{72D16E1B-A3D9-4F5B-BEBF-32395B4712A6}"/>
                  </a:ext>
                </a:extLst>
              </p:cNvPr>
              <p:cNvSpPr/>
              <p:nvPr/>
            </p:nvSpPr>
            <p:spPr>
              <a:xfrm>
                <a:off x="439494" y="4039681"/>
                <a:ext cx="96416" cy="155432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09" name="Google Shape;254;p3">
                <a:extLst>
                  <a:ext uri="{FF2B5EF4-FFF2-40B4-BE49-F238E27FC236}">
                    <a16:creationId xmlns:a16="http://schemas.microsoft.com/office/drawing/2014/main" id="{B108D034-3CA5-40EE-8A5C-A9766D798B94}"/>
                  </a:ext>
                </a:extLst>
              </p:cNvPr>
              <p:cNvSpPr/>
              <p:nvPr/>
            </p:nvSpPr>
            <p:spPr>
              <a:xfrm>
                <a:off x="282987" y="4173059"/>
                <a:ext cx="144623" cy="109839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0" name="Google Shape;255;p3">
                <a:extLst>
                  <a:ext uri="{FF2B5EF4-FFF2-40B4-BE49-F238E27FC236}">
                    <a16:creationId xmlns:a16="http://schemas.microsoft.com/office/drawing/2014/main" id="{85014FC6-889B-4A29-ACD3-06CB18A44C5A}"/>
                  </a:ext>
                </a:extLst>
              </p:cNvPr>
              <p:cNvSpPr/>
              <p:nvPr/>
            </p:nvSpPr>
            <p:spPr>
              <a:xfrm>
                <a:off x="506746" y="4203216"/>
                <a:ext cx="111967" cy="18859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1" name="Google Shape;256;p3">
                <a:extLst>
                  <a:ext uri="{FF2B5EF4-FFF2-40B4-BE49-F238E27FC236}">
                    <a16:creationId xmlns:a16="http://schemas.microsoft.com/office/drawing/2014/main" id="{B5632196-133E-4F14-943C-8DB5FAD7EAD4}"/>
                  </a:ext>
                </a:extLst>
              </p:cNvPr>
              <p:cNvSpPr/>
              <p:nvPr/>
            </p:nvSpPr>
            <p:spPr>
              <a:xfrm>
                <a:off x="295088" y="4370016"/>
                <a:ext cx="234819" cy="118128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2" name="Google Shape;257;p3">
                <a:extLst>
                  <a:ext uri="{FF2B5EF4-FFF2-40B4-BE49-F238E27FC236}">
                    <a16:creationId xmlns:a16="http://schemas.microsoft.com/office/drawing/2014/main" id="{583019BA-24B8-4953-BD77-D8A9C2614F59}"/>
                  </a:ext>
                </a:extLst>
              </p:cNvPr>
              <p:cNvSpPr/>
              <p:nvPr/>
            </p:nvSpPr>
            <p:spPr>
              <a:xfrm>
                <a:off x="603130" y="4325922"/>
                <a:ext cx="118187" cy="217606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3" name="Google Shape;258;p3">
                <a:extLst>
                  <a:ext uri="{FF2B5EF4-FFF2-40B4-BE49-F238E27FC236}">
                    <a16:creationId xmlns:a16="http://schemas.microsoft.com/office/drawing/2014/main" id="{9D94FFD5-F298-42D0-AB6D-D249147C3FFB}"/>
                  </a:ext>
                </a:extLst>
              </p:cNvPr>
              <p:cNvSpPr/>
              <p:nvPr/>
            </p:nvSpPr>
            <p:spPr>
              <a:xfrm>
                <a:off x="350791" y="4534693"/>
                <a:ext cx="298578" cy="101548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4" name="Google Shape;259;p3">
                <a:extLst>
                  <a:ext uri="{FF2B5EF4-FFF2-40B4-BE49-F238E27FC236}">
                    <a16:creationId xmlns:a16="http://schemas.microsoft.com/office/drawing/2014/main" id="{C2A68772-CD49-4EA8-9C03-5DC456E73843}"/>
                  </a:ext>
                </a:extLst>
              </p:cNvPr>
              <p:cNvSpPr/>
              <p:nvPr/>
            </p:nvSpPr>
            <p:spPr>
              <a:xfrm>
                <a:off x="716718" y="4487550"/>
                <a:ext cx="129073" cy="19273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5" name="Google Shape;260;p3">
                <a:extLst>
                  <a:ext uri="{FF2B5EF4-FFF2-40B4-BE49-F238E27FC236}">
                    <a16:creationId xmlns:a16="http://schemas.microsoft.com/office/drawing/2014/main" id="{AF1DD7EE-10E0-436F-B55C-A68703B9FB95}"/>
                  </a:ext>
                </a:extLst>
              </p:cNvPr>
              <p:cNvSpPr/>
              <p:nvPr/>
            </p:nvSpPr>
            <p:spPr>
              <a:xfrm>
                <a:off x="434264" y="4679985"/>
                <a:ext cx="329680" cy="87042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6" name="Google Shape;261;p3">
                <a:extLst>
                  <a:ext uri="{FF2B5EF4-FFF2-40B4-BE49-F238E27FC236}">
                    <a16:creationId xmlns:a16="http://schemas.microsoft.com/office/drawing/2014/main" id="{D5458DE7-9BC8-47A9-B6E9-313E8A604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49" y="3911000"/>
                <a:ext cx="483395" cy="933655"/>
              </a:xfrm>
              <a:custGeom>
                <a:avLst/>
                <a:gdLst>
                  <a:gd name="T0" fmla="*/ 2147483646 w 11000"/>
                  <a:gd name="T1" fmla="*/ 0 h 21246"/>
                  <a:gd name="T2" fmla="*/ 2147483646 w 11000"/>
                  <a:gd name="T3" fmla="*/ 2147483646 h 21246"/>
                  <a:gd name="T4" fmla="*/ 2147483646 w 11000"/>
                  <a:gd name="T5" fmla="*/ 2147483646 h 21246"/>
                  <a:gd name="T6" fmla="*/ 2147483646 w 11000"/>
                  <a:gd name="T7" fmla="*/ 2147483646 h 21246"/>
                  <a:gd name="T8" fmla="*/ 2147483646 w 11000"/>
                  <a:gd name="T9" fmla="*/ 2147483646 h 21246"/>
                  <a:gd name="T10" fmla="*/ 2147483646 w 11000"/>
                  <a:gd name="T11" fmla="*/ 2147483646 h 21246"/>
                  <a:gd name="T12" fmla="*/ 2147483646 w 11000"/>
                  <a:gd name="T13" fmla="*/ 2147483646 h 21246"/>
                  <a:gd name="T14" fmla="*/ 2147483646 w 11000"/>
                  <a:gd name="T15" fmla="*/ 2147483646 h 21246"/>
                  <a:gd name="T16" fmla="*/ 2147483646 w 11000"/>
                  <a:gd name="T17" fmla="*/ 2147483646 h 21246"/>
                  <a:gd name="T18" fmla="*/ 2147483646 w 11000"/>
                  <a:gd name="T19" fmla="*/ 2147483646 h 21246"/>
                  <a:gd name="T20" fmla="*/ 2147483646 w 11000"/>
                  <a:gd name="T21" fmla="*/ 2147483646 h 21246"/>
                  <a:gd name="T22" fmla="*/ 2147483646 w 11000"/>
                  <a:gd name="T23" fmla="*/ 2147483646 h 21246"/>
                  <a:gd name="T24" fmla="*/ 2147483646 w 11000"/>
                  <a:gd name="T25" fmla="*/ 2147483646 h 21246"/>
                  <a:gd name="T26" fmla="*/ 2147483646 w 11000"/>
                  <a:gd name="T27" fmla="*/ 2147483646 h 21246"/>
                  <a:gd name="T28" fmla="*/ 2147483646 w 11000"/>
                  <a:gd name="T29" fmla="*/ 2147483646 h 21246"/>
                  <a:gd name="T30" fmla="*/ 2147483646 w 11000"/>
                  <a:gd name="T31" fmla="*/ 2147483646 h 21246"/>
                  <a:gd name="T32" fmla="*/ 2147483646 w 11000"/>
                  <a:gd name="T33" fmla="*/ 2147483646 h 21246"/>
                  <a:gd name="T34" fmla="*/ 2147483646 w 11000"/>
                  <a:gd name="T35" fmla="*/ 2147483646 h 21246"/>
                  <a:gd name="T36" fmla="*/ 2147483646 w 11000"/>
                  <a:gd name="T37" fmla="*/ 2147483646 h 21246"/>
                  <a:gd name="T38" fmla="*/ 2147483646 w 11000"/>
                  <a:gd name="T39" fmla="*/ 2147483646 h 21246"/>
                  <a:gd name="T40" fmla="*/ 2147483646 w 11000"/>
                  <a:gd name="T41" fmla="*/ 2147483646 h 21246"/>
                  <a:gd name="T42" fmla="*/ 2147483646 w 11000"/>
                  <a:gd name="T43" fmla="*/ 2147483646 h 21246"/>
                  <a:gd name="T44" fmla="*/ 2147483646 w 11000"/>
                  <a:gd name="T45" fmla="*/ 2147483646 h 21246"/>
                  <a:gd name="T46" fmla="*/ 2147483646 w 11000"/>
                  <a:gd name="T47" fmla="*/ 2147483646 h 21246"/>
                  <a:gd name="T48" fmla="*/ 2147483646 w 11000"/>
                  <a:gd name="T49" fmla="*/ 2147483646 h 21246"/>
                  <a:gd name="T50" fmla="*/ 2147483646 w 11000"/>
                  <a:gd name="T51" fmla="*/ 2147483646 h 21246"/>
                  <a:gd name="T52" fmla="*/ 2147483646 w 11000"/>
                  <a:gd name="T53" fmla="*/ 2147483646 h 21246"/>
                  <a:gd name="T54" fmla="*/ 2147483646 w 11000"/>
                  <a:gd name="T55" fmla="*/ 2147483646 h 21246"/>
                  <a:gd name="T56" fmla="*/ 2147483646 w 11000"/>
                  <a:gd name="T57" fmla="*/ 2147483646 h 21246"/>
                  <a:gd name="T58" fmla="*/ 2147483646 w 11000"/>
                  <a:gd name="T59" fmla="*/ 2147483646 h 21246"/>
                  <a:gd name="T60" fmla="*/ 2147483646 w 11000"/>
                  <a:gd name="T61" fmla="*/ 2147483646 h 21246"/>
                  <a:gd name="T62" fmla="*/ 2147483646 w 11000"/>
                  <a:gd name="T63" fmla="*/ 0 h 212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000" h="21246" extrusionOk="0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88" name="Google Shape;262;p3">
              <a:extLst>
                <a:ext uri="{FF2B5EF4-FFF2-40B4-BE49-F238E27FC236}">
                  <a16:creationId xmlns:a16="http://schemas.microsoft.com/office/drawing/2014/main" id="{5A416F98-23B8-41E7-B671-364AB54D1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686" y="327349"/>
              <a:ext cx="181624" cy="179534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0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0 h 63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263;p3">
              <a:extLst>
                <a:ext uri="{FF2B5EF4-FFF2-40B4-BE49-F238E27FC236}">
                  <a16:creationId xmlns:a16="http://schemas.microsoft.com/office/drawing/2014/main" id="{26FD5517-0FDB-438F-9D50-ED4815390D84}"/>
                </a:ext>
              </a:extLst>
            </p:cNvPr>
            <p:cNvSpPr>
              <a:spLocks/>
            </p:cNvSpPr>
            <p:nvPr/>
          </p:nvSpPr>
          <p:spPr bwMode="auto">
            <a:xfrm rot="-2400990">
              <a:off x="8293721" y="775507"/>
              <a:ext cx="274116" cy="158960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264;p3">
              <a:extLst>
                <a:ext uri="{FF2B5EF4-FFF2-40B4-BE49-F238E27FC236}">
                  <a16:creationId xmlns:a16="http://schemas.microsoft.com/office/drawing/2014/main" id="{97A8FE79-E7A3-42DC-A759-2C29800BADA6}"/>
                </a:ext>
              </a:extLst>
            </p:cNvPr>
            <p:cNvSpPr>
              <a:spLocks/>
            </p:cNvSpPr>
            <p:nvPr/>
          </p:nvSpPr>
          <p:spPr bwMode="auto">
            <a:xfrm rot="-1269684">
              <a:off x="8200397" y="2273670"/>
              <a:ext cx="401241" cy="565383"/>
            </a:xfrm>
            <a:custGeom>
              <a:avLst/>
              <a:gdLst>
                <a:gd name="T0" fmla="*/ 2147483646 w 12330"/>
                <a:gd name="T1" fmla="*/ 2147483646 h 17374"/>
                <a:gd name="T2" fmla="*/ 2147483646 w 12330"/>
                <a:gd name="T3" fmla="*/ 2147483646 h 17374"/>
                <a:gd name="T4" fmla="*/ 2147483646 w 12330"/>
                <a:gd name="T5" fmla="*/ 2147483646 h 17374"/>
                <a:gd name="T6" fmla="*/ 2147483646 w 12330"/>
                <a:gd name="T7" fmla="*/ 2147483646 h 17374"/>
                <a:gd name="T8" fmla="*/ 2147483646 w 12330"/>
                <a:gd name="T9" fmla="*/ 2147483646 h 17374"/>
                <a:gd name="T10" fmla="*/ 2147483646 w 12330"/>
                <a:gd name="T11" fmla="*/ 2147483646 h 17374"/>
                <a:gd name="T12" fmla="*/ 2147483646 w 12330"/>
                <a:gd name="T13" fmla="*/ 2147483646 h 17374"/>
                <a:gd name="T14" fmla="*/ 2147483646 w 12330"/>
                <a:gd name="T15" fmla="*/ 2147483646 h 17374"/>
                <a:gd name="T16" fmla="*/ 2147483646 w 12330"/>
                <a:gd name="T17" fmla="*/ 2147483646 h 17374"/>
                <a:gd name="T18" fmla="*/ 2147483646 w 12330"/>
                <a:gd name="T19" fmla="*/ 2147483646 h 17374"/>
                <a:gd name="T20" fmla="*/ 2147483646 w 12330"/>
                <a:gd name="T21" fmla="*/ 2147483646 h 17374"/>
                <a:gd name="T22" fmla="*/ 2147483646 w 12330"/>
                <a:gd name="T23" fmla="*/ 0 h 17374"/>
                <a:gd name="T24" fmla="*/ 2147483646 w 12330"/>
                <a:gd name="T25" fmla="*/ 2147483646 h 17374"/>
                <a:gd name="T26" fmla="*/ 2147483646 w 12330"/>
                <a:gd name="T27" fmla="*/ 2147483646 h 17374"/>
                <a:gd name="T28" fmla="*/ 2147483646 w 12330"/>
                <a:gd name="T29" fmla="*/ 2147483646 h 17374"/>
                <a:gd name="T30" fmla="*/ 2147483646 w 12330"/>
                <a:gd name="T31" fmla="*/ 2147483646 h 17374"/>
                <a:gd name="T32" fmla="*/ 2147483646 w 12330"/>
                <a:gd name="T33" fmla="*/ 2147483646 h 17374"/>
                <a:gd name="T34" fmla="*/ 2147483646 w 12330"/>
                <a:gd name="T35" fmla="*/ 2147483646 h 17374"/>
                <a:gd name="T36" fmla="*/ 2147483646 w 12330"/>
                <a:gd name="T37" fmla="*/ 2147483646 h 17374"/>
                <a:gd name="T38" fmla="*/ 2147483646 w 12330"/>
                <a:gd name="T39" fmla="*/ 2147483646 h 17374"/>
                <a:gd name="T40" fmla="*/ 2147483646 w 12330"/>
                <a:gd name="T41" fmla="*/ 2147483646 h 17374"/>
                <a:gd name="T42" fmla="*/ 2147483646 w 12330"/>
                <a:gd name="T43" fmla="*/ 2147483646 h 17374"/>
                <a:gd name="T44" fmla="*/ 2147483646 w 12330"/>
                <a:gd name="T45" fmla="*/ 2147483646 h 17374"/>
                <a:gd name="T46" fmla="*/ 2147483646 w 12330"/>
                <a:gd name="T47" fmla="*/ 2147483646 h 17374"/>
                <a:gd name="T48" fmla="*/ 2147483646 w 12330"/>
                <a:gd name="T49" fmla="*/ 2147483646 h 17374"/>
                <a:gd name="T50" fmla="*/ 2147483646 w 12330"/>
                <a:gd name="T51" fmla="*/ 2147483646 h 17374"/>
                <a:gd name="T52" fmla="*/ 2147483646 w 12330"/>
                <a:gd name="T53" fmla="*/ 2147483646 h 17374"/>
                <a:gd name="T54" fmla="*/ 2147483646 w 12330"/>
                <a:gd name="T55" fmla="*/ 2147483646 h 17374"/>
                <a:gd name="T56" fmla="*/ 2147483646 w 12330"/>
                <a:gd name="T57" fmla="*/ 2147483646 h 17374"/>
                <a:gd name="T58" fmla="*/ 2147483646 w 12330"/>
                <a:gd name="T59" fmla="*/ 2147483646 h 17374"/>
                <a:gd name="T60" fmla="*/ 2147483646 w 12330"/>
                <a:gd name="T61" fmla="*/ 2147483646 h 17374"/>
                <a:gd name="T62" fmla="*/ 2147483646 w 12330"/>
                <a:gd name="T63" fmla="*/ 2147483646 h 17374"/>
                <a:gd name="T64" fmla="*/ 2147483646 w 12330"/>
                <a:gd name="T65" fmla="*/ 0 h 173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330" h="17374" extrusionOk="0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265;p3">
              <a:extLst>
                <a:ext uri="{FF2B5EF4-FFF2-40B4-BE49-F238E27FC236}">
                  <a16:creationId xmlns:a16="http://schemas.microsoft.com/office/drawing/2014/main" id="{CA4C3B61-3D9C-4B3F-AE34-C548AAD37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39" y="4150249"/>
              <a:ext cx="250093" cy="226164"/>
            </a:xfrm>
            <a:custGeom>
              <a:avLst/>
              <a:gdLst>
                <a:gd name="T0" fmla="*/ 2147483646 w 6135"/>
                <a:gd name="T1" fmla="*/ 0 h 5548"/>
                <a:gd name="T2" fmla="*/ 2147483646 w 6135"/>
                <a:gd name="T3" fmla="*/ 2147483646 h 5548"/>
                <a:gd name="T4" fmla="*/ 2147483646 w 6135"/>
                <a:gd name="T5" fmla="*/ 2147483646 h 5548"/>
                <a:gd name="T6" fmla="*/ 2147483646 w 6135"/>
                <a:gd name="T7" fmla="*/ 2147483646 h 5548"/>
                <a:gd name="T8" fmla="*/ 2147483646 w 6135"/>
                <a:gd name="T9" fmla="*/ 2147483646 h 5548"/>
                <a:gd name="T10" fmla="*/ 2147483646 w 6135"/>
                <a:gd name="T11" fmla="*/ 2147483646 h 5548"/>
                <a:gd name="T12" fmla="*/ 2147483646 w 6135"/>
                <a:gd name="T13" fmla="*/ 2147483646 h 5548"/>
                <a:gd name="T14" fmla="*/ 2147483646 w 6135"/>
                <a:gd name="T15" fmla="*/ 2147483646 h 5548"/>
                <a:gd name="T16" fmla="*/ 2147483646 w 6135"/>
                <a:gd name="T17" fmla="*/ 2147483646 h 5548"/>
                <a:gd name="T18" fmla="*/ 2147483646 w 6135"/>
                <a:gd name="T19" fmla="*/ 2147483646 h 5548"/>
                <a:gd name="T20" fmla="*/ 2147483646 w 6135"/>
                <a:gd name="T21" fmla="*/ 2147483646 h 5548"/>
                <a:gd name="T22" fmla="*/ 2147483646 w 6135"/>
                <a:gd name="T23" fmla="*/ 2147483646 h 5548"/>
                <a:gd name="T24" fmla="*/ 2147483646 w 6135"/>
                <a:gd name="T25" fmla="*/ 2147483646 h 5548"/>
                <a:gd name="T26" fmla="*/ 2147483646 w 6135"/>
                <a:gd name="T27" fmla="*/ 2147483646 h 5548"/>
                <a:gd name="T28" fmla="*/ 2147483646 w 6135"/>
                <a:gd name="T29" fmla="*/ 2147483646 h 5548"/>
                <a:gd name="T30" fmla="*/ 2147483646 w 6135"/>
                <a:gd name="T31" fmla="*/ 2147483646 h 5548"/>
                <a:gd name="T32" fmla="*/ 2147483646 w 6135"/>
                <a:gd name="T33" fmla="*/ 2147483646 h 5548"/>
                <a:gd name="T34" fmla="*/ 2147483646 w 6135"/>
                <a:gd name="T35" fmla="*/ 2147483646 h 5548"/>
                <a:gd name="T36" fmla="*/ 2147483646 w 6135"/>
                <a:gd name="T37" fmla="*/ 2147483646 h 5548"/>
                <a:gd name="T38" fmla="*/ 2147483646 w 6135"/>
                <a:gd name="T39" fmla="*/ 2147483646 h 5548"/>
                <a:gd name="T40" fmla="*/ 2147483646 w 6135"/>
                <a:gd name="T41" fmla="*/ 2147483646 h 5548"/>
                <a:gd name="T42" fmla="*/ 2147483646 w 6135"/>
                <a:gd name="T43" fmla="*/ 2147483646 h 5548"/>
                <a:gd name="T44" fmla="*/ 2147483646 w 6135"/>
                <a:gd name="T45" fmla="*/ 2147483646 h 5548"/>
                <a:gd name="T46" fmla="*/ 2147483646 w 6135"/>
                <a:gd name="T47" fmla="*/ 2147483646 h 5548"/>
                <a:gd name="T48" fmla="*/ 2147483646 w 6135"/>
                <a:gd name="T49" fmla="*/ 2147483646 h 5548"/>
                <a:gd name="T50" fmla="*/ 2147483646 w 6135"/>
                <a:gd name="T51" fmla="*/ 2147483646 h 5548"/>
                <a:gd name="T52" fmla="*/ 2147483646 w 6135"/>
                <a:gd name="T53" fmla="*/ 2147483646 h 5548"/>
                <a:gd name="T54" fmla="*/ 2147483646 w 6135"/>
                <a:gd name="T55" fmla="*/ 2147483646 h 5548"/>
                <a:gd name="T56" fmla="*/ 2147483646 w 6135"/>
                <a:gd name="T57" fmla="*/ 2147483646 h 5548"/>
                <a:gd name="T58" fmla="*/ 2147483646 w 6135"/>
                <a:gd name="T59" fmla="*/ 2147483646 h 5548"/>
                <a:gd name="T60" fmla="*/ 2147483646 w 6135"/>
                <a:gd name="T61" fmla="*/ 2147483646 h 5548"/>
                <a:gd name="T62" fmla="*/ 2147483646 w 6135"/>
                <a:gd name="T63" fmla="*/ 2147483646 h 5548"/>
                <a:gd name="T64" fmla="*/ 2147483646 w 6135"/>
                <a:gd name="T65" fmla="*/ 2147483646 h 5548"/>
                <a:gd name="T66" fmla="*/ 2147483646 w 6135"/>
                <a:gd name="T67" fmla="*/ 2147483646 h 5548"/>
                <a:gd name="T68" fmla="*/ 2147483646 w 6135"/>
                <a:gd name="T69" fmla="*/ 2147483646 h 5548"/>
                <a:gd name="T70" fmla="*/ 2147483646 w 6135"/>
                <a:gd name="T71" fmla="*/ 0 h 55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135" h="5548" extrusionOk="0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266;p3">
              <a:extLst>
                <a:ext uri="{FF2B5EF4-FFF2-40B4-BE49-F238E27FC236}">
                  <a16:creationId xmlns:a16="http://schemas.microsoft.com/office/drawing/2014/main" id="{6488DA37-C590-49AA-BC3E-95CBFF22860E}"/>
                </a:ext>
              </a:extLst>
            </p:cNvPr>
            <p:cNvSpPr>
              <a:spLocks/>
            </p:cNvSpPr>
            <p:nvPr/>
          </p:nvSpPr>
          <p:spPr bwMode="auto">
            <a:xfrm rot="-2401089">
              <a:off x="289995" y="2838395"/>
              <a:ext cx="336282" cy="195011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93" name="Google Shape;267;p3">
              <a:extLst>
                <a:ext uri="{FF2B5EF4-FFF2-40B4-BE49-F238E27FC236}">
                  <a16:creationId xmlns:a16="http://schemas.microsoft.com/office/drawing/2014/main" id="{677C723E-DCC6-458E-B99D-69A435B4FA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95" name="Google Shape;268;p3">
                <a:extLst>
                  <a:ext uri="{FF2B5EF4-FFF2-40B4-BE49-F238E27FC236}">
                    <a16:creationId xmlns:a16="http://schemas.microsoft.com/office/drawing/2014/main" id="{A9BE310A-C19B-45F4-A212-76AC4C478210}"/>
                  </a:ext>
                </a:extLst>
              </p:cNvPr>
              <p:cNvSpPr/>
              <p:nvPr/>
            </p:nvSpPr>
            <p:spPr>
              <a:xfrm>
                <a:off x="2561791" y="1336231"/>
                <a:ext cx="454000" cy="322171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grpSp>
            <p:nvGrpSpPr>
              <p:cNvPr id="96" name="Google Shape;269;p3">
                <a:extLst>
                  <a:ext uri="{FF2B5EF4-FFF2-40B4-BE49-F238E27FC236}">
                    <a16:creationId xmlns:a16="http://schemas.microsoft.com/office/drawing/2014/main" id="{A96111F1-C2DD-4938-ABDD-14A6A6B76C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97" name="Google Shape;270;p3">
                  <a:extLst>
                    <a:ext uri="{FF2B5EF4-FFF2-40B4-BE49-F238E27FC236}">
                      <a16:creationId xmlns:a16="http://schemas.microsoft.com/office/drawing/2014/main" id="{0A5C831F-6380-4F9A-95B0-8DDA1FE0B5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00" name="Google Shape;271;p3">
                    <a:extLst>
                      <a:ext uri="{FF2B5EF4-FFF2-40B4-BE49-F238E27FC236}">
                        <a16:creationId xmlns:a16="http://schemas.microsoft.com/office/drawing/2014/main" id="{28B5001F-620F-43DA-9C95-B8E2F65E62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70988" y="1547372"/>
                    <a:ext cx="103209" cy="126108"/>
                  </a:xfrm>
                  <a:custGeom>
                    <a:avLst/>
                    <a:gdLst>
                      <a:gd name="T0" fmla="*/ 2147483646 w 2292"/>
                      <a:gd name="T1" fmla="*/ 0 h 2880"/>
                      <a:gd name="T2" fmla="*/ 2147483646 w 2292"/>
                      <a:gd name="T3" fmla="*/ 2147483646 h 2880"/>
                      <a:gd name="T4" fmla="*/ 2147483646 w 2292"/>
                      <a:gd name="T5" fmla="*/ 2147483646 h 2880"/>
                      <a:gd name="T6" fmla="*/ 2147483646 w 2292"/>
                      <a:gd name="T7" fmla="*/ 2147483646 h 2880"/>
                      <a:gd name="T8" fmla="*/ 2147483646 w 2292"/>
                      <a:gd name="T9" fmla="*/ 2147483646 h 2880"/>
                      <a:gd name="T10" fmla="*/ 2147483646 w 2292"/>
                      <a:gd name="T11" fmla="*/ 2147483646 h 2880"/>
                      <a:gd name="T12" fmla="*/ 2147483646 w 2292"/>
                      <a:gd name="T13" fmla="*/ 2147483646 h 2880"/>
                      <a:gd name="T14" fmla="*/ 2147483646 w 2292"/>
                      <a:gd name="T15" fmla="*/ 2147483646 h 2880"/>
                      <a:gd name="T16" fmla="*/ 2147483646 w 2292"/>
                      <a:gd name="T17" fmla="*/ 0 h 28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292" h="2880" extrusionOk="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1" name="Google Shape;272;p3">
                    <a:extLst>
                      <a:ext uri="{FF2B5EF4-FFF2-40B4-BE49-F238E27FC236}">
                        <a16:creationId xmlns:a16="http://schemas.microsoft.com/office/drawing/2014/main" id="{D96D9DF2-E97D-4C69-91D5-CC36441BE75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102" name="Google Shape;273;p3">
                      <a:extLst>
                        <a:ext uri="{FF2B5EF4-FFF2-40B4-BE49-F238E27FC236}">
                          <a16:creationId xmlns:a16="http://schemas.microsoft.com/office/drawing/2014/main" id="{9CECD0AC-9055-486A-8513-13646B7E51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65855" y="1336081"/>
                      <a:ext cx="250412" cy="218543"/>
                    </a:xfrm>
                    <a:custGeom>
                      <a:avLst/>
                      <a:gdLst>
                        <a:gd name="T0" fmla="*/ 2147483646 w 5561"/>
                        <a:gd name="T1" fmla="*/ 0 h 4991"/>
                        <a:gd name="T2" fmla="*/ 2147483646 w 5561"/>
                        <a:gd name="T3" fmla="*/ 2147483646 h 4991"/>
                        <a:gd name="T4" fmla="*/ 2147483646 w 5561"/>
                        <a:gd name="T5" fmla="*/ 2147483646 h 4991"/>
                        <a:gd name="T6" fmla="*/ 2147483646 w 5561"/>
                        <a:gd name="T7" fmla="*/ 2147483646 h 4991"/>
                        <a:gd name="T8" fmla="*/ 2147483646 w 5561"/>
                        <a:gd name="T9" fmla="*/ 2147483646 h 4991"/>
                        <a:gd name="T10" fmla="*/ 2147483646 w 5561"/>
                        <a:gd name="T11" fmla="*/ 2147483646 h 4991"/>
                        <a:gd name="T12" fmla="*/ 2147483646 w 5561"/>
                        <a:gd name="T13" fmla="*/ 2147483646 h 4991"/>
                        <a:gd name="T14" fmla="*/ 2147483646 w 5561"/>
                        <a:gd name="T15" fmla="*/ 2147483646 h 4991"/>
                        <a:gd name="T16" fmla="*/ 2147483646 w 5561"/>
                        <a:gd name="T17" fmla="*/ 0 h 499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5561" h="4991" extrusionOk="0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Google Shape;274;p3">
                      <a:extLst>
                        <a:ext uri="{FF2B5EF4-FFF2-40B4-BE49-F238E27FC236}">
                          <a16:creationId xmlns:a16="http://schemas.microsoft.com/office/drawing/2014/main" id="{5EBBDC2A-544A-44A3-A94D-76FAE43619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58307" y="1334461"/>
                      <a:ext cx="163144" cy="340054"/>
                    </a:xfrm>
                    <a:custGeom>
                      <a:avLst/>
                      <a:gdLst>
                        <a:gd name="T0" fmla="*/ 2147483646 w 3623"/>
                        <a:gd name="T1" fmla="*/ 2147483646 h 7766"/>
                        <a:gd name="T2" fmla="*/ 2147483646 w 3623"/>
                        <a:gd name="T3" fmla="*/ 2147483646 h 7766"/>
                        <a:gd name="T4" fmla="*/ 2147483646 w 3623"/>
                        <a:gd name="T5" fmla="*/ 2147483646 h 7766"/>
                        <a:gd name="T6" fmla="*/ 2147483646 w 3623"/>
                        <a:gd name="T7" fmla="*/ 2147483646 h 7766"/>
                        <a:gd name="T8" fmla="*/ 2147483646 w 3623"/>
                        <a:gd name="T9" fmla="*/ 2147483646 h 7766"/>
                        <a:gd name="T10" fmla="*/ 2147483646 w 3623"/>
                        <a:gd name="T11" fmla="*/ 2147483646 h 7766"/>
                        <a:gd name="T12" fmla="*/ 2147483646 w 3623"/>
                        <a:gd name="T13" fmla="*/ 2147483646 h 7766"/>
                        <a:gd name="T14" fmla="*/ 2147483646 w 3623"/>
                        <a:gd name="T15" fmla="*/ 2147483646 h 7766"/>
                        <a:gd name="T16" fmla="*/ 2147483646 w 3623"/>
                        <a:gd name="T17" fmla="*/ 2147483646 h 776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3623" h="7766" extrusionOk="0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Google Shape;275;p3">
                      <a:extLst>
                        <a:ext uri="{FF2B5EF4-FFF2-40B4-BE49-F238E27FC236}">
                          <a16:creationId xmlns:a16="http://schemas.microsoft.com/office/drawing/2014/main" id="{EA8E46EC-7F3A-4DF2-960E-A3FCB040C2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55011" y="1332053"/>
                      <a:ext cx="470564" cy="154044"/>
                    </a:xfrm>
                    <a:custGeom>
                      <a:avLst/>
                      <a:gdLst>
                        <a:gd name="T0" fmla="*/ 2147483646 w 10450"/>
                        <a:gd name="T1" fmla="*/ 2147483646 h 3518"/>
                        <a:gd name="T2" fmla="*/ 2147483646 w 10450"/>
                        <a:gd name="T3" fmla="*/ 2147483646 h 3518"/>
                        <a:gd name="T4" fmla="*/ 2147483646 w 10450"/>
                        <a:gd name="T5" fmla="*/ 2147483646 h 3518"/>
                        <a:gd name="T6" fmla="*/ 2147483646 w 10450"/>
                        <a:gd name="T7" fmla="*/ 2147483646 h 3518"/>
                        <a:gd name="T8" fmla="*/ 2147483646 w 10450"/>
                        <a:gd name="T9" fmla="*/ 2147483646 h 3518"/>
                        <a:gd name="T10" fmla="*/ 2147483646 w 10450"/>
                        <a:gd name="T11" fmla="*/ 2147483646 h 3518"/>
                        <a:gd name="T12" fmla="*/ 2147483646 w 10450"/>
                        <a:gd name="T13" fmla="*/ 2147483646 h 3518"/>
                        <a:gd name="T14" fmla="*/ 2147483646 w 10450"/>
                        <a:gd name="T15" fmla="*/ 2147483646 h 3518"/>
                        <a:gd name="T16" fmla="*/ 2147483646 w 10450"/>
                        <a:gd name="T17" fmla="*/ 2147483646 h 3518"/>
                        <a:gd name="T18" fmla="*/ 2147483646 w 10450"/>
                        <a:gd name="T19" fmla="*/ 2147483646 h 3518"/>
                        <a:gd name="T20" fmla="*/ 2147483646 w 10450"/>
                        <a:gd name="T21" fmla="*/ 2147483646 h 3518"/>
                        <a:gd name="T22" fmla="*/ 2147483646 w 10450"/>
                        <a:gd name="T23" fmla="*/ 2147483646 h 3518"/>
                        <a:gd name="T24" fmla="*/ 2147483646 w 10450"/>
                        <a:gd name="T25" fmla="*/ 2147483646 h 3518"/>
                        <a:gd name="T26" fmla="*/ 2147483646 w 10450"/>
                        <a:gd name="T27" fmla="*/ 2147483646 h 3518"/>
                        <a:gd name="T28" fmla="*/ 2147483646 w 10450"/>
                        <a:gd name="T29" fmla="*/ 2147483646 h 3518"/>
                        <a:gd name="T30" fmla="*/ 2147483646 w 10450"/>
                        <a:gd name="T31" fmla="*/ 2147483646 h 3518"/>
                        <a:gd name="T32" fmla="*/ 2147483646 w 10450"/>
                        <a:gd name="T33" fmla="*/ 2147483646 h 3518"/>
                        <a:gd name="T34" fmla="*/ 2147483646 w 10450"/>
                        <a:gd name="T35" fmla="*/ 2147483646 h 3518"/>
                        <a:gd name="T36" fmla="*/ 2147483646 w 10450"/>
                        <a:gd name="T37" fmla="*/ 2147483646 h 3518"/>
                        <a:gd name="T38" fmla="*/ 2147483646 w 10450"/>
                        <a:gd name="T39" fmla="*/ 2147483646 h 3518"/>
                        <a:gd name="T40" fmla="*/ 2147483646 w 10450"/>
                        <a:gd name="T41" fmla="*/ 2147483646 h 351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0" t="0" r="r" b="b"/>
                      <a:pathLst>
                        <a:path w="10450" h="3518" extrusionOk="0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Google Shape;276;p3">
                      <a:extLst>
                        <a:ext uri="{FF2B5EF4-FFF2-40B4-BE49-F238E27FC236}">
                          <a16:creationId xmlns:a16="http://schemas.microsoft.com/office/drawing/2014/main" id="{083E61D4-2F2F-4CC9-8FEE-AC2FE9A1A8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99927" y="1480240"/>
                      <a:ext cx="81820" cy="147870"/>
                    </a:xfrm>
                    <a:custGeom>
                      <a:avLst/>
                      <a:gdLst>
                        <a:gd name="T0" fmla="*/ 2147483646 w 1817"/>
                        <a:gd name="T1" fmla="*/ 2147483646 h 3377"/>
                        <a:gd name="T2" fmla="*/ 2147483646 w 1817"/>
                        <a:gd name="T3" fmla="*/ 2147483646 h 3377"/>
                        <a:gd name="T4" fmla="*/ 2147483646 w 1817"/>
                        <a:gd name="T5" fmla="*/ 2147483646 h 3377"/>
                        <a:gd name="T6" fmla="*/ 2147483646 w 1817"/>
                        <a:gd name="T7" fmla="*/ 2147483646 h 3377"/>
                        <a:gd name="T8" fmla="*/ 2147483646 w 1817"/>
                        <a:gd name="T9" fmla="*/ 2147483646 h 3377"/>
                        <a:gd name="T10" fmla="*/ 2147483646 w 1817"/>
                        <a:gd name="T11" fmla="*/ 2147483646 h 3377"/>
                        <a:gd name="T12" fmla="*/ 2147483646 w 1817"/>
                        <a:gd name="T13" fmla="*/ 2147483646 h 3377"/>
                        <a:gd name="T14" fmla="*/ 2147483646 w 1817"/>
                        <a:gd name="T15" fmla="*/ 2147483646 h 3377"/>
                        <a:gd name="T16" fmla="*/ 2147483646 w 1817"/>
                        <a:gd name="T17" fmla="*/ 2147483646 h 3377"/>
                        <a:gd name="T18" fmla="*/ 2147483646 w 1817"/>
                        <a:gd name="T19" fmla="*/ 2147483646 h 3377"/>
                        <a:gd name="T20" fmla="*/ 2147483646 w 1817"/>
                        <a:gd name="T21" fmla="*/ 2147483646 h 3377"/>
                        <a:gd name="T22" fmla="*/ 2147483646 w 1817"/>
                        <a:gd name="T23" fmla="*/ 2147483646 h 3377"/>
                        <a:gd name="T24" fmla="*/ 2147483646 w 1817"/>
                        <a:gd name="T25" fmla="*/ 2147483646 h 337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1817" h="3377" extrusionOk="0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Google Shape;277;p3">
                      <a:extLst>
                        <a:ext uri="{FF2B5EF4-FFF2-40B4-BE49-F238E27FC236}">
                          <a16:creationId xmlns:a16="http://schemas.microsoft.com/office/drawing/2014/main" id="{C2093F18-1F48-4402-924B-8F097A9F6A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07988" y="1577894"/>
                      <a:ext cx="91861" cy="50487"/>
                    </a:xfrm>
                    <a:custGeom>
                      <a:avLst/>
                      <a:gdLst>
                        <a:gd name="T0" fmla="*/ 2147483646 w 2040"/>
                        <a:gd name="T1" fmla="*/ 2147483646 h 1153"/>
                        <a:gd name="T2" fmla="*/ 2147483646 w 2040"/>
                        <a:gd name="T3" fmla="*/ 2147483646 h 1153"/>
                        <a:gd name="T4" fmla="*/ 2147483646 w 2040"/>
                        <a:gd name="T5" fmla="*/ 2147483646 h 1153"/>
                        <a:gd name="T6" fmla="*/ 2147483646 w 2040"/>
                        <a:gd name="T7" fmla="*/ 2147483646 h 1153"/>
                        <a:gd name="T8" fmla="*/ 2147483646 w 2040"/>
                        <a:gd name="T9" fmla="*/ 2147483646 h 1153"/>
                        <a:gd name="T10" fmla="*/ 2147483646 w 2040"/>
                        <a:gd name="T11" fmla="*/ 2147483646 h 1153"/>
                        <a:gd name="T12" fmla="*/ 2147483646 w 2040"/>
                        <a:gd name="T13" fmla="*/ 2147483646 h 1153"/>
                        <a:gd name="T14" fmla="*/ 2147483646 w 2040"/>
                        <a:gd name="T15" fmla="*/ 2147483646 h 1153"/>
                        <a:gd name="T16" fmla="*/ 2147483646 w 2040"/>
                        <a:gd name="T17" fmla="*/ 2147483646 h 115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040" h="1153" extrusionOk="0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1425" tIns="91425" rIns="91425" bIns="91425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98" name="Google Shape;278;p3">
                  <a:extLst>
                    <a:ext uri="{FF2B5EF4-FFF2-40B4-BE49-F238E27FC236}">
                      <a16:creationId xmlns:a16="http://schemas.microsoft.com/office/drawing/2014/main" id="{E0835775-B76A-4CC0-B443-9E8233CAC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9147" y="1675022"/>
                  <a:ext cx="248385" cy="157372"/>
                </a:xfrm>
                <a:custGeom>
                  <a:avLst/>
                  <a:gdLst>
                    <a:gd name="T0" fmla="*/ 2147483646 w 5516"/>
                    <a:gd name="T1" fmla="*/ 2147483646 h 3594"/>
                    <a:gd name="T2" fmla="*/ 2147483646 w 5516"/>
                    <a:gd name="T3" fmla="*/ 2147483646 h 3594"/>
                    <a:gd name="T4" fmla="*/ 2147483646 w 5516"/>
                    <a:gd name="T5" fmla="*/ 2147483646 h 3594"/>
                    <a:gd name="T6" fmla="*/ 2147483646 w 5516"/>
                    <a:gd name="T7" fmla="*/ 2147483646 h 3594"/>
                    <a:gd name="T8" fmla="*/ 2147483646 w 5516"/>
                    <a:gd name="T9" fmla="*/ 2147483646 h 3594"/>
                    <a:gd name="T10" fmla="*/ 2147483646 w 5516"/>
                    <a:gd name="T11" fmla="*/ 2147483646 h 3594"/>
                    <a:gd name="T12" fmla="*/ 2147483646 w 5516"/>
                    <a:gd name="T13" fmla="*/ 2147483646 h 3594"/>
                    <a:gd name="T14" fmla="*/ 2147483646 w 5516"/>
                    <a:gd name="T15" fmla="*/ 2147483646 h 3594"/>
                    <a:gd name="T16" fmla="*/ 2147483646 w 5516"/>
                    <a:gd name="T17" fmla="*/ 2147483646 h 3594"/>
                    <a:gd name="T18" fmla="*/ 2147483646 w 5516"/>
                    <a:gd name="T19" fmla="*/ 2147483646 h 3594"/>
                    <a:gd name="T20" fmla="*/ 2147483646 w 5516"/>
                    <a:gd name="T21" fmla="*/ 2147483646 h 3594"/>
                    <a:gd name="T22" fmla="*/ 2147483646 w 5516"/>
                    <a:gd name="T23" fmla="*/ 2147483646 h 3594"/>
                    <a:gd name="T24" fmla="*/ 2147483646 w 5516"/>
                    <a:gd name="T25" fmla="*/ 2147483646 h 3594"/>
                    <a:gd name="T26" fmla="*/ 2147483646 w 5516"/>
                    <a:gd name="T27" fmla="*/ 2147483646 h 3594"/>
                    <a:gd name="T28" fmla="*/ 2147483646 w 5516"/>
                    <a:gd name="T29" fmla="*/ 2147483646 h 3594"/>
                    <a:gd name="T30" fmla="*/ 2147483646 w 5516"/>
                    <a:gd name="T31" fmla="*/ 2147483646 h 3594"/>
                    <a:gd name="T32" fmla="*/ 2147483646 w 5516"/>
                    <a:gd name="T33" fmla="*/ 2147483646 h 3594"/>
                    <a:gd name="T34" fmla="*/ 2147483646 w 5516"/>
                    <a:gd name="T35" fmla="*/ 2147483646 h 3594"/>
                    <a:gd name="T36" fmla="*/ 2147483646 w 5516"/>
                    <a:gd name="T37" fmla="*/ 2147483646 h 359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516" h="3594" extrusionOk="0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99" name="Google Shape;279;p3">
                  <a:extLst>
                    <a:ext uri="{FF2B5EF4-FFF2-40B4-BE49-F238E27FC236}">
                      <a16:creationId xmlns:a16="http://schemas.microsoft.com/office/drawing/2014/main" id="{501F5EBA-AFD7-4C8B-8B97-4D0EAE8DA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6099" y="1718462"/>
                  <a:ext cx="174311" cy="194504"/>
                </a:xfrm>
                <a:custGeom>
                  <a:avLst/>
                  <a:gdLst>
                    <a:gd name="T0" fmla="*/ 2147483646 w 3871"/>
                    <a:gd name="T1" fmla="*/ 0 h 4442"/>
                    <a:gd name="T2" fmla="*/ 2147483646 w 3871"/>
                    <a:gd name="T3" fmla="*/ 2147483646 h 4442"/>
                    <a:gd name="T4" fmla="*/ 2147483646 w 3871"/>
                    <a:gd name="T5" fmla="*/ 2147483646 h 4442"/>
                    <a:gd name="T6" fmla="*/ 2147483646 w 3871"/>
                    <a:gd name="T7" fmla="*/ 2147483646 h 4442"/>
                    <a:gd name="T8" fmla="*/ 2147483646 w 3871"/>
                    <a:gd name="T9" fmla="*/ 2147483646 h 4442"/>
                    <a:gd name="T10" fmla="*/ 2147483646 w 3871"/>
                    <a:gd name="T11" fmla="*/ 2147483646 h 4442"/>
                    <a:gd name="T12" fmla="*/ 2147483646 w 3871"/>
                    <a:gd name="T13" fmla="*/ 2147483646 h 4442"/>
                    <a:gd name="T14" fmla="*/ 2147483646 w 3871"/>
                    <a:gd name="T15" fmla="*/ 2147483646 h 4442"/>
                    <a:gd name="T16" fmla="*/ 2147483646 w 3871"/>
                    <a:gd name="T17" fmla="*/ 2147483646 h 4442"/>
                    <a:gd name="T18" fmla="*/ 2147483646 w 3871"/>
                    <a:gd name="T19" fmla="*/ 2147483646 h 4442"/>
                    <a:gd name="T20" fmla="*/ 2147483646 w 3871"/>
                    <a:gd name="T21" fmla="*/ 0 h 44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71" h="4442" extrusionOk="0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4" name="Google Shape;280;p3">
              <a:extLst>
                <a:ext uri="{FF2B5EF4-FFF2-40B4-BE49-F238E27FC236}">
                  <a16:creationId xmlns:a16="http://schemas.microsoft.com/office/drawing/2014/main" id="{C5215433-11EF-47DF-BBBF-3178ED1F06C4}"/>
                </a:ext>
              </a:extLst>
            </p:cNvPr>
            <p:cNvSpPr>
              <a:spLocks/>
            </p:cNvSpPr>
            <p:nvPr/>
          </p:nvSpPr>
          <p:spPr bwMode="auto">
            <a:xfrm rot="-2400963">
              <a:off x="497042" y="4763077"/>
              <a:ext cx="205277" cy="119040"/>
            </a:xfrm>
            <a:custGeom>
              <a:avLst/>
              <a:gdLst>
                <a:gd name="T0" fmla="*/ 2147483646 w 5732"/>
                <a:gd name="T1" fmla="*/ 2147483646 h 3324"/>
                <a:gd name="T2" fmla="*/ 2147483646 w 5732"/>
                <a:gd name="T3" fmla="*/ 2147483646 h 3324"/>
                <a:gd name="T4" fmla="*/ 2147483646 w 5732"/>
                <a:gd name="T5" fmla="*/ 2147483646 h 3324"/>
                <a:gd name="T6" fmla="*/ 2147483646 w 5732"/>
                <a:gd name="T7" fmla="*/ 2147483646 h 3324"/>
                <a:gd name="T8" fmla="*/ 2147483646 w 5732"/>
                <a:gd name="T9" fmla="*/ 2147483646 h 3324"/>
                <a:gd name="T10" fmla="*/ 2147483646 w 5732"/>
                <a:gd name="T11" fmla="*/ 2147483646 h 3324"/>
                <a:gd name="T12" fmla="*/ 2147483646 w 5732"/>
                <a:gd name="T13" fmla="*/ 2147483646 h 3324"/>
                <a:gd name="T14" fmla="*/ 2147483646 w 5732"/>
                <a:gd name="T15" fmla="*/ 2147483646 h 3324"/>
                <a:gd name="T16" fmla="*/ 2147483646 w 5732"/>
                <a:gd name="T17" fmla="*/ 2147483646 h 3324"/>
                <a:gd name="T18" fmla="*/ 2147483646 w 5732"/>
                <a:gd name="T19" fmla="*/ 2147483646 h 3324"/>
                <a:gd name="T20" fmla="*/ 2147483646 w 5732"/>
                <a:gd name="T21" fmla="*/ 2147483646 h 3324"/>
                <a:gd name="T22" fmla="*/ 2147483646 w 5732"/>
                <a:gd name="T23" fmla="*/ 2147483646 h 3324"/>
                <a:gd name="T24" fmla="*/ 2147483646 w 5732"/>
                <a:gd name="T25" fmla="*/ 2147483646 h 3324"/>
                <a:gd name="T26" fmla="*/ 2147483646 w 5732"/>
                <a:gd name="T27" fmla="*/ 2147483646 h 3324"/>
                <a:gd name="T28" fmla="*/ 2147483646 w 5732"/>
                <a:gd name="T29" fmla="*/ 2147483646 h 3324"/>
                <a:gd name="T30" fmla="*/ 2147483646 w 5732"/>
                <a:gd name="T31" fmla="*/ 0 h 3324"/>
                <a:gd name="T32" fmla="*/ 2147483646 w 5732"/>
                <a:gd name="T33" fmla="*/ 2147483646 h 3324"/>
                <a:gd name="T34" fmla="*/ 2147483646 w 5732"/>
                <a:gd name="T35" fmla="*/ 2147483646 h 3324"/>
                <a:gd name="T36" fmla="*/ 2147483646 w 5732"/>
                <a:gd name="T37" fmla="*/ 2147483646 h 3324"/>
                <a:gd name="T38" fmla="*/ 2147483646 w 5732"/>
                <a:gd name="T39" fmla="*/ 2147483646 h 3324"/>
                <a:gd name="T40" fmla="*/ 2147483646 w 5732"/>
                <a:gd name="T41" fmla="*/ 2147483646 h 3324"/>
                <a:gd name="T42" fmla="*/ 2147483646 w 5732"/>
                <a:gd name="T43" fmla="*/ 2147483646 h 3324"/>
                <a:gd name="T44" fmla="*/ 2147483646 w 5732"/>
                <a:gd name="T45" fmla="*/ 2147483646 h 3324"/>
                <a:gd name="T46" fmla="*/ 2147483646 w 5732"/>
                <a:gd name="T47" fmla="*/ 0 h 3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073700" y="3734767"/>
            <a:ext cx="49965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3031050" y="4734500"/>
            <a:ext cx="3081900" cy="7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/>
          </p:nvPr>
        </p:nvSpPr>
        <p:spPr>
          <a:xfrm>
            <a:off x="2920200" y="1584533"/>
            <a:ext cx="3303600" cy="149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135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84;p4">
            <a:extLst>
              <a:ext uri="{FF2B5EF4-FFF2-40B4-BE49-F238E27FC236}">
                <a16:creationId xmlns:a16="http://schemas.microsoft.com/office/drawing/2014/main" id="{F924094D-8DAC-486C-87F2-F663173C4D30}"/>
              </a:ext>
            </a:extLst>
          </p:cNvPr>
          <p:cNvGrpSpPr>
            <a:grpSpLocks/>
          </p:cNvGrpSpPr>
          <p:nvPr/>
        </p:nvGrpSpPr>
        <p:grpSpPr bwMode="auto">
          <a:xfrm>
            <a:off x="7661275" y="630238"/>
            <a:ext cx="547688" cy="688975"/>
            <a:chOff x="7833271" y="445037"/>
            <a:chExt cx="481756" cy="454273"/>
          </a:xfrm>
        </p:grpSpPr>
        <p:sp>
          <p:nvSpPr>
            <p:cNvPr id="5" name="Google Shape;285;p4">
              <a:extLst>
                <a:ext uri="{FF2B5EF4-FFF2-40B4-BE49-F238E27FC236}">
                  <a16:creationId xmlns:a16="http://schemas.microsoft.com/office/drawing/2014/main" id="{D0212A84-FD90-44BF-926C-26BC8B862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96" y="535289"/>
              <a:ext cx="329394" cy="357394"/>
            </a:xfrm>
            <a:custGeom>
              <a:avLst/>
              <a:gdLst>
                <a:gd name="T0" fmla="*/ 2147483646 w 7315"/>
                <a:gd name="T1" fmla="*/ 0 h 8162"/>
                <a:gd name="T2" fmla="*/ 2147483646 w 7315"/>
                <a:gd name="T3" fmla="*/ 2147483646 h 8162"/>
                <a:gd name="T4" fmla="*/ 2147483646 w 7315"/>
                <a:gd name="T5" fmla="*/ 2147483646 h 8162"/>
                <a:gd name="T6" fmla="*/ 2147483646 w 7315"/>
                <a:gd name="T7" fmla="*/ 2147483646 h 8162"/>
                <a:gd name="T8" fmla="*/ 2147483646 w 7315"/>
                <a:gd name="T9" fmla="*/ 2147483646 h 8162"/>
                <a:gd name="T10" fmla="*/ 2147483646 w 7315"/>
                <a:gd name="T11" fmla="*/ 0 h 8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286;p4">
              <a:extLst>
                <a:ext uri="{FF2B5EF4-FFF2-40B4-BE49-F238E27FC236}">
                  <a16:creationId xmlns:a16="http://schemas.microsoft.com/office/drawing/2014/main" id="{C3ABD0C7-7511-4E46-BE6F-6AF59F3C1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114" y="530209"/>
              <a:ext cx="177778" cy="59726"/>
            </a:xfrm>
            <a:custGeom>
              <a:avLst/>
              <a:gdLst>
                <a:gd name="T0" fmla="*/ 2147483646 w 3948"/>
                <a:gd name="T1" fmla="*/ 0 h 1364"/>
                <a:gd name="T2" fmla="*/ 2147483646 w 3948"/>
                <a:gd name="T3" fmla="*/ 0 h 1364"/>
                <a:gd name="T4" fmla="*/ 2147483646 w 3948"/>
                <a:gd name="T5" fmla="*/ 2147483646 h 1364"/>
                <a:gd name="T6" fmla="*/ 2147483646 w 3948"/>
                <a:gd name="T7" fmla="*/ 2147483646 h 1364"/>
                <a:gd name="T8" fmla="*/ 2147483646 w 3948"/>
                <a:gd name="T9" fmla="*/ 2147483646 h 1364"/>
                <a:gd name="T10" fmla="*/ 2147483646 w 3948"/>
                <a:gd name="T11" fmla="*/ 2147483646 h 1364"/>
                <a:gd name="T12" fmla="*/ 2147483646 w 3948"/>
                <a:gd name="T13" fmla="*/ 2147483646 h 1364"/>
                <a:gd name="T14" fmla="*/ 2147483646 w 3948"/>
                <a:gd name="T15" fmla="*/ 2147483646 h 1364"/>
                <a:gd name="T16" fmla="*/ 2147483646 w 3948"/>
                <a:gd name="T17" fmla="*/ 2147483646 h 1364"/>
                <a:gd name="T18" fmla="*/ 2147483646 w 3948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287;p4">
              <a:extLst>
                <a:ext uri="{FF2B5EF4-FFF2-40B4-BE49-F238E27FC236}">
                  <a16:creationId xmlns:a16="http://schemas.microsoft.com/office/drawing/2014/main" id="{AA182387-DA63-4ED1-A3DD-B25EB3532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718" y="530297"/>
              <a:ext cx="151526" cy="108681"/>
            </a:xfrm>
            <a:custGeom>
              <a:avLst/>
              <a:gdLst>
                <a:gd name="T0" fmla="*/ 2147483646 w 3365"/>
                <a:gd name="T1" fmla="*/ 2147483646 h 2482"/>
                <a:gd name="T2" fmla="*/ 2147483646 w 3365"/>
                <a:gd name="T3" fmla="*/ 2147483646 h 2482"/>
                <a:gd name="T4" fmla="*/ 2147483646 w 3365"/>
                <a:gd name="T5" fmla="*/ 2147483646 h 2482"/>
                <a:gd name="T6" fmla="*/ 2147483646 w 3365"/>
                <a:gd name="T7" fmla="*/ 2147483646 h 2482"/>
                <a:gd name="T8" fmla="*/ 2147483646 w 3365"/>
                <a:gd name="T9" fmla="*/ 2147483646 h 2482"/>
                <a:gd name="T10" fmla="*/ 2147483646 w 3365"/>
                <a:gd name="T11" fmla="*/ 2147483646 h 2482"/>
                <a:gd name="T12" fmla="*/ 2147483646 w 3365"/>
                <a:gd name="T13" fmla="*/ 2147483646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288;p4">
              <a:extLst>
                <a:ext uri="{FF2B5EF4-FFF2-40B4-BE49-F238E27FC236}">
                  <a16:creationId xmlns:a16="http://schemas.microsoft.com/office/drawing/2014/main" id="{D0EF60A3-1565-4559-8206-EF6E66374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140" y="582189"/>
              <a:ext cx="43544" cy="155752"/>
            </a:xfrm>
            <a:custGeom>
              <a:avLst/>
              <a:gdLst>
                <a:gd name="T0" fmla="*/ 2147483646 w 967"/>
                <a:gd name="T1" fmla="*/ 0 h 3557"/>
                <a:gd name="T2" fmla="*/ 2147483646 w 967"/>
                <a:gd name="T3" fmla="*/ 2147483646 h 3557"/>
                <a:gd name="T4" fmla="*/ 2147483646 w 967"/>
                <a:gd name="T5" fmla="*/ 2147483646 h 3557"/>
                <a:gd name="T6" fmla="*/ 2147483646 w 967"/>
                <a:gd name="T7" fmla="*/ 2147483646 h 3557"/>
                <a:gd name="T8" fmla="*/ 2147483646 w 967"/>
                <a:gd name="T9" fmla="*/ 2147483646 h 3557"/>
                <a:gd name="T10" fmla="*/ 2147483646 w 967"/>
                <a:gd name="T11" fmla="*/ 2147483646 h 3557"/>
                <a:gd name="T12" fmla="*/ 2147483646 w 967"/>
                <a:gd name="T13" fmla="*/ 2147483646 h 3557"/>
                <a:gd name="T14" fmla="*/ 2147483646 w 967"/>
                <a:gd name="T15" fmla="*/ 0 h 3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289;p4">
              <a:extLst>
                <a:ext uri="{FF2B5EF4-FFF2-40B4-BE49-F238E27FC236}">
                  <a16:creationId xmlns:a16="http://schemas.microsoft.com/office/drawing/2014/main" id="{57E3DD9D-B520-4712-AF1E-604B8D7AD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896" y="547726"/>
              <a:ext cx="99381" cy="100799"/>
            </a:xfrm>
            <a:custGeom>
              <a:avLst/>
              <a:gdLst>
                <a:gd name="T0" fmla="*/ 2147483646 w 2207"/>
                <a:gd name="T1" fmla="*/ 0 h 2302"/>
                <a:gd name="T2" fmla="*/ 2147483646 w 2207"/>
                <a:gd name="T3" fmla="*/ 2147483646 h 2302"/>
                <a:gd name="T4" fmla="*/ 2147483646 w 2207"/>
                <a:gd name="T5" fmla="*/ 2147483646 h 2302"/>
                <a:gd name="T6" fmla="*/ 2147483646 w 2207"/>
                <a:gd name="T7" fmla="*/ 2147483646 h 2302"/>
                <a:gd name="T8" fmla="*/ 2147483646 w 2207"/>
                <a:gd name="T9" fmla="*/ 2147483646 h 2302"/>
                <a:gd name="T10" fmla="*/ 2147483646 w 2207"/>
                <a:gd name="T11" fmla="*/ 2147483646 h 2302"/>
                <a:gd name="T12" fmla="*/ 2147483646 w 2207"/>
                <a:gd name="T13" fmla="*/ 2147483646 h 2302"/>
                <a:gd name="T14" fmla="*/ 2147483646 w 2207"/>
                <a:gd name="T15" fmla="*/ 2147483646 h 2302"/>
                <a:gd name="T16" fmla="*/ 2147483646 w 2207"/>
                <a:gd name="T17" fmla="*/ 0 h 2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290;p4">
              <a:extLst>
                <a:ext uri="{FF2B5EF4-FFF2-40B4-BE49-F238E27FC236}">
                  <a16:creationId xmlns:a16="http://schemas.microsoft.com/office/drawing/2014/main" id="{74F8FB4B-C2FB-46F4-B6F8-F08DFBCDC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224" y="563534"/>
              <a:ext cx="29450" cy="119102"/>
            </a:xfrm>
            <a:custGeom>
              <a:avLst/>
              <a:gdLst>
                <a:gd name="T0" fmla="*/ 2147483646 w 654"/>
                <a:gd name="T1" fmla="*/ 2147483646 h 2720"/>
                <a:gd name="T2" fmla="*/ 2147483646 w 654"/>
                <a:gd name="T3" fmla="*/ 2147483646 h 2720"/>
                <a:gd name="T4" fmla="*/ 2147483646 w 654"/>
                <a:gd name="T5" fmla="*/ 2147483646 h 2720"/>
                <a:gd name="T6" fmla="*/ 2147483646 w 654"/>
                <a:gd name="T7" fmla="*/ 2147483646 h 2720"/>
                <a:gd name="T8" fmla="*/ 2147483646 w 654"/>
                <a:gd name="T9" fmla="*/ 2147483646 h 2720"/>
                <a:gd name="T10" fmla="*/ 2147483646 w 654"/>
                <a:gd name="T11" fmla="*/ 2147483646 h 2720"/>
                <a:gd name="T12" fmla="*/ 2147483646 w 654"/>
                <a:gd name="T13" fmla="*/ 2147483646 h 2720"/>
                <a:gd name="T14" fmla="*/ 2147483646 w 654"/>
                <a:gd name="T15" fmla="*/ 2147483646 h 2720"/>
                <a:gd name="T16" fmla="*/ 2147483646 w 654"/>
                <a:gd name="T17" fmla="*/ 2147483646 h 2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91;p4">
              <a:extLst>
                <a:ext uri="{FF2B5EF4-FFF2-40B4-BE49-F238E27FC236}">
                  <a16:creationId xmlns:a16="http://schemas.microsoft.com/office/drawing/2014/main" id="{8D586CB2-3652-4E0E-9147-4FBB872DF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969" y="631935"/>
              <a:ext cx="99156" cy="266578"/>
            </a:xfrm>
            <a:custGeom>
              <a:avLst/>
              <a:gdLst>
                <a:gd name="T0" fmla="*/ 2147483646 w 2202"/>
                <a:gd name="T1" fmla="*/ 0 h 6088"/>
                <a:gd name="T2" fmla="*/ 2147483646 w 2202"/>
                <a:gd name="T3" fmla="*/ 2147483646 h 6088"/>
                <a:gd name="T4" fmla="*/ 2147483646 w 2202"/>
                <a:gd name="T5" fmla="*/ 2147483646 h 6088"/>
                <a:gd name="T6" fmla="*/ 2147483646 w 2202"/>
                <a:gd name="T7" fmla="*/ 2147483646 h 6088"/>
                <a:gd name="T8" fmla="*/ 2147483646 w 2202"/>
                <a:gd name="T9" fmla="*/ 2147483646 h 6088"/>
                <a:gd name="T10" fmla="*/ 2147483646 w 2202"/>
                <a:gd name="T11" fmla="*/ 2147483646 h 6088"/>
                <a:gd name="T12" fmla="*/ 2147483646 w 2202"/>
                <a:gd name="T13" fmla="*/ 2147483646 h 6088"/>
                <a:gd name="T14" fmla="*/ 2147483646 w 2202"/>
                <a:gd name="T15" fmla="*/ 2147483646 h 6088"/>
                <a:gd name="T16" fmla="*/ 2147483646 w 2202"/>
                <a:gd name="T17" fmla="*/ 0 h 60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292;p4">
              <a:extLst>
                <a:ext uri="{FF2B5EF4-FFF2-40B4-BE49-F238E27FC236}">
                  <a16:creationId xmlns:a16="http://schemas.microsoft.com/office/drawing/2014/main" id="{65099C06-3D50-4BC4-893E-25E7F4FFB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424" y="731909"/>
              <a:ext cx="255455" cy="167400"/>
            </a:xfrm>
            <a:custGeom>
              <a:avLst/>
              <a:gdLst>
                <a:gd name="T0" fmla="*/ 2147483646 w 5673"/>
                <a:gd name="T1" fmla="*/ 0 h 3823"/>
                <a:gd name="T2" fmla="*/ 2147483646 w 5673"/>
                <a:gd name="T3" fmla="*/ 2147483646 h 3823"/>
                <a:gd name="T4" fmla="*/ 2147483646 w 5673"/>
                <a:gd name="T5" fmla="*/ 2147483646 h 3823"/>
                <a:gd name="T6" fmla="*/ 2147483646 w 5673"/>
                <a:gd name="T7" fmla="*/ 2147483646 h 3823"/>
                <a:gd name="T8" fmla="*/ 2147483646 w 5673"/>
                <a:gd name="T9" fmla="*/ 2147483646 h 3823"/>
                <a:gd name="T10" fmla="*/ 2147483646 w 5673"/>
                <a:gd name="T11" fmla="*/ 2147483646 h 3823"/>
                <a:gd name="T12" fmla="*/ 2147483646 w 5673"/>
                <a:gd name="T13" fmla="*/ 2147483646 h 3823"/>
                <a:gd name="T14" fmla="*/ 2147483646 w 5673"/>
                <a:gd name="T15" fmla="*/ 2147483646 h 3823"/>
                <a:gd name="T16" fmla="*/ 2147483646 w 5673"/>
                <a:gd name="T17" fmla="*/ 0 h 38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93;p4">
              <a:extLst>
                <a:ext uri="{FF2B5EF4-FFF2-40B4-BE49-F238E27FC236}">
                  <a16:creationId xmlns:a16="http://schemas.microsoft.com/office/drawing/2014/main" id="{429D5BA8-9C1C-4250-BB0E-F2A239B55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904" y="636358"/>
              <a:ext cx="127390" cy="44838"/>
            </a:xfrm>
            <a:custGeom>
              <a:avLst/>
              <a:gdLst>
                <a:gd name="T0" fmla="*/ 2147483646 w 2829"/>
                <a:gd name="T1" fmla="*/ 2147483646 h 1024"/>
                <a:gd name="T2" fmla="*/ 2147483646 w 2829"/>
                <a:gd name="T3" fmla="*/ 2147483646 h 1024"/>
                <a:gd name="T4" fmla="*/ 2147483646 w 2829"/>
                <a:gd name="T5" fmla="*/ 2147483646 h 1024"/>
                <a:gd name="T6" fmla="*/ 2147483646 w 2829"/>
                <a:gd name="T7" fmla="*/ 2147483646 h 1024"/>
                <a:gd name="T8" fmla="*/ 2147483646 w 2829"/>
                <a:gd name="T9" fmla="*/ 2147483646 h 1024"/>
                <a:gd name="T10" fmla="*/ 2147483646 w 2829"/>
                <a:gd name="T11" fmla="*/ 2147483646 h 1024"/>
                <a:gd name="T12" fmla="*/ 2147483646 w 2829"/>
                <a:gd name="T13" fmla="*/ 2147483646 h 1024"/>
                <a:gd name="T14" fmla="*/ 2147483646 w 2829"/>
                <a:gd name="T15" fmla="*/ 2147483646 h 1024"/>
                <a:gd name="T16" fmla="*/ 2147483646 w 2829"/>
                <a:gd name="T17" fmla="*/ 2147483646 h 1024"/>
                <a:gd name="T18" fmla="*/ 2147483646 w 2829"/>
                <a:gd name="T19" fmla="*/ 2147483646 h 1024"/>
                <a:gd name="T20" fmla="*/ 2147483646 w 2829"/>
                <a:gd name="T21" fmla="*/ 2147483646 h 1024"/>
                <a:gd name="T22" fmla="*/ 2147483646 w 2829"/>
                <a:gd name="T23" fmla="*/ 2147483646 h 1024"/>
                <a:gd name="T24" fmla="*/ 2147483646 w 2829"/>
                <a:gd name="T25" fmla="*/ 2147483646 h 10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94;p4">
              <a:extLst>
                <a:ext uri="{FF2B5EF4-FFF2-40B4-BE49-F238E27FC236}">
                  <a16:creationId xmlns:a16="http://schemas.microsoft.com/office/drawing/2014/main" id="{8D3E890A-EDF8-4E14-86F0-A4E44F987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746" y="669070"/>
              <a:ext cx="108928" cy="74395"/>
            </a:xfrm>
            <a:custGeom>
              <a:avLst/>
              <a:gdLst>
                <a:gd name="T0" fmla="*/ 2147483646 w 2419"/>
                <a:gd name="T1" fmla="*/ 0 h 1699"/>
                <a:gd name="T2" fmla="*/ 2147483646 w 2419"/>
                <a:gd name="T3" fmla="*/ 2147483646 h 1699"/>
                <a:gd name="T4" fmla="*/ 2147483646 w 2419"/>
                <a:gd name="T5" fmla="*/ 2147483646 h 1699"/>
                <a:gd name="T6" fmla="*/ 2147483646 w 2419"/>
                <a:gd name="T7" fmla="*/ 2147483646 h 1699"/>
                <a:gd name="T8" fmla="*/ 2147483646 w 2419"/>
                <a:gd name="T9" fmla="*/ 2147483646 h 1699"/>
                <a:gd name="T10" fmla="*/ 2147483646 w 2419"/>
                <a:gd name="T11" fmla="*/ 2147483646 h 1699"/>
                <a:gd name="T12" fmla="*/ 2147483646 w 2419"/>
                <a:gd name="T13" fmla="*/ 2147483646 h 1699"/>
                <a:gd name="T14" fmla="*/ 2147483646 w 2419"/>
                <a:gd name="T15" fmla="*/ 2147483646 h 1699"/>
                <a:gd name="T16" fmla="*/ 2147483646 w 2419"/>
                <a:gd name="T17" fmla="*/ 2147483646 h 1699"/>
                <a:gd name="T18" fmla="*/ 2147483646 w 2419"/>
                <a:gd name="T19" fmla="*/ 0 h 1699"/>
                <a:gd name="T20" fmla="*/ 2147483646 w 2419"/>
                <a:gd name="T21" fmla="*/ 0 h 16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95;p4">
              <a:extLst>
                <a:ext uri="{FF2B5EF4-FFF2-40B4-BE49-F238E27FC236}">
                  <a16:creationId xmlns:a16="http://schemas.microsoft.com/office/drawing/2014/main" id="{90421FEE-9A5D-4421-BF49-AD71A7AA3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123" y="630490"/>
              <a:ext cx="125949" cy="17997"/>
            </a:xfrm>
            <a:custGeom>
              <a:avLst/>
              <a:gdLst>
                <a:gd name="T0" fmla="*/ 2147483646 w 2797"/>
                <a:gd name="T1" fmla="*/ 0 h 411"/>
                <a:gd name="T2" fmla="*/ 2147483646 w 2797"/>
                <a:gd name="T3" fmla="*/ 2147483646 h 411"/>
                <a:gd name="T4" fmla="*/ 2147483646 w 2797"/>
                <a:gd name="T5" fmla="*/ 2147483646 h 411"/>
                <a:gd name="T6" fmla="*/ 2147483646 w 2797"/>
                <a:gd name="T7" fmla="*/ 2147483646 h 411"/>
                <a:gd name="T8" fmla="*/ 2147483646 w 2797"/>
                <a:gd name="T9" fmla="*/ 2147483646 h 411"/>
                <a:gd name="T10" fmla="*/ 2147483646 w 2797"/>
                <a:gd name="T11" fmla="*/ 2147483646 h 411"/>
                <a:gd name="T12" fmla="*/ 2147483646 w 2797"/>
                <a:gd name="T13" fmla="*/ 2147483646 h 411"/>
                <a:gd name="T14" fmla="*/ 2147483646 w 2797"/>
                <a:gd name="T15" fmla="*/ 2147483646 h 411"/>
                <a:gd name="T16" fmla="*/ 2147483646 w 2797"/>
                <a:gd name="T17" fmla="*/ 2147483646 h 411"/>
                <a:gd name="T18" fmla="*/ 2147483646 w 2797"/>
                <a:gd name="T19" fmla="*/ 2147483646 h 411"/>
                <a:gd name="T20" fmla="*/ 2147483646 w 2797"/>
                <a:gd name="T21" fmla="*/ 0 h 4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96;p4">
              <a:extLst>
                <a:ext uri="{FF2B5EF4-FFF2-40B4-BE49-F238E27FC236}">
                  <a16:creationId xmlns:a16="http://schemas.microsoft.com/office/drawing/2014/main" id="{69395D97-3C2D-4173-8BE4-31557A337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297" y="634431"/>
              <a:ext cx="35934" cy="255675"/>
            </a:xfrm>
            <a:custGeom>
              <a:avLst/>
              <a:gdLst>
                <a:gd name="T0" fmla="*/ 2147483646 w 798"/>
                <a:gd name="T1" fmla="*/ 0 h 5839"/>
                <a:gd name="T2" fmla="*/ 2147483646 w 798"/>
                <a:gd name="T3" fmla="*/ 2147483646 h 5839"/>
                <a:gd name="T4" fmla="*/ 2147483646 w 798"/>
                <a:gd name="T5" fmla="*/ 2147483646 h 5839"/>
                <a:gd name="T6" fmla="*/ 2147483646 w 798"/>
                <a:gd name="T7" fmla="*/ 2147483646 h 5839"/>
                <a:gd name="T8" fmla="*/ 2147483646 w 798"/>
                <a:gd name="T9" fmla="*/ 2147483646 h 5839"/>
                <a:gd name="T10" fmla="*/ 2147483646 w 798"/>
                <a:gd name="T11" fmla="*/ 2147483646 h 5839"/>
                <a:gd name="T12" fmla="*/ 2147483646 w 798"/>
                <a:gd name="T13" fmla="*/ 2147483646 h 5839"/>
                <a:gd name="T14" fmla="*/ 2147483646 w 798"/>
                <a:gd name="T15" fmla="*/ 2147483646 h 5839"/>
                <a:gd name="T16" fmla="*/ 2147483646 w 798"/>
                <a:gd name="T17" fmla="*/ 2147483646 h 5839"/>
                <a:gd name="T18" fmla="*/ 2147483646 w 798"/>
                <a:gd name="T19" fmla="*/ 0 h 58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97;p4">
              <a:extLst>
                <a:ext uri="{FF2B5EF4-FFF2-40B4-BE49-F238E27FC236}">
                  <a16:creationId xmlns:a16="http://schemas.microsoft.com/office/drawing/2014/main" id="{B6978CAE-78C9-4E5B-990C-20C0BAD6F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131" y="675463"/>
              <a:ext cx="128245" cy="212632"/>
            </a:xfrm>
            <a:custGeom>
              <a:avLst/>
              <a:gdLst>
                <a:gd name="T0" fmla="*/ 2147483646 w 2848"/>
                <a:gd name="T1" fmla="*/ 2147483646 h 4856"/>
                <a:gd name="T2" fmla="*/ 2147483646 w 2848"/>
                <a:gd name="T3" fmla="*/ 2147483646 h 4856"/>
                <a:gd name="T4" fmla="*/ 2147483646 w 2848"/>
                <a:gd name="T5" fmla="*/ 2147483646 h 4856"/>
                <a:gd name="T6" fmla="*/ 2147483646 w 2848"/>
                <a:gd name="T7" fmla="*/ 2147483646 h 4856"/>
                <a:gd name="T8" fmla="*/ 2147483646 w 2848"/>
                <a:gd name="T9" fmla="*/ 2147483646 h 4856"/>
                <a:gd name="T10" fmla="*/ 2147483646 w 2848"/>
                <a:gd name="T11" fmla="*/ 2147483646 h 4856"/>
                <a:gd name="T12" fmla="*/ 2147483646 w 2848"/>
                <a:gd name="T13" fmla="*/ 2147483646 h 48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98;p4">
              <a:extLst>
                <a:ext uri="{FF2B5EF4-FFF2-40B4-BE49-F238E27FC236}">
                  <a16:creationId xmlns:a16="http://schemas.microsoft.com/office/drawing/2014/main" id="{A4A5187D-C2C5-4B79-9291-9C77EE21A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271" y="508183"/>
              <a:ext cx="42148" cy="44182"/>
            </a:xfrm>
            <a:custGeom>
              <a:avLst/>
              <a:gdLst>
                <a:gd name="T0" fmla="*/ 2147483646 w 936"/>
                <a:gd name="T1" fmla="*/ 0 h 1009"/>
                <a:gd name="T2" fmla="*/ 2147483646 w 936"/>
                <a:gd name="T3" fmla="*/ 2147483646 h 1009"/>
                <a:gd name="T4" fmla="*/ 2147483646 w 936"/>
                <a:gd name="T5" fmla="*/ 2147483646 h 1009"/>
                <a:gd name="T6" fmla="*/ 2147483646 w 936"/>
                <a:gd name="T7" fmla="*/ 2147483646 h 1009"/>
                <a:gd name="T8" fmla="*/ 2147483646 w 936"/>
                <a:gd name="T9" fmla="*/ 2147483646 h 1009"/>
                <a:gd name="T10" fmla="*/ 2147483646 w 936"/>
                <a:gd name="T11" fmla="*/ 2147483646 h 1009"/>
                <a:gd name="T12" fmla="*/ 2147483646 w 936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99;p4">
              <a:extLst>
                <a:ext uri="{FF2B5EF4-FFF2-40B4-BE49-F238E27FC236}">
                  <a16:creationId xmlns:a16="http://schemas.microsoft.com/office/drawing/2014/main" id="{70DA8FA4-2247-4F46-9577-8EA827AFB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1135" y="475909"/>
              <a:ext cx="33637" cy="44225"/>
            </a:xfrm>
            <a:custGeom>
              <a:avLst/>
              <a:gdLst>
                <a:gd name="T0" fmla="*/ 2147483646 w 747"/>
                <a:gd name="T1" fmla="*/ 0 h 1010"/>
                <a:gd name="T2" fmla="*/ 2147483646 w 747"/>
                <a:gd name="T3" fmla="*/ 2147483646 h 1010"/>
                <a:gd name="T4" fmla="*/ 2147483646 w 747"/>
                <a:gd name="T5" fmla="*/ 2147483646 h 1010"/>
                <a:gd name="T6" fmla="*/ 2147483646 w 747"/>
                <a:gd name="T7" fmla="*/ 2147483646 h 1010"/>
                <a:gd name="T8" fmla="*/ 2147483646 w 747"/>
                <a:gd name="T9" fmla="*/ 2147483646 h 1010"/>
                <a:gd name="T10" fmla="*/ 2147483646 w 747"/>
                <a:gd name="T11" fmla="*/ 2147483646 h 1010"/>
                <a:gd name="T12" fmla="*/ 2147483646 w 747"/>
                <a:gd name="T13" fmla="*/ 2147483646 h 1010"/>
                <a:gd name="T14" fmla="*/ 2147483646 w 747"/>
                <a:gd name="T15" fmla="*/ 2147483646 h 1010"/>
                <a:gd name="T16" fmla="*/ 2147483646 w 747"/>
                <a:gd name="T17" fmla="*/ 0 h 10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00;p4">
              <a:extLst>
                <a:ext uri="{FF2B5EF4-FFF2-40B4-BE49-F238E27FC236}">
                  <a16:creationId xmlns:a16="http://schemas.microsoft.com/office/drawing/2014/main" id="{B13F1C79-E7B0-4C09-A197-599E3908D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182" y="445037"/>
              <a:ext cx="26838" cy="57624"/>
            </a:xfrm>
            <a:custGeom>
              <a:avLst/>
              <a:gdLst>
                <a:gd name="T0" fmla="*/ 2147483646 w 596"/>
                <a:gd name="T1" fmla="*/ 2147483646 h 1316"/>
                <a:gd name="T2" fmla="*/ 2147483646 w 596"/>
                <a:gd name="T3" fmla="*/ 2147483646 h 1316"/>
                <a:gd name="T4" fmla="*/ 2147483646 w 596"/>
                <a:gd name="T5" fmla="*/ 2147483646 h 1316"/>
                <a:gd name="T6" fmla="*/ 2147483646 w 596"/>
                <a:gd name="T7" fmla="*/ 2147483646 h 1316"/>
                <a:gd name="T8" fmla="*/ 2147483646 w 596"/>
                <a:gd name="T9" fmla="*/ 2147483646 h 1316"/>
                <a:gd name="T10" fmla="*/ 2147483646 w 596"/>
                <a:gd name="T11" fmla="*/ 2147483646 h 1316"/>
                <a:gd name="T12" fmla="*/ 2147483646 w 596"/>
                <a:gd name="T13" fmla="*/ 2147483646 h 1316"/>
                <a:gd name="T14" fmla="*/ 2147483646 w 596"/>
                <a:gd name="T15" fmla="*/ 2147483646 h 1316"/>
                <a:gd name="T16" fmla="*/ 2147483646 w 596"/>
                <a:gd name="T17" fmla="*/ 2147483646 h 1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01;p4">
              <a:extLst>
                <a:ext uri="{FF2B5EF4-FFF2-40B4-BE49-F238E27FC236}">
                  <a16:creationId xmlns:a16="http://schemas.microsoft.com/office/drawing/2014/main" id="{D7954A6A-A0F3-4E16-9657-E52696215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522" y="465399"/>
              <a:ext cx="27468" cy="48254"/>
            </a:xfrm>
            <a:custGeom>
              <a:avLst/>
              <a:gdLst>
                <a:gd name="T0" fmla="*/ 2147483646 w 610"/>
                <a:gd name="T1" fmla="*/ 2147483646 h 1102"/>
                <a:gd name="T2" fmla="*/ 2147483646 w 610"/>
                <a:gd name="T3" fmla="*/ 2147483646 h 1102"/>
                <a:gd name="T4" fmla="*/ 2147483646 w 610"/>
                <a:gd name="T5" fmla="*/ 2147483646 h 1102"/>
                <a:gd name="T6" fmla="*/ 2147483646 w 610"/>
                <a:gd name="T7" fmla="*/ 2147483646 h 1102"/>
                <a:gd name="T8" fmla="*/ 2147483646 w 610"/>
                <a:gd name="T9" fmla="*/ 2147483646 h 1102"/>
                <a:gd name="T10" fmla="*/ 2147483646 w 610"/>
                <a:gd name="T11" fmla="*/ 2147483646 h 1102"/>
                <a:gd name="T12" fmla="*/ 2147483646 w 610"/>
                <a:gd name="T13" fmla="*/ 2147483646 h 1102"/>
                <a:gd name="T14" fmla="*/ 2147483646 w 610"/>
                <a:gd name="T15" fmla="*/ 2147483646 h 1102"/>
                <a:gd name="T16" fmla="*/ 2147483646 w 610"/>
                <a:gd name="T17" fmla="*/ 2147483646 h 1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02;p4">
              <a:extLst>
                <a:ext uri="{FF2B5EF4-FFF2-40B4-BE49-F238E27FC236}">
                  <a16:creationId xmlns:a16="http://schemas.microsoft.com/office/drawing/2014/main" id="{6F782033-4767-43C3-B7BB-D4512ABBE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30" y="609471"/>
              <a:ext cx="58674" cy="18391"/>
            </a:xfrm>
            <a:custGeom>
              <a:avLst/>
              <a:gdLst>
                <a:gd name="T0" fmla="*/ 2147483646 w 1303"/>
                <a:gd name="T1" fmla="*/ 2147483646 h 420"/>
                <a:gd name="T2" fmla="*/ 2147483646 w 1303"/>
                <a:gd name="T3" fmla="*/ 2147483646 h 420"/>
                <a:gd name="T4" fmla="*/ 2147483646 w 1303"/>
                <a:gd name="T5" fmla="*/ 2147483646 h 420"/>
                <a:gd name="T6" fmla="*/ 2147483646 w 1303"/>
                <a:gd name="T7" fmla="*/ 2147483646 h 420"/>
                <a:gd name="T8" fmla="*/ 2147483646 w 1303"/>
                <a:gd name="T9" fmla="*/ 2147483646 h 420"/>
                <a:gd name="T10" fmla="*/ 2147483646 w 1303"/>
                <a:gd name="T11" fmla="*/ 2147483646 h 420"/>
                <a:gd name="T12" fmla="*/ 2147483646 w 1303"/>
                <a:gd name="T13" fmla="*/ 2147483646 h 420"/>
                <a:gd name="T14" fmla="*/ 2147483646 w 1303"/>
                <a:gd name="T15" fmla="*/ 214748364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3;p4">
              <a:extLst>
                <a:ext uri="{FF2B5EF4-FFF2-40B4-BE49-F238E27FC236}">
                  <a16:creationId xmlns:a16="http://schemas.microsoft.com/office/drawing/2014/main" id="{56D892A3-456E-42A5-9164-1A0BC7FE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488" y="655013"/>
              <a:ext cx="58539" cy="16377"/>
            </a:xfrm>
            <a:custGeom>
              <a:avLst/>
              <a:gdLst>
                <a:gd name="T0" fmla="*/ 2147483646 w 1300"/>
                <a:gd name="T1" fmla="*/ 2147483646 h 374"/>
                <a:gd name="T2" fmla="*/ 2147483646 w 1300"/>
                <a:gd name="T3" fmla="*/ 2147483646 h 374"/>
                <a:gd name="T4" fmla="*/ 2147483646 w 1300"/>
                <a:gd name="T5" fmla="*/ 2147483646 h 374"/>
                <a:gd name="T6" fmla="*/ 2147483646 w 1300"/>
                <a:gd name="T7" fmla="*/ 2147483646 h 374"/>
                <a:gd name="T8" fmla="*/ 2147483646 w 1300"/>
                <a:gd name="T9" fmla="*/ 2147483646 h 374"/>
                <a:gd name="T10" fmla="*/ 2147483646 w 1300"/>
                <a:gd name="T11" fmla="*/ 2147483646 h 374"/>
                <a:gd name="T12" fmla="*/ 2147483646 w 1300"/>
                <a:gd name="T13" fmla="*/ 2147483646 h 374"/>
                <a:gd name="T14" fmla="*/ 2147483646 w 1300"/>
                <a:gd name="T15" fmla="*/ 2147483646 h 374"/>
                <a:gd name="T16" fmla="*/ 2147483646 w 1300"/>
                <a:gd name="T17" fmla="*/ 2147483646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304;p4">
            <a:extLst>
              <a:ext uri="{FF2B5EF4-FFF2-40B4-BE49-F238E27FC236}">
                <a16:creationId xmlns:a16="http://schemas.microsoft.com/office/drawing/2014/main" id="{2696AD84-5D56-4260-9F6E-4C3E7E1337D0}"/>
              </a:ext>
            </a:extLst>
          </p:cNvPr>
          <p:cNvGrpSpPr>
            <a:grpSpLocks/>
          </p:cNvGrpSpPr>
          <p:nvPr/>
        </p:nvGrpSpPr>
        <p:grpSpPr bwMode="auto">
          <a:xfrm>
            <a:off x="115888" y="5678488"/>
            <a:ext cx="849312" cy="1011237"/>
            <a:chOff x="8486498" y="2718179"/>
            <a:chExt cx="1195588" cy="1066992"/>
          </a:xfrm>
        </p:grpSpPr>
        <p:sp>
          <p:nvSpPr>
            <p:cNvPr id="25" name="Google Shape;305;p4">
              <a:extLst>
                <a:ext uri="{FF2B5EF4-FFF2-40B4-BE49-F238E27FC236}">
                  <a16:creationId xmlns:a16="http://schemas.microsoft.com/office/drawing/2014/main" id="{1EAEB57F-DA0C-4CED-8F65-265FFD1BD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6498" y="2718179"/>
              <a:ext cx="1108490" cy="859599"/>
            </a:xfrm>
            <a:custGeom>
              <a:avLst/>
              <a:gdLst>
                <a:gd name="T0" fmla="*/ 2147483646 w 16222"/>
                <a:gd name="T1" fmla="*/ 2147483646 h 12937"/>
                <a:gd name="T2" fmla="*/ 2147483646 w 16222"/>
                <a:gd name="T3" fmla="*/ 2147483646 h 12937"/>
                <a:gd name="T4" fmla="*/ 2147483646 w 16222"/>
                <a:gd name="T5" fmla="*/ 2147483646 h 12937"/>
                <a:gd name="T6" fmla="*/ 2147483646 w 16222"/>
                <a:gd name="T7" fmla="*/ 2147483646 h 12937"/>
                <a:gd name="T8" fmla="*/ 2147483646 w 16222"/>
                <a:gd name="T9" fmla="*/ 2147483646 h 12937"/>
                <a:gd name="T10" fmla="*/ 2147483646 w 16222"/>
                <a:gd name="T11" fmla="*/ 2147483646 h 12937"/>
                <a:gd name="T12" fmla="*/ 2147483646 w 16222"/>
                <a:gd name="T13" fmla="*/ 2147483646 h 12937"/>
                <a:gd name="T14" fmla="*/ 2147483646 w 16222"/>
                <a:gd name="T15" fmla="*/ 2147483646 h 12937"/>
                <a:gd name="T16" fmla="*/ 2147483646 w 16222"/>
                <a:gd name="T17" fmla="*/ 2147483646 h 12937"/>
                <a:gd name="T18" fmla="*/ 2147483646 w 16222"/>
                <a:gd name="T19" fmla="*/ 2147483646 h 129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06;p4">
              <a:extLst>
                <a:ext uri="{FF2B5EF4-FFF2-40B4-BE49-F238E27FC236}">
                  <a16:creationId xmlns:a16="http://schemas.microsoft.com/office/drawing/2014/main" id="{4BABCBD3-493A-4432-8EF5-04ADD53BF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9600" y="2859055"/>
              <a:ext cx="74961" cy="72890"/>
            </a:xfrm>
            <a:custGeom>
              <a:avLst/>
              <a:gdLst>
                <a:gd name="T0" fmla="*/ 2147483646 w 1097"/>
                <a:gd name="T1" fmla="*/ 2147483646 h 1097"/>
                <a:gd name="T2" fmla="*/ 2147483646 w 1097"/>
                <a:gd name="T3" fmla="*/ 2147483646 h 1097"/>
                <a:gd name="T4" fmla="*/ 2147483646 w 1097"/>
                <a:gd name="T5" fmla="*/ 2147483646 h 1097"/>
                <a:gd name="T6" fmla="*/ 2147483646 w 1097"/>
                <a:gd name="T7" fmla="*/ 2147483646 h 1097"/>
                <a:gd name="T8" fmla="*/ 2147483646 w 1097"/>
                <a:gd name="T9" fmla="*/ 2147483646 h 10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07;p4">
              <a:extLst>
                <a:ext uri="{FF2B5EF4-FFF2-40B4-BE49-F238E27FC236}">
                  <a16:creationId xmlns:a16="http://schemas.microsoft.com/office/drawing/2014/main" id="{599206DA-9FB8-4AAC-B84D-60B47BF2BB50}"/>
                </a:ext>
              </a:extLst>
            </p:cNvPr>
            <p:cNvSpPr/>
            <p:nvPr/>
          </p:nvSpPr>
          <p:spPr>
            <a:xfrm>
              <a:off x="8873108" y="3051509"/>
              <a:ext cx="335212" cy="345056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8" name="Google Shape;308;p4">
              <a:extLst>
                <a:ext uri="{FF2B5EF4-FFF2-40B4-BE49-F238E27FC236}">
                  <a16:creationId xmlns:a16="http://schemas.microsoft.com/office/drawing/2014/main" id="{F881D39D-8F86-484A-B2B3-F53D9FE9F16A}"/>
                </a:ext>
              </a:extLst>
            </p:cNvPr>
            <p:cNvSpPr/>
            <p:nvPr/>
          </p:nvSpPr>
          <p:spPr>
            <a:xfrm>
              <a:off x="9449672" y="2895732"/>
              <a:ext cx="232414" cy="135677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9" name="Google Shape;309;p4">
              <a:extLst>
                <a:ext uri="{FF2B5EF4-FFF2-40B4-BE49-F238E27FC236}">
                  <a16:creationId xmlns:a16="http://schemas.microsoft.com/office/drawing/2014/main" id="{0A37CA45-13DC-4D28-B1C4-95559FB9F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3390" y="3574464"/>
              <a:ext cx="31160" cy="135814"/>
            </a:xfrm>
            <a:custGeom>
              <a:avLst/>
              <a:gdLst>
                <a:gd name="T0" fmla="*/ 2147483646 w 456"/>
                <a:gd name="T1" fmla="*/ 2147483646 h 2044"/>
                <a:gd name="T2" fmla="*/ 2147483646 w 456"/>
                <a:gd name="T3" fmla="*/ 2147483646 h 2044"/>
                <a:gd name="T4" fmla="*/ 2147483646 w 456"/>
                <a:gd name="T5" fmla="*/ 2147483646 h 2044"/>
                <a:gd name="T6" fmla="*/ 2147483646 w 456"/>
                <a:gd name="T7" fmla="*/ 2147483646 h 2044"/>
                <a:gd name="T8" fmla="*/ 2147483646 w 456"/>
                <a:gd name="T9" fmla="*/ 2147483646 h 2044"/>
                <a:gd name="T10" fmla="*/ 2147483646 w 456"/>
                <a:gd name="T11" fmla="*/ 2147483646 h 2044"/>
                <a:gd name="T12" fmla="*/ 2147483646 w 456"/>
                <a:gd name="T13" fmla="*/ 2147483646 h 2044"/>
                <a:gd name="T14" fmla="*/ 2147483646 w 456"/>
                <a:gd name="T15" fmla="*/ 2147483646 h 2044"/>
                <a:gd name="T16" fmla="*/ 2147483646 w 456"/>
                <a:gd name="T17" fmla="*/ 2147483646 h 20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10;p4">
              <a:extLst>
                <a:ext uri="{FF2B5EF4-FFF2-40B4-BE49-F238E27FC236}">
                  <a16:creationId xmlns:a16="http://schemas.microsoft.com/office/drawing/2014/main" id="{13AE23B3-6AD1-4100-B65F-3E1B7E8FA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808" y="3571208"/>
              <a:ext cx="29041" cy="147441"/>
            </a:xfrm>
            <a:custGeom>
              <a:avLst/>
              <a:gdLst>
                <a:gd name="T0" fmla="*/ 2147483646 w 425"/>
                <a:gd name="T1" fmla="*/ 2147483646 h 2219"/>
                <a:gd name="T2" fmla="*/ 2147483646 w 425"/>
                <a:gd name="T3" fmla="*/ 2147483646 h 2219"/>
                <a:gd name="T4" fmla="*/ 2147483646 w 425"/>
                <a:gd name="T5" fmla="*/ 2147483646 h 2219"/>
                <a:gd name="T6" fmla="*/ 2147483646 w 425"/>
                <a:gd name="T7" fmla="*/ 2147483646 h 2219"/>
                <a:gd name="T8" fmla="*/ 2147483646 w 425"/>
                <a:gd name="T9" fmla="*/ 2147483646 h 2219"/>
                <a:gd name="T10" fmla="*/ 2147483646 w 425"/>
                <a:gd name="T11" fmla="*/ 2147483646 h 2219"/>
                <a:gd name="T12" fmla="*/ 2147483646 w 425"/>
                <a:gd name="T13" fmla="*/ 2147483646 h 2219"/>
                <a:gd name="T14" fmla="*/ 2147483646 w 425"/>
                <a:gd name="T15" fmla="*/ 2147483646 h 2219"/>
                <a:gd name="T16" fmla="*/ 2147483646 w 425"/>
                <a:gd name="T17" fmla="*/ 2147483646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11;p4">
              <a:extLst>
                <a:ext uri="{FF2B5EF4-FFF2-40B4-BE49-F238E27FC236}">
                  <a16:creationId xmlns:a16="http://schemas.microsoft.com/office/drawing/2014/main" id="{5D89A0A6-F7FB-4AFE-80B1-4B9D3DAB0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701" y="3684440"/>
              <a:ext cx="425711" cy="100731"/>
            </a:xfrm>
            <a:custGeom>
              <a:avLst/>
              <a:gdLst>
                <a:gd name="T0" fmla="*/ 2147483646 w 6230"/>
                <a:gd name="T1" fmla="*/ 0 h 1516"/>
                <a:gd name="T2" fmla="*/ 2147483646 w 6230"/>
                <a:gd name="T3" fmla="*/ 2147483646 h 1516"/>
                <a:gd name="T4" fmla="*/ 2147483646 w 6230"/>
                <a:gd name="T5" fmla="*/ 2147483646 h 1516"/>
                <a:gd name="T6" fmla="*/ 2147483646 w 6230"/>
                <a:gd name="T7" fmla="*/ 2147483646 h 1516"/>
                <a:gd name="T8" fmla="*/ 2147483646 w 6230"/>
                <a:gd name="T9" fmla="*/ 2147483646 h 1516"/>
                <a:gd name="T10" fmla="*/ 2147483646 w 6230"/>
                <a:gd name="T11" fmla="*/ 2147483646 h 1516"/>
                <a:gd name="T12" fmla="*/ 2147483646 w 6230"/>
                <a:gd name="T13" fmla="*/ 2147483646 h 1516"/>
                <a:gd name="T14" fmla="*/ 2147483646 w 6230"/>
                <a:gd name="T15" fmla="*/ 2147483646 h 1516"/>
                <a:gd name="T16" fmla="*/ 2147483646 w 6230"/>
                <a:gd name="T17" fmla="*/ 2147483646 h 1516"/>
                <a:gd name="T18" fmla="*/ 2147483646 w 6230"/>
                <a:gd name="T19" fmla="*/ 2147483646 h 1516"/>
                <a:gd name="T20" fmla="*/ 2147483646 w 6230"/>
                <a:gd name="T21" fmla="*/ 0 h 15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" name="Google Shape;312;p4">
            <a:extLst>
              <a:ext uri="{FF2B5EF4-FFF2-40B4-BE49-F238E27FC236}">
                <a16:creationId xmlns:a16="http://schemas.microsoft.com/office/drawing/2014/main" id="{24FCA164-89AE-4C72-BFF7-77DB855120B9}"/>
              </a:ext>
            </a:extLst>
          </p:cNvPr>
          <p:cNvSpPr>
            <a:spLocks/>
          </p:cNvSpPr>
          <p:nvPr/>
        </p:nvSpPr>
        <p:spPr bwMode="auto">
          <a:xfrm>
            <a:off x="261938" y="4762500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3" name="Google Shape;313;p4">
            <a:extLst>
              <a:ext uri="{FF2B5EF4-FFF2-40B4-BE49-F238E27FC236}">
                <a16:creationId xmlns:a16="http://schemas.microsoft.com/office/drawing/2014/main" id="{68E831AC-0A3C-4FF4-8122-73E9C8451CE5}"/>
              </a:ext>
            </a:extLst>
          </p:cNvPr>
          <p:cNvSpPr>
            <a:spLocks/>
          </p:cNvSpPr>
          <p:nvPr/>
        </p:nvSpPr>
        <p:spPr bwMode="auto">
          <a:xfrm>
            <a:off x="7402513" y="998538"/>
            <a:ext cx="157162" cy="20796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82" name="Google Shape;282;p4"/>
          <p:cNvSpPr txBox="1">
            <a:spLocks noGrp="1"/>
          </p:cNvSpPr>
          <p:nvPr>
            <p:ph type="subTitle" idx="1"/>
          </p:nvPr>
        </p:nvSpPr>
        <p:spPr>
          <a:xfrm>
            <a:off x="726625" y="1534900"/>
            <a:ext cx="7717500" cy="464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7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15;p5">
            <a:extLst>
              <a:ext uri="{FF2B5EF4-FFF2-40B4-BE49-F238E27FC236}">
                <a16:creationId xmlns:a16="http://schemas.microsoft.com/office/drawing/2014/main" id="{4644D4AA-0872-4359-8609-B8B52A4CEBDF}"/>
              </a:ext>
            </a:extLst>
          </p:cNvPr>
          <p:cNvSpPr/>
          <p:nvPr/>
        </p:nvSpPr>
        <p:spPr>
          <a:xfrm>
            <a:off x="549275" y="2635250"/>
            <a:ext cx="1252538" cy="158115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8" name="Google Shape;316;p5">
            <a:extLst>
              <a:ext uri="{FF2B5EF4-FFF2-40B4-BE49-F238E27FC236}">
                <a16:creationId xmlns:a16="http://schemas.microsoft.com/office/drawing/2014/main" id="{B9AF4299-7632-4B48-977A-E6A365100C75}"/>
              </a:ext>
            </a:extLst>
          </p:cNvPr>
          <p:cNvGrpSpPr>
            <a:grpSpLocks/>
          </p:cNvGrpSpPr>
          <p:nvPr/>
        </p:nvGrpSpPr>
        <p:grpSpPr bwMode="auto">
          <a:xfrm>
            <a:off x="7685088" y="846138"/>
            <a:ext cx="846137" cy="1190625"/>
            <a:chOff x="2553549" y="1320203"/>
            <a:chExt cx="470564" cy="580913"/>
          </a:xfrm>
        </p:grpSpPr>
        <p:sp>
          <p:nvSpPr>
            <p:cNvPr id="9" name="Google Shape;317;p5">
              <a:extLst>
                <a:ext uri="{FF2B5EF4-FFF2-40B4-BE49-F238E27FC236}">
                  <a16:creationId xmlns:a16="http://schemas.microsoft.com/office/drawing/2014/main" id="{12F5196E-F307-42E2-9FB7-8C6FDC6F8763}"/>
                </a:ext>
              </a:extLst>
            </p:cNvPr>
            <p:cNvSpPr/>
            <p:nvPr/>
          </p:nvSpPr>
          <p:spPr>
            <a:xfrm>
              <a:off x="2563260" y="1336468"/>
              <a:ext cx="451142" cy="322213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10" name="Google Shape;318;p5">
              <a:extLst>
                <a:ext uri="{FF2B5EF4-FFF2-40B4-BE49-F238E27FC236}">
                  <a16:creationId xmlns:a16="http://schemas.microsoft.com/office/drawing/2014/main" id="{007BBF57-CC34-43C8-B466-71667DC320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" name="Google Shape;319;p5">
                <a:extLst>
                  <a:ext uri="{FF2B5EF4-FFF2-40B4-BE49-F238E27FC236}">
                    <a16:creationId xmlns:a16="http://schemas.microsoft.com/office/drawing/2014/main" id="{75A36681-DDBE-41C1-B666-7A22A4877D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4" name="Google Shape;320;p5">
                  <a:extLst>
                    <a:ext uri="{FF2B5EF4-FFF2-40B4-BE49-F238E27FC236}">
                      <a16:creationId xmlns:a16="http://schemas.microsoft.com/office/drawing/2014/main" id="{A514CA24-92DD-41CF-9258-7C21AA1964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grpSp>
              <p:nvGrpSpPr>
                <p:cNvPr id="15" name="Google Shape;321;p5">
                  <a:extLst>
                    <a:ext uri="{FF2B5EF4-FFF2-40B4-BE49-F238E27FC236}">
                      <a16:creationId xmlns:a16="http://schemas.microsoft.com/office/drawing/2014/main" id="{F7507D5E-FF89-4153-B1E9-A9FCA867AF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6" name="Google Shape;322;p5">
                    <a:extLst>
                      <a:ext uri="{FF2B5EF4-FFF2-40B4-BE49-F238E27FC236}">
                        <a16:creationId xmlns:a16="http://schemas.microsoft.com/office/drawing/2014/main" id="{D5FEA35E-0ADF-4D13-A866-4D5138D93A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Google Shape;323;p5">
                    <a:extLst>
                      <a:ext uri="{FF2B5EF4-FFF2-40B4-BE49-F238E27FC236}">
                        <a16:creationId xmlns:a16="http://schemas.microsoft.com/office/drawing/2014/main" id="{C809C296-B4B3-4C5B-8119-33BA00AFD9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Google Shape;324;p5">
                    <a:extLst>
                      <a:ext uri="{FF2B5EF4-FFF2-40B4-BE49-F238E27FC236}">
                        <a16:creationId xmlns:a16="http://schemas.microsoft.com/office/drawing/2014/main" id="{AD711E1C-6188-459D-917A-E03BB2DCE6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Google Shape;325;p5">
                    <a:extLst>
                      <a:ext uri="{FF2B5EF4-FFF2-40B4-BE49-F238E27FC236}">
                        <a16:creationId xmlns:a16="http://schemas.microsoft.com/office/drawing/2014/main" id="{D285DA6C-B694-4BC0-8687-9228EFD465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Google Shape;326;p5">
                    <a:extLst>
                      <a:ext uri="{FF2B5EF4-FFF2-40B4-BE49-F238E27FC236}">
                        <a16:creationId xmlns:a16="http://schemas.microsoft.com/office/drawing/2014/main" id="{E3B78B78-1BDD-40F2-BFDE-FD032A904D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" name="Google Shape;327;p5">
                <a:extLst>
                  <a:ext uri="{FF2B5EF4-FFF2-40B4-BE49-F238E27FC236}">
                    <a16:creationId xmlns:a16="http://schemas.microsoft.com/office/drawing/2014/main" id="{F00CFEAB-62CA-4474-9187-7C1566EB7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" name="Google Shape;328;p5">
                <a:extLst>
                  <a:ext uri="{FF2B5EF4-FFF2-40B4-BE49-F238E27FC236}">
                    <a16:creationId xmlns:a16="http://schemas.microsoft.com/office/drawing/2014/main" id="{E5805BCF-33EC-4E60-B4DE-46355D94F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21" name="Google Shape;329;p5">
            <a:extLst>
              <a:ext uri="{FF2B5EF4-FFF2-40B4-BE49-F238E27FC236}">
                <a16:creationId xmlns:a16="http://schemas.microsoft.com/office/drawing/2014/main" id="{CE0DC7A9-7310-409F-BE86-592F3214E6CD}"/>
              </a:ext>
            </a:extLst>
          </p:cNvPr>
          <p:cNvSpPr>
            <a:spLocks/>
          </p:cNvSpPr>
          <p:nvPr/>
        </p:nvSpPr>
        <p:spPr bwMode="auto">
          <a:xfrm>
            <a:off x="8180388" y="398463"/>
            <a:ext cx="207962" cy="241300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22" name="Google Shape;330;p5">
            <a:extLst>
              <a:ext uri="{FF2B5EF4-FFF2-40B4-BE49-F238E27FC236}">
                <a16:creationId xmlns:a16="http://schemas.microsoft.com/office/drawing/2014/main" id="{997AE109-73CA-4CFA-B3A9-6969DC9EEE4E}"/>
              </a:ext>
            </a:extLst>
          </p:cNvPr>
          <p:cNvGrpSpPr>
            <a:grpSpLocks/>
          </p:cNvGrpSpPr>
          <p:nvPr/>
        </p:nvGrpSpPr>
        <p:grpSpPr bwMode="auto">
          <a:xfrm>
            <a:off x="8029575" y="4114800"/>
            <a:ext cx="693738" cy="690563"/>
            <a:chOff x="6572148" y="2896932"/>
            <a:chExt cx="656539" cy="445913"/>
          </a:xfrm>
        </p:grpSpPr>
        <p:sp>
          <p:nvSpPr>
            <p:cNvPr id="23" name="Google Shape;331;p5">
              <a:extLst>
                <a:ext uri="{FF2B5EF4-FFF2-40B4-BE49-F238E27FC236}">
                  <a16:creationId xmlns:a16="http://schemas.microsoft.com/office/drawing/2014/main" id="{E44530B0-A8B0-4DD9-9954-328882E3A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630" y="2907298"/>
              <a:ext cx="624696" cy="425846"/>
            </a:xfrm>
            <a:custGeom>
              <a:avLst/>
              <a:gdLst>
                <a:gd name="T0" fmla="*/ 2147483646 w 9142"/>
                <a:gd name="T1" fmla="*/ 2147483646 h 6409"/>
                <a:gd name="T2" fmla="*/ 2147483646 w 9142"/>
                <a:gd name="T3" fmla="*/ 2147483646 h 6409"/>
                <a:gd name="T4" fmla="*/ 2147483646 w 9142"/>
                <a:gd name="T5" fmla="*/ 2147483646 h 6409"/>
                <a:gd name="T6" fmla="*/ 2147483646 w 9142"/>
                <a:gd name="T7" fmla="*/ 2147483646 h 6409"/>
                <a:gd name="T8" fmla="*/ 2147483646 w 9142"/>
                <a:gd name="T9" fmla="*/ 2147483646 h 6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32;p5">
              <a:extLst>
                <a:ext uri="{FF2B5EF4-FFF2-40B4-BE49-F238E27FC236}">
                  <a16:creationId xmlns:a16="http://schemas.microsoft.com/office/drawing/2014/main" id="{F6717F6C-2B4D-46E9-8F81-C1B513FE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676" y="2896932"/>
              <a:ext cx="569415" cy="249036"/>
            </a:xfrm>
            <a:custGeom>
              <a:avLst/>
              <a:gdLst>
                <a:gd name="T0" fmla="*/ 2147483646 w 8333"/>
                <a:gd name="T1" fmla="*/ 2147483646 h 3748"/>
                <a:gd name="T2" fmla="*/ 2147483646 w 8333"/>
                <a:gd name="T3" fmla="*/ 2147483646 h 3748"/>
                <a:gd name="T4" fmla="*/ 2147483646 w 8333"/>
                <a:gd name="T5" fmla="*/ 2147483646 h 3748"/>
                <a:gd name="T6" fmla="*/ 2147483646 w 8333"/>
                <a:gd name="T7" fmla="*/ 2147483646 h 3748"/>
                <a:gd name="T8" fmla="*/ 2147483646 w 8333"/>
                <a:gd name="T9" fmla="*/ 2147483646 h 3748"/>
                <a:gd name="T10" fmla="*/ 2147483646 w 8333"/>
                <a:gd name="T11" fmla="*/ 2147483646 h 3748"/>
                <a:gd name="T12" fmla="*/ 2147483646 w 8333"/>
                <a:gd name="T13" fmla="*/ 2147483646 h 3748"/>
                <a:gd name="T14" fmla="*/ 2147483646 w 8333"/>
                <a:gd name="T15" fmla="*/ 2147483646 h 3748"/>
                <a:gd name="T16" fmla="*/ 2147483646 w 8333"/>
                <a:gd name="T17" fmla="*/ 2147483646 h 3748"/>
                <a:gd name="T18" fmla="*/ 2147483646 w 8333"/>
                <a:gd name="T19" fmla="*/ 2147483646 h 3748"/>
                <a:gd name="T20" fmla="*/ 2147483646 w 8333"/>
                <a:gd name="T21" fmla="*/ 2147483646 h 3748"/>
                <a:gd name="T22" fmla="*/ 2147483646 w 8333"/>
                <a:gd name="T23" fmla="*/ 2147483646 h 3748"/>
                <a:gd name="T24" fmla="*/ 2147483646 w 8333"/>
                <a:gd name="T25" fmla="*/ 2147483646 h 3748"/>
                <a:gd name="T26" fmla="*/ 2147483646 w 8333"/>
                <a:gd name="T27" fmla="*/ 2147483646 h 3748"/>
                <a:gd name="T28" fmla="*/ 2147483646 w 8333"/>
                <a:gd name="T29" fmla="*/ 2147483646 h 3748"/>
                <a:gd name="T30" fmla="*/ 2147483646 w 8333"/>
                <a:gd name="T31" fmla="*/ 2147483646 h 3748"/>
                <a:gd name="T32" fmla="*/ 2147483646 w 8333"/>
                <a:gd name="T33" fmla="*/ 2147483646 h 3748"/>
                <a:gd name="T34" fmla="*/ 2147483646 w 8333"/>
                <a:gd name="T35" fmla="*/ 2147483646 h 3748"/>
                <a:gd name="T36" fmla="*/ 2147483646 w 8333"/>
                <a:gd name="T37" fmla="*/ 2147483646 h 3748"/>
                <a:gd name="T38" fmla="*/ 2147483646 w 8333"/>
                <a:gd name="T39" fmla="*/ 2147483646 h 3748"/>
                <a:gd name="T40" fmla="*/ 2147483646 w 8333"/>
                <a:gd name="T41" fmla="*/ 2147483646 h 3748"/>
                <a:gd name="T42" fmla="*/ 2147483646 w 8333"/>
                <a:gd name="T43" fmla="*/ 2147483646 h 37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33;p5">
              <a:extLst>
                <a:ext uri="{FF2B5EF4-FFF2-40B4-BE49-F238E27FC236}">
                  <a16:creationId xmlns:a16="http://schemas.microsoft.com/office/drawing/2014/main" id="{C2D63550-A9C4-464B-9CB7-528353ED3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148" y="2905238"/>
              <a:ext cx="656539" cy="437607"/>
            </a:xfrm>
            <a:custGeom>
              <a:avLst/>
              <a:gdLst>
                <a:gd name="T0" fmla="*/ 2147483646 w 9608"/>
                <a:gd name="T1" fmla="*/ 0 h 6586"/>
                <a:gd name="T2" fmla="*/ 2147483646 w 9608"/>
                <a:gd name="T3" fmla="*/ 2147483646 h 6586"/>
                <a:gd name="T4" fmla="*/ 2147483646 w 9608"/>
                <a:gd name="T5" fmla="*/ 2147483646 h 6586"/>
                <a:gd name="T6" fmla="*/ 2147483646 w 9608"/>
                <a:gd name="T7" fmla="*/ 2147483646 h 6586"/>
                <a:gd name="T8" fmla="*/ 2147483646 w 9608"/>
                <a:gd name="T9" fmla="*/ 2147483646 h 6586"/>
                <a:gd name="T10" fmla="*/ 2147483646 w 9608"/>
                <a:gd name="T11" fmla="*/ 2147483646 h 6586"/>
                <a:gd name="T12" fmla="*/ 2147483646 w 9608"/>
                <a:gd name="T13" fmla="*/ 2147483646 h 6586"/>
                <a:gd name="T14" fmla="*/ 2147483646 w 9608"/>
                <a:gd name="T15" fmla="*/ 2147483646 h 6586"/>
                <a:gd name="T16" fmla="*/ 2147483646 w 9608"/>
                <a:gd name="T17" fmla="*/ 2147483646 h 6586"/>
                <a:gd name="T18" fmla="*/ 2147483646 w 9608"/>
                <a:gd name="T19" fmla="*/ 2147483646 h 6586"/>
                <a:gd name="T20" fmla="*/ 2147483646 w 9608"/>
                <a:gd name="T21" fmla="*/ 2147483646 h 6586"/>
                <a:gd name="T22" fmla="*/ 2147483646 w 9608"/>
                <a:gd name="T23" fmla="*/ 2147483646 h 6586"/>
                <a:gd name="T24" fmla="*/ 2147483646 w 9608"/>
                <a:gd name="T25" fmla="*/ 2147483646 h 6586"/>
                <a:gd name="T26" fmla="*/ 2147483646 w 9608"/>
                <a:gd name="T27" fmla="*/ 2147483646 h 6586"/>
                <a:gd name="T28" fmla="*/ 2147483646 w 9608"/>
                <a:gd name="T29" fmla="*/ 2147483646 h 6586"/>
                <a:gd name="T30" fmla="*/ 2147483646 w 9608"/>
                <a:gd name="T31" fmla="*/ 2147483646 h 6586"/>
                <a:gd name="T32" fmla="*/ 2147483646 w 9608"/>
                <a:gd name="T33" fmla="*/ 2147483646 h 6586"/>
                <a:gd name="T34" fmla="*/ 2147483646 w 9608"/>
                <a:gd name="T35" fmla="*/ 2147483646 h 6586"/>
                <a:gd name="T36" fmla="*/ 2147483646 w 9608"/>
                <a:gd name="T37" fmla="*/ 2147483646 h 6586"/>
                <a:gd name="T38" fmla="*/ 2147483646 w 9608"/>
                <a:gd name="T39" fmla="*/ 2147483646 h 6586"/>
                <a:gd name="T40" fmla="*/ 2147483646 w 9608"/>
                <a:gd name="T41" fmla="*/ 2147483646 h 6586"/>
                <a:gd name="T42" fmla="*/ 2147483646 w 9608"/>
                <a:gd name="T43" fmla="*/ 2147483646 h 6586"/>
                <a:gd name="T44" fmla="*/ 2147483646 w 9608"/>
                <a:gd name="T45" fmla="*/ 2147483646 h 6586"/>
                <a:gd name="T46" fmla="*/ 2147483646 w 9608"/>
                <a:gd name="T47" fmla="*/ 2147483646 h 6586"/>
                <a:gd name="T48" fmla="*/ 2147483646 w 9608"/>
                <a:gd name="T49" fmla="*/ 2147483646 h 6586"/>
                <a:gd name="T50" fmla="*/ 2147483646 w 9608"/>
                <a:gd name="T51" fmla="*/ 0 h 65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334;p5">
            <a:extLst>
              <a:ext uri="{FF2B5EF4-FFF2-40B4-BE49-F238E27FC236}">
                <a16:creationId xmlns:a16="http://schemas.microsoft.com/office/drawing/2014/main" id="{B5D0D6A4-D13B-4FD3-BE36-86338E8A3038}"/>
              </a:ext>
            </a:extLst>
          </p:cNvPr>
          <p:cNvSpPr>
            <a:spLocks/>
          </p:cNvSpPr>
          <p:nvPr/>
        </p:nvSpPr>
        <p:spPr bwMode="auto">
          <a:xfrm>
            <a:off x="8796338" y="6132513"/>
            <a:ext cx="217487" cy="420687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7" name="Google Shape;335;p5">
            <a:extLst>
              <a:ext uri="{FF2B5EF4-FFF2-40B4-BE49-F238E27FC236}">
                <a16:creationId xmlns:a16="http://schemas.microsoft.com/office/drawing/2014/main" id="{912AD6D8-D1F1-4E4E-8E4A-66A66F1A44A6}"/>
              </a:ext>
            </a:extLst>
          </p:cNvPr>
          <p:cNvSpPr>
            <a:spLocks/>
          </p:cNvSpPr>
          <p:nvPr/>
        </p:nvSpPr>
        <p:spPr bwMode="auto">
          <a:xfrm>
            <a:off x="8248650" y="6045200"/>
            <a:ext cx="254000" cy="2921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8" name="Google Shape;336;p5">
            <a:extLst>
              <a:ext uri="{FF2B5EF4-FFF2-40B4-BE49-F238E27FC236}">
                <a16:creationId xmlns:a16="http://schemas.microsoft.com/office/drawing/2014/main" id="{D9DF0D62-F5E8-4C8A-BDB8-E6505E697B15}"/>
              </a:ext>
            </a:extLst>
          </p:cNvPr>
          <p:cNvSpPr/>
          <p:nvPr/>
        </p:nvSpPr>
        <p:spPr>
          <a:xfrm>
            <a:off x="8001000" y="5349875"/>
            <a:ext cx="247650" cy="295275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9" name="Google Shape;337;p5">
            <a:extLst>
              <a:ext uri="{FF2B5EF4-FFF2-40B4-BE49-F238E27FC236}">
                <a16:creationId xmlns:a16="http://schemas.microsoft.com/office/drawing/2014/main" id="{01B9C1F0-7779-47B1-AECF-37FA7514332A}"/>
              </a:ext>
            </a:extLst>
          </p:cNvPr>
          <p:cNvSpPr/>
          <p:nvPr/>
        </p:nvSpPr>
        <p:spPr>
          <a:xfrm>
            <a:off x="8621713" y="1441450"/>
            <a:ext cx="233362" cy="241300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0" name="Google Shape;338;p5">
            <a:extLst>
              <a:ext uri="{FF2B5EF4-FFF2-40B4-BE49-F238E27FC236}">
                <a16:creationId xmlns:a16="http://schemas.microsoft.com/office/drawing/2014/main" id="{434A1410-28A6-470A-9575-1C37CC918D5B}"/>
              </a:ext>
            </a:extLst>
          </p:cNvPr>
          <p:cNvSpPr>
            <a:spLocks/>
          </p:cNvSpPr>
          <p:nvPr/>
        </p:nvSpPr>
        <p:spPr bwMode="auto">
          <a:xfrm>
            <a:off x="8548688" y="2084388"/>
            <a:ext cx="312737" cy="5873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1" name="Google Shape;339;p5">
            <a:extLst>
              <a:ext uri="{FF2B5EF4-FFF2-40B4-BE49-F238E27FC236}">
                <a16:creationId xmlns:a16="http://schemas.microsoft.com/office/drawing/2014/main" id="{AB8ABE90-32B7-428E-8329-0DD00DE553C9}"/>
              </a:ext>
            </a:extLst>
          </p:cNvPr>
          <p:cNvSpPr>
            <a:spLocks/>
          </p:cNvSpPr>
          <p:nvPr/>
        </p:nvSpPr>
        <p:spPr bwMode="auto">
          <a:xfrm>
            <a:off x="8713788" y="5168900"/>
            <a:ext cx="254000" cy="3349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2" name="Google Shape;340;p5">
            <a:extLst>
              <a:ext uri="{FF2B5EF4-FFF2-40B4-BE49-F238E27FC236}">
                <a16:creationId xmlns:a16="http://schemas.microsoft.com/office/drawing/2014/main" id="{76A85994-FE1D-4459-9170-C60AFD5FA9F6}"/>
              </a:ext>
            </a:extLst>
          </p:cNvPr>
          <p:cNvSpPr>
            <a:spLocks/>
          </p:cNvSpPr>
          <p:nvPr/>
        </p:nvSpPr>
        <p:spPr bwMode="auto">
          <a:xfrm>
            <a:off x="8736013" y="704850"/>
            <a:ext cx="209550" cy="2762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3" name="Google Shape;341;p5">
            <a:extLst>
              <a:ext uri="{FF2B5EF4-FFF2-40B4-BE49-F238E27FC236}">
                <a16:creationId xmlns:a16="http://schemas.microsoft.com/office/drawing/2014/main" id="{5E885490-B9FE-433B-80A8-77473FC62D8E}"/>
              </a:ext>
            </a:extLst>
          </p:cNvPr>
          <p:cNvSpPr>
            <a:spLocks/>
          </p:cNvSpPr>
          <p:nvPr/>
        </p:nvSpPr>
        <p:spPr bwMode="auto">
          <a:xfrm rot="19480381">
            <a:off x="7994650" y="2451100"/>
            <a:ext cx="227013" cy="176213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4" name="Google Shape;342;p5">
            <a:extLst>
              <a:ext uri="{FF2B5EF4-FFF2-40B4-BE49-F238E27FC236}">
                <a16:creationId xmlns:a16="http://schemas.microsoft.com/office/drawing/2014/main" id="{3501005B-82E3-4BCE-93E6-6923DEE5D72B}"/>
              </a:ext>
            </a:extLst>
          </p:cNvPr>
          <p:cNvSpPr>
            <a:spLocks/>
          </p:cNvSpPr>
          <p:nvPr/>
        </p:nvSpPr>
        <p:spPr bwMode="auto">
          <a:xfrm>
            <a:off x="2563813" y="2517775"/>
            <a:ext cx="390525" cy="488950"/>
          </a:xfrm>
          <a:custGeom>
            <a:avLst/>
            <a:gdLst>
              <a:gd name="T0" fmla="*/ 2147483646 w 6453"/>
              <a:gd name="T1" fmla="*/ 0 h 6222"/>
              <a:gd name="T2" fmla="*/ 2147483646 w 6453"/>
              <a:gd name="T3" fmla="*/ 2147483646 h 6222"/>
              <a:gd name="T4" fmla="*/ 2147483646 w 6453"/>
              <a:gd name="T5" fmla="*/ 2147483646 h 6222"/>
              <a:gd name="T6" fmla="*/ 2147483646 w 6453"/>
              <a:gd name="T7" fmla="*/ 2147483646 h 6222"/>
              <a:gd name="T8" fmla="*/ 2147483646 w 6453"/>
              <a:gd name="T9" fmla="*/ 2147483646 h 6222"/>
              <a:gd name="T10" fmla="*/ 2147483646 w 6453"/>
              <a:gd name="T11" fmla="*/ 2147483646 h 6222"/>
              <a:gd name="T12" fmla="*/ 2147483646 w 6453"/>
              <a:gd name="T13" fmla="*/ 2147483646 h 6222"/>
              <a:gd name="T14" fmla="*/ 2147483646 w 6453"/>
              <a:gd name="T15" fmla="*/ 2147483646 h 6222"/>
              <a:gd name="T16" fmla="*/ 2147483646 w 6453"/>
              <a:gd name="T17" fmla="*/ 2147483646 h 6222"/>
              <a:gd name="T18" fmla="*/ 2147483646 w 6453"/>
              <a:gd name="T19" fmla="*/ 2147483646 h 6222"/>
              <a:gd name="T20" fmla="*/ 2147483646 w 6453"/>
              <a:gd name="T21" fmla="*/ 2147483646 h 6222"/>
              <a:gd name="T22" fmla="*/ 2147483646 w 6453"/>
              <a:gd name="T23" fmla="*/ 2147483646 h 6222"/>
              <a:gd name="T24" fmla="*/ 2147483646 w 6453"/>
              <a:gd name="T25" fmla="*/ 2147483646 h 6222"/>
              <a:gd name="T26" fmla="*/ 2147483646 w 6453"/>
              <a:gd name="T27" fmla="*/ 2147483646 h 6222"/>
              <a:gd name="T28" fmla="*/ 2147483646 w 6453"/>
              <a:gd name="T29" fmla="*/ 0 h 62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5" name="Google Shape;348;p5">
            <a:extLst>
              <a:ext uri="{FF2B5EF4-FFF2-40B4-BE49-F238E27FC236}">
                <a16:creationId xmlns:a16="http://schemas.microsoft.com/office/drawing/2014/main" id="{15018654-D408-42A8-B4B8-3330FCD9177D}"/>
              </a:ext>
            </a:extLst>
          </p:cNvPr>
          <p:cNvSpPr/>
          <p:nvPr/>
        </p:nvSpPr>
        <p:spPr>
          <a:xfrm>
            <a:off x="477838" y="4967288"/>
            <a:ext cx="250825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6" name="Google Shape;349;p5">
            <a:extLst>
              <a:ext uri="{FF2B5EF4-FFF2-40B4-BE49-F238E27FC236}">
                <a16:creationId xmlns:a16="http://schemas.microsoft.com/office/drawing/2014/main" id="{910776C3-2CF2-437B-A389-1C740080AE59}"/>
              </a:ext>
            </a:extLst>
          </p:cNvPr>
          <p:cNvSpPr/>
          <p:nvPr/>
        </p:nvSpPr>
        <p:spPr>
          <a:xfrm>
            <a:off x="0" y="4187825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7" name="Google Shape;350;p5">
            <a:extLst>
              <a:ext uri="{FF2B5EF4-FFF2-40B4-BE49-F238E27FC236}">
                <a16:creationId xmlns:a16="http://schemas.microsoft.com/office/drawing/2014/main" id="{37E2D066-C0B9-479D-BF4D-D65B5A8AE9A9}"/>
              </a:ext>
            </a:extLst>
          </p:cNvPr>
          <p:cNvSpPr>
            <a:spLocks/>
          </p:cNvSpPr>
          <p:nvPr/>
        </p:nvSpPr>
        <p:spPr bwMode="auto">
          <a:xfrm>
            <a:off x="153988" y="1925638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8" name="Google Shape;351;p5">
            <a:extLst>
              <a:ext uri="{FF2B5EF4-FFF2-40B4-BE49-F238E27FC236}">
                <a16:creationId xmlns:a16="http://schemas.microsoft.com/office/drawing/2014/main" id="{F51E36C4-488D-42CC-A03B-57450A2349BC}"/>
              </a:ext>
            </a:extLst>
          </p:cNvPr>
          <p:cNvSpPr/>
          <p:nvPr/>
        </p:nvSpPr>
        <p:spPr>
          <a:xfrm flipH="1">
            <a:off x="8704263" y="2959100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9" name="Google Shape;352;p5">
            <a:extLst>
              <a:ext uri="{FF2B5EF4-FFF2-40B4-BE49-F238E27FC236}">
                <a16:creationId xmlns:a16="http://schemas.microsoft.com/office/drawing/2014/main" id="{8CA4E59D-3243-4C91-90D7-535E77AA5DB0}"/>
              </a:ext>
            </a:extLst>
          </p:cNvPr>
          <p:cNvSpPr/>
          <p:nvPr/>
        </p:nvSpPr>
        <p:spPr>
          <a:xfrm>
            <a:off x="8167688" y="3328988"/>
            <a:ext cx="233362" cy="241300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43" name="Google Shape;343;p5"/>
          <p:cNvSpPr txBox="1">
            <a:spLocks noGrp="1"/>
          </p:cNvSpPr>
          <p:nvPr>
            <p:ph type="subTitle" idx="1"/>
          </p:nvPr>
        </p:nvSpPr>
        <p:spPr>
          <a:xfrm>
            <a:off x="3950200" y="4325267"/>
            <a:ext cx="2616000" cy="14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"/>
          <p:cNvSpPr txBox="1">
            <a:spLocks noGrp="1"/>
          </p:cNvSpPr>
          <p:nvPr>
            <p:ph type="subTitle" idx="2"/>
          </p:nvPr>
        </p:nvSpPr>
        <p:spPr>
          <a:xfrm>
            <a:off x="3950200" y="1799767"/>
            <a:ext cx="2616000" cy="14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"/>
          <p:cNvSpPr txBox="1">
            <a:spLocks noGrp="1"/>
          </p:cNvSpPr>
          <p:nvPr>
            <p:ph type="title"/>
          </p:nvPr>
        </p:nvSpPr>
        <p:spPr>
          <a:xfrm>
            <a:off x="713225" y="2421767"/>
            <a:ext cx="2616000" cy="200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"/>
          <p:cNvSpPr txBox="1">
            <a:spLocks noGrp="1"/>
          </p:cNvSpPr>
          <p:nvPr>
            <p:ph type="subTitle" idx="3"/>
          </p:nvPr>
        </p:nvSpPr>
        <p:spPr>
          <a:xfrm>
            <a:off x="3951975" y="1097267"/>
            <a:ext cx="3814200" cy="6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47" name="Google Shape;347;p5"/>
          <p:cNvSpPr txBox="1">
            <a:spLocks noGrp="1"/>
          </p:cNvSpPr>
          <p:nvPr>
            <p:ph type="subTitle" idx="4"/>
          </p:nvPr>
        </p:nvSpPr>
        <p:spPr>
          <a:xfrm>
            <a:off x="3951975" y="3624333"/>
            <a:ext cx="3814200" cy="6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867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5;p6">
            <a:extLst>
              <a:ext uri="{FF2B5EF4-FFF2-40B4-BE49-F238E27FC236}">
                <a16:creationId xmlns:a16="http://schemas.microsoft.com/office/drawing/2014/main" id="{DF3DE9E4-3999-4E7F-B3A1-E6793F7E4CA7}"/>
              </a:ext>
            </a:extLst>
          </p:cNvPr>
          <p:cNvSpPr/>
          <p:nvPr/>
        </p:nvSpPr>
        <p:spPr>
          <a:xfrm>
            <a:off x="477838" y="1290638"/>
            <a:ext cx="250825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Google Shape;356;p6">
            <a:extLst>
              <a:ext uri="{FF2B5EF4-FFF2-40B4-BE49-F238E27FC236}">
                <a16:creationId xmlns:a16="http://schemas.microsoft.com/office/drawing/2014/main" id="{7BA7B42B-2E67-4C21-948A-B9873907EB11}"/>
              </a:ext>
            </a:extLst>
          </p:cNvPr>
          <p:cNvSpPr/>
          <p:nvPr/>
        </p:nvSpPr>
        <p:spPr>
          <a:xfrm>
            <a:off x="0" y="511175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357;p6">
            <a:extLst>
              <a:ext uri="{FF2B5EF4-FFF2-40B4-BE49-F238E27FC236}">
                <a16:creationId xmlns:a16="http://schemas.microsoft.com/office/drawing/2014/main" id="{1FC8B9E3-5C71-4E95-BFDE-2AA4AB264C94}"/>
              </a:ext>
            </a:extLst>
          </p:cNvPr>
          <p:cNvSpPr/>
          <p:nvPr/>
        </p:nvSpPr>
        <p:spPr>
          <a:xfrm rot="10800000">
            <a:off x="8666163" y="4979988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358;p6">
            <a:extLst>
              <a:ext uri="{FF2B5EF4-FFF2-40B4-BE49-F238E27FC236}">
                <a16:creationId xmlns:a16="http://schemas.microsoft.com/office/drawing/2014/main" id="{3AFB3CB7-073F-44D0-96E1-FAFB7EE99F74}"/>
              </a:ext>
            </a:extLst>
          </p:cNvPr>
          <p:cNvSpPr>
            <a:spLocks/>
          </p:cNvSpPr>
          <p:nvPr/>
        </p:nvSpPr>
        <p:spPr bwMode="auto">
          <a:xfrm>
            <a:off x="8578850" y="4926013"/>
            <a:ext cx="134938" cy="207962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7" name="Google Shape;359;p6">
            <a:extLst>
              <a:ext uri="{FF2B5EF4-FFF2-40B4-BE49-F238E27FC236}">
                <a16:creationId xmlns:a16="http://schemas.microsoft.com/office/drawing/2014/main" id="{B7DC12C1-242C-475E-BBEB-FEA21FE1561D}"/>
              </a:ext>
            </a:extLst>
          </p:cNvPr>
          <p:cNvGrpSpPr>
            <a:grpSpLocks/>
          </p:cNvGrpSpPr>
          <p:nvPr/>
        </p:nvGrpSpPr>
        <p:grpSpPr bwMode="auto">
          <a:xfrm>
            <a:off x="8323263" y="5778500"/>
            <a:ext cx="646112" cy="539750"/>
            <a:chOff x="6925510" y="205316"/>
            <a:chExt cx="905688" cy="530354"/>
          </a:xfrm>
        </p:grpSpPr>
        <p:sp>
          <p:nvSpPr>
            <p:cNvPr id="8" name="Google Shape;360;p6">
              <a:extLst>
                <a:ext uri="{FF2B5EF4-FFF2-40B4-BE49-F238E27FC236}">
                  <a16:creationId xmlns:a16="http://schemas.microsoft.com/office/drawing/2014/main" id="{F0E37146-456C-4150-AB91-E165498155AA}"/>
                </a:ext>
              </a:extLst>
            </p:cNvPr>
            <p:cNvSpPr/>
            <p:nvPr/>
          </p:nvSpPr>
          <p:spPr>
            <a:xfrm>
              <a:off x="7092405" y="213116"/>
              <a:ext cx="569672" cy="516315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361;p6">
              <a:extLst>
                <a:ext uri="{FF2B5EF4-FFF2-40B4-BE49-F238E27FC236}">
                  <a16:creationId xmlns:a16="http://schemas.microsoft.com/office/drawing/2014/main" id="{094F243D-08BB-4F62-8B29-5B6ECD820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62;p6">
              <a:extLst>
                <a:ext uri="{FF2B5EF4-FFF2-40B4-BE49-F238E27FC236}">
                  <a16:creationId xmlns:a16="http://schemas.microsoft.com/office/drawing/2014/main" id="{BDB81611-1765-499C-8BBA-67217F921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63;p6">
              <a:extLst>
                <a:ext uri="{FF2B5EF4-FFF2-40B4-BE49-F238E27FC236}">
                  <a16:creationId xmlns:a16="http://schemas.microsoft.com/office/drawing/2014/main" id="{3BA0D743-562C-49CB-AE32-553770E03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64;p6">
              <a:extLst>
                <a:ext uri="{FF2B5EF4-FFF2-40B4-BE49-F238E27FC236}">
                  <a16:creationId xmlns:a16="http://schemas.microsoft.com/office/drawing/2014/main" id="{CF42C3DF-71CC-43C7-B275-C28801C09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65;p6">
              <a:extLst>
                <a:ext uri="{FF2B5EF4-FFF2-40B4-BE49-F238E27FC236}">
                  <a16:creationId xmlns:a16="http://schemas.microsoft.com/office/drawing/2014/main" id="{80EE151A-6E6C-450C-848B-9AC1201DF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366;p6">
            <a:extLst>
              <a:ext uri="{FF2B5EF4-FFF2-40B4-BE49-F238E27FC236}">
                <a16:creationId xmlns:a16="http://schemas.microsoft.com/office/drawing/2014/main" id="{53901A98-E764-42F1-B958-317E2F882E87}"/>
              </a:ext>
            </a:extLst>
          </p:cNvPr>
          <p:cNvSpPr>
            <a:spLocks/>
          </p:cNvSpPr>
          <p:nvPr/>
        </p:nvSpPr>
        <p:spPr bwMode="auto">
          <a:xfrm>
            <a:off x="8851900" y="6319838"/>
            <a:ext cx="249238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5" name="Google Shape;367;p6">
            <a:extLst>
              <a:ext uri="{FF2B5EF4-FFF2-40B4-BE49-F238E27FC236}">
                <a16:creationId xmlns:a16="http://schemas.microsoft.com/office/drawing/2014/main" id="{7F9BDD45-F426-42B9-A33D-962F894ABDCE}"/>
              </a:ext>
            </a:extLst>
          </p:cNvPr>
          <p:cNvSpPr>
            <a:spLocks/>
          </p:cNvSpPr>
          <p:nvPr/>
        </p:nvSpPr>
        <p:spPr bwMode="auto">
          <a:xfrm>
            <a:off x="658813" y="309563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54" name="Google Shape;354;p6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66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DB90D-E28B-4789-979A-B7DEC73695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725491"/>
      </p:ext>
    </p:extLst>
  </p:cSld>
  <p:clrMapOvr>
    <a:masterClrMapping/>
  </p:clrMapOvr>
  <p:transition>
    <p:comb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1;p7">
            <a:extLst>
              <a:ext uri="{FF2B5EF4-FFF2-40B4-BE49-F238E27FC236}">
                <a16:creationId xmlns:a16="http://schemas.microsoft.com/office/drawing/2014/main" id="{F3C518FA-C697-4F27-AA30-F2E4D0DD5FF6}"/>
              </a:ext>
            </a:extLst>
          </p:cNvPr>
          <p:cNvSpPr/>
          <p:nvPr/>
        </p:nvSpPr>
        <p:spPr>
          <a:xfrm>
            <a:off x="8431213" y="1698625"/>
            <a:ext cx="292100" cy="301625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372;p7">
            <a:extLst>
              <a:ext uri="{FF2B5EF4-FFF2-40B4-BE49-F238E27FC236}">
                <a16:creationId xmlns:a16="http://schemas.microsoft.com/office/drawing/2014/main" id="{64E85D26-57A1-4173-9DC0-476321927916}"/>
              </a:ext>
            </a:extLst>
          </p:cNvPr>
          <p:cNvSpPr>
            <a:spLocks/>
          </p:cNvSpPr>
          <p:nvPr/>
        </p:nvSpPr>
        <p:spPr bwMode="auto">
          <a:xfrm rot="20708237">
            <a:off x="8382000" y="2586038"/>
            <a:ext cx="390525" cy="73342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" name="Google Shape;373;p7">
            <a:extLst>
              <a:ext uri="{FF2B5EF4-FFF2-40B4-BE49-F238E27FC236}">
                <a16:creationId xmlns:a16="http://schemas.microsoft.com/office/drawing/2014/main" id="{76BC43F4-F382-44FF-8132-988E505CCD53}"/>
              </a:ext>
            </a:extLst>
          </p:cNvPr>
          <p:cNvSpPr>
            <a:spLocks/>
          </p:cNvSpPr>
          <p:nvPr/>
        </p:nvSpPr>
        <p:spPr bwMode="auto">
          <a:xfrm>
            <a:off x="8589963" y="3962400"/>
            <a:ext cx="293687" cy="3857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069850" y="2950033"/>
            <a:ext cx="4449300" cy="2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069850" y="1530767"/>
            <a:ext cx="40329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126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5;p8">
            <a:extLst>
              <a:ext uri="{FF2B5EF4-FFF2-40B4-BE49-F238E27FC236}">
                <a16:creationId xmlns:a16="http://schemas.microsoft.com/office/drawing/2014/main" id="{7699AA31-9F3B-423B-A113-BAF6A5B9C900}"/>
              </a:ext>
            </a:extLst>
          </p:cNvPr>
          <p:cNvSpPr/>
          <p:nvPr/>
        </p:nvSpPr>
        <p:spPr>
          <a:xfrm rot="21599975" flipH="1">
            <a:off x="2474913" y="2571750"/>
            <a:ext cx="4276725" cy="2136775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4" name="Google Shape;376;p8">
            <a:extLst>
              <a:ext uri="{FF2B5EF4-FFF2-40B4-BE49-F238E27FC236}">
                <a16:creationId xmlns:a16="http://schemas.microsoft.com/office/drawing/2014/main" id="{3F9436BB-C7BB-44D2-8AF5-DA62C0D58BB4}"/>
              </a:ext>
            </a:extLst>
          </p:cNvPr>
          <p:cNvGrpSpPr>
            <a:grpSpLocks/>
          </p:cNvGrpSpPr>
          <p:nvPr/>
        </p:nvGrpSpPr>
        <p:grpSpPr bwMode="auto">
          <a:xfrm rot="19752880" flipH="1">
            <a:off x="773113" y="2768600"/>
            <a:ext cx="514350" cy="666750"/>
            <a:chOff x="8667201" y="2266387"/>
            <a:chExt cx="389754" cy="378681"/>
          </a:xfrm>
        </p:grpSpPr>
        <p:sp>
          <p:nvSpPr>
            <p:cNvPr id="5" name="Google Shape;377;p8">
              <a:extLst>
                <a:ext uri="{FF2B5EF4-FFF2-40B4-BE49-F238E27FC236}">
                  <a16:creationId xmlns:a16="http://schemas.microsoft.com/office/drawing/2014/main" id="{25B424AD-E127-4500-820E-973972C15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201" y="2268670"/>
              <a:ext cx="389754" cy="376398"/>
            </a:xfrm>
            <a:custGeom>
              <a:avLst/>
              <a:gdLst>
                <a:gd name="T0" fmla="*/ 2147483646 w 8025"/>
                <a:gd name="T1" fmla="*/ 0 h 7750"/>
                <a:gd name="T2" fmla="*/ 2147483646 w 8025"/>
                <a:gd name="T3" fmla="*/ 2147483646 h 7750"/>
                <a:gd name="T4" fmla="*/ 2147483646 w 8025"/>
                <a:gd name="T5" fmla="*/ 2147483646 h 7750"/>
                <a:gd name="T6" fmla="*/ 2147483646 w 8025"/>
                <a:gd name="T7" fmla="*/ 2147483646 h 7750"/>
                <a:gd name="T8" fmla="*/ 2147483646 w 8025"/>
                <a:gd name="T9" fmla="*/ 2147483646 h 7750"/>
                <a:gd name="T10" fmla="*/ 2147483646 w 8025"/>
                <a:gd name="T11" fmla="*/ 2147483646 h 7750"/>
                <a:gd name="T12" fmla="*/ 2147483646 w 8025"/>
                <a:gd name="T13" fmla="*/ 2147483646 h 7750"/>
                <a:gd name="T14" fmla="*/ 2147483646 w 8025"/>
                <a:gd name="T15" fmla="*/ 2147483646 h 7750"/>
                <a:gd name="T16" fmla="*/ 2147483646 w 8025"/>
                <a:gd name="T17" fmla="*/ 2147483646 h 7750"/>
                <a:gd name="T18" fmla="*/ 2147483646 w 8025"/>
                <a:gd name="T19" fmla="*/ 2147483646 h 7750"/>
                <a:gd name="T20" fmla="*/ 2147483646 w 8025"/>
                <a:gd name="T21" fmla="*/ 0 h 77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78;p8">
              <a:extLst>
                <a:ext uri="{FF2B5EF4-FFF2-40B4-BE49-F238E27FC236}">
                  <a16:creationId xmlns:a16="http://schemas.microsoft.com/office/drawing/2014/main" id="{83970636-3321-4207-B8BB-8B74E5FBA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9779" y="2323259"/>
              <a:ext cx="82613" cy="78728"/>
            </a:xfrm>
            <a:custGeom>
              <a:avLst/>
              <a:gdLst>
                <a:gd name="T0" fmla="*/ 2147483646 w 1701"/>
                <a:gd name="T1" fmla="*/ 0 h 1621"/>
                <a:gd name="T2" fmla="*/ 2147483646 w 1701"/>
                <a:gd name="T3" fmla="*/ 2147483646 h 1621"/>
                <a:gd name="T4" fmla="*/ 2147483646 w 1701"/>
                <a:gd name="T5" fmla="*/ 2147483646 h 1621"/>
                <a:gd name="T6" fmla="*/ 2147483646 w 1701"/>
                <a:gd name="T7" fmla="*/ 2147483646 h 1621"/>
                <a:gd name="T8" fmla="*/ 2147483646 w 1701"/>
                <a:gd name="T9" fmla="*/ 2147483646 h 1621"/>
                <a:gd name="T10" fmla="*/ 2147483646 w 1701"/>
                <a:gd name="T11" fmla="*/ 2147483646 h 1621"/>
                <a:gd name="T12" fmla="*/ 2147483646 w 1701"/>
                <a:gd name="T13" fmla="*/ 2147483646 h 1621"/>
                <a:gd name="T14" fmla="*/ 2147483646 w 1701"/>
                <a:gd name="T15" fmla="*/ 2147483646 h 1621"/>
                <a:gd name="T16" fmla="*/ 2147483646 w 1701"/>
                <a:gd name="T17" fmla="*/ 0 h 16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79;p8">
              <a:extLst>
                <a:ext uri="{FF2B5EF4-FFF2-40B4-BE49-F238E27FC236}">
                  <a16:creationId xmlns:a16="http://schemas.microsoft.com/office/drawing/2014/main" id="{A45E7930-73C7-4B1C-8CBC-1F2656974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9310" y="2266387"/>
              <a:ext cx="28169" cy="90773"/>
            </a:xfrm>
            <a:custGeom>
              <a:avLst/>
              <a:gdLst>
                <a:gd name="T0" fmla="*/ 2147483646 w 580"/>
                <a:gd name="T1" fmla="*/ 2147483646 h 1869"/>
                <a:gd name="T2" fmla="*/ 2147483646 w 580"/>
                <a:gd name="T3" fmla="*/ 2147483646 h 1869"/>
                <a:gd name="T4" fmla="*/ 2147483646 w 580"/>
                <a:gd name="T5" fmla="*/ 2147483646 h 1869"/>
                <a:gd name="T6" fmla="*/ 2147483646 w 580"/>
                <a:gd name="T7" fmla="*/ 2147483646 h 1869"/>
                <a:gd name="T8" fmla="*/ 2147483646 w 580"/>
                <a:gd name="T9" fmla="*/ 2147483646 h 1869"/>
                <a:gd name="T10" fmla="*/ 2147483646 w 580"/>
                <a:gd name="T11" fmla="*/ 2147483646 h 1869"/>
                <a:gd name="T12" fmla="*/ 2147483646 w 580"/>
                <a:gd name="T13" fmla="*/ 2147483646 h 1869"/>
                <a:gd name="T14" fmla="*/ 2147483646 w 580"/>
                <a:gd name="T15" fmla="*/ 2147483646 h 1869"/>
                <a:gd name="T16" fmla="*/ 2147483646 w 580"/>
                <a:gd name="T17" fmla="*/ 2147483646 h 1869"/>
                <a:gd name="T18" fmla="*/ 2147483646 w 580"/>
                <a:gd name="T19" fmla="*/ 2147483646 h 1869"/>
                <a:gd name="T20" fmla="*/ 2147483646 w 580"/>
                <a:gd name="T21" fmla="*/ 2147483646 h 18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8" name="Google Shape;380;p8">
            <a:extLst>
              <a:ext uri="{FF2B5EF4-FFF2-40B4-BE49-F238E27FC236}">
                <a16:creationId xmlns:a16="http://schemas.microsoft.com/office/drawing/2014/main" id="{8E70FE64-6C02-46B1-BEB2-AEA7376A76F8}"/>
              </a:ext>
            </a:extLst>
          </p:cNvPr>
          <p:cNvSpPr/>
          <p:nvPr/>
        </p:nvSpPr>
        <p:spPr>
          <a:xfrm flipH="1">
            <a:off x="230188" y="1766888"/>
            <a:ext cx="395287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9" name="Google Shape;381;p8">
            <a:extLst>
              <a:ext uri="{FF2B5EF4-FFF2-40B4-BE49-F238E27FC236}">
                <a16:creationId xmlns:a16="http://schemas.microsoft.com/office/drawing/2014/main" id="{DB0F3AA6-E59F-40BE-9CE0-24AE30715CDB}"/>
              </a:ext>
            </a:extLst>
          </p:cNvPr>
          <p:cNvGrpSpPr>
            <a:grpSpLocks/>
          </p:cNvGrpSpPr>
          <p:nvPr/>
        </p:nvGrpSpPr>
        <p:grpSpPr bwMode="auto">
          <a:xfrm>
            <a:off x="6996113" y="622300"/>
            <a:ext cx="1212850" cy="981075"/>
            <a:chOff x="478326" y="2825649"/>
            <a:chExt cx="1012293" cy="613511"/>
          </a:xfrm>
        </p:grpSpPr>
        <p:sp>
          <p:nvSpPr>
            <p:cNvPr id="10" name="Google Shape;382;p8">
              <a:extLst>
                <a:ext uri="{FF2B5EF4-FFF2-40B4-BE49-F238E27FC236}">
                  <a16:creationId xmlns:a16="http://schemas.microsoft.com/office/drawing/2014/main" id="{524E104A-DC6C-4C09-B2EB-EE01C4AAD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83;p8">
              <a:extLst>
                <a:ext uri="{FF2B5EF4-FFF2-40B4-BE49-F238E27FC236}">
                  <a16:creationId xmlns:a16="http://schemas.microsoft.com/office/drawing/2014/main" id="{E9D9E1E4-15E4-41C7-A69F-9CA0048DAAE4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384;p8">
              <a:extLst>
                <a:ext uri="{FF2B5EF4-FFF2-40B4-BE49-F238E27FC236}">
                  <a16:creationId xmlns:a16="http://schemas.microsoft.com/office/drawing/2014/main" id="{48F004F9-4849-4E76-A81F-1AB51BB71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85;p8">
              <a:extLst>
                <a:ext uri="{FF2B5EF4-FFF2-40B4-BE49-F238E27FC236}">
                  <a16:creationId xmlns:a16="http://schemas.microsoft.com/office/drawing/2014/main" id="{D68309AB-0285-4057-B2E3-56FA41A57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86;p8">
              <a:extLst>
                <a:ext uri="{FF2B5EF4-FFF2-40B4-BE49-F238E27FC236}">
                  <a16:creationId xmlns:a16="http://schemas.microsoft.com/office/drawing/2014/main" id="{7620DB13-D405-49C3-B36F-0FAB5054C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" name="Google Shape;387;p8">
            <a:extLst>
              <a:ext uri="{FF2B5EF4-FFF2-40B4-BE49-F238E27FC236}">
                <a16:creationId xmlns:a16="http://schemas.microsoft.com/office/drawing/2014/main" id="{15819687-16C1-48A8-B239-4B4959CF6A76}"/>
              </a:ext>
            </a:extLst>
          </p:cNvPr>
          <p:cNvSpPr/>
          <p:nvPr/>
        </p:nvSpPr>
        <p:spPr>
          <a:xfrm flipH="1">
            <a:off x="8524875" y="309563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Google Shape;388;p8">
            <a:extLst>
              <a:ext uri="{FF2B5EF4-FFF2-40B4-BE49-F238E27FC236}">
                <a16:creationId xmlns:a16="http://schemas.microsoft.com/office/drawing/2014/main" id="{591AB0CA-7FD2-4679-AE41-C99E3D06AC0C}"/>
              </a:ext>
            </a:extLst>
          </p:cNvPr>
          <p:cNvSpPr/>
          <p:nvPr/>
        </p:nvSpPr>
        <p:spPr>
          <a:xfrm flipH="1">
            <a:off x="8651875" y="3259138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Google Shape;389;p8">
            <a:extLst>
              <a:ext uri="{FF2B5EF4-FFF2-40B4-BE49-F238E27FC236}">
                <a16:creationId xmlns:a16="http://schemas.microsoft.com/office/drawing/2014/main" id="{BA02BFD3-E0FB-4FF0-A043-84E865B8F909}"/>
              </a:ext>
            </a:extLst>
          </p:cNvPr>
          <p:cNvSpPr/>
          <p:nvPr/>
        </p:nvSpPr>
        <p:spPr>
          <a:xfrm rot="10800000" flipH="1">
            <a:off x="3838575" y="0"/>
            <a:ext cx="1509713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8" name="Google Shape;390;p8">
            <a:extLst>
              <a:ext uri="{FF2B5EF4-FFF2-40B4-BE49-F238E27FC236}">
                <a16:creationId xmlns:a16="http://schemas.microsoft.com/office/drawing/2014/main" id="{B63AEF74-4697-4AE2-8F67-680B4080F8E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377238" y="5119688"/>
            <a:ext cx="582612" cy="1244600"/>
            <a:chOff x="304350" y="3911000"/>
            <a:chExt cx="581394" cy="933655"/>
          </a:xfrm>
        </p:grpSpPr>
        <p:sp>
          <p:nvSpPr>
            <p:cNvPr id="19" name="Google Shape;391;p8">
              <a:extLst>
                <a:ext uri="{FF2B5EF4-FFF2-40B4-BE49-F238E27FC236}">
                  <a16:creationId xmlns:a16="http://schemas.microsoft.com/office/drawing/2014/main" id="{56B30FCC-1536-47C9-9C75-26117C158921}"/>
                </a:ext>
              </a:extLst>
            </p:cNvPr>
            <p:cNvSpPr/>
            <p:nvPr/>
          </p:nvSpPr>
          <p:spPr>
            <a:xfrm>
              <a:off x="317023" y="4003889"/>
              <a:ext cx="9188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Google Shape;392;p8">
              <a:extLst>
                <a:ext uri="{FF2B5EF4-FFF2-40B4-BE49-F238E27FC236}">
                  <a16:creationId xmlns:a16="http://schemas.microsoft.com/office/drawing/2014/main" id="{DFB91DE0-9C9E-466D-AF69-C836ABEFCC45}"/>
                </a:ext>
              </a:extLst>
            </p:cNvPr>
            <p:cNvSpPr/>
            <p:nvPr/>
          </p:nvSpPr>
          <p:spPr>
            <a:xfrm>
              <a:off x="440590" y="4041998"/>
              <a:ext cx="96635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Google Shape;393;p8">
              <a:extLst>
                <a:ext uri="{FF2B5EF4-FFF2-40B4-BE49-F238E27FC236}">
                  <a16:creationId xmlns:a16="http://schemas.microsoft.com/office/drawing/2014/main" id="{D3B1361F-084B-489F-AA79-23B1CD471A25}"/>
                </a:ext>
              </a:extLst>
            </p:cNvPr>
            <p:cNvSpPr/>
            <p:nvPr/>
          </p:nvSpPr>
          <p:spPr>
            <a:xfrm>
              <a:off x="304350" y="4190858"/>
              <a:ext cx="144160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Google Shape;394;p8">
              <a:extLst>
                <a:ext uri="{FF2B5EF4-FFF2-40B4-BE49-F238E27FC236}">
                  <a16:creationId xmlns:a16="http://schemas.microsoft.com/office/drawing/2014/main" id="{3F331EB5-B218-49BC-9C08-A1D46985DDE9}"/>
                </a:ext>
              </a:extLst>
            </p:cNvPr>
            <p:cNvSpPr/>
            <p:nvPr/>
          </p:nvSpPr>
          <p:spPr>
            <a:xfrm>
              <a:off x="507125" y="4205149"/>
              <a:ext cx="112476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Google Shape;395;p8">
              <a:extLst>
                <a:ext uri="{FF2B5EF4-FFF2-40B4-BE49-F238E27FC236}">
                  <a16:creationId xmlns:a16="http://schemas.microsoft.com/office/drawing/2014/main" id="{E88330FF-EF00-4DE2-95CD-E5A8BD006362}"/>
                </a:ext>
              </a:extLst>
            </p:cNvPr>
            <p:cNvSpPr/>
            <p:nvPr/>
          </p:nvSpPr>
          <p:spPr>
            <a:xfrm>
              <a:off x="317023" y="4392118"/>
              <a:ext cx="234459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396;p8">
              <a:extLst>
                <a:ext uri="{FF2B5EF4-FFF2-40B4-BE49-F238E27FC236}">
                  <a16:creationId xmlns:a16="http://schemas.microsoft.com/office/drawing/2014/main" id="{64DF92A3-99EF-4F70-AB5E-AB8DDC2C1666}"/>
                </a:ext>
              </a:extLst>
            </p:cNvPr>
            <p:cNvSpPr/>
            <p:nvPr/>
          </p:nvSpPr>
          <p:spPr>
            <a:xfrm>
              <a:off x="608513" y="4336146"/>
              <a:ext cx="115645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Google Shape;397;p8">
              <a:extLst>
                <a:ext uri="{FF2B5EF4-FFF2-40B4-BE49-F238E27FC236}">
                  <a16:creationId xmlns:a16="http://schemas.microsoft.com/office/drawing/2014/main" id="{6D04F320-A653-4C4C-A448-75D72A041E00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Google Shape;398;p8">
              <a:extLst>
                <a:ext uri="{FF2B5EF4-FFF2-40B4-BE49-F238E27FC236}">
                  <a16:creationId xmlns:a16="http://schemas.microsoft.com/office/drawing/2014/main" id="{B1AD0686-93A1-4833-ADDA-F95BE31D490B}"/>
                </a:ext>
              </a:extLst>
            </p:cNvPr>
            <p:cNvSpPr/>
            <p:nvPr/>
          </p:nvSpPr>
          <p:spPr>
            <a:xfrm>
              <a:off x="733663" y="4511207"/>
              <a:ext cx="128319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7" name="Google Shape;399;p8">
              <a:extLst>
                <a:ext uri="{FF2B5EF4-FFF2-40B4-BE49-F238E27FC236}">
                  <a16:creationId xmlns:a16="http://schemas.microsoft.com/office/drawing/2014/main" id="{CD1FDDBB-9B70-4469-93A6-BA44D49B8C2D}"/>
                </a:ext>
              </a:extLst>
            </p:cNvPr>
            <p:cNvSpPr/>
            <p:nvPr/>
          </p:nvSpPr>
          <p:spPr>
            <a:xfrm>
              <a:off x="435837" y="4691030"/>
              <a:ext cx="329510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8" name="Google Shape;400;p8">
              <a:extLst>
                <a:ext uri="{FF2B5EF4-FFF2-40B4-BE49-F238E27FC236}">
                  <a16:creationId xmlns:a16="http://schemas.microsoft.com/office/drawing/2014/main" id="{4330B584-004E-462E-AD2F-95AAE1EB3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9" name="Google Shape;401;p8">
            <a:extLst>
              <a:ext uri="{FF2B5EF4-FFF2-40B4-BE49-F238E27FC236}">
                <a16:creationId xmlns:a16="http://schemas.microsoft.com/office/drawing/2014/main" id="{E0F9FCCF-4C85-4A2B-983A-4C07A55C4F0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08963" y="2063750"/>
            <a:ext cx="442912" cy="604838"/>
            <a:chOff x="918850" y="1629150"/>
            <a:chExt cx="442250" cy="453124"/>
          </a:xfrm>
        </p:grpSpPr>
        <p:sp>
          <p:nvSpPr>
            <p:cNvPr id="30" name="Google Shape;402;p8">
              <a:extLst>
                <a:ext uri="{FF2B5EF4-FFF2-40B4-BE49-F238E27FC236}">
                  <a16:creationId xmlns:a16="http://schemas.microsoft.com/office/drawing/2014/main" id="{675FE620-2A5B-43CA-B3EE-F2A116F52674}"/>
                </a:ext>
              </a:extLst>
            </p:cNvPr>
            <p:cNvSpPr/>
            <p:nvPr/>
          </p:nvSpPr>
          <p:spPr>
            <a:xfrm>
              <a:off x="1015542" y="1742134"/>
              <a:ext cx="267887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1" name="Google Shape;403;p8">
              <a:extLst>
                <a:ext uri="{FF2B5EF4-FFF2-40B4-BE49-F238E27FC236}">
                  <a16:creationId xmlns:a16="http://schemas.microsoft.com/office/drawing/2014/main" id="{E638E95C-E424-47C2-A2EB-24F521AF2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404;p8">
              <a:extLst>
                <a:ext uri="{FF2B5EF4-FFF2-40B4-BE49-F238E27FC236}">
                  <a16:creationId xmlns:a16="http://schemas.microsoft.com/office/drawing/2014/main" id="{D48AC085-550E-4994-9D15-A766B0BE1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5;p8">
              <a:extLst>
                <a:ext uri="{FF2B5EF4-FFF2-40B4-BE49-F238E27FC236}">
                  <a16:creationId xmlns:a16="http://schemas.microsoft.com/office/drawing/2014/main" id="{901F10C8-BD8D-4F2D-A2B4-F430EDE75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06;p8">
              <a:extLst>
                <a:ext uri="{FF2B5EF4-FFF2-40B4-BE49-F238E27FC236}">
                  <a16:creationId xmlns:a16="http://schemas.microsoft.com/office/drawing/2014/main" id="{0ACA01A9-3139-49E7-84E9-39B1E7048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07;p8">
              <a:extLst>
                <a:ext uri="{FF2B5EF4-FFF2-40B4-BE49-F238E27FC236}">
                  <a16:creationId xmlns:a16="http://schemas.microsoft.com/office/drawing/2014/main" id="{B9F117F6-695B-424D-A843-63A2BCEC3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08;p8">
              <a:extLst>
                <a:ext uri="{FF2B5EF4-FFF2-40B4-BE49-F238E27FC236}">
                  <a16:creationId xmlns:a16="http://schemas.microsoft.com/office/drawing/2014/main" id="{46960375-098D-4EF2-890D-14782E1E4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09;p8">
              <a:extLst>
                <a:ext uri="{FF2B5EF4-FFF2-40B4-BE49-F238E27FC236}">
                  <a16:creationId xmlns:a16="http://schemas.microsoft.com/office/drawing/2014/main" id="{0000B039-017A-4800-B605-BB2D69883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10;p8">
              <a:extLst>
                <a:ext uri="{FF2B5EF4-FFF2-40B4-BE49-F238E27FC236}">
                  <a16:creationId xmlns:a16="http://schemas.microsoft.com/office/drawing/2014/main" id="{AEF0E7E9-882D-45D3-BAE4-E327E2172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11;p8">
              <a:extLst>
                <a:ext uri="{FF2B5EF4-FFF2-40B4-BE49-F238E27FC236}">
                  <a16:creationId xmlns:a16="http://schemas.microsoft.com/office/drawing/2014/main" id="{A1076CAE-E1B3-48D3-AC52-8F3F850B2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12;p8">
              <a:extLst>
                <a:ext uri="{FF2B5EF4-FFF2-40B4-BE49-F238E27FC236}">
                  <a16:creationId xmlns:a16="http://schemas.microsoft.com/office/drawing/2014/main" id="{FAF8E0EC-DDB1-4625-A1D5-2D0D95BE4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13;p8">
              <a:extLst>
                <a:ext uri="{FF2B5EF4-FFF2-40B4-BE49-F238E27FC236}">
                  <a16:creationId xmlns:a16="http://schemas.microsoft.com/office/drawing/2014/main" id="{E8871658-C0BB-4338-AC35-ABFBC66A4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2" name="Google Shape;414;p8">
            <a:extLst>
              <a:ext uri="{FF2B5EF4-FFF2-40B4-BE49-F238E27FC236}">
                <a16:creationId xmlns:a16="http://schemas.microsoft.com/office/drawing/2014/main" id="{6BE6A7E0-BFF0-4EDC-8EE8-7D22F2B7C3C6}"/>
              </a:ext>
            </a:extLst>
          </p:cNvPr>
          <p:cNvSpPr>
            <a:spLocks/>
          </p:cNvSpPr>
          <p:nvPr/>
        </p:nvSpPr>
        <p:spPr bwMode="auto">
          <a:xfrm rot="16715518" flipH="1">
            <a:off x="8516144" y="1356519"/>
            <a:ext cx="411163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3" name="Google Shape;415;p8">
            <a:extLst>
              <a:ext uri="{FF2B5EF4-FFF2-40B4-BE49-F238E27FC236}">
                <a16:creationId xmlns:a16="http://schemas.microsoft.com/office/drawing/2014/main" id="{55E87858-A013-462B-B71D-021B2650BE78}"/>
              </a:ext>
            </a:extLst>
          </p:cNvPr>
          <p:cNvSpPr>
            <a:spLocks/>
          </p:cNvSpPr>
          <p:nvPr/>
        </p:nvSpPr>
        <p:spPr bwMode="auto">
          <a:xfrm flipH="1">
            <a:off x="2028825" y="5581650"/>
            <a:ext cx="266700" cy="322263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4" name="Google Shape;416;p8">
            <a:extLst>
              <a:ext uri="{FF2B5EF4-FFF2-40B4-BE49-F238E27FC236}">
                <a16:creationId xmlns:a16="http://schemas.microsoft.com/office/drawing/2014/main" id="{43FC1288-DC19-407A-95D5-19029DE95671}"/>
              </a:ext>
            </a:extLst>
          </p:cNvPr>
          <p:cNvSpPr/>
          <p:nvPr/>
        </p:nvSpPr>
        <p:spPr>
          <a:xfrm flipH="1">
            <a:off x="8443913" y="4371975"/>
            <a:ext cx="250825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45" name="Google Shape;417;p8">
            <a:extLst>
              <a:ext uri="{FF2B5EF4-FFF2-40B4-BE49-F238E27FC236}">
                <a16:creationId xmlns:a16="http://schemas.microsoft.com/office/drawing/2014/main" id="{F6781BEF-EBA7-4E26-8824-CE16F00C428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82700" y="830263"/>
            <a:ext cx="915988" cy="1165225"/>
            <a:chOff x="984375" y="2346230"/>
            <a:chExt cx="468336" cy="446495"/>
          </a:xfrm>
        </p:grpSpPr>
        <p:sp>
          <p:nvSpPr>
            <p:cNvPr id="46" name="Google Shape;418;p8">
              <a:extLst>
                <a:ext uri="{FF2B5EF4-FFF2-40B4-BE49-F238E27FC236}">
                  <a16:creationId xmlns:a16="http://schemas.microsoft.com/office/drawing/2014/main" id="{B6C70764-B27C-4F34-9239-5F77EBF9D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419;p8">
              <a:extLst>
                <a:ext uri="{FF2B5EF4-FFF2-40B4-BE49-F238E27FC236}">
                  <a16:creationId xmlns:a16="http://schemas.microsoft.com/office/drawing/2014/main" id="{FB0C08CA-EBC4-4A33-BAB1-036F15F16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420;p8">
              <a:extLst>
                <a:ext uri="{FF2B5EF4-FFF2-40B4-BE49-F238E27FC236}">
                  <a16:creationId xmlns:a16="http://schemas.microsoft.com/office/drawing/2014/main" id="{906E36BD-7693-445D-BFEB-569506C4F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421;p8">
              <a:extLst>
                <a:ext uri="{FF2B5EF4-FFF2-40B4-BE49-F238E27FC236}">
                  <a16:creationId xmlns:a16="http://schemas.microsoft.com/office/drawing/2014/main" id="{8487BA93-DB0E-43EC-8CBA-AF52855D5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0" name="Google Shape;422;p8">
            <a:extLst>
              <a:ext uri="{FF2B5EF4-FFF2-40B4-BE49-F238E27FC236}">
                <a16:creationId xmlns:a16="http://schemas.microsoft.com/office/drawing/2014/main" id="{640F93D6-0C54-4999-83E5-E5603496A9B2}"/>
              </a:ext>
            </a:extLst>
          </p:cNvPr>
          <p:cNvSpPr>
            <a:spLocks/>
          </p:cNvSpPr>
          <p:nvPr/>
        </p:nvSpPr>
        <p:spPr bwMode="auto">
          <a:xfrm flipH="1">
            <a:off x="568325" y="4140200"/>
            <a:ext cx="212725" cy="328613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1" name="Google Shape;423;p8">
            <a:extLst>
              <a:ext uri="{FF2B5EF4-FFF2-40B4-BE49-F238E27FC236}">
                <a16:creationId xmlns:a16="http://schemas.microsoft.com/office/drawing/2014/main" id="{9906B55C-2546-46E4-8096-ED54043D88D3}"/>
              </a:ext>
            </a:extLst>
          </p:cNvPr>
          <p:cNvSpPr>
            <a:spLocks/>
          </p:cNvSpPr>
          <p:nvPr/>
        </p:nvSpPr>
        <p:spPr bwMode="auto">
          <a:xfrm flipH="1">
            <a:off x="430213" y="4470400"/>
            <a:ext cx="134937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2" name="Google Shape;424;p8">
            <a:extLst>
              <a:ext uri="{FF2B5EF4-FFF2-40B4-BE49-F238E27FC236}">
                <a16:creationId xmlns:a16="http://schemas.microsoft.com/office/drawing/2014/main" id="{455C3CCB-4502-422D-803F-AEEE8353AC69}"/>
              </a:ext>
            </a:extLst>
          </p:cNvPr>
          <p:cNvSpPr>
            <a:spLocks/>
          </p:cNvSpPr>
          <p:nvPr/>
        </p:nvSpPr>
        <p:spPr bwMode="auto">
          <a:xfrm flipH="1">
            <a:off x="2695575" y="5903913"/>
            <a:ext cx="393700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53" name="Google Shape;425;p8">
            <a:extLst>
              <a:ext uri="{FF2B5EF4-FFF2-40B4-BE49-F238E27FC236}">
                <a16:creationId xmlns:a16="http://schemas.microsoft.com/office/drawing/2014/main" id="{6D5F3105-5F95-4B0B-9EC5-6E87430D4FB9}"/>
              </a:ext>
            </a:extLst>
          </p:cNvPr>
          <p:cNvGrpSpPr>
            <a:grpSpLocks/>
          </p:cNvGrpSpPr>
          <p:nvPr/>
        </p:nvGrpSpPr>
        <p:grpSpPr bwMode="auto">
          <a:xfrm rot="12600044" flipH="1">
            <a:off x="384175" y="96838"/>
            <a:ext cx="581025" cy="1244600"/>
            <a:chOff x="304350" y="3911000"/>
            <a:chExt cx="581394" cy="933655"/>
          </a:xfrm>
        </p:grpSpPr>
        <p:sp>
          <p:nvSpPr>
            <p:cNvPr id="54" name="Google Shape;426;p8">
              <a:extLst>
                <a:ext uri="{FF2B5EF4-FFF2-40B4-BE49-F238E27FC236}">
                  <a16:creationId xmlns:a16="http://schemas.microsoft.com/office/drawing/2014/main" id="{2DA1D627-638F-481B-944E-19B35C16351F}"/>
                </a:ext>
              </a:extLst>
            </p:cNvPr>
            <p:cNvSpPr/>
            <p:nvPr/>
          </p:nvSpPr>
          <p:spPr>
            <a:xfrm>
              <a:off x="306744" y="4004044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5" name="Google Shape;427;p8">
              <a:extLst>
                <a:ext uri="{FF2B5EF4-FFF2-40B4-BE49-F238E27FC236}">
                  <a16:creationId xmlns:a16="http://schemas.microsoft.com/office/drawing/2014/main" id="{B9861B2A-D432-4D07-B7A0-BC612281081D}"/>
                </a:ext>
              </a:extLst>
            </p:cNvPr>
            <p:cNvSpPr/>
            <p:nvPr/>
          </p:nvSpPr>
          <p:spPr>
            <a:xfrm>
              <a:off x="408343" y="4058809"/>
              <a:ext cx="95310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6" name="Google Shape;428;p8">
              <a:extLst>
                <a:ext uri="{FF2B5EF4-FFF2-40B4-BE49-F238E27FC236}">
                  <a16:creationId xmlns:a16="http://schemas.microsoft.com/office/drawing/2014/main" id="{378B684E-4C6A-4DC5-92F5-372DAC8DB180}"/>
                </a:ext>
              </a:extLst>
            </p:cNvPr>
            <p:cNvSpPr/>
            <p:nvPr/>
          </p:nvSpPr>
          <p:spPr>
            <a:xfrm>
              <a:off x="266533" y="4190134"/>
              <a:ext cx="144555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7" name="Google Shape;429;p8">
              <a:extLst>
                <a:ext uri="{FF2B5EF4-FFF2-40B4-BE49-F238E27FC236}">
                  <a16:creationId xmlns:a16="http://schemas.microsoft.com/office/drawing/2014/main" id="{A37D7408-5C18-486A-8E23-6823EB254B28}"/>
                </a:ext>
              </a:extLst>
            </p:cNvPr>
            <p:cNvSpPr/>
            <p:nvPr/>
          </p:nvSpPr>
          <p:spPr>
            <a:xfrm>
              <a:off x="481481" y="4206746"/>
              <a:ext cx="112785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430;p8">
              <a:extLst>
                <a:ext uri="{FF2B5EF4-FFF2-40B4-BE49-F238E27FC236}">
                  <a16:creationId xmlns:a16="http://schemas.microsoft.com/office/drawing/2014/main" id="{D0FB6EE6-0C82-4733-90B1-40DAA6B3041B}"/>
                </a:ext>
              </a:extLst>
            </p:cNvPr>
            <p:cNvSpPr/>
            <p:nvPr/>
          </p:nvSpPr>
          <p:spPr>
            <a:xfrm>
              <a:off x="276491" y="4408234"/>
              <a:ext cx="233510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9" name="Google Shape;431;p8">
              <a:extLst>
                <a:ext uri="{FF2B5EF4-FFF2-40B4-BE49-F238E27FC236}">
                  <a16:creationId xmlns:a16="http://schemas.microsoft.com/office/drawing/2014/main" id="{DF7828BC-ED78-424F-80C2-35311B6C1250}"/>
                </a:ext>
              </a:extLst>
            </p:cNvPr>
            <p:cNvSpPr/>
            <p:nvPr/>
          </p:nvSpPr>
          <p:spPr>
            <a:xfrm>
              <a:off x="602870" y="4336284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0" name="Google Shape;432;p8">
              <a:extLst>
                <a:ext uri="{FF2B5EF4-FFF2-40B4-BE49-F238E27FC236}">
                  <a16:creationId xmlns:a16="http://schemas.microsoft.com/office/drawing/2014/main" id="{D356BF02-3AF6-454F-9C14-179D775204C3}"/>
                </a:ext>
              </a:extLst>
            </p:cNvPr>
            <p:cNvSpPr/>
            <p:nvPr/>
          </p:nvSpPr>
          <p:spPr>
            <a:xfrm>
              <a:off x="323280" y="4541265"/>
              <a:ext cx="295463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1" name="Google Shape;433;p8">
              <a:extLst>
                <a:ext uri="{FF2B5EF4-FFF2-40B4-BE49-F238E27FC236}">
                  <a16:creationId xmlns:a16="http://schemas.microsoft.com/office/drawing/2014/main" id="{E5D94E23-2D1A-4F97-A747-66A80680FA60}"/>
                </a:ext>
              </a:extLst>
            </p:cNvPr>
            <p:cNvSpPr/>
            <p:nvPr/>
          </p:nvSpPr>
          <p:spPr>
            <a:xfrm>
              <a:off x="707862" y="4525902"/>
              <a:ext cx="128670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2" name="Google Shape;434;p8">
              <a:extLst>
                <a:ext uri="{FF2B5EF4-FFF2-40B4-BE49-F238E27FC236}">
                  <a16:creationId xmlns:a16="http://schemas.microsoft.com/office/drawing/2014/main" id="{C399CE7E-838A-4F18-9E0E-63C35BBAFAF6}"/>
                </a:ext>
              </a:extLst>
            </p:cNvPr>
            <p:cNvSpPr/>
            <p:nvPr/>
          </p:nvSpPr>
          <p:spPr>
            <a:xfrm>
              <a:off x="429683" y="4691230"/>
              <a:ext cx="330410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3" name="Google Shape;435;p8">
              <a:extLst>
                <a:ext uri="{FF2B5EF4-FFF2-40B4-BE49-F238E27FC236}">
                  <a16:creationId xmlns:a16="http://schemas.microsoft.com/office/drawing/2014/main" id="{A4DED2BC-111E-49DE-8DBA-DEB3C5F75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64" name="Google Shape;436;p8">
            <a:extLst>
              <a:ext uri="{FF2B5EF4-FFF2-40B4-BE49-F238E27FC236}">
                <a16:creationId xmlns:a16="http://schemas.microsoft.com/office/drawing/2014/main" id="{9DF3DB5D-9BDB-405B-928C-E0458384ACE6}"/>
              </a:ext>
            </a:extLst>
          </p:cNvPr>
          <p:cNvSpPr>
            <a:spLocks/>
          </p:cNvSpPr>
          <p:nvPr/>
        </p:nvSpPr>
        <p:spPr bwMode="auto">
          <a:xfrm flipH="1">
            <a:off x="3244850" y="554038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5" name="Google Shape;437;p8">
            <a:extLst>
              <a:ext uri="{FF2B5EF4-FFF2-40B4-BE49-F238E27FC236}">
                <a16:creationId xmlns:a16="http://schemas.microsoft.com/office/drawing/2014/main" id="{D7E8944E-18FF-4851-9615-B47A3C43716A}"/>
              </a:ext>
            </a:extLst>
          </p:cNvPr>
          <p:cNvSpPr/>
          <p:nvPr/>
        </p:nvSpPr>
        <p:spPr>
          <a:xfrm>
            <a:off x="766763" y="4624388"/>
            <a:ext cx="233362" cy="36036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66" name="Google Shape;438;p8">
            <a:extLst>
              <a:ext uri="{FF2B5EF4-FFF2-40B4-BE49-F238E27FC236}">
                <a16:creationId xmlns:a16="http://schemas.microsoft.com/office/drawing/2014/main" id="{1B36862D-50AC-4CB1-AC51-FE9B72CB31C9}"/>
              </a:ext>
            </a:extLst>
          </p:cNvPr>
          <p:cNvGrpSpPr>
            <a:grpSpLocks/>
          </p:cNvGrpSpPr>
          <p:nvPr/>
        </p:nvGrpSpPr>
        <p:grpSpPr bwMode="auto">
          <a:xfrm>
            <a:off x="111125" y="4468813"/>
            <a:ext cx="1676400" cy="2566987"/>
            <a:chOff x="864897" y="3657567"/>
            <a:chExt cx="1174669" cy="1298583"/>
          </a:xfrm>
        </p:grpSpPr>
        <p:sp>
          <p:nvSpPr>
            <p:cNvPr id="67" name="Google Shape;439;p8">
              <a:extLst>
                <a:ext uri="{FF2B5EF4-FFF2-40B4-BE49-F238E27FC236}">
                  <a16:creationId xmlns:a16="http://schemas.microsoft.com/office/drawing/2014/main" id="{FFDC5E77-3F8A-4932-B15D-22BD97CC3718}"/>
                </a:ext>
              </a:extLst>
            </p:cNvPr>
            <p:cNvSpPr/>
            <p:nvPr/>
          </p:nvSpPr>
          <p:spPr>
            <a:xfrm>
              <a:off x="1160789" y="4272728"/>
              <a:ext cx="144609" cy="80308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8" name="Google Shape;440;p8">
              <a:extLst>
                <a:ext uri="{FF2B5EF4-FFF2-40B4-BE49-F238E27FC236}">
                  <a16:creationId xmlns:a16="http://schemas.microsoft.com/office/drawing/2014/main" id="{388BF7B0-0E2C-4B38-BD8E-67018D34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372" y="4372918"/>
              <a:ext cx="90773" cy="48620"/>
            </a:xfrm>
            <a:custGeom>
              <a:avLst/>
              <a:gdLst>
                <a:gd name="T0" fmla="*/ 2147483646 w 1839"/>
                <a:gd name="T1" fmla="*/ 0 h 985"/>
                <a:gd name="T2" fmla="*/ 2147483646 w 1839"/>
                <a:gd name="T3" fmla="*/ 2147483646 h 985"/>
                <a:gd name="T4" fmla="*/ 2147483646 w 1839"/>
                <a:gd name="T5" fmla="*/ 2147483646 h 985"/>
                <a:gd name="T6" fmla="*/ 2147483646 w 1839"/>
                <a:gd name="T7" fmla="*/ 2147483646 h 985"/>
                <a:gd name="T8" fmla="*/ 2147483646 w 1839"/>
                <a:gd name="T9" fmla="*/ 2147483646 h 985"/>
                <a:gd name="T10" fmla="*/ 2147483646 w 1839"/>
                <a:gd name="T11" fmla="*/ 2147483646 h 985"/>
                <a:gd name="T12" fmla="*/ 2147483646 w 1839"/>
                <a:gd name="T13" fmla="*/ 0 h 9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441;p8">
              <a:extLst>
                <a:ext uri="{FF2B5EF4-FFF2-40B4-BE49-F238E27FC236}">
                  <a16:creationId xmlns:a16="http://schemas.microsoft.com/office/drawing/2014/main" id="{71AE4E55-23B8-4A86-976C-498336B9F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636" y="4374398"/>
              <a:ext cx="74879" cy="40771"/>
            </a:xfrm>
            <a:custGeom>
              <a:avLst/>
              <a:gdLst>
                <a:gd name="T0" fmla="*/ 2147483646 w 1517"/>
                <a:gd name="T1" fmla="*/ 2147483646 h 826"/>
                <a:gd name="T2" fmla="*/ 2147483646 w 1517"/>
                <a:gd name="T3" fmla="*/ 2147483646 h 826"/>
                <a:gd name="T4" fmla="*/ 2147483646 w 1517"/>
                <a:gd name="T5" fmla="*/ 2147483646 h 826"/>
                <a:gd name="T6" fmla="*/ 2147483646 w 1517"/>
                <a:gd name="T7" fmla="*/ 2147483646 h 826"/>
                <a:gd name="T8" fmla="*/ 2147483646 w 1517"/>
                <a:gd name="T9" fmla="*/ 2147483646 h 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442;p8">
              <a:extLst>
                <a:ext uri="{FF2B5EF4-FFF2-40B4-BE49-F238E27FC236}">
                  <a16:creationId xmlns:a16="http://schemas.microsoft.com/office/drawing/2014/main" id="{000E1B88-EE55-4796-ACEA-6B458F635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97" y="3657567"/>
              <a:ext cx="1174669" cy="1283163"/>
            </a:xfrm>
            <a:custGeom>
              <a:avLst/>
              <a:gdLst>
                <a:gd name="T0" fmla="*/ 2147483646 w 23798"/>
                <a:gd name="T1" fmla="*/ 2147483646 h 25996"/>
                <a:gd name="T2" fmla="*/ 2147483646 w 23798"/>
                <a:gd name="T3" fmla="*/ 2147483646 h 25996"/>
                <a:gd name="T4" fmla="*/ 2147483646 w 23798"/>
                <a:gd name="T5" fmla="*/ 2147483646 h 25996"/>
                <a:gd name="T6" fmla="*/ 2147483646 w 23798"/>
                <a:gd name="T7" fmla="*/ 2147483646 h 25996"/>
                <a:gd name="T8" fmla="*/ 2147483646 w 23798"/>
                <a:gd name="T9" fmla="*/ 2147483646 h 25996"/>
                <a:gd name="T10" fmla="*/ 2147483646 w 23798"/>
                <a:gd name="T11" fmla="*/ 2147483646 h 25996"/>
                <a:gd name="T12" fmla="*/ 2147483646 w 23798"/>
                <a:gd name="T13" fmla="*/ 2147483646 h 25996"/>
                <a:gd name="T14" fmla="*/ 2147483646 w 23798"/>
                <a:gd name="T15" fmla="*/ 2147483646 h 25996"/>
                <a:gd name="T16" fmla="*/ 2147483646 w 23798"/>
                <a:gd name="T17" fmla="*/ 2147483646 h 25996"/>
                <a:gd name="T18" fmla="*/ 2147483646 w 23798"/>
                <a:gd name="T19" fmla="*/ 2147483646 h 25996"/>
                <a:gd name="T20" fmla="*/ 2147483646 w 23798"/>
                <a:gd name="T21" fmla="*/ 2147483646 h 25996"/>
                <a:gd name="T22" fmla="*/ 2147483646 w 23798"/>
                <a:gd name="T23" fmla="*/ 2147483646 h 25996"/>
                <a:gd name="T24" fmla="*/ 2147483646 w 23798"/>
                <a:gd name="T25" fmla="*/ 0 h 25996"/>
                <a:gd name="T26" fmla="*/ 2147483646 w 23798"/>
                <a:gd name="T27" fmla="*/ 2147483646 h 25996"/>
                <a:gd name="T28" fmla="*/ 2147483646 w 23798"/>
                <a:gd name="T29" fmla="*/ 2147483646 h 25996"/>
                <a:gd name="T30" fmla="*/ 2147483646 w 23798"/>
                <a:gd name="T31" fmla="*/ 2147483646 h 25996"/>
                <a:gd name="T32" fmla="*/ 2147483646 w 23798"/>
                <a:gd name="T33" fmla="*/ 2147483646 h 25996"/>
                <a:gd name="T34" fmla="*/ 2147483646 w 23798"/>
                <a:gd name="T35" fmla="*/ 2147483646 h 25996"/>
                <a:gd name="T36" fmla="*/ 2147483646 w 23798"/>
                <a:gd name="T37" fmla="*/ 2147483646 h 25996"/>
                <a:gd name="T38" fmla="*/ 2147483646 w 23798"/>
                <a:gd name="T39" fmla="*/ 2147483646 h 25996"/>
                <a:gd name="T40" fmla="*/ 2147483646 w 23798"/>
                <a:gd name="T41" fmla="*/ 2147483646 h 25996"/>
                <a:gd name="T42" fmla="*/ 2147483646 w 23798"/>
                <a:gd name="T43" fmla="*/ 2147483646 h 25996"/>
                <a:gd name="T44" fmla="*/ 2147483646 w 23798"/>
                <a:gd name="T45" fmla="*/ 2147483646 h 25996"/>
                <a:gd name="T46" fmla="*/ 2147483646 w 23798"/>
                <a:gd name="T47" fmla="*/ 2147483646 h 25996"/>
                <a:gd name="T48" fmla="*/ 2147483646 w 23798"/>
                <a:gd name="T49" fmla="*/ 2147483646 h 25996"/>
                <a:gd name="T50" fmla="*/ 2147483646 w 23798"/>
                <a:gd name="T51" fmla="*/ 2147483646 h 25996"/>
                <a:gd name="T52" fmla="*/ 2147483646 w 23798"/>
                <a:gd name="T53" fmla="*/ 2147483646 h 25996"/>
                <a:gd name="T54" fmla="*/ 2147483646 w 23798"/>
                <a:gd name="T55" fmla="*/ 2147483646 h 25996"/>
                <a:gd name="T56" fmla="*/ 2147483646 w 23798"/>
                <a:gd name="T57" fmla="*/ 2147483646 h 25996"/>
                <a:gd name="T58" fmla="*/ 2147483646 w 23798"/>
                <a:gd name="T59" fmla="*/ 2147483646 h 25996"/>
                <a:gd name="T60" fmla="*/ 2147483646 w 23798"/>
                <a:gd name="T61" fmla="*/ 2147483646 h 25996"/>
                <a:gd name="T62" fmla="*/ 2147483646 w 23798"/>
                <a:gd name="T63" fmla="*/ 2147483646 h 25996"/>
                <a:gd name="T64" fmla="*/ 2147483646 w 23798"/>
                <a:gd name="T65" fmla="*/ 2147483646 h 25996"/>
                <a:gd name="T66" fmla="*/ 2147483646 w 23798"/>
                <a:gd name="T67" fmla="*/ 2147483646 h 25996"/>
                <a:gd name="T68" fmla="*/ 2147483646 w 23798"/>
                <a:gd name="T69" fmla="*/ 2147483646 h 25996"/>
                <a:gd name="T70" fmla="*/ 2147483646 w 23798"/>
                <a:gd name="T71" fmla="*/ 2147483646 h 25996"/>
                <a:gd name="T72" fmla="*/ 2147483646 w 23798"/>
                <a:gd name="T73" fmla="*/ 2147483646 h 25996"/>
                <a:gd name="T74" fmla="*/ 2147483646 w 23798"/>
                <a:gd name="T75" fmla="*/ 2147483646 h 25996"/>
                <a:gd name="T76" fmla="*/ 2147483646 w 23798"/>
                <a:gd name="T77" fmla="*/ 2147483646 h 25996"/>
                <a:gd name="T78" fmla="*/ 2147483646 w 23798"/>
                <a:gd name="T79" fmla="*/ 2147483646 h 25996"/>
                <a:gd name="T80" fmla="*/ 2147483646 w 23798"/>
                <a:gd name="T81" fmla="*/ 2147483646 h 25996"/>
                <a:gd name="T82" fmla="*/ 2147483646 w 23798"/>
                <a:gd name="T83" fmla="*/ 2147483646 h 25996"/>
                <a:gd name="T84" fmla="*/ 2147483646 w 23798"/>
                <a:gd name="T85" fmla="*/ 2147483646 h 25996"/>
                <a:gd name="T86" fmla="*/ 2147483646 w 23798"/>
                <a:gd name="T87" fmla="*/ 2147483646 h 25996"/>
                <a:gd name="T88" fmla="*/ 2147483646 w 23798"/>
                <a:gd name="T89" fmla="*/ 2147483646 h 25996"/>
                <a:gd name="T90" fmla="*/ 2147483646 w 23798"/>
                <a:gd name="T91" fmla="*/ 2147483646 h 25996"/>
                <a:gd name="T92" fmla="*/ 2147483646 w 23798"/>
                <a:gd name="T93" fmla="*/ 2147483646 h 25996"/>
                <a:gd name="T94" fmla="*/ 2147483646 w 23798"/>
                <a:gd name="T95" fmla="*/ 0 h 259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443;p8">
              <a:extLst>
                <a:ext uri="{FF2B5EF4-FFF2-40B4-BE49-F238E27FC236}">
                  <a16:creationId xmlns:a16="http://schemas.microsoft.com/office/drawing/2014/main" id="{E3933D9B-C704-4AEE-9730-CBD094C30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731" y="3723658"/>
              <a:ext cx="50446" cy="50446"/>
            </a:xfrm>
            <a:custGeom>
              <a:avLst/>
              <a:gdLst>
                <a:gd name="T0" fmla="*/ 2147483646 w 1022"/>
                <a:gd name="T1" fmla="*/ 2147483646 h 1022"/>
                <a:gd name="T2" fmla="*/ 0 w 1022"/>
                <a:gd name="T3" fmla="*/ 2147483646 h 1022"/>
                <a:gd name="T4" fmla="*/ 2147483646 w 1022"/>
                <a:gd name="T5" fmla="*/ 2147483646 h 1022"/>
                <a:gd name="T6" fmla="*/ 2147483646 w 1022"/>
                <a:gd name="T7" fmla="*/ 2147483646 h 1022"/>
                <a:gd name="T8" fmla="*/ 2147483646 w 1022"/>
                <a:gd name="T9" fmla="*/ 2147483646 h 10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444;p8">
              <a:extLst>
                <a:ext uri="{FF2B5EF4-FFF2-40B4-BE49-F238E27FC236}">
                  <a16:creationId xmlns:a16="http://schemas.microsoft.com/office/drawing/2014/main" id="{3F4454EE-A997-42B7-A314-87E6DF514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218" y="4532197"/>
              <a:ext cx="123005" cy="423953"/>
            </a:xfrm>
            <a:custGeom>
              <a:avLst/>
              <a:gdLst>
                <a:gd name="T0" fmla="*/ 2147483646 w 2492"/>
                <a:gd name="T1" fmla="*/ 2147483646 h 8589"/>
                <a:gd name="T2" fmla="*/ 2147483646 w 2492"/>
                <a:gd name="T3" fmla="*/ 2147483646 h 8589"/>
                <a:gd name="T4" fmla="*/ 2147483646 w 2492"/>
                <a:gd name="T5" fmla="*/ 2147483646 h 8589"/>
                <a:gd name="T6" fmla="*/ 2147483646 w 2492"/>
                <a:gd name="T7" fmla="*/ 2147483646 h 8589"/>
                <a:gd name="T8" fmla="*/ 2147483646 w 2492"/>
                <a:gd name="T9" fmla="*/ 2147483646 h 8589"/>
                <a:gd name="T10" fmla="*/ 2147483646 w 2492"/>
                <a:gd name="T11" fmla="*/ 2147483646 h 8589"/>
                <a:gd name="T12" fmla="*/ 2147483646 w 2492"/>
                <a:gd name="T13" fmla="*/ 2147483646 h 8589"/>
                <a:gd name="T14" fmla="*/ 2147483646 w 2492"/>
                <a:gd name="T15" fmla="*/ 2147483646 h 8589"/>
                <a:gd name="T16" fmla="*/ 2147483646 w 2492"/>
                <a:gd name="T17" fmla="*/ 2147483646 h 8589"/>
                <a:gd name="T18" fmla="*/ 2147483646 w 2492"/>
                <a:gd name="T19" fmla="*/ 2147483646 h 8589"/>
                <a:gd name="T20" fmla="*/ 2147483646 w 2492"/>
                <a:gd name="T21" fmla="*/ 2147483646 h 8589"/>
                <a:gd name="T22" fmla="*/ 2147483646 w 2492"/>
                <a:gd name="T23" fmla="*/ 2147483646 h 8589"/>
                <a:gd name="T24" fmla="*/ 2147483646 w 2492"/>
                <a:gd name="T25" fmla="*/ 2147483646 h 8589"/>
                <a:gd name="T26" fmla="*/ 2147483646 w 2492"/>
                <a:gd name="T27" fmla="*/ 2147483646 h 8589"/>
                <a:gd name="T28" fmla="*/ 2147483646 w 2492"/>
                <a:gd name="T29" fmla="*/ 2147483646 h 8589"/>
                <a:gd name="T30" fmla="*/ 2147483646 w 2492"/>
                <a:gd name="T31" fmla="*/ 2147483646 h 8589"/>
                <a:gd name="T32" fmla="*/ 2147483646 w 2492"/>
                <a:gd name="T33" fmla="*/ 2147483646 h 8589"/>
                <a:gd name="T34" fmla="*/ 2147483646 w 2492"/>
                <a:gd name="T35" fmla="*/ 2147483646 h 8589"/>
                <a:gd name="T36" fmla="*/ 2147483646 w 2492"/>
                <a:gd name="T37" fmla="*/ 2147483646 h 8589"/>
                <a:gd name="T38" fmla="*/ 2147483646 w 2492"/>
                <a:gd name="T39" fmla="*/ 2147483646 h 8589"/>
                <a:gd name="T40" fmla="*/ 2147483646 w 2492"/>
                <a:gd name="T41" fmla="*/ 2147483646 h 8589"/>
                <a:gd name="T42" fmla="*/ 2147483646 w 2492"/>
                <a:gd name="T43" fmla="*/ 2147483646 h 85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445;p8">
              <a:extLst>
                <a:ext uri="{FF2B5EF4-FFF2-40B4-BE49-F238E27FC236}">
                  <a16:creationId xmlns:a16="http://schemas.microsoft.com/office/drawing/2014/main" id="{42EFB075-DD49-4FCD-BF44-71232B61D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763" y="4657716"/>
              <a:ext cx="35687" cy="178140"/>
            </a:xfrm>
            <a:custGeom>
              <a:avLst/>
              <a:gdLst>
                <a:gd name="T0" fmla="*/ 2147483646 w 723"/>
                <a:gd name="T1" fmla="*/ 0 h 3609"/>
                <a:gd name="T2" fmla="*/ 2147483646 w 723"/>
                <a:gd name="T3" fmla="*/ 2147483646 h 3609"/>
                <a:gd name="T4" fmla="*/ 2147483646 w 723"/>
                <a:gd name="T5" fmla="*/ 2147483646 h 3609"/>
                <a:gd name="T6" fmla="*/ 2147483646 w 723"/>
                <a:gd name="T7" fmla="*/ 2147483646 h 3609"/>
                <a:gd name="T8" fmla="*/ 0 w 723"/>
                <a:gd name="T9" fmla="*/ 2147483646 h 3609"/>
                <a:gd name="T10" fmla="*/ 2147483646 w 723"/>
                <a:gd name="T11" fmla="*/ 2147483646 h 3609"/>
                <a:gd name="T12" fmla="*/ 2147483646 w 723"/>
                <a:gd name="T13" fmla="*/ 2147483646 h 3609"/>
                <a:gd name="T14" fmla="*/ 2147483646 w 723"/>
                <a:gd name="T15" fmla="*/ 2147483646 h 3609"/>
                <a:gd name="T16" fmla="*/ 2147483646 w 723"/>
                <a:gd name="T17" fmla="*/ 2147483646 h 3609"/>
                <a:gd name="T18" fmla="*/ 2147483646 w 723"/>
                <a:gd name="T19" fmla="*/ 2147483646 h 3609"/>
                <a:gd name="T20" fmla="*/ 2147483646 w 723"/>
                <a:gd name="T21" fmla="*/ 2147483646 h 3609"/>
                <a:gd name="T22" fmla="*/ 2147483646 w 723"/>
                <a:gd name="T23" fmla="*/ 0 h 3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446;p8">
              <a:extLst>
                <a:ext uri="{FF2B5EF4-FFF2-40B4-BE49-F238E27FC236}">
                  <a16:creationId xmlns:a16="http://schemas.microsoft.com/office/drawing/2014/main" id="{7C598B2F-F665-4FFE-B80F-AE5736978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654" y="4390144"/>
              <a:ext cx="60861" cy="243542"/>
            </a:xfrm>
            <a:custGeom>
              <a:avLst/>
              <a:gdLst>
                <a:gd name="T0" fmla="*/ 2147483646 w 1233"/>
                <a:gd name="T1" fmla="*/ 2147483646 h 4934"/>
                <a:gd name="T2" fmla="*/ 2147483646 w 1233"/>
                <a:gd name="T3" fmla="*/ 2147483646 h 4934"/>
                <a:gd name="T4" fmla="*/ 2147483646 w 1233"/>
                <a:gd name="T5" fmla="*/ 2147483646 h 4934"/>
                <a:gd name="T6" fmla="*/ 2147483646 w 1233"/>
                <a:gd name="T7" fmla="*/ 2147483646 h 4934"/>
                <a:gd name="T8" fmla="*/ 2147483646 w 1233"/>
                <a:gd name="T9" fmla="*/ 2147483646 h 4934"/>
                <a:gd name="T10" fmla="*/ 2147483646 w 1233"/>
                <a:gd name="T11" fmla="*/ 2147483646 h 4934"/>
                <a:gd name="T12" fmla="*/ 2147483646 w 1233"/>
                <a:gd name="T13" fmla="*/ 2147483646 h 4934"/>
                <a:gd name="T14" fmla="*/ 2147483646 w 1233"/>
                <a:gd name="T15" fmla="*/ 2147483646 h 4934"/>
                <a:gd name="T16" fmla="*/ 2147483646 w 1233"/>
                <a:gd name="T17" fmla="*/ 2147483646 h 4934"/>
                <a:gd name="T18" fmla="*/ 2147483646 w 1233"/>
                <a:gd name="T19" fmla="*/ 2147483646 h 4934"/>
                <a:gd name="T20" fmla="*/ 2147483646 w 1233"/>
                <a:gd name="T21" fmla="*/ 2147483646 h 4934"/>
                <a:gd name="T22" fmla="*/ 2147483646 w 1233"/>
                <a:gd name="T23" fmla="*/ 2147483646 h 4934"/>
                <a:gd name="T24" fmla="*/ 2147483646 w 1233"/>
                <a:gd name="T25" fmla="*/ 2147483646 h 4934"/>
                <a:gd name="T26" fmla="*/ 2147483646 w 1233"/>
                <a:gd name="T27" fmla="*/ 2147483646 h 4934"/>
                <a:gd name="T28" fmla="*/ 2147483646 w 1233"/>
                <a:gd name="T29" fmla="*/ 2147483646 h 4934"/>
                <a:gd name="T30" fmla="*/ 2147483646 w 1233"/>
                <a:gd name="T31" fmla="*/ 2147483646 h 49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75" name="Google Shape;447;p8">
            <a:extLst>
              <a:ext uri="{FF2B5EF4-FFF2-40B4-BE49-F238E27FC236}">
                <a16:creationId xmlns:a16="http://schemas.microsoft.com/office/drawing/2014/main" id="{2C3CE1BD-7BCC-4CD5-B061-B2D11EF65B28}"/>
              </a:ext>
            </a:extLst>
          </p:cNvPr>
          <p:cNvSpPr>
            <a:spLocks/>
          </p:cNvSpPr>
          <p:nvPr/>
        </p:nvSpPr>
        <p:spPr bwMode="auto">
          <a:xfrm>
            <a:off x="6597650" y="5222875"/>
            <a:ext cx="1398588" cy="1646238"/>
          </a:xfrm>
          <a:custGeom>
            <a:avLst/>
            <a:gdLst>
              <a:gd name="T0" fmla="*/ 2147483646 w 21652"/>
              <a:gd name="T1" fmla="*/ 2147483646 h 19121"/>
              <a:gd name="T2" fmla="*/ 2147483646 w 21652"/>
              <a:gd name="T3" fmla="*/ 2147483646 h 19121"/>
              <a:gd name="T4" fmla="*/ 2147483646 w 21652"/>
              <a:gd name="T5" fmla="*/ 2147483646 h 19121"/>
              <a:gd name="T6" fmla="*/ 2147483646 w 21652"/>
              <a:gd name="T7" fmla="*/ 2147483646 h 19121"/>
              <a:gd name="T8" fmla="*/ 2147483646 w 21652"/>
              <a:gd name="T9" fmla="*/ 2147483646 h 19121"/>
              <a:gd name="T10" fmla="*/ 2147483646 w 21652"/>
              <a:gd name="T11" fmla="*/ 2147483646 h 19121"/>
              <a:gd name="T12" fmla="*/ 2147483646 w 21652"/>
              <a:gd name="T13" fmla="*/ 2147483646 h 19121"/>
              <a:gd name="T14" fmla="*/ 2147483646 w 21652"/>
              <a:gd name="T15" fmla="*/ 2147483646 h 19121"/>
              <a:gd name="T16" fmla="*/ 2147483646 w 21652"/>
              <a:gd name="T17" fmla="*/ 2147483646 h 19121"/>
              <a:gd name="T18" fmla="*/ 2147483646 w 21652"/>
              <a:gd name="T19" fmla="*/ 2147483646 h 19121"/>
              <a:gd name="T20" fmla="*/ 2147483646 w 21652"/>
              <a:gd name="T21" fmla="*/ 2147483646 h 19121"/>
              <a:gd name="T22" fmla="*/ 2147483646 w 21652"/>
              <a:gd name="T23" fmla="*/ 2147483646 h 19121"/>
              <a:gd name="T24" fmla="*/ 2147483646 w 21652"/>
              <a:gd name="T25" fmla="*/ 2147483646 h 19121"/>
              <a:gd name="T26" fmla="*/ 2147483646 w 21652"/>
              <a:gd name="T27" fmla="*/ 2147483646 h 19121"/>
              <a:gd name="T28" fmla="*/ 2147483646 w 21652"/>
              <a:gd name="T29" fmla="*/ 2147483646 h 19121"/>
              <a:gd name="T30" fmla="*/ 2147483646 w 21652"/>
              <a:gd name="T31" fmla="*/ 2147483646 h 19121"/>
              <a:gd name="T32" fmla="*/ 2147483646 w 21652"/>
              <a:gd name="T33" fmla="*/ 2147483646 h 19121"/>
              <a:gd name="T34" fmla="*/ 2147483646 w 21652"/>
              <a:gd name="T35" fmla="*/ 2147483646 h 19121"/>
              <a:gd name="T36" fmla="*/ 2147483646 w 21652"/>
              <a:gd name="T37" fmla="*/ 2147483646 h 19121"/>
              <a:gd name="T38" fmla="*/ 2147483646 w 21652"/>
              <a:gd name="T39" fmla="*/ 2147483646 h 19121"/>
              <a:gd name="T40" fmla="*/ 2147483646 w 21652"/>
              <a:gd name="T41" fmla="*/ 2147483646 h 19121"/>
              <a:gd name="T42" fmla="*/ 2147483646 w 21652"/>
              <a:gd name="T43" fmla="*/ 2147483646 h 19121"/>
              <a:gd name="T44" fmla="*/ 2147483646 w 21652"/>
              <a:gd name="T45" fmla="*/ 2147483646 h 19121"/>
              <a:gd name="T46" fmla="*/ 2147483646 w 21652"/>
              <a:gd name="T47" fmla="*/ 2147483646 h 19121"/>
              <a:gd name="T48" fmla="*/ 2147483646 w 21652"/>
              <a:gd name="T49" fmla="*/ 2147483646 h 19121"/>
              <a:gd name="T50" fmla="*/ 2147483646 w 21652"/>
              <a:gd name="T51" fmla="*/ 2147483646 h 19121"/>
              <a:gd name="T52" fmla="*/ 2147483646 w 21652"/>
              <a:gd name="T53" fmla="*/ 2147483646 h 19121"/>
              <a:gd name="T54" fmla="*/ 2147483646 w 21652"/>
              <a:gd name="T55" fmla="*/ 2147483646 h 19121"/>
              <a:gd name="T56" fmla="*/ 2147483646 w 21652"/>
              <a:gd name="T57" fmla="*/ 2147483646 h 19121"/>
              <a:gd name="T58" fmla="*/ 2147483646 w 21652"/>
              <a:gd name="T59" fmla="*/ 2147483646 h 19121"/>
              <a:gd name="T60" fmla="*/ 2147483646 w 21652"/>
              <a:gd name="T61" fmla="*/ 2147483646 h 19121"/>
              <a:gd name="T62" fmla="*/ 2147483646 w 21652"/>
              <a:gd name="T63" fmla="*/ 2147483646 h 19121"/>
              <a:gd name="T64" fmla="*/ 2147483646 w 21652"/>
              <a:gd name="T65" fmla="*/ 2147483646 h 19121"/>
              <a:gd name="T66" fmla="*/ 2147483646 w 21652"/>
              <a:gd name="T67" fmla="*/ 2147483646 h 19121"/>
              <a:gd name="T68" fmla="*/ 2147483646 w 21652"/>
              <a:gd name="T69" fmla="*/ 2147483646 h 19121"/>
              <a:gd name="T70" fmla="*/ 2147483646 w 21652"/>
              <a:gd name="T71" fmla="*/ 2147483646 h 19121"/>
              <a:gd name="T72" fmla="*/ 2147483646 w 21652"/>
              <a:gd name="T73" fmla="*/ 2147483646 h 19121"/>
              <a:gd name="T74" fmla="*/ 2147483646 w 21652"/>
              <a:gd name="T75" fmla="*/ 2147483646 h 19121"/>
              <a:gd name="T76" fmla="*/ 2147483646 w 21652"/>
              <a:gd name="T77" fmla="*/ 2147483646 h 19121"/>
              <a:gd name="T78" fmla="*/ 2147483646 w 21652"/>
              <a:gd name="T79" fmla="*/ 2147483646 h 19121"/>
              <a:gd name="T80" fmla="*/ 2147483646 w 21652"/>
              <a:gd name="T81" fmla="*/ 2147483646 h 19121"/>
              <a:gd name="T82" fmla="*/ 2147483646 w 21652"/>
              <a:gd name="T83" fmla="*/ 2147483646 h 19121"/>
              <a:gd name="T84" fmla="*/ 2147483646 w 21652"/>
              <a:gd name="T85" fmla="*/ 2147483646 h 19121"/>
              <a:gd name="T86" fmla="*/ 2147483646 w 21652"/>
              <a:gd name="T87" fmla="*/ 2147483646 h 19121"/>
              <a:gd name="T88" fmla="*/ 2147483646 w 21652"/>
              <a:gd name="T89" fmla="*/ 2147483646 h 19121"/>
              <a:gd name="T90" fmla="*/ 2147483646 w 21652"/>
              <a:gd name="T91" fmla="*/ 2147483646 h 19121"/>
              <a:gd name="T92" fmla="*/ 2147483646 w 21652"/>
              <a:gd name="T93" fmla="*/ 2147483646 h 1912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6" name="Google Shape;448;p8">
            <a:extLst>
              <a:ext uri="{FF2B5EF4-FFF2-40B4-BE49-F238E27FC236}">
                <a16:creationId xmlns:a16="http://schemas.microsoft.com/office/drawing/2014/main" id="{C26D496E-5C1F-45B2-B2BC-52E9F826F472}"/>
              </a:ext>
            </a:extLst>
          </p:cNvPr>
          <p:cNvSpPr>
            <a:spLocks/>
          </p:cNvSpPr>
          <p:nvPr/>
        </p:nvSpPr>
        <p:spPr bwMode="auto">
          <a:xfrm>
            <a:off x="6575425" y="276225"/>
            <a:ext cx="271463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7" name="Google Shape;449;p8">
            <a:extLst>
              <a:ext uri="{FF2B5EF4-FFF2-40B4-BE49-F238E27FC236}">
                <a16:creationId xmlns:a16="http://schemas.microsoft.com/office/drawing/2014/main" id="{AB82F87A-466C-4FD2-9AD0-6B6D51975F99}"/>
              </a:ext>
            </a:extLst>
          </p:cNvPr>
          <p:cNvSpPr>
            <a:spLocks/>
          </p:cNvSpPr>
          <p:nvPr/>
        </p:nvSpPr>
        <p:spPr bwMode="auto">
          <a:xfrm>
            <a:off x="5632450" y="6094413"/>
            <a:ext cx="317500" cy="36512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8" name="Google Shape;450;p8">
            <a:extLst>
              <a:ext uri="{FF2B5EF4-FFF2-40B4-BE49-F238E27FC236}">
                <a16:creationId xmlns:a16="http://schemas.microsoft.com/office/drawing/2014/main" id="{F15D3EA5-7A3C-46C5-886D-BE8E2BAB0B35}"/>
              </a:ext>
            </a:extLst>
          </p:cNvPr>
          <p:cNvSpPr/>
          <p:nvPr/>
        </p:nvSpPr>
        <p:spPr>
          <a:xfrm>
            <a:off x="3595688" y="5861050"/>
            <a:ext cx="309562" cy="368300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9" name="Google Shape;451;p8">
            <a:extLst>
              <a:ext uri="{FF2B5EF4-FFF2-40B4-BE49-F238E27FC236}">
                <a16:creationId xmlns:a16="http://schemas.microsoft.com/office/drawing/2014/main" id="{E45D1789-A8B3-49C4-8928-57C5A9C941B0}"/>
              </a:ext>
            </a:extLst>
          </p:cNvPr>
          <p:cNvSpPr>
            <a:spLocks/>
          </p:cNvSpPr>
          <p:nvPr/>
        </p:nvSpPr>
        <p:spPr bwMode="auto">
          <a:xfrm>
            <a:off x="2305050" y="171450"/>
            <a:ext cx="390525" cy="735013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0" name="Google Shape;452;p8">
            <a:extLst>
              <a:ext uri="{FF2B5EF4-FFF2-40B4-BE49-F238E27FC236}">
                <a16:creationId xmlns:a16="http://schemas.microsoft.com/office/drawing/2014/main" id="{158381AD-9368-4292-8D79-2D2CAE9151D1}"/>
              </a:ext>
            </a:extLst>
          </p:cNvPr>
          <p:cNvSpPr>
            <a:spLocks/>
          </p:cNvSpPr>
          <p:nvPr/>
        </p:nvSpPr>
        <p:spPr bwMode="auto">
          <a:xfrm>
            <a:off x="7996238" y="4984750"/>
            <a:ext cx="317500" cy="4175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1" name="Google Shape;453;p8">
            <a:extLst>
              <a:ext uri="{FF2B5EF4-FFF2-40B4-BE49-F238E27FC236}">
                <a16:creationId xmlns:a16="http://schemas.microsoft.com/office/drawing/2014/main" id="{CC324679-BABC-46C0-9C58-670D206171A7}"/>
              </a:ext>
            </a:extLst>
          </p:cNvPr>
          <p:cNvSpPr/>
          <p:nvPr/>
        </p:nvSpPr>
        <p:spPr>
          <a:xfrm>
            <a:off x="3817938" y="6224588"/>
            <a:ext cx="1508125" cy="649287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2" name="Google Shape;454;p8">
            <a:extLst>
              <a:ext uri="{FF2B5EF4-FFF2-40B4-BE49-F238E27FC236}">
                <a16:creationId xmlns:a16="http://schemas.microsoft.com/office/drawing/2014/main" id="{0A286392-E1E1-41BE-8187-5C18D9E54E80}"/>
              </a:ext>
            </a:extLst>
          </p:cNvPr>
          <p:cNvSpPr>
            <a:spLocks/>
          </p:cNvSpPr>
          <p:nvPr/>
        </p:nvSpPr>
        <p:spPr bwMode="auto">
          <a:xfrm>
            <a:off x="5851525" y="536575"/>
            <a:ext cx="317500" cy="365125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2188000"/>
            <a:ext cx="6578100" cy="248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55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2583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7;p9">
            <a:extLst>
              <a:ext uri="{FF2B5EF4-FFF2-40B4-BE49-F238E27FC236}">
                <a16:creationId xmlns:a16="http://schemas.microsoft.com/office/drawing/2014/main" id="{640DA3C0-6CF6-43D7-B0CE-FA74006A26AF}"/>
              </a:ext>
            </a:extLst>
          </p:cNvPr>
          <p:cNvSpPr/>
          <p:nvPr/>
        </p:nvSpPr>
        <p:spPr>
          <a:xfrm rot="22">
            <a:off x="2011363" y="2330450"/>
            <a:ext cx="5040312" cy="1779588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460;p9">
            <a:extLst>
              <a:ext uri="{FF2B5EF4-FFF2-40B4-BE49-F238E27FC236}">
                <a16:creationId xmlns:a16="http://schemas.microsoft.com/office/drawing/2014/main" id="{AB08F0C1-9B5B-4442-957F-3BE33497B1C8}"/>
              </a:ext>
            </a:extLst>
          </p:cNvPr>
          <p:cNvSpPr/>
          <p:nvPr/>
        </p:nvSpPr>
        <p:spPr>
          <a:xfrm>
            <a:off x="8578850" y="1047750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6" name="Google Shape;461;p9">
            <a:extLst>
              <a:ext uri="{FF2B5EF4-FFF2-40B4-BE49-F238E27FC236}">
                <a16:creationId xmlns:a16="http://schemas.microsoft.com/office/drawing/2014/main" id="{259D93BB-229F-4AB3-8549-638CA8533CD8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309563"/>
            <a:ext cx="1214437" cy="981075"/>
            <a:chOff x="478326" y="2825649"/>
            <a:chExt cx="1012293" cy="613511"/>
          </a:xfrm>
        </p:grpSpPr>
        <p:sp>
          <p:nvSpPr>
            <p:cNvPr id="7" name="Google Shape;462;p9">
              <a:extLst>
                <a:ext uri="{FF2B5EF4-FFF2-40B4-BE49-F238E27FC236}">
                  <a16:creationId xmlns:a16="http://schemas.microsoft.com/office/drawing/2014/main" id="{DBE3490D-2764-4B1F-8794-C453129D7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463;p9">
              <a:extLst>
                <a:ext uri="{FF2B5EF4-FFF2-40B4-BE49-F238E27FC236}">
                  <a16:creationId xmlns:a16="http://schemas.microsoft.com/office/drawing/2014/main" id="{2D59C8F9-D77B-4419-8AA3-F940BEB53CB4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464;p9">
              <a:extLst>
                <a:ext uri="{FF2B5EF4-FFF2-40B4-BE49-F238E27FC236}">
                  <a16:creationId xmlns:a16="http://schemas.microsoft.com/office/drawing/2014/main" id="{7EF813ED-C865-4646-94D0-33E1F664A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465;p9">
              <a:extLst>
                <a:ext uri="{FF2B5EF4-FFF2-40B4-BE49-F238E27FC236}">
                  <a16:creationId xmlns:a16="http://schemas.microsoft.com/office/drawing/2014/main" id="{FACF0C5F-1A17-4B7A-B5FF-9212CBEDC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466;p9">
              <a:extLst>
                <a:ext uri="{FF2B5EF4-FFF2-40B4-BE49-F238E27FC236}">
                  <a16:creationId xmlns:a16="http://schemas.microsoft.com/office/drawing/2014/main" id="{43386340-1723-46F0-8DEC-4D97A0418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467;p9">
            <a:extLst>
              <a:ext uri="{FF2B5EF4-FFF2-40B4-BE49-F238E27FC236}">
                <a16:creationId xmlns:a16="http://schemas.microsoft.com/office/drawing/2014/main" id="{9980E151-0D96-4826-9570-8CE59670B97C}"/>
              </a:ext>
            </a:extLst>
          </p:cNvPr>
          <p:cNvSpPr/>
          <p:nvPr/>
        </p:nvSpPr>
        <p:spPr>
          <a:xfrm>
            <a:off x="477838" y="1290638"/>
            <a:ext cx="250825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Google Shape;468;p9">
            <a:extLst>
              <a:ext uri="{FF2B5EF4-FFF2-40B4-BE49-F238E27FC236}">
                <a16:creationId xmlns:a16="http://schemas.microsoft.com/office/drawing/2014/main" id="{DF035FC9-2B17-44E7-B7A0-51829E027228}"/>
              </a:ext>
            </a:extLst>
          </p:cNvPr>
          <p:cNvSpPr/>
          <p:nvPr/>
        </p:nvSpPr>
        <p:spPr>
          <a:xfrm>
            <a:off x="84138" y="6211888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4" name="Google Shape;469;p9">
            <a:extLst>
              <a:ext uri="{FF2B5EF4-FFF2-40B4-BE49-F238E27FC236}">
                <a16:creationId xmlns:a16="http://schemas.microsoft.com/office/drawing/2014/main" id="{9F157055-ACED-4ACE-A9EB-4550ED0447F5}"/>
              </a:ext>
            </a:extLst>
          </p:cNvPr>
          <p:cNvSpPr/>
          <p:nvPr/>
        </p:nvSpPr>
        <p:spPr>
          <a:xfrm>
            <a:off x="0" y="511175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5" name="Google Shape;470;p9">
            <a:extLst>
              <a:ext uri="{FF2B5EF4-FFF2-40B4-BE49-F238E27FC236}">
                <a16:creationId xmlns:a16="http://schemas.microsoft.com/office/drawing/2014/main" id="{530884B7-F229-4D62-BC35-B0D487029293}"/>
              </a:ext>
            </a:extLst>
          </p:cNvPr>
          <p:cNvSpPr/>
          <p:nvPr/>
        </p:nvSpPr>
        <p:spPr>
          <a:xfrm>
            <a:off x="781050" y="6370638"/>
            <a:ext cx="249238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Google Shape;471;p9">
            <a:extLst>
              <a:ext uri="{FF2B5EF4-FFF2-40B4-BE49-F238E27FC236}">
                <a16:creationId xmlns:a16="http://schemas.microsoft.com/office/drawing/2014/main" id="{EA0E4531-D6B6-49FF-B0F7-73E3F6BC2254}"/>
              </a:ext>
            </a:extLst>
          </p:cNvPr>
          <p:cNvSpPr/>
          <p:nvPr/>
        </p:nvSpPr>
        <p:spPr>
          <a:xfrm rot="10800000">
            <a:off x="8666163" y="4524375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Google Shape;472;p9">
            <a:extLst>
              <a:ext uri="{FF2B5EF4-FFF2-40B4-BE49-F238E27FC236}">
                <a16:creationId xmlns:a16="http://schemas.microsoft.com/office/drawing/2014/main" id="{0C3C9789-1DF2-4005-88FA-45DF8EE4FB57}"/>
              </a:ext>
            </a:extLst>
          </p:cNvPr>
          <p:cNvSpPr>
            <a:spLocks/>
          </p:cNvSpPr>
          <p:nvPr/>
        </p:nvSpPr>
        <p:spPr bwMode="auto">
          <a:xfrm>
            <a:off x="358775" y="5505450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473;p9">
            <a:extLst>
              <a:ext uri="{FF2B5EF4-FFF2-40B4-BE49-F238E27FC236}">
                <a16:creationId xmlns:a16="http://schemas.microsoft.com/office/drawing/2014/main" id="{3F9A0DC3-A5B9-4458-9FF2-D6EF0406C155}"/>
              </a:ext>
            </a:extLst>
          </p:cNvPr>
          <p:cNvSpPr>
            <a:spLocks/>
          </p:cNvSpPr>
          <p:nvPr/>
        </p:nvSpPr>
        <p:spPr bwMode="auto">
          <a:xfrm>
            <a:off x="8578850" y="4470400"/>
            <a:ext cx="134938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9" name="Google Shape;474;p9">
            <a:extLst>
              <a:ext uri="{FF2B5EF4-FFF2-40B4-BE49-F238E27FC236}">
                <a16:creationId xmlns:a16="http://schemas.microsoft.com/office/drawing/2014/main" id="{C371C381-C57F-4AE7-BBC1-447D649984D6}"/>
              </a:ext>
            </a:extLst>
          </p:cNvPr>
          <p:cNvGrpSpPr>
            <a:grpSpLocks/>
          </p:cNvGrpSpPr>
          <p:nvPr/>
        </p:nvGrpSpPr>
        <p:grpSpPr bwMode="auto">
          <a:xfrm>
            <a:off x="7770813" y="5768975"/>
            <a:ext cx="1165225" cy="976313"/>
            <a:chOff x="6925510" y="205316"/>
            <a:chExt cx="905688" cy="530354"/>
          </a:xfrm>
        </p:grpSpPr>
        <p:sp>
          <p:nvSpPr>
            <p:cNvPr id="20" name="Google Shape;475;p9">
              <a:extLst>
                <a:ext uri="{FF2B5EF4-FFF2-40B4-BE49-F238E27FC236}">
                  <a16:creationId xmlns:a16="http://schemas.microsoft.com/office/drawing/2014/main" id="{5ABB538F-C6B2-47A8-B0AF-51B8F763BEE6}"/>
                </a:ext>
              </a:extLst>
            </p:cNvPr>
            <p:cNvSpPr/>
            <p:nvPr/>
          </p:nvSpPr>
          <p:spPr>
            <a:xfrm>
              <a:off x="7093321" y="213078"/>
              <a:ext cx="568831" cy="51569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Google Shape;476;p9">
              <a:extLst>
                <a:ext uri="{FF2B5EF4-FFF2-40B4-BE49-F238E27FC236}">
                  <a16:creationId xmlns:a16="http://schemas.microsoft.com/office/drawing/2014/main" id="{F9AA6046-6784-4D8D-A570-6940713AA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477;p9">
              <a:extLst>
                <a:ext uri="{FF2B5EF4-FFF2-40B4-BE49-F238E27FC236}">
                  <a16:creationId xmlns:a16="http://schemas.microsoft.com/office/drawing/2014/main" id="{CC0855A7-CDEE-47BA-AE86-E8B848579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478;p9">
              <a:extLst>
                <a:ext uri="{FF2B5EF4-FFF2-40B4-BE49-F238E27FC236}">
                  <a16:creationId xmlns:a16="http://schemas.microsoft.com/office/drawing/2014/main" id="{010C4041-1619-45B2-B2E8-4511B58E8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479;p9">
              <a:extLst>
                <a:ext uri="{FF2B5EF4-FFF2-40B4-BE49-F238E27FC236}">
                  <a16:creationId xmlns:a16="http://schemas.microsoft.com/office/drawing/2014/main" id="{A0C7F44E-57E5-4C62-9DC6-9DB78A13C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480;p9">
              <a:extLst>
                <a:ext uri="{FF2B5EF4-FFF2-40B4-BE49-F238E27FC236}">
                  <a16:creationId xmlns:a16="http://schemas.microsoft.com/office/drawing/2014/main" id="{DC09EDFE-A6FC-4A38-A638-93F52D82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481;p9">
            <a:extLst>
              <a:ext uri="{FF2B5EF4-FFF2-40B4-BE49-F238E27FC236}">
                <a16:creationId xmlns:a16="http://schemas.microsoft.com/office/drawing/2014/main" id="{150E542E-6CB7-4467-B94E-C0C1B3B85753}"/>
              </a:ext>
            </a:extLst>
          </p:cNvPr>
          <p:cNvSpPr/>
          <p:nvPr/>
        </p:nvSpPr>
        <p:spPr>
          <a:xfrm>
            <a:off x="8018463" y="881063"/>
            <a:ext cx="249237" cy="24130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Google Shape;482;p9">
            <a:extLst>
              <a:ext uri="{FF2B5EF4-FFF2-40B4-BE49-F238E27FC236}">
                <a16:creationId xmlns:a16="http://schemas.microsoft.com/office/drawing/2014/main" id="{D60E0AFD-92BA-448B-821F-C645D45E4D5A}"/>
              </a:ext>
            </a:extLst>
          </p:cNvPr>
          <p:cNvSpPr>
            <a:spLocks/>
          </p:cNvSpPr>
          <p:nvPr/>
        </p:nvSpPr>
        <p:spPr bwMode="auto">
          <a:xfrm>
            <a:off x="7150100" y="5967413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8" name="Google Shape;483;p9">
            <a:extLst>
              <a:ext uri="{FF2B5EF4-FFF2-40B4-BE49-F238E27FC236}">
                <a16:creationId xmlns:a16="http://schemas.microsoft.com/office/drawing/2014/main" id="{88A422AD-3DE4-42B5-8C17-BCA29652403C}"/>
              </a:ext>
            </a:extLst>
          </p:cNvPr>
          <p:cNvSpPr>
            <a:spLocks/>
          </p:cNvSpPr>
          <p:nvPr/>
        </p:nvSpPr>
        <p:spPr bwMode="auto">
          <a:xfrm>
            <a:off x="8462963" y="309563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9" name="Google Shape;484;p9">
            <a:extLst>
              <a:ext uri="{FF2B5EF4-FFF2-40B4-BE49-F238E27FC236}">
                <a16:creationId xmlns:a16="http://schemas.microsoft.com/office/drawing/2014/main" id="{5257CF48-9A99-4C21-8C82-2AA7574E1050}"/>
              </a:ext>
            </a:extLst>
          </p:cNvPr>
          <p:cNvSpPr>
            <a:spLocks/>
          </p:cNvSpPr>
          <p:nvPr/>
        </p:nvSpPr>
        <p:spPr bwMode="auto">
          <a:xfrm>
            <a:off x="1096963" y="1492250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58" name="Google Shape;458;p9"/>
          <p:cNvSpPr txBox="1">
            <a:spLocks noGrp="1"/>
          </p:cNvSpPr>
          <p:nvPr>
            <p:ph type="title"/>
          </p:nvPr>
        </p:nvSpPr>
        <p:spPr>
          <a:xfrm>
            <a:off x="2773200" y="1644233"/>
            <a:ext cx="3597600" cy="19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459" name="Google Shape;459;p9"/>
          <p:cNvSpPr txBox="1">
            <a:spLocks noGrp="1"/>
          </p:cNvSpPr>
          <p:nvPr>
            <p:ph type="subTitle" idx="1"/>
          </p:nvPr>
        </p:nvSpPr>
        <p:spPr>
          <a:xfrm>
            <a:off x="1567550" y="4706112"/>
            <a:ext cx="60252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3136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6;p10">
            <a:extLst>
              <a:ext uri="{FF2B5EF4-FFF2-40B4-BE49-F238E27FC236}">
                <a16:creationId xmlns:a16="http://schemas.microsoft.com/office/drawing/2014/main" id="{980F3417-9BD0-4555-814F-5386FC477E9E}"/>
              </a:ext>
            </a:extLst>
          </p:cNvPr>
          <p:cNvSpPr>
            <a:spLocks/>
          </p:cNvSpPr>
          <p:nvPr/>
        </p:nvSpPr>
        <p:spPr bwMode="auto">
          <a:xfrm>
            <a:off x="7878763" y="322263"/>
            <a:ext cx="261937" cy="300037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" name="Google Shape;487;p10">
            <a:extLst>
              <a:ext uri="{FF2B5EF4-FFF2-40B4-BE49-F238E27FC236}">
                <a16:creationId xmlns:a16="http://schemas.microsoft.com/office/drawing/2014/main" id="{4AA4D6B3-968A-468F-BAFE-07032F8A7DA2}"/>
              </a:ext>
            </a:extLst>
          </p:cNvPr>
          <p:cNvSpPr>
            <a:spLocks/>
          </p:cNvSpPr>
          <p:nvPr/>
        </p:nvSpPr>
        <p:spPr bwMode="auto">
          <a:xfrm>
            <a:off x="1023938" y="6013450"/>
            <a:ext cx="271462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" name="Google Shape;488;p10">
            <a:extLst>
              <a:ext uri="{FF2B5EF4-FFF2-40B4-BE49-F238E27FC236}">
                <a16:creationId xmlns:a16="http://schemas.microsoft.com/office/drawing/2014/main" id="{3BCDEAE4-447B-4940-8E33-AB56F0DD961A}"/>
              </a:ext>
            </a:extLst>
          </p:cNvPr>
          <p:cNvSpPr>
            <a:spLocks/>
          </p:cNvSpPr>
          <p:nvPr/>
        </p:nvSpPr>
        <p:spPr bwMode="auto">
          <a:xfrm>
            <a:off x="311150" y="5722938"/>
            <a:ext cx="511175" cy="585787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" name="Google Shape;489;p10">
            <a:extLst>
              <a:ext uri="{FF2B5EF4-FFF2-40B4-BE49-F238E27FC236}">
                <a16:creationId xmlns:a16="http://schemas.microsoft.com/office/drawing/2014/main" id="{045C1E16-0BB8-4377-9A60-CF47FCDC6272}"/>
              </a:ext>
            </a:extLst>
          </p:cNvPr>
          <p:cNvSpPr/>
          <p:nvPr/>
        </p:nvSpPr>
        <p:spPr>
          <a:xfrm>
            <a:off x="280988" y="4991100"/>
            <a:ext cx="309562" cy="368300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Google Shape;490;p10">
            <a:extLst>
              <a:ext uri="{FF2B5EF4-FFF2-40B4-BE49-F238E27FC236}">
                <a16:creationId xmlns:a16="http://schemas.microsoft.com/office/drawing/2014/main" id="{C5FCF213-3F92-4642-A889-EB1EB53426B3}"/>
              </a:ext>
            </a:extLst>
          </p:cNvPr>
          <p:cNvSpPr>
            <a:spLocks/>
          </p:cNvSpPr>
          <p:nvPr/>
        </p:nvSpPr>
        <p:spPr bwMode="auto">
          <a:xfrm>
            <a:off x="8207375" y="5741988"/>
            <a:ext cx="317500" cy="4191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" name="Google Shape;491;p10">
            <a:extLst>
              <a:ext uri="{FF2B5EF4-FFF2-40B4-BE49-F238E27FC236}">
                <a16:creationId xmlns:a16="http://schemas.microsoft.com/office/drawing/2014/main" id="{610D8B7E-17EA-4E5D-950F-2966A6EDBC51}"/>
              </a:ext>
            </a:extLst>
          </p:cNvPr>
          <p:cNvSpPr>
            <a:spLocks/>
          </p:cNvSpPr>
          <p:nvPr/>
        </p:nvSpPr>
        <p:spPr bwMode="auto">
          <a:xfrm>
            <a:off x="8207375" y="704850"/>
            <a:ext cx="628650" cy="82867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" name="Google Shape;492;p10">
            <a:extLst>
              <a:ext uri="{FF2B5EF4-FFF2-40B4-BE49-F238E27FC236}">
                <a16:creationId xmlns:a16="http://schemas.microsoft.com/office/drawing/2014/main" id="{FF35C0B7-B7B3-4B06-9A50-5DECB7DD774F}"/>
              </a:ext>
            </a:extLst>
          </p:cNvPr>
          <p:cNvSpPr>
            <a:spLocks/>
          </p:cNvSpPr>
          <p:nvPr/>
        </p:nvSpPr>
        <p:spPr bwMode="auto">
          <a:xfrm>
            <a:off x="7747000" y="1030288"/>
            <a:ext cx="390525" cy="755650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93" name="Google Shape;493;p10"/>
          <p:cNvSpPr txBox="1">
            <a:spLocks noGrp="1"/>
          </p:cNvSpPr>
          <p:nvPr>
            <p:ph type="body" idx="1"/>
          </p:nvPr>
        </p:nvSpPr>
        <p:spPr>
          <a:xfrm>
            <a:off x="1072450" y="693867"/>
            <a:ext cx="3042300" cy="424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matic SC"/>
              <a:buNone/>
              <a:defRPr sz="375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3490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5;p11">
            <a:extLst>
              <a:ext uri="{FF2B5EF4-FFF2-40B4-BE49-F238E27FC236}">
                <a16:creationId xmlns:a16="http://schemas.microsoft.com/office/drawing/2014/main" id="{6099E074-538D-4866-8467-A95A57B15038}"/>
              </a:ext>
            </a:extLst>
          </p:cNvPr>
          <p:cNvSpPr/>
          <p:nvPr/>
        </p:nvSpPr>
        <p:spPr>
          <a:xfrm rot="17">
            <a:off x="1446213" y="1420813"/>
            <a:ext cx="6307137" cy="3017837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496;p11">
            <a:extLst>
              <a:ext uri="{FF2B5EF4-FFF2-40B4-BE49-F238E27FC236}">
                <a16:creationId xmlns:a16="http://schemas.microsoft.com/office/drawing/2014/main" id="{6EB20735-01AA-404B-8861-ABA1380C6C5A}"/>
              </a:ext>
            </a:extLst>
          </p:cNvPr>
          <p:cNvSpPr>
            <a:spLocks/>
          </p:cNvSpPr>
          <p:nvPr/>
        </p:nvSpPr>
        <p:spPr bwMode="auto">
          <a:xfrm rot="19198952">
            <a:off x="7613650" y="4176713"/>
            <a:ext cx="330200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6" name="Google Shape;497;p11">
            <a:extLst>
              <a:ext uri="{FF2B5EF4-FFF2-40B4-BE49-F238E27FC236}">
                <a16:creationId xmlns:a16="http://schemas.microsoft.com/office/drawing/2014/main" id="{00DD48F7-8FF1-4DED-BFAC-2BF1D743672B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4438650"/>
            <a:ext cx="1155700" cy="2060575"/>
            <a:chOff x="1517975" y="4132611"/>
            <a:chExt cx="698732" cy="933635"/>
          </a:xfrm>
        </p:grpSpPr>
        <p:sp>
          <p:nvSpPr>
            <p:cNvPr id="7" name="Google Shape;498;p11">
              <a:extLst>
                <a:ext uri="{FF2B5EF4-FFF2-40B4-BE49-F238E27FC236}">
                  <a16:creationId xmlns:a16="http://schemas.microsoft.com/office/drawing/2014/main" id="{58BF3483-5434-40D7-AD82-AB0DB1209B6E}"/>
                </a:ext>
              </a:extLst>
            </p:cNvPr>
            <p:cNvSpPr/>
            <p:nvPr/>
          </p:nvSpPr>
          <p:spPr>
            <a:xfrm>
              <a:off x="1597638" y="4490097"/>
              <a:ext cx="138211" cy="138103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Google Shape;499;p11">
              <a:extLst>
                <a:ext uri="{FF2B5EF4-FFF2-40B4-BE49-F238E27FC236}">
                  <a16:creationId xmlns:a16="http://schemas.microsoft.com/office/drawing/2014/main" id="{8ACA6EC7-2AB1-4C37-8D10-B9F3B0B8F9A7}"/>
                </a:ext>
              </a:extLst>
            </p:cNvPr>
            <p:cNvSpPr/>
            <p:nvPr/>
          </p:nvSpPr>
          <p:spPr>
            <a:xfrm>
              <a:off x="1932607" y="4188715"/>
              <a:ext cx="106538" cy="106455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500;p11">
              <a:extLst>
                <a:ext uri="{FF2B5EF4-FFF2-40B4-BE49-F238E27FC236}">
                  <a16:creationId xmlns:a16="http://schemas.microsoft.com/office/drawing/2014/main" id="{4A8DF4A1-77D8-4962-A4A0-5340B39CB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501;p11">
              <a:extLst>
                <a:ext uri="{FF2B5EF4-FFF2-40B4-BE49-F238E27FC236}">
                  <a16:creationId xmlns:a16="http://schemas.microsoft.com/office/drawing/2014/main" id="{E955552F-0F0D-489A-8394-4ABFE8434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502;p11">
              <a:extLst>
                <a:ext uri="{FF2B5EF4-FFF2-40B4-BE49-F238E27FC236}">
                  <a16:creationId xmlns:a16="http://schemas.microsoft.com/office/drawing/2014/main" id="{367BCD47-44B2-4977-9A2B-5A4D97D7D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03;p11">
              <a:extLst>
                <a:ext uri="{FF2B5EF4-FFF2-40B4-BE49-F238E27FC236}">
                  <a16:creationId xmlns:a16="http://schemas.microsoft.com/office/drawing/2014/main" id="{2123C4D3-B90B-45D3-A4EE-4E01E4FD9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504;p11">
              <a:extLst>
                <a:ext uri="{FF2B5EF4-FFF2-40B4-BE49-F238E27FC236}">
                  <a16:creationId xmlns:a16="http://schemas.microsoft.com/office/drawing/2014/main" id="{9A6F7C92-CA85-4915-ACD7-278583AAF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505;p11">
            <a:extLst>
              <a:ext uri="{FF2B5EF4-FFF2-40B4-BE49-F238E27FC236}">
                <a16:creationId xmlns:a16="http://schemas.microsoft.com/office/drawing/2014/main" id="{A00E8534-98F4-43BD-8EAB-AD6FF3CE22B6}"/>
              </a:ext>
            </a:extLst>
          </p:cNvPr>
          <p:cNvSpPr>
            <a:spLocks/>
          </p:cNvSpPr>
          <p:nvPr/>
        </p:nvSpPr>
        <p:spPr bwMode="auto">
          <a:xfrm>
            <a:off x="8382000" y="3938588"/>
            <a:ext cx="214313" cy="33337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5" name="Google Shape;506;p11">
            <a:extLst>
              <a:ext uri="{FF2B5EF4-FFF2-40B4-BE49-F238E27FC236}">
                <a16:creationId xmlns:a16="http://schemas.microsoft.com/office/drawing/2014/main" id="{0DA8E9BD-7ADB-4524-8641-B6BD2B351D6C}"/>
              </a:ext>
            </a:extLst>
          </p:cNvPr>
          <p:cNvSpPr>
            <a:spLocks/>
          </p:cNvSpPr>
          <p:nvPr/>
        </p:nvSpPr>
        <p:spPr bwMode="auto">
          <a:xfrm>
            <a:off x="8601075" y="4273550"/>
            <a:ext cx="136525" cy="211138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6" name="Google Shape;507;p11">
            <a:extLst>
              <a:ext uri="{FF2B5EF4-FFF2-40B4-BE49-F238E27FC236}">
                <a16:creationId xmlns:a16="http://schemas.microsoft.com/office/drawing/2014/main" id="{09C8302D-C54D-458E-A844-875A365E8DC9}"/>
              </a:ext>
            </a:extLst>
          </p:cNvPr>
          <p:cNvSpPr/>
          <p:nvPr/>
        </p:nvSpPr>
        <p:spPr>
          <a:xfrm>
            <a:off x="-4763" y="1562100"/>
            <a:ext cx="7239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Google Shape;508;p11">
            <a:extLst>
              <a:ext uri="{FF2B5EF4-FFF2-40B4-BE49-F238E27FC236}">
                <a16:creationId xmlns:a16="http://schemas.microsoft.com/office/drawing/2014/main" id="{0F0C9CE1-6FBD-4124-84BB-27C137C90CDB}"/>
              </a:ext>
            </a:extLst>
          </p:cNvPr>
          <p:cNvSpPr>
            <a:spLocks/>
          </p:cNvSpPr>
          <p:nvPr/>
        </p:nvSpPr>
        <p:spPr bwMode="auto">
          <a:xfrm>
            <a:off x="215900" y="257175"/>
            <a:ext cx="282575" cy="37147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8" name="Google Shape;509;p11">
            <a:extLst>
              <a:ext uri="{FF2B5EF4-FFF2-40B4-BE49-F238E27FC236}">
                <a16:creationId xmlns:a16="http://schemas.microsoft.com/office/drawing/2014/main" id="{3DE816F1-DEEE-4C19-B737-ACCAC2EA2CA2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439738"/>
            <a:ext cx="1098550" cy="1484312"/>
            <a:chOff x="918850" y="1629150"/>
            <a:chExt cx="442250" cy="453124"/>
          </a:xfrm>
        </p:grpSpPr>
        <p:sp>
          <p:nvSpPr>
            <p:cNvPr id="19" name="Google Shape;510;p11">
              <a:extLst>
                <a:ext uri="{FF2B5EF4-FFF2-40B4-BE49-F238E27FC236}">
                  <a16:creationId xmlns:a16="http://schemas.microsoft.com/office/drawing/2014/main" id="{B3E6921A-71A1-4155-B202-8B0BF60E1AB3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Google Shape;511;p11">
              <a:extLst>
                <a:ext uri="{FF2B5EF4-FFF2-40B4-BE49-F238E27FC236}">
                  <a16:creationId xmlns:a16="http://schemas.microsoft.com/office/drawing/2014/main" id="{F269467F-1795-470D-8187-4CE1A133E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512;p11">
              <a:extLst>
                <a:ext uri="{FF2B5EF4-FFF2-40B4-BE49-F238E27FC236}">
                  <a16:creationId xmlns:a16="http://schemas.microsoft.com/office/drawing/2014/main" id="{FFEC61E8-79D7-47EE-906E-C22BBAC05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513;p11">
              <a:extLst>
                <a:ext uri="{FF2B5EF4-FFF2-40B4-BE49-F238E27FC236}">
                  <a16:creationId xmlns:a16="http://schemas.microsoft.com/office/drawing/2014/main" id="{37C71CCA-1C64-4D2F-9F9B-100FA1761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514;p11">
              <a:extLst>
                <a:ext uri="{FF2B5EF4-FFF2-40B4-BE49-F238E27FC236}">
                  <a16:creationId xmlns:a16="http://schemas.microsoft.com/office/drawing/2014/main" id="{F1C8F016-841A-4388-BEBE-11335E9E3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515;p11">
              <a:extLst>
                <a:ext uri="{FF2B5EF4-FFF2-40B4-BE49-F238E27FC236}">
                  <a16:creationId xmlns:a16="http://schemas.microsoft.com/office/drawing/2014/main" id="{82A51EE6-D09F-41E2-9DD7-538221278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516;p11">
              <a:extLst>
                <a:ext uri="{FF2B5EF4-FFF2-40B4-BE49-F238E27FC236}">
                  <a16:creationId xmlns:a16="http://schemas.microsoft.com/office/drawing/2014/main" id="{E8C08385-C81E-4C8E-9E80-19A79339A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517;p11">
              <a:extLst>
                <a:ext uri="{FF2B5EF4-FFF2-40B4-BE49-F238E27FC236}">
                  <a16:creationId xmlns:a16="http://schemas.microsoft.com/office/drawing/2014/main" id="{66095AB8-61A0-49C0-94F6-ABB3C1789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518;p11">
              <a:extLst>
                <a:ext uri="{FF2B5EF4-FFF2-40B4-BE49-F238E27FC236}">
                  <a16:creationId xmlns:a16="http://schemas.microsoft.com/office/drawing/2014/main" id="{4CCFCF23-55F5-4FE0-B1B5-AFEC6FDE6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519;p11">
              <a:extLst>
                <a:ext uri="{FF2B5EF4-FFF2-40B4-BE49-F238E27FC236}">
                  <a16:creationId xmlns:a16="http://schemas.microsoft.com/office/drawing/2014/main" id="{BC94AE8F-B5DE-47DD-A83D-2B2F001E6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520;p11">
              <a:extLst>
                <a:ext uri="{FF2B5EF4-FFF2-40B4-BE49-F238E27FC236}">
                  <a16:creationId xmlns:a16="http://schemas.microsoft.com/office/drawing/2014/main" id="{78275386-6CE7-4980-8B92-A483D95E7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521;p11">
              <a:extLst>
                <a:ext uri="{FF2B5EF4-FFF2-40B4-BE49-F238E27FC236}">
                  <a16:creationId xmlns:a16="http://schemas.microsoft.com/office/drawing/2014/main" id="{AF9D060F-6D92-4EB7-8A8E-7FFF57D9E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1" name="Google Shape;522;p11">
            <a:extLst>
              <a:ext uri="{FF2B5EF4-FFF2-40B4-BE49-F238E27FC236}">
                <a16:creationId xmlns:a16="http://schemas.microsoft.com/office/drawing/2014/main" id="{D941927A-EBCC-48D3-BE0C-296B7EB50FA5}"/>
              </a:ext>
            </a:extLst>
          </p:cNvPr>
          <p:cNvSpPr>
            <a:spLocks/>
          </p:cNvSpPr>
          <p:nvPr/>
        </p:nvSpPr>
        <p:spPr bwMode="auto">
          <a:xfrm>
            <a:off x="8189913" y="1420813"/>
            <a:ext cx="136525" cy="17938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2" name="Google Shape;523;p11">
            <a:extLst>
              <a:ext uri="{FF2B5EF4-FFF2-40B4-BE49-F238E27FC236}">
                <a16:creationId xmlns:a16="http://schemas.microsoft.com/office/drawing/2014/main" id="{189699F7-6804-483E-84DB-DCCCDFED00F0}"/>
              </a:ext>
            </a:extLst>
          </p:cNvPr>
          <p:cNvSpPr/>
          <p:nvPr/>
        </p:nvSpPr>
        <p:spPr>
          <a:xfrm rot="19510945">
            <a:off x="8023225" y="795338"/>
            <a:ext cx="298450" cy="365125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3" name="Google Shape;524;p11">
            <a:extLst>
              <a:ext uri="{FF2B5EF4-FFF2-40B4-BE49-F238E27FC236}">
                <a16:creationId xmlns:a16="http://schemas.microsoft.com/office/drawing/2014/main" id="{D0C0C33D-EAA8-47BF-853D-06D9489642AC}"/>
              </a:ext>
            </a:extLst>
          </p:cNvPr>
          <p:cNvSpPr>
            <a:spLocks/>
          </p:cNvSpPr>
          <p:nvPr/>
        </p:nvSpPr>
        <p:spPr bwMode="auto">
          <a:xfrm>
            <a:off x="7632700" y="723900"/>
            <a:ext cx="214313" cy="2841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4" name="Google Shape;525;p11">
            <a:extLst>
              <a:ext uri="{FF2B5EF4-FFF2-40B4-BE49-F238E27FC236}">
                <a16:creationId xmlns:a16="http://schemas.microsoft.com/office/drawing/2014/main" id="{5FA65B94-EFCB-48C2-880A-07260F7556C9}"/>
              </a:ext>
            </a:extLst>
          </p:cNvPr>
          <p:cNvSpPr/>
          <p:nvPr/>
        </p:nvSpPr>
        <p:spPr>
          <a:xfrm>
            <a:off x="498475" y="5576888"/>
            <a:ext cx="322263" cy="423862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5" name="Google Shape;526;p11">
            <a:extLst>
              <a:ext uri="{FF2B5EF4-FFF2-40B4-BE49-F238E27FC236}">
                <a16:creationId xmlns:a16="http://schemas.microsoft.com/office/drawing/2014/main" id="{773452C8-8CC2-4A86-8000-8D0E03F3EDA4}"/>
              </a:ext>
            </a:extLst>
          </p:cNvPr>
          <p:cNvSpPr>
            <a:spLocks/>
          </p:cNvSpPr>
          <p:nvPr/>
        </p:nvSpPr>
        <p:spPr bwMode="auto">
          <a:xfrm>
            <a:off x="927100" y="5576888"/>
            <a:ext cx="184150" cy="211137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6" name="Google Shape;529;p11">
            <a:extLst>
              <a:ext uri="{FF2B5EF4-FFF2-40B4-BE49-F238E27FC236}">
                <a16:creationId xmlns:a16="http://schemas.microsoft.com/office/drawing/2014/main" id="{DAEEFDBE-BB35-4B43-AE6E-6DCC82BB6A50}"/>
              </a:ext>
            </a:extLst>
          </p:cNvPr>
          <p:cNvSpPr>
            <a:spLocks/>
          </p:cNvSpPr>
          <p:nvPr/>
        </p:nvSpPr>
        <p:spPr bwMode="auto">
          <a:xfrm>
            <a:off x="7159625" y="5953125"/>
            <a:ext cx="220663" cy="2540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27" name="Google Shape;527;p11"/>
          <p:cNvSpPr txBox="1">
            <a:spLocks noGrp="1"/>
          </p:cNvSpPr>
          <p:nvPr>
            <p:ph type="subTitle" idx="1"/>
          </p:nvPr>
        </p:nvSpPr>
        <p:spPr>
          <a:xfrm>
            <a:off x="1567550" y="4706112"/>
            <a:ext cx="60252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1"/>
          <p:cNvSpPr txBox="1">
            <a:spLocks noGrp="1"/>
          </p:cNvSpPr>
          <p:nvPr>
            <p:ph type="title"/>
          </p:nvPr>
        </p:nvSpPr>
        <p:spPr>
          <a:xfrm>
            <a:off x="1559325" y="1678033"/>
            <a:ext cx="6025200" cy="261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6245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584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32;p13">
            <a:extLst>
              <a:ext uri="{FF2B5EF4-FFF2-40B4-BE49-F238E27FC236}">
                <a16:creationId xmlns:a16="http://schemas.microsoft.com/office/drawing/2014/main" id="{392079D3-59FA-4D3D-A2CE-4B75720401E1}"/>
              </a:ext>
            </a:extLst>
          </p:cNvPr>
          <p:cNvSpPr/>
          <p:nvPr/>
        </p:nvSpPr>
        <p:spPr>
          <a:xfrm rot="20699981">
            <a:off x="1136650" y="1687513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4" name="Google Shape;533;p13">
            <a:extLst>
              <a:ext uri="{FF2B5EF4-FFF2-40B4-BE49-F238E27FC236}">
                <a16:creationId xmlns:a16="http://schemas.microsoft.com/office/drawing/2014/main" id="{69AB6664-2AC2-44E1-A32D-049B84E101C8}"/>
              </a:ext>
            </a:extLst>
          </p:cNvPr>
          <p:cNvSpPr/>
          <p:nvPr/>
        </p:nvSpPr>
        <p:spPr>
          <a:xfrm rot="20699981">
            <a:off x="1136650" y="3278188"/>
            <a:ext cx="673100" cy="801687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5" name="Google Shape;534;p13">
            <a:extLst>
              <a:ext uri="{FF2B5EF4-FFF2-40B4-BE49-F238E27FC236}">
                <a16:creationId xmlns:a16="http://schemas.microsoft.com/office/drawing/2014/main" id="{F9857C18-A374-44EF-B5BE-D426D479883F}"/>
              </a:ext>
            </a:extLst>
          </p:cNvPr>
          <p:cNvSpPr/>
          <p:nvPr/>
        </p:nvSpPr>
        <p:spPr>
          <a:xfrm rot="20699981">
            <a:off x="1136650" y="4814888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6" name="Google Shape;535;p13">
            <a:extLst>
              <a:ext uri="{FF2B5EF4-FFF2-40B4-BE49-F238E27FC236}">
                <a16:creationId xmlns:a16="http://schemas.microsoft.com/office/drawing/2014/main" id="{A747EF44-2812-43AA-8747-BB8B48C11363}"/>
              </a:ext>
            </a:extLst>
          </p:cNvPr>
          <p:cNvSpPr/>
          <p:nvPr/>
        </p:nvSpPr>
        <p:spPr>
          <a:xfrm rot="20699981">
            <a:off x="4984750" y="1687513"/>
            <a:ext cx="673100" cy="80010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Google Shape;536;p13">
            <a:extLst>
              <a:ext uri="{FF2B5EF4-FFF2-40B4-BE49-F238E27FC236}">
                <a16:creationId xmlns:a16="http://schemas.microsoft.com/office/drawing/2014/main" id="{45901470-A345-43AF-A106-E3C6BE5EAFAD}"/>
              </a:ext>
            </a:extLst>
          </p:cNvPr>
          <p:cNvSpPr/>
          <p:nvPr/>
        </p:nvSpPr>
        <p:spPr>
          <a:xfrm rot="20670211">
            <a:off x="4995863" y="3279775"/>
            <a:ext cx="652462" cy="79851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Google Shape;537;p13">
            <a:extLst>
              <a:ext uri="{FF2B5EF4-FFF2-40B4-BE49-F238E27FC236}">
                <a16:creationId xmlns:a16="http://schemas.microsoft.com/office/drawing/2014/main" id="{615B5321-7C08-43FF-B715-731FB29F75B5}"/>
              </a:ext>
            </a:extLst>
          </p:cNvPr>
          <p:cNvSpPr/>
          <p:nvPr/>
        </p:nvSpPr>
        <p:spPr>
          <a:xfrm>
            <a:off x="-4763" y="439738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Google Shape;538;p13">
            <a:extLst>
              <a:ext uri="{FF2B5EF4-FFF2-40B4-BE49-F238E27FC236}">
                <a16:creationId xmlns:a16="http://schemas.microsoft.com/office/drawing/2014/main" id="{807792B7-436C-4C71-BE9B-35A0598917B2}"/>
              </a:ext>
            </a:extLst>
          </p:cNvPr>
          <p:cNvSpPr/>
          <p:nvPr/>
        </p:nvSpPr>
        <p:spPr>
          <a:xfrm rot="10800000">
            <a:off x="8502650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Google Shape;539;p13">
            <a:extLst>
              <a:ext uri="{FF2B5EF4-FFF2-40B4-BE49-F238E27FC236}">
                <a16:creationId xmlns:a16="http://schemas.microsoft.com/office/drawing/2014/main" id="{469D99D0-2D4C-4694-8BF2-DB8D7FF4269F}"/>
              </a:ext>
            </a:extLst>
          </p:cNvPr>
          <p:cNvSpPr>
            <a:spLocks/>
          </p:cNvSpPr>
          <p:nvPr/>
        </p:nvSpPr>
        <p:spPr bwMode="auto">
          <a:xfrm>
            <a:off x="130175" y="247650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21" name="Google Shape;540;p13">
            <a:extLst>
              <a:ext uri="{FF2B5EF4-FFF2-40B4-BE49-F238E27FC236}">
                <a16:creationId xmlns:a16="http://schemas.microsoft.com/office/drawing/2014/main" id="{6C4CDFE4-9D81-44EA-90C6-28311C3B63C5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657225"/>
            <a:ext cx="939800" cy="785813"/>
            <a:chOff x="6925510" y="205316"/>
            <a:chExt cx="905688" cy="530354"/>
          </a:xfrm>
        </p:grpSpPr>
        <p:sp>
          <p:nvSpPr>
            <p:cNvPr id="22" name="Google Shape;541;p13">
              <a:extLst>
                <a:ext uri="{FF2B5EF4-FFF2-40B4-BE49-F238E27FC236}">
                  <a16:creationId xmlns:a16="http://schemas.microsoft.com/office/drawing/2014/main" id="{12903108-F430-4604-8EAB-DC79BA73B094}"/>
                </a:ext>
              </a:extLst>
            </p:cNvPr>
            <p:cNvSpPr/>
            <p:nvPr/>
          </p:nvSpPr>
          <p:spPr>
            <a:xfrm>
              <a:off x="7093797" y="213887"/>
              <a:ext cx="567584" cy="51535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Google Shape;542;p13">
              <a:extLst>
                <a:ext uri="{FF2B5EF4-FFF2-40B4-BE49-F238E27FC236}">
                  <a16:creationId xmlns:a16="http://schemas.microsoft.com/office/drawing/2014/main" id="{FADE0306-CA20-40A1-A1BB-0E8BCA98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543;p13">
              <a:extLst>
                <a:ext uri="{FF2B5EF4-FFF2-40B4-BE49-F238E27FC236}">
                  <a16:creationId xmlns:a16="http://schemas.microsoft.com/office/drawing/2014/main" id="{E6CBA2B9-6A57-4622-AE0F-8940F9F0C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544;p13">
              <a:extLst>
                <a:ext uri="{FF2B5EF4-FFF2-40B4-BE49-F238E27FC236}">
                  <a16:creationId xmlns:a16="http://schemas.microsoft.com/office/drawing/2014/main" id="{785E52B2-55FB-4D92-9725-6E9D6C1B9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545;p13">
              <a:extLst>
                <a:ext uri="{FF2B5EF4-FFF2-40B4-BE49-F238E27FC236}">
                  <a16:creationId xmlns:a16="http://schemas.microsoft.com/office/drawing/2014/main" id="{001370DA-03CD-4BFA-90C3-8D1190BE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546;p13">
              <a:extLst>
                <a:ext uri="{FF2B5EF4-FFF2-40B4-BE49-F238E27FC236}">
                  <a16:creationId xmlns:a16="http://schemas.microsoft.com/office/drawing/2014/main" id="{D33CE9A7-D460-4A6B-8D4B-59BA453C8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547;p13">
            <a:extLst>
              <a:ext uri="{FF2B5EF4-FFF2-40B4-BE49-F238E27FC236}">
                <a16:creationId xmlns:a16="http://schemas.microsoft.com/office/drawing/2014/main" id="{DFCAC74F-1ACC-424A-993F-134A89B1CCCE}"/>
              </a:ext>
            </a:extLst>
          </p:cNvPr>
          <p:cNvSpPr>
            <a:spLocks/>
          </p:cNvSpPr>
          <p:nvPr/>
        </p:nvSpPr>
        <p:spPr bwMode="auto">
          <a:xfrm>
            <a:off x="1069975" y="365125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9" name="Google Shape;548;p13">
            <a:extLst>
              <a:ext uri="{FF2B5EF4-FFF2-40B4-BE49-F238E27FC236}">
                <a16:creationId xmlns:a16="http://schemas.microsoft.com/office/drawing/2014/main" id="{C4C6834D-6FA7-4F9D-9D83-5DFF82FD29A7}"/>
              </a:ext>
            </a:extLst>
          </p:cNvPr>
          <p:cNvSpPr>
            <a:spLocks/>
          </p:cNvSpPr>
          <p:nvPr/>
        </p:nvSpPr>
        <p:spPr bwMode="auto">
          <a:xfrm>
            <a:off x="242888" y="1609725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0" name="Google Shape;549;p13">
            <a:extLst>
              <a:ext uri="{FF2B5EF4-FFF2-40B4-BE49-F238E27FC236}">
                <a16:creationId xmlns:a16="http://schemas.microsoft.com/office/drawing/2014/main" id="{EA82619C-E8D5-4180-9439-FB70524A203F}"/>
              </a:ext>
            </a:extLst>
          </p:cNvPr>
          <p:cNvSpPr>
            <a:spLocks/>
          </p:cNvSpPr>
          <p:nvPr/>
        </p:nvSpPr>
        <p:spPr bwMode="auto">
          <a:xfrm>
            <a:off x="8505825" y="5086350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1" name="Google Shape;550;p13">
            <a:extLst>
              <a:ext uri="{FF2B5EF4-FFF2-40B4-BE49-F238E27FC236}">
                <a16:creationId xmlns:a16="http://schemas.microsoft.com/office/drawing/2014/main" id="{497A53F5-9EB1-4DF5-8208-AD6CE5FC1842}"/>
              </a:ext>
            </a:extLst>
          </p:cNvPr>
          <p:cNvSpPr/>
          <p:nvPr/>
        </p:nvSpPr>
        <p:spPr>
          <a:xfrm>
            <a:off x="285750" y="6303963"/>
            <a:ext cx="149225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32" name="Google Shape;551;p13">
            <a:extLst>
              <a:ext uri="{FF2B5EF4-FFF2-40B4-BE49-F238E27FC236}">
                <a16:creationId xmlns:a16="http://schemas.microsoft.com/office/drawing/2014/main" id="{8329F8A1-0ACB-4EC4-94C4-B7984D722178}"/>
              </a:ext>
            </a:extLst>
          </p:cNvPr>
          <p:cNvGrpSpPr>
            <a:grpSpLocks/>
          </p:cNvGrpSpPr>
          <p:nvPr/>
        </p:nvGrpSpPr>
        <p:grpSpPr bwMode="auto">
          <a:xfrm rot="-932354">
            <a:off x="7658100" y="5553075"/>
            <a:ext cx="963613" cy="779463"/>
            <a:chOff x="478326" y="2825649"/>
            <a:chExt cx="1012293" cy="613511"/>
          </a:xfrm>
        </p:grpSpPr>
        <p:sp>
          <p:nvSpPr>
            <p:cNvPr id="33" name="Google Shape;552;p13">
              <a:extLst>
                <a:ext uri="{FF2B5EF4-FFF2-40B4-BE49-F238E27FC236}">
                  <a16:creationId xmlns:a16="http://schemas.microsoft.com/office/drawing/2014/main" id="{EF5C93D2-8292-45B1-87E8-6F89C4DA1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553;p13">
              <a:extLst>
                <a:ext uri="{FF2B5EF4-FFF2-40B4-BE49-F238E27FC236}">
                  <a16:creationId xmlns:a16="http://schemas.microsoft.com/office/drawing/2014/main" id="{95D59180-C906-4ECE-AA5A-7A78DF93C548}"/>
                </a:ext>
              </a:extLst>
            </p:cNvPr>
            <p:cNvSpPr/>
            <p:nvPr/>
          </p:nvSpPr>
          <p:spPr>
            <a:xfrm>
              <a:off x="477751" y="2825079"/>
              <a:ext cx="1012292" cy="58977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5" name="Google Shape;554;p13">
              <a:extLst>
                <a:ext uri="{FF2B5EF4-FFF2-40B4-BE49-F238E27FC236}">
                  <a16:creationId xmlns:a16="http://schemas.microsoft.com/office/drawing/2014/main" id="{AB1F2AA1-46BF-4545-ABA1-87FBE7656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555;p13">
              <a:extLst>
                <a:ext uri="{FF2B5EF4-FFF2-40B4-BE49-F238E27FC236}">
                  <a16:creationId xmlns:a16="http://schemas.microsoft.com/office/drawing/2014/main" id="{57FE82AE-DCA4-4D19-BC14-BFFD76BD5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556;p13">
              <a:extLst>
                <a:ext uri="{FF2B5EF4-FFF2-40B4-BE49-F238E27FC236}">
                  <a16:creationId xmlns:a16="http://schemas.microsoft.com/office/drawing/2014/main" id="{8E38F09F-84A1-41DD-A7D6-B89EDCC1B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8" name="Google Shape;557;p13">
            <a:extLst>
              <a:ext uri="{FF2B5EF4-FFF2-40B4-BE49-F238E27FC236}">
                <a16:creationId xmlns:a16="http://schemas.microsoft.com/office/drawing/2014/main" id="{FCF978D4-C3CE-4D09-9B13-C3F6A4D3CEFB}"/>
              </a:ext>
            </a:extLst>
          </p:cNvPr>
          <p:cNvSpPr>
            <a:spLocks/>
          </p:cNvSpPr>
          <p:nvPr/>
        </p:nvSpPr>
        <p:spPr bwMode="auto">
          <a:xfrm>
            <a:off x="83502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9" name="Google Shape;558;p13">
            <a:extLst>
              <a:ext uri="{FF2B5EF4-FFF2-40B4-BE49-F238E27FC236}">
                <a16:creationId xmlns:a16="http://schemas.microsoft.com/office/drawing/2014/main" id="{B8501885-78A4-45DB-AED8-AE04FDF15088}"/>
              </a:ext>
            </a:extLst>
          </p:cNvPr>
          <p:cNvSpPr>
            <a:spLocks/>
          </p:cNvSpPr>
          <p:nvPr/>
        </p:nvSpPr>
        <p:spPr bwMode="auto">
          <a:xfrm>
            <a:off x="7321550" y="6132513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0" name="Google Shape;559;p13">
            <a:extLst>
              <a:ext uri="{FF2B5EF4-FFF2-40B4-BE49-F238E27FC236}">
                <a16:creationId xmlns:a16="http://schemas.microsoft.com/office/drawing/2014/main" id="{1D956516-1764-4A8D-BFBF-9BD791A983C1}"/>
              </a:ext>
            </a:extLst>
          </p:cNvPr>
          <p:cNvSpPr>
            <a:spLocks/>
          </p:cNvSpPr>
          <p:nvPr/>
        </p:nvSpPr>
        <p:spPr bwMode="auto">
          <a:xfrm>
            <a:off x="8194675" y="306388"/>
            <a:ext cx="160338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1" name="Google Shape;560;p13">
            <a:extLst>
              <a:ext uri="{FF2B5EF4-FFF2-40B4-BE49-F238E27FC236}">
                <a16:creationId xmlns:a16="http://schemas.microsoft.com/office/drawing/2014/main" id="{44E0DB22-AA1D-452C-A24E-A3E7323F47C3}"/>
              </a:ext>
            </a:extLst>
          </p:cNvPr>
          <p:cNvSpPr>
            <a:spLocks/>
          </p:cNvSpPr>
          <p:nvPr/>
        </p:nvSpPr>
        <p:spPr bwMode="auto">
          <a:xfrm rot="2209237">
            <a:off x="8772525" y="762000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1"/>
          </p:nvPr>
        </p:nvSpPr>
        <p:spPr>
          <a:xfrm>
            <a:off x="5221925" y="3959683"/>
            <a:ext cx="27138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subTitle" idx="2"/>
          </p:nvPr>
        </p:nvSpPr>
        <p:spPr>
          <a:xfrm>
            <a:off x="5221924" y="2392633"/>
            <a:ext cx="27138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subTitle" idx="3"/>
          </p:nvPr>
        </p:nvSpPr>
        <p:spPr>
          <a:xfrm>
            <a:off x="5133898" y="1719072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4"/>
          </p:nvPr>
        </p:nvSpPr>
        <p:spPr>
          <a:xfrm>
            <a:off x="5133898" y="3284229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subTitle" idx="5"/>
          </p:nvPr>
        </p:nvSpPr>
        <p:spPr>
          <a:xfrm>
            <a:off x="1361999" y="3284229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subTitle" idx="6"/>
          </p:nvPr>
        </p:nvSpPr>
        <p:spPr>
          <a:xfrm>
            <a:off x="1475000" y="2392633"/>
            <a:ext cx="2713800" cy="74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3"/>
          <p:cNvSpPr txBox="1">
            <a:spLocks noGrp="1"/>
          </p:cNvSpPr>
          <p:nvPr>
            <p:ph type="title"/>
          </p:nvPr>
        </p:nvSpPr>
        <p:spPr>
          <a:xfrm>
            <a:off x="713225" y="464655"/>
            <a:ext cx="7360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subTitle" idx="7"/>
          </p:nvPr>
        </p:nvSpPr>
        <p:spPr>
          <a:xfrm>
            <a:off x="1302562" y="1719072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9" name="Google Shape;569;p13"/>
          <p:cNvSpPr txBox="1">
            <a:spLocks noGrp="1"/>
          </p:cNvSpPr>
          <p:nvPr>
            <p:ph type="subTitle" idx="8"/>
          </p:nvPr>
        </p:nvSpPr>
        <p:spPr>
          <a:xfrm>
            <a:off x="1302562" y="4852416"/>
            <a:ext cx="280800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225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0" name="Google Shape;570;p13"/>
          <p:cNvSpPr txBox="1">
            <a:spLocks noGrp="1"/>
          </p:cNvSpPr>
          <p:nvPr>
            <p:ph type="subTitle" idx="9"/>
          </p:nvPr>
        </p:nvSpPr>
        <p:spPr>
          <a:xfrm>
            <a:off x="1475000" y="3956099"/>
            <a:ext cx="2713800" cy="7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3"/>
          <p:cNvSpPr txBox="1">
            <a:spLocks noGrp="1"/>
          </p:cNvSpPr>
          <p:nvPr>
            <p:ph type="subTitle" idx="13"/>
          </p:nvPr>
        </p:nvSpPr>
        <p:spPr>
          <a:xfrm>
            <a:off x="1475000" y="5547465"/>
            <a:ext cx="2713800" cy="7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278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80;p14">
            <a:extLst>
              <a:ext uri="{FF2B5EF4-FFF2-40B4-BE49-F238E27FC236}">
                <a16:creationId xmlns:a16="http://schemas.microsoft.com/office/drawing/2014/main" id="{689E4FEF-A022-4732-9E93-BCA2BEC8DD4F}"/>
              </a:ext>
            </a:extLst>
          </p:cNvPr>
          <p:cNvSpPr/>
          <p:nvPr/>
        </p:nvSpPr>
        <p:spPr>
          <a:xfrm>
            <a:off x="477838" y="6226175"/>
            <a:ext cx="250825" cy="322263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Google Shape;581;p14">
            <a:extLst>
              <a:ext uri="{FF2B5EF4-FFF2-40B4-BE49-F238E27FC236}">
                <a16:creationId xmlns:a16="http://schemas.microsoft.com/office/drawing/2014/main" id="{BD97FEAA-8426-4D2D-9561-FE60144E0983}"/>
              </a:ext>
            </a:extLst>
          </p:cNvPr>
          <p:cNvSpPr/>
          <p:nvPr/>
        </p:nvSpPr>
        <p:spPr>
          <a:xfrm>
            <a:off x="0" y="5446713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Google Shape;582;p14">
            <a:extLst>
              <a:ext uri="{FF2B5EF4-FFF2-40B4-BE49-F238E27FC236}">
                <a16:creationId xmlns:a16="http://schemas.microsoft.com/office/drawing/2014/main" id="{D3A5FC94-E525-4DCB-BB1E-534678E134E4}"/>
              </a:ext>
            </a:extLst>
          </p:cNvPr>
          <p:cNvSpPr/>
          <p:nvPr/>
        </p:nvSpPr>
        <p:spPr>
          <a:xfrm rot="10800000">
            <a:off x="8666163" y="254000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Google Shape;583;p14">
            <a:extLst>
              <a:ext uri="{FF2B5EF4-FFF2-40B4-BE49-F238E27FC236}">
                <a16:creationId xmlns:a16="http://schemas.microsoft.com/office/drawing/2014/main" id="{C27C5233-A096-4504-95F2-3BEE4F2FDA32}"/>
              </a:ext>
            </a:extLst>
          </p:cNvPr>
          <p:cNvSpPr>
            <a:spLocks/>
          </p:cNvSpPr>
          <p:nvPr/>
        </p:nvSpPr>
        <p:spPr bwMode="auto">
          <a:xfrm>
            <a:off x="8578850" y="200025"/>
            <a:ext cx="134938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3" name="Google Shape;584;p14">
            <a:extLst>
              <a:ext uri="{FF2B5EF4-FFF2-40B4-BE49-F238E27FC236}">
                <a16:creationId xmlns:a16="http://schemas.microsoft.com/office/drawing/2014/main" id="{B880EDBA-B56B-41D2-82B2-D281B9FA3A87}"/>
              </a:ext>
            </a:extLst>
          </p:cNvPr>
          <p:cNvSpPr>
            <a:spLocks/>
          </p:cNvSpPr>
          <p:nvPr/>
        </p:nvSpPr>
        <p:spPr bwMode="auto">
          <a:xfrm>
            <a:off x="368300" y="407988"/>
            <a:ext cx="250825" cy="32861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4" name="Google Shape;585;p14">
            <a:extLst>
              <a:ext uri="{FF2B5EF4-FFF2-40B4-BE49-F238E27FC236}">
                <a16:creationId xmlns:a16="http://schemas.microsoft.com/office/drawing/2014/main" id="{AFDCF258-E7FB-4E1F-8BA0-08DDAE18911D}"/>
              </a:ext>
            </a:extLst>
          </p:cNvPr>
          <p:cNvGrpSpPr>
            <a:grpSpLocks/>
          </p:cNvGrpSpPr>
          <p:nvPr/>
        </p:nvGrpSpPr>
        <p:grpSpPr bwMode="auto">
          <a:xfrm>
            <a:off x="8310563" y="1135063"/>
            <a:ext cx="671512" cy="541337"/>
            <a:chOff x="478326" y="2825649"/>
            <a:chExt cx="1012293" cy="613511"/>
          </a:xfrm>
        </p:grpSpPr>
        <p:sp>
          <p:nvSpPr>
            <p:cNvPr id="15" name="Google Shape;586;p14">
              <a:extLst>
                <a:ext uri="{FF2B5EF4-FFF2-40B4-BE49-F238E27FC236}">
                  <a16:creationId xmlns:a16="http://schemas.microsoft.com/office/drawing/2014/main" id="{479625AB-8311-451D-B19E-A1E3CF9E9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587;p14">
              <a:extLst>
                <a:ext uri="{FF2B5EF4-FFF2-40B4-BE49-F238E27FC236}">
                  <a16:creationId xmlns:a16="http://schemas.microsoft.com/office/drawing/2014/main" id="{42A4B23E-B20B-46E9-9ED1-650F3EBCEFAC}"/>
                </a:ext>
              </a:extLst>
            </p:cNvPr>
            <p:cNvSpPr/>
            <p:nvPr/>
          </p:nvSpPr>
          <p:spPr>
            <a:xfrm>
              <a:off x="478326" y="2825649"/>
              <a:ext cx="1012293" cy="590123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588;p14">
              <a:extLst>
                <a:ext uri="{FF2B5EF4-FFF2-40B4-BE49-F238E27FC236}">
                  <a16:creationId xmlns:a16="http://schemas.microsoft.com/office/drawing/2014/main" id="{50E80EED-AEB9-4FFA-AAD4-E8910EDF6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589;p14">
              <a:extLst>
                <a:ext uri="{FF2B5EF4-FFF2-40B4-BE49-F238E27FC236}">
                  <a16:creationId xmlns:a16="http://schemas.microsoft.com/office/drawing/2014/main" id="{760D1C47-698E-42CB-ACA2-C1814BDFD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590;p14">
              <a:extLst>
                <a:ext uri="{FF2B5EF4-FFF2-40B4-BE49-F238E27FC236}">
                  <a16:creationId xmlns:a16="http://schemas.microsoft.com/office/drawing/2014/main" id="{4B55CBD5-323A-43FC-9933-81C980AC4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0" name="Google Shape;591;p14">
            <a:extLst>
              <a:ext uri="{FF2B5EF4-FFF2-40B4-BE49-F238E27FC236}">
                <a16:creationId xmlns:a16="http://schemas.microsoft.com/office/drawing/2014/main" id="{375E5372-4FD3-4C67-8190-5573252E250A}"/>
              </a:ext>
            </a:extLst>
          </p:cNvPr>
          <p:cNvSpPr/>
          <p:nvPr/>
        </p:nvSpPr>
        <p:spPr>
          <a:xfrm>
            <a:off x="8851900" y="1752600"/>
            <a:ext cx="249238" cy="24288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Google Shape;592;p14">
            <a:extLst>
              <a:ext uri="{FF2B5EF4-FFF2-40B4-BE49-F238E27FC236}">
                <a16:creationId xmlns:a16="http://schemas.microsoft.com/office/drawing/2014/main" id="{6C44BB7E-5E4E-446B-BC48-F5583E56E4D3}"/>
              </a:ext>
            </a:extLst>
          </p:cNvPr>
          <p:cNvSpPr>
            <a:spLocks/>
          </p:cNvSpPr>
          <p:nvPr/>
        </p:nvSpPr>
        <p:spPr bwMode="auto">
          <a:xfrm>
            <a:off x="8713788" y="6283325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898075" y="4615533"/>
            <a:ext cx="20445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713225" y="436000"/>
            <a:ext cx="7360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902978" y="3869288"/>
            <a:ext cx="20445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3551690" y="3869288"/>
            <a:ext cx="20445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6204600" y="3869288"/>
            <a:ext cx="2048400" cy="8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3547872" y="4615533"/>
            <a:ext cx="20445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6200422" y="4615533"/>
            <a:ext cx="20445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497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97;p15">
            <a:extLst>
              <a:ext uri="{FF2B5EF4-FFF2-40B4-BE49-F238E27FC236}">
                <a16:creationId xmlns:a16="http://schemas.microsoft.com/office/drawing/2014/main" id="{619F86F8-2C58-4D78-9560-745A38D28448}"/>
              </a:ext>
            </a:extLst>
          </p:cNvPr>
          <p:cNvGrpSpPr>
            <a:grpSpLocks/>
          </p:cNvGrpSpPr>
          <p:nvPr/>
        </p:nvGrpSpPr>
        <p:grpSpPr bwMode="auto">
          <a:xfrm>
            <a:off x="527050" y="3032125"/>
            <a:ext cx="8202613" cy="3721100"/>
            <a:chOff x="526875" y="2273827"/>
            <a:chExt cx="8202550" cy="2791402"/>
          </a:xfrm>
        </p:grpSpPr>
        <p:sp>
          <p:nvSpPr>
            <p:cNvPr id="6" name="Google Shape;598;p15">
              <a:extLst>
                <a:ext uri="{FF2B5EF4-FFF2-40B4-BE49-F238E27FC236}">
                  <a16:creationId xmlns:a16="http://schemas.microsoft.com/office/drawing/2014/main" id="{583214DE-9ACF-4276-B541-6C041366F4A7}"/>
                </a:ext>
              </a:extLst>
            </p:cNvPr>
            <p:cNvSpPr/>
            <p:nvPr/>
          </p:nvSpPr>
          <p:spPr>
            <a:xfrm>
              <a:off x="526875" y="2273827"/>
              <a:ext cx="246061" cy="284619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Google Shape;599;p15">
              <a:extLst>
                <a:ext uri="{FF2B5EF4-FFF2-40B4-BE49-F238E27FC236}">
                  <a16:creationId xmlns:a16="http://schemas.microsoft.com/office/drawing/2014/main" id="{710FDD31-F322-4248-B7CF-FF202FAD0E0F}"/>
                </a:ext>
              </a:extLst>
            </p:cNvPr>
            <p:cNvSpPr/>
            <p:nvPr/>
          </p:nvSpPr>
          <p:spPr>
            <a:xfrm>
              <a:off x="914222" y="2558446"/>
              <a:ext cx="155574" cy="181012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8" name="Google Shape;600;p15">
              <a:extLst>
                <a:ext uri="{FF2B5EF4-FFF2-40B4-BE49-F238E27FC236}">
                  <a16:creationId xmlns:a16="http://schemas.microsoft.com/office/drawing/2014/main" id="{8588B394-9056-4A3D-8936-417E04A5BE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859" y="2637610"/>
              <a:ext cx="1285323" cy="1420650"/>
              <a:chOff x="864897" y="3657567"/>
              <a:chExt cx="1174669" cy="1298583"/>
            </a:xfrm>
          </p:grpSpPr>
          <p:sp>
            <p:nvSpPr>
              <p:cNvPr id="36" name="Google Shape;601;p15">
                <a:extLst>
                  <a:ext uri="{FF2B5EF4-FFF2-40B4-BE49-F238E27FC236}">
                    <a16:creationId xmlns:a16="http://schemas.microsoft.com/office/drawing/2014/main" id="{8AA39F69-5201-4A95-807E-1FFBEC2E8422}"/>
                  </a:ext>
                </a:extLst>
              </p:cNvPr>
              <p:cNvSpPr/>
              <p:nvPr/>
            </p:nvSpPr>
            <p:spPr>
              <a:xfrm>
                <a:off x="1161016" y="4272078"/>
                <a:ext cx="143632" cy="80553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1617" extrusionOk="0">
                    <a:moveTo>
                      <a:pt x="1735" y="0"/>
                    </a:moveTo>
                    <a:cubicBezTo>
                      <a:pt x="1092" y="0"/>
                      <a:pt x="386" y="324"/>
                      <a:pt x="98" y="922"/>
                    </a:cubicBezTo>
                    <a:cubicBezTo>
                      <a:pt x="0" y="1129"/>
                      <a:pt x="34" y="1413"/>
                      <a:pt x="226" y="1531"/>
                    </a:cubicBezTo>
                    <a:cubicBezTo>
                      <a:pt x="312" y="1582"/>
                      <a:pt x="409" y="1599"/>
                      <a:pt x="507" y="1608"/>
                    </a:cubicBezTo>
                    <a:cubicBezTo>
                      <a:pt x="556" y="1614"/>
                      <a:pt x="614" y="1617"/>
                      <a:pt x="680" y="1617"/>
                    </a:cubicBezTo>
                    <a:cubicBezTo>
                      <a:pt x="1376" y="1617"/>
                      <a:pt x="2914" y="1300"/>
                      <a:pt x="2818" y="466"/>
                    </a:cubicBezTo>
                    <a:cubicBezTo>
                      <a:pt x="2775" y="81"/>
                      <a:pt x="2035" y="3"/>
                      <a:pt x="1754" y="0"/>
                    </a:cubicBezTo>
                    <a:cubicBezTo>
                      <a:pt x="1748" y="0"/>
                      <a:pt x="1742" y="0"/>
                      <a:pt x="17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7" name="Google Shape;602;p15">
                <a:extLst>
                  <a:ext uri="{FF2B5EF4-FFF2-40B4-BE49-F238E27FC236}">
                    <a16:creationId xmlns:a16="http://schemas.microsoft.com/office/drawing/2014/main" id="{53EDA68A-4565-4B9A-931A-F3E5F2DCB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372" y="4372918"/>
                <a:ext cx="90773" cy="48620"/>
              </a:xfrm>
              <a:custGeom>
                <a:avLst/>
                <a:gdLst>
                  <a:gd name="T0" fmla="*/ 2147483646 w 1839"/>
                  <a:gd name="T1" fmla="*/ 0 h 985"/>
                  <a:gd name="T2" fmla="*/ 2147483646 w 1839"/>
                  <a:gd name="T3" fmla="*/ 2147483646 h 985"/>
                  <a:gd name="T4" fmla="*/ 2147483646 w 1839"/>
                  <a:gd name="T5" fmla="*/ 2147483646 h 985"/>
                  <a:gd name="T6" fmla="*/ 2147483646 w 1839"/>
                  <a:gd name="T7" fmla="*/ 2147483646 h 985"/>
                  <a:gd name="T8" fmla="*/ 2147483646 w 1839"/>
                  <a:gd name="T9" fmla="*/ 2147483646 h 985"/>
                  <a:gd name="T10" fmla="*/ 2147483646 w 1839"/>
                  <a:gd name="T11" fmla="*/ 2147483646 h 985"/>
                  <a:gd name="T12" fmla="*/ 2147483646 w 1839"/>
                  <a:gd name="T13" fmla="*/ 0 h 9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9" h="985" extrusionOk="0">
                    <a:moveTo>
                      <a:pt x="1349" y="0"/>
                    </a:moveTo>
                    <a:cubicBezTo>
                      <a:pt x="1004" y="0"/>
                      <a:pt x="568" y="168"/>
                      <a:pt x="405" y="283"/>
                    </a:cubicBezTo>
                    <a:cubicBezTo>
                      <a:pt x="254" y="394"/>
                      <a:pt x="162" y="493"/>
                      <a:pt x="126" y="577"/>
                    </a:cubicBezTo>
                    <a:cubicBezTo>
                      <a:pt x="1" y="846"/>
                      <a:pt x="379" y="985"/>
                      <a:pt x="785" y="985"/>
                    </a:cubicBezTo>
                    <a:cubicBezTo>
                      <a:pt x="987" y="985"/>
                      <a:pt x="1195" y="951"/>
                      <a:pt x="1352" y="881"/>
                    </a:cubicBezTo>
                    <a:cubicBezTo>
                      <a:pt x="1585" y="780"/>
                      <a:pt x="1838" y="587"/>
                      <a:pt x="1815" y="330"/>
                    </a:cubicBezTo>
                    <a:cubicBezTo>
                      <a:pt x="1791" y="84"/>
                      <a:pt x="1593" y="0"/>
                      <a:pt x="1349" y="0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603;p15">
                <a:extLst>
                  <a:ext uri="{FF2B5EF4-FFF2-40B4-BE49-F238E27FC236}">
                    <a16:creationId xmlns:a16="http://schemas.microsoft.com/office/drawing/2014/main" id="{B2A48AC4-0B02-4C8F-96B3-B4E8A5F46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636" y="4374398"/>
                <a:ext cx="74879" cy="40771"/>
              </a:xfrm>
              <a:custGeom>
                <a:avLst/>
                <a:gdLst>
                  <a:gd name="T0" fmla="*/ 2147483646 w 1517"/>
                  <a:gd name="T1" fmla="*/ 2147483646 h 826"/>
                  <a:gd name="T2" fmla="*/ 2147483646 w 1517"/>
                  <a:gd name="T3" fmla="*/ 2147483646 h 826"/>
                  <a:gd name="T4" fmla="*/ 2147483646 w 1517"/>
                  <a:gd name="T5" fmla="*/ 2147483646 h 826"/>
                  <a:gd name="T6" fmla="*/ 2147483646 w 1517"/>
                  <a:gd name="T7" fmla="*/ 2147483646 h 826"/>
                  <a:gd name="T8" fmla="*/ 2147483646 w 1517"/>
                  <a:gd name="T9" fmla="*/ 2147483646 h 8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7" h="826" extrusionOk="0">
                    <a:moveTo>
                      <a:pt x="561" y="1"/>
                    </a:moveTo>
                    <a:cubicBezTo>
                      <a:pt x="275" y="1"/>
                      <a:pt x="1" y="126"/>
                      <a:pt x="17" y="436"/>
                    </a:cubicBezTo>
                    <a:cubicBezTo>
                      <a:pt x="31" y="711"/>
                      <a:pt x="302" y="825"/>
                      <a:pt x="587" y="825"/>
                    </a:cubicBezTo>
                    <a:cubicBezTo>
                      <a:pt x="1035" y="825"/>
                      <a:pt x="1516" y="542"/>
                      <a:pt x="1078" y="162"/>
                    </a:cubicBezTo>
                    <a:cubicBezTo>
                      <a:pt x="962" y="61"/>
                      <a:pt x="759" y="1"/>
                      <a:pt x="561" y="1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604;p15">
                <a:extLst>
                  <a:ext uri="{FF2B5EF4-FFF2-40B4-BE49-F238E27FC236}">
                    <a16:creationId xmlns:a16="http://schemas.microsoft.com/office/drawing/2014/main" id="{D42D5354-9DAE-4441-ABC7-B4273364B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897" y="3657567"/>
                <a:ext cx="1174669" cy="1283163"/>
              </a:xfrm>
              <a:custGeom>
                <a:avLst/>
                <a:gdLst>
                  <a:gd name="T0" fmla="*/ 2147483646 w 23798"/>
                  <a:gd name="T1" fmla="*/ 2147483646 h 25996"/>
                  <a:gd name="T2" fmla="*/ 2147483646 w 23798"/>
                  <a:gd name="T3" fmla="*/ 2147483646 h 25996"/>
                  <a:gd name="T4" fmla="*/ 2147483646 w 23798"/>
                  <a:gd name="T5" fmla="*/ 2147483646 h 25996"/>
                  <a:gd name="T6" fmla="*/ 2147483646 w 23798"/>
                  <a:gd name="T7" fmla="*/ 2147483646 h 25996"/>
                  <a:gd name="T8" fmla="*/ 2147483646 w 23798"/>
                  <a:gd name="T9" fmla="*/ 2147483646 h 25996"/>
                  <a:gd name="T10" fmla="*/ 2147483646 w 23798"/>
                  <a:gd name="T11" fmla="*/ 2147483646 h 25996"/>
                  <a:gd name="T12" fmla="*/ 2147483646 w 23798"/>
                  <a:gd name="T13" fmla="*/ 2147483646 h 25996"/>
                  <a:gd name="T14" fmla="*/ 2147483646 w 23798"/>
                  <a:gd name="T15" fmla="*/ 2147483646 h 25996"/>
                  <a:gd name="T16" fmla="*/ 2147483646 w 23798"/>
                  <a:gd name="T17" fmla="*/ 2147483646 h 25996"/>
                  <a:gd name="T18" fmla="*/ 2147483646 w 23798"/>
                  <a:gd name="T19" fmla="*/ 2147483646 h 25996"/>
                  <a:gd name="T20" fmla="*/ 2147483646 w 23798"/>
                  <a:gd name="T21" fmla="*/ 2147483646 h 25996"/>
                  <a:gd name="T22" fmla="*/ 2147483646 w 23798"/>
                  <a:gd name="T23" fmla="*/ 2147483646 h 25996"/>
                  <a:gd name="T24" fmla="*/ 2147483646 w 23798"/>
                  <a:gd name="T25" fmla="*/ 0 h 25996"/>
                  <a:gd name="T26" fmla="*/ 2147483646 w 23798"/>
                  <a:gd name="T27" fmla="*/ 2147483646 h 25996"/>
                  <a:gd name="T28" fmla="*/ 2147483646 w 23798"/>
                  <a:gd name="T29" fmla="*/ 2147483646 h 25996"/>
                  <a:gd name="T30" fmla="*/ 2147483646 w 23798"/>
                  <a:gd name="T31" fmla="*/ 2147483646 h 25996"/>
                  <a:gd name="T32" fmla="*/ 2147483646 w 23798"/>
                  <a:gd name="T33" fmla="*/ 2147483646 h 25996"/>
                  <a:gd name="T34" fmla="*/ 2147483646 w 23798"/>
                  <a:gd name="T35" fmla="*/ 2147483646 h 25996"/>
                  <a:gd name="T36" fmla="*/ 2147483646 w 23798"/>
                  <a:gd name="T37" fmla="*/ 2147483646 h 25996"/>
                  <a:gd name="T38" fmla="*/ 2147483646 w 23798"/>
                  <a:gd name="T39" fmla="*/ 2147483646 h 25996"/>
                  <a:gd name="T40" fmla="*/ 2147483646 w 23798"/>
                  <a:gd name="T41" fmla="*/ 2147483646 h 25996"/>
                  <a:gd name="T42" fmla="*/ 2147483646 w 23798"/>
                  <a:gd name="T43" fmla="*/ 2147483646 h 25996"/>
                  <a:gd name="T44" fmla="*/ 2147483646 w 23798"/>
                  <a:gd name="T45" fmla="*/ 2147483646 h 25996"/>
                  <a:gd name="T46" fmla="*/ 2147483646 w 23798"/>
                  <a:gd name="T47" fmla="*/ 2147483646 h 25996"/>
                  <a:gd name="T48" fmla="*/ 2147483646 w 23798"/>
                  <a:gd name="T49" fmla="*/ 2147483646 h 25996"/>
                  <a:gd name="T50" fmla="*/ 2147483646 w 23798"/>
                  <a:gd name="T51" fmla="*/ 2147483646 h 25996"/>
                  <a:gd name="T52" fmla="*/ 2147483646 w 23798"/>
                  <a:gd name="T53" fmla="*/ 2147483646 h 25996"/>
                  <a:gd name="T54" fmla="*/ 2147483646 w 23798"/>
                  <a:gd name="T55" fmla="*/ 2147483646 h 25996"/>
                  <a:gd name="T56" fmla="*/ 2147483646 w 23798"/>
                  <a:gd name="T57" fmla="*/ 2147483646 h 25996"/>
                  <a:gd name="T58" fmla="*/ 2147483646 w 23798"/>
                  <a:gd name="T59" fmla="*/ 2147483646 h 25996"/>
                  <a:gd name="T60" fmla="*/ 2147483646 w 23798"/>
                  <a:gd name="T61" fmla="*/ 2147483646 h 25996"/>
                  <a:gd name="T62" fmla="*/ 2147483646 w 23798"/>
                  <a:gd name="T63" fmla="*/ 2147483646 h 25996"/>
                  <a:gd name="T64" fmla="*/ 2147483646 w 23798"/>
                  <a:gd name="T65" fmla="*/ 2147483646 h 25996"/>
                  <a:gd name="T66" fmla="*/ 2147483646 w 23798"/>
                  <a:gd name="T67" fmla="*/ 2147483646 h 25996"/>
                  <a:gd name="T68" fmla="*/ 2147483646 w 23798"/>
                  <a:gd name="T69" fmla="*/ 2147483646 h 25996"/>
                  <a:gd name="T70" fmla="*/ 2147483646 w 23798"/>
                  <a:gd name="T71" fmla="*/ 2147483646 h 25996"/>
                  <a:gd name="T72" fmla="*/ 2147483646 w 23798"/>
                  <a:gd name="T73" fmla="*/ 2147483646 h 25996"/>
                  <a:gd name="T74" fmla="*/ 2147483646 w 23798"/>
                  <a:gd name="T75" fmla="*/ 2147483646 h 25996"/>
                  <a:gd name="T76" fmla="*/ 2147483646 w 23798"/>
                  <a:gd name="T77" fmla="*/ 2147483646 h 25996"/>
                  <a:gd name="T78" fmla="*/ 2147483646 w 23798"/>
                  <a:gd name="T79" fmla="*/ 2147483646 h 25996"/>
                  <a:gd name="T80" fmla="*/ 2147483646 w 23798"/>
                  <a:gd name="T81" fmla="*/ 2147483646 h 25996"/>
                  <a:gd name="T82" fmla="*/ 2147483646 w 23798"/>
                  <a:gd name="T83" fmla="*/ 2147483646 h 25996"/>
                  <a:gd name="T84" fmla="*/ 2147483646 w 23798"/>
                  <a:gd name="T85" fmla="*/ 2147483646 h 25996"/>
                  <a:gd name="T86" fmla="*/ 2147483646 w 23798"/>
                  <a:gd name="T87" fmla="*/ 2147483646 h 25996"/>
                  <a:gd name="T88" fmla="*/ 2147483646 w 23798"/>
                  <a:gd name="T89" fmla="*/ 2147483646 h 25996"/>
                  <a:gd name="T90" fmla="*/ 2147483646 w 23798"/>
                  <a:gd name="T91" fmla="*/ 2147483646 h 25996"/>
                  <a:gd name="T92" fmla="*/ 2147483646 w 23798"/>
                  <a:gd name="T93" fmla="*/ 2147483646 h 25996"/>
                  <a:gd name="T94" fmla="*/ 2147483646 w 23798"/>
                  <a:gd name="T95" fmla="*/ 0 h 2599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798" h="25996" extrusionOk="0">
                    <a:moveTo>
                      <a:pt x="17992" y="1340"/>
                    </a:moveTo>
                    <a:cubicBezTo>
                      <a:pt x="18272" y="1340"/>
                      <a:pt x="18503" y="1570"/>
                      <a:pt x="18503" y="1850"/>
                    </a:cubicBezTo>
                    <a:cubicBezTo>
                      <a:pt x="18503" y="2134"/>
                      <a:pt x="18272" y="2360"/>
                      <a:pt x="17992" y="2360"/>
                    </a:cubicBezTo>
                    <a:cubicBezTo>
                      <a:pt x="17709" y="2360"/>
                      <a:pt x="17481" y="2134"/>
                      <a:pt x="17481" y="1850"/>
                    </a:cubicBezTo>
                    <a:cubicBezTo>
                      <a:pt x="17481" y="1570"/>
                      <a:pt x="17709" y="1340"/>
                      <a:pt x="17992" y="1340"/>
                    </a:cubicBezTo>
                    <a:close/>
                    <a:moveTo>
                      <a:pt x="7737" y="12468"/>
                    </a:moveTo>
                    <a:cubicBezTo>
                      <a:pt x="7744" y="12468"/>
                      <a:pt x="7750" y="12468"/>
                      <a:pt x="7756" y="12468"/>
                    </a:cubicBezTo>
                    <a:cubicBezTo>
                      <a:pt x="8037" y="12471"/>
                      <a:pt x="8777" y="12549"/>
                      <a:pt x="8820" y="12934"/>
                    </a:cubicBezTo>
                    <a:cubicBezTo>
                      <a:pt x="8916" y="13768"/>
                      <a:pt x="7378" y="14085"/>
                      <a:pt x="6682" y="14085"/>
                    </a:cubicBezTo>
                    <a:cubicBezTo>
                      <a:pt x="6616" y="14085"/>
                      <a:pt x="6558" y="14082"/>
                      <a:pt x="6509" y="14076"/>
                    </a:cubicBezTo>
                    <a:cubicBezTo>
                      <a:pt x="6411" y="14067"/>
                      <a:pt x="6314" y="14050"/>
                      <a:pt x="6228" y="13999"/>
                    </a:cubicBezTo>
                    <a:cubicBezTo>
                      <a:pt x="6036" y="13881"/>
                      <a:pt x="6002" y="13597"/>
                      <a:pt x="6100" y="13390"/>
                    </a:cubicBezTo>
                    <a:cubicBezTo>
                      <a:pt x="6388" y="12792"/>
                      <a:pt x="7094" y="12468"/>
                      <a:pt x="7737" y="12468"/>
                    </a:cubicBezTo>
                    <a:close/>
                    <a:moveTo>
                      <a:pt x="5722" y="14524"/>
                    </a:moveTo>
                    <a:cubicBezTo>
                      <a:pt x="5920" y="14524"/>
                      <a:pt x="6123" y="14584"/>
                      <a:pt x="6239" y="14685"/>
                    </a:cubicBezTo>
                    <a:cubicBezTo>
                      <a:pt x="6677" y="15065"/>
                      <a:pt x="6196" y="15348"/>
                      <a:pt x="5748" y="15348"/>
                    </a:cubicBezTo>
                    <a:cubicBezTo>
                      <a:pt x="5463" y="15348"/>
                      <a:pt x="5192" y="15234"/>
                      <a:pt x="5178" y="14959"/>
                    </a:cubicBezTo>
                    <a:cubicBezTo>
                      <a:pt x="5162" y="14649"/>
                      <a:pt x="5436" y="14524"/>
                      <a:pt x="5722" y="14524"/>
                    </a:cubicBezTo>
                    <a:close/>
                    <a:moveTo>
                      <a:pt x="8713" y="14493"/>
                    </a:moveTo>
                    <a:cubicBezTo>
                      <a:pt x="8957" y="14493"/>
                      <a:pt x="9155" y="14577"/>
                      <a:pt x="9179" y="14823"/>
                    </a:cubicBezTo>
                    <a:cubicBezTo>
                      <a:pt x="9202" y="15080"/>
                      <a:pt x="8949" y="15273"/>
                      <a:pt x="8716" y="15374"/>
                    </a:cubicBezTo>
                    <a:cubicBezTo>
                      <a:pt x="8559" y="15444"/>
                      <a:pt x="8351" y="15478"/>
                      <a:pt x="8149" y="15478"/>
                    </a:cubicBezTo>
                    <a:cubicBezTo>
                      <a:pt x="7743" y="15478"/>
                      <a:pt x="7365" y="15339"/>
                      <a:pt x="7490" y="15070"/>
                    </a:cubicBezTo>
                    <a:cubicBezTo>
                      <a:pt x="7526" y="14986"/>
                      <a:pt x="7618" y="14887"/>
                      <a:pt x="7769" y="14776"/>
                    </a:cubicBezTo>
                    <a:cubicBezTo>
                      <a:pt x="7932" y="14661"/>
                      <a:pt x="8368" y="14493"/>
                      <a:pt x="8713" y="14493"/>
                    </a:cubicBezTo>
                    <a:close/>
                    <a:moveTo>
                      <a:pt x="16922" y="0"/>
                    </a:moveTo>
                    <a:cubicBezTo>
                      <a:pt x="16521" y="0"/>
                      <a:pt x="16147" y="114"/>
                      <a:pt x="15748" y="367"/>
                    </a:cubicBezTo>
                    <a:cubicBezTo>
                      <a:pt x="14870" y="917"/>
                      <a:pt x="14582" y="1995"/>
                      <a:pt x="14893" y="4865"/>
                    </a:cubicBezTo>
                    <a:cubicBezTo>
                      <a:pt x="15204" y="7737"/>
                      <a:pt x="15593" y="9829"/>
                      <a:pt x="15282" y="12002"/>
                    </a:cubicBezTo>
                    <a:cubicBezTo>
                      <a:pt x="15113" y="13183"/>
                      <a:pt x="14485" y="13631"/>
                      <a:pt x="13710" y="13631"/>
                    </a:cubicBezTo>
                    <a:cubicBezTo>
                      <a:pt x="13060" y="13631"/>
                      <a:pt x="12306" y="13316"/>
                      <a:pt x="11632" y="12857"/>
                    </a:cubicBezTo>
                    <a:cubicBezTo>
                      <a:pt x="10567" y="12129"/>
                      <a:pt x="9632" y="11565"/>
                      <a:pt x="8381" y="11565"/>
                    </a:cubicBezTo>
                    <a:cubicBezTo>
                      <a:pt x="7894" y="11565"/>
                      <a:pt x="7358" y="11651"/>
                      <a:pt x="6749" y="11846"/>
                    </a:cubicBezTo>
                    <a:cubicBezTo>
                      <a:pt x="5566" y="12227"/>
                      <a:pt x="4958" y="12493"/>
                      <a:pt x="4462" y="12493"/>
                    </a:cubicBezTo>
                    <a:cubicBezTo>
                      <a:pt x="4047" y="12493"/>
                      <a:pt x="3710" y="12307"/>
                      <a:pt x="3181" y="11846"/>
                    </a:cubicBezTo>
                    <a:cubicBezTo>
                      <a:pt x="2015" y="10840"/>
                      <a:pt x="2170" y="9444"/>
                      <a:pt x="1707" y="9210"/>
                    </a:cubicBezTo>
                    <a:cubicBezTo>
                      <a:pt x="1646" y="9180"/>
                      <a:pt x="1577" y="9163"/>
                      <a:pt x="1502" y="9163"/>
                    </a:cubicBezTo>
                    <a:cubicBezTo>
                      <a:pt x="1010" y="9163"/>
                      <a:pt x="288" y="9918"/>
                      <a:pt x="153" y="12546"/>
                    </a:cubicBezTo>
                    <a:cubicBezTo>
                      <a:pt x="0" y="15570"/>
                      <a:pt x="1785" y="16888"/>
                      <a:pt x="2092" y="17743"/>
                    </a:cubicBezTo>
                    <a:cubicBezTo>
                      <a:pt x="2404" y="18595"/>
                      <a:pt x="609" y="20274"/>
                      <a:pt x="774" y="21079"/>
                    </a:cubicBezTo>
                    <a:cubicBezTo>
                      <a:pt x="810" y="21249"/>
                      <a:pt x="1053" y="21355"/>
                      <a:pt x="1439" y="21355"/>
                    </a:cubicBezTo>
                    <a:cubicBezTo>
                      <a:pt x="1822" y="21355"/>
                      <a:pt x="2347" y="21250"/>
                      <a:pt x="2948" y="21001"/>
                    </a:cubicBezTo>
                    <a:cubicBezTo>
                      <a:pt x="4181" y="20487"/>
                      <a:pt x="4884" y="20048"/>
                      <a:pt x="4884" y="20048"/>
                    </a:cubicBezTo>
                    <a:cubicBezTo>
                      <a:pt x="5949" y="21011"/>
                      <a:pt x="7307" y="21653"/>
                      <a:pt x="8753" y="21998"/>
                    </a:cubicBezTo>
                    <a:cubicBezTo>
                      <a:pt x="8618" y="21085"/>
                      <a:pt x="8669" y="20132"/>
                      <a:pt x="9081" y="19295"/>
                    </a:cubicBezTo>
                    <a:cubicBezTo>
                      <a:pt x="9442" y="18568"/>
                      <a:pt x="10082" y="17721"/>
                      <a:pt x="10956" y="17721"/>
                    </a:cubicBezTo>
                    <a:cubicBezTo>
                      <a:pt x="10980" y="17721"/>
                      <a:pt x="11005" y="17721"/>
                      <a:pt x="11030" y="17723"/>
                    </a:cubicBezTo>
                    <a:cubicBezTo>
                      <a:pt x="11051" y="17723"/>
                      <a:pt x="11061" y="17743"/>
                      <a:pt x="11068" y="17767"/>
                    </a:cubicBezTo>
                    <a:cubicBezTo>
                      <a:pt x="11078" y="17797"/>
                      <a:pt x="11074" y="17835"/>
                      <a:pt x="11048" y="17841"/>
                    </a:cubicBezTo>
                    <a:cubicBezTo>
                      <a:pt x="10848" y="17899"/>
                      <a:pt x="10669" y="17980"/>
                      <a:pt x="10503" y="18078"/>
                    </a:cubicBezTo>
                    <a:cubicBezTo>
                      <a:pt x="10115" y="18304"/>
                      <a:pt x="9807" y="18625"/>
                      <a:pt x="9574" y="19000"/>
                    </a:cubicBezTo>
                    <a:cubicBezTo>
                      <a:pt x="9034" y="19866"/>
                      <a:pt x="8872" y="21018"/>
                      <a:pt x="8996" y="21981"/>
                    </a:cubicBezTo>
                    <a:cubicBezTo>
                      <a:pt x="9000" y="22007"/>
                      <a:pt x="9003" y="22032"/>
                      <a:pt x="9006" y="22055"/>
                    </a:cubicBezTo>
                    <a:cubicBezTo>
                      <a:pt x="9132" y="22873"/>
                      <a:pt x="9510" y="23565"/>
                      <a:pt x="9683" y="24359"/>
                    </a:cubicBezTo>
                    <a:cubicBezTo>
                      <a:pt x="9736" y="24600"/>
                      <a:pt x="9706" y="24857"/>
                      <a:pt x="9753" y="25097"/>
                    </a:cubicBezTo>
                    <a:cubicBezTo>
                      <a:pt x="9857" y="25625"/>
                      <a:pt x="10152" y="25936"/>
                      <a:pt x="10546" y="25936"/>
                    </a:cubicBezTo>
                    <a:cubicBezTo>
                      <a:pt x="10702" y="25936"/>
                      <a:pt x="10873" y="25888"/>
                      <a:pt x="11054" y="25786"/>
                    </a:cubicBezTo>
                    <a:cubicBezTo>
                      <a:pt x="11059" y="25783"/>
                      <a:pt x="11064" y="25782"/>
                      <a:pt x="11069" y="25782"/>
                    </a:cubicBezTo>
                    <a:cubicBezTo>
                      <a:pt x="11104" y="25782"/>
                      <a:pt x="11109" y="25870"/>
                      <a:pt x="11085" y="25891"/>
                    </a:cubicBezTo>
                    <a:cubicBezTo>
                      <a:pt x="11048" y="25928"/>
                      <a:pt x="11007" y="25961"/>
                      <a:pt x="10966" y="25995"/>
                    </a:cubicBezTo>
                    <a:cubicBezTo>
                      <a:pt x="11497" y="25610"/>
                      <a:pt x="12122" y="24866"/>
                      <a:pt x="12606" y="23863"/>
                    </a:cubicBezTo>
                    <a:cubicBezTo>
                      <a:pt x="12602" y="23857"/>
                      <a:pt x="12599" y="23849"/>
                      <a:pt x="12599" y="23843"/>
                    </a:cubicBezTo>
                    <a:cubicBezTo>
                      <a:pt x="12754" y="23292"/>
                      <a:pt x="12913" y="22714"/>
                      <a:pt x="13018" y="22136"/>
                    </a:cubicBezTo>
                    <a:cubicBezTo>
                      <a:pt x="13052" y="21940"/>
                      <a:pt x="13082" y="21741"/>
                      <a:pt x="13102" y="21545"/>
                    </a:cubicBezTo>
                    <a:cubicBezTo>
                      <a:pt x="13146" y="21123"/>
                      <a:pt x="13092" y="20697"/>
                      <a:pt x="13139" y="20278"/>
                    </a:cubicBezTo>
                    <a:cubicBezTo>
                      <a:pt x="13139" y="20272"/>
                      <a:pt x="13147" y="20263"/>
                      <a:pt x="13154" y="20263"/>
                    </a:cubicBezTo>
                    <a:cubicBezTo>
                      <a:pt x="13154" y="20263"/>
                      <a:pt x="13155" y="20263"/>
                      <a:pt x="13156" y="20264"/>
                    </a:cubicBezTo>
                    <a:cubicBezTo>
                      <a:pt x="13156" y="20264"/>
                      <a:pt x="13159" y="20264"/>
                      <a:pt x="13159" y="20268"/>
                    </a:cubicBezTo>
                    <a:cubicBezTo>
                      <a:pt x="13271" y="20876"/>
                      <a:pt x="13322" y="21494"/>
                      <a:pt x="13254" y="22099"/>
                    </a:cubicBezTo>
                    <a:cubicBezTo>
                      <a:pt x="14424" y="21870"/>
                      <a:pt x="15519" y="21437"/>
                      <a:pt x="16434" y="20808"/>
                    </a:cubicBezTo>
                    <a:cubicBezTo>
                      <a:pt x="17214" y="21550"/>
                      <a:pt x="18291" y="21941"/>
                      <a:pt x="19520" y="21941"/>
                    </a:cubicBezTo>
                    <a:cubicBezTo>
                      <a:pt x="19831" y="21941"/>
                      <a:pt x="20151" y="21916"/>
                      <a:pt x="20479" y="21866"/>
                    </a:cubicBezTo>
                    <a:cubicBezTo>
                      <a:pt x="20910" y="21798"/>
                      <a:pt x="21265" y="21772"/>
                      <a:pt x="21562" y="21772"/>
                    </a:cubicBezTo>
                    <a:cubicBezTo>
                      <a:pt x="22562" y="21772"/>
                      <a:pt x="22888" y="22069"/>
                      <a:pt x="23182" y="22069"/>
                    </a:cubicBezTo>
                    <a:cubicBezTo>
                      <a:pt x="23236" y="22069"/>
                      <a:pt x="23289" y="22059"/>
                      <a:pt x="23345" y="22035"/>
                    </a:cubicBezTo>
                    <a:cubicBezTo>
                      <a:pt x="23798" y="21845"/>
                      <a:pt x="23507" y="20227"/>
                      <a:pt x="22040" y="18869"/>
                    </a:cubicBezTo>
                    <a:cubicBezTo>
                      <a:pt x="20861" y="17777"/>
                      <a:pt x="19408" y="17219"/>
                      <a:pt x="18739" y="17054"/>
                    </a:cubicBezTo>
                    <a:cubicBezTo>
                      <a:pt x="18614" y="18081"/>
                      <a:pt x="18269" y="19092"/>
                      <a:pt x="17623" y="19771"/>
                    </a:cubicBezTo>
                    <a:cubicBezTo>
                      <a:pt x="17620" y="19774"/>
                      <a:pt x="17617" y="19776"/>
                      <a:pt x="17614" y="19776"/>
                    </a:cubicBezTo>
                    <a:cubicBezTo>
                      <a:pt x="17602" y="19776"/>
                      <a:pt x="17601" y="19745"/>
                      <a:pt x="17607" y="19733"/>
                    </a:cubicBezTo>
                    <a:cubicBezTo>
                      <a:pt x="17634" y="19690"/>
                      <a:pt x="17657" y="19635"/>
                      <a:pt x="17684" y="19588"/>
                    </a:cubicBezTo>
                    <a:cubicBezTo>
                      <a:pt x="18110" y="18855"/>
                      <a:pt x="18408" y="17939"/>
                      <a:pt x="18560" y="17013"/>
                    </a:cubicBezTo>
                    <a:cubicBezTo>
                      <a:pt x="18573" y="16932"/>
                      <a:pt x="18590" y="16848"/>
                      <a:pt x="18601" y="16767"/>
                    </a:cubicBezTo>
                    <a:cubicBezTo>
                      <a:pt x="18604" y="16753"/>
                      <a:pt x="18604" y="16740"/>
                      <a:pt x="18607" y="16726"/>
                    </a:cubicBezTo>
                    <a:cubicBezTo>
                      <a:pt x="18614" y="16665"/>
                      <a:pt x="18617" y="16611"/>
                      <a:pt x="18624" y="16550"/>
                    </a:cubicBezTo>
                    <a:cubicBezTo>
                      <a:pt x="18654" y="16196"/>
                      <a:pt x="18671" y="15834"/>
                      <a:pt x="18671" y="15466"/>
                    </a:cubicBezTo>
                    <a:cubicBezTo>
                      <a:pt x="18665" y="15273"/>
                      <a:pt x="18651" y="15084"/>
                      <a:pt x="18631" y="14901"/>
                    </a:cubicBezTo>
                    <a:cubicBezTo>
                      <a:pt x="18624" y="14870"/>
                      <a:pt x="18641" y="14847"/>
                      <a:pt x="18661" y="14844"/>
                    </a:cubicBezTo>
                    <a:cubicBezTo>
                      <a:pt x="18573" y="12411"/>
                      <a:pt x="17968" y="9927"/>
                      <a:pt x="17765" y="8589"/>
                    </a:cubicBezTo>
                    <a:cubicBezTo>
                      <a:pt x="17377" y="6027"/>
                      <a:pt x="17455" y="4787"/>
                      <a:pt x="17455" y="4787"/>
                    </a:cubicBezTo>
                    <a:cubicBezTo>
                      <a:pt x="18204" y="5293"/>
                      <a:pt x="19137" y="5543"/>
                      <a:pt x="20116" y="5543"/>
                    </a:cubicBezTo>
                    <a:cubicBezTo>
                      <a:pt x="20360" y="5543"/>
                      <a:pt x="20607" y="5528"/>
                      <a:pt x="20854" y="5497"/>
                    </a:cubicBezTo>
                    <a:cubicBezTo>
                      <a:pt x="22098" y="5341"/>
                      <a:pt x="23118" y="4222"/>
                      <a:pt x="23118" y="2904"/>
                    </a:cubicBezTo>
                    <a:cubicBezTo>
                      <a:pt x="23118" y="1587"/>
                      <a:pt x="22257" y="2256"/>
                      <a:pt x="20013" y="1140"/>
                    </a:cubicBezTo>
                    <a:cubicBezTo>
                      <a:pt x="18609" y="443"/>
                      <a:pt x="17713" y="0"/>
                      <a:pt x="16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605;p15">
                <a:extLst>
                  <a:ext uri="{FF2B5EF4-FFF2-40B4-BE49-F238E27FC236}">
                    <a16:creationId xmlns:a16="http://schemas.microsoft.com/office/drawing/2014/main" id="{F2931BA9-C813-41AE-B04E-20B7E872A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731" y="3723658"/>
                <a:ext cx="50446" cy="50446"/>
              </a:xfrm>
              <a:custGeom>
                <a:avLst/>
                <a:gdLst>
                  <a:gd name="T0" fmla="*/ 2147483646 w 1022"/>
                  <a:gd name="T1" fmla="*/ 2147483646 h 1022"/>
                  <a:gd name="T2" fmla="*/ 0 w 1022"/>
                  <a:gd name="T3" fmla="*/ 2147483646 h 1022"/>
                  <a:gd name="T4" fmla="*/ 2147483646 w 1022"/>
                  <a:gd name="T5" fmla="*/ 2147483646 h 1022"/>
                  <a:gd name="T6" fmla="*/ 2147483646 w 1022"/>
                  <a:gd name="T7" fmla="*/ 2147483646 h 1022"/>
                  <a:gd name="T8" fmla="*/ 2147483646 w 1022"/>
                  <a:gd name="T9" fmla="*/ 2147483646 h 10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2" h="1022" extrusionOk="0">
                    <a:moveTo>
                      <a:pt x="511" y="1"/>
                    </a:moveTo>
                    <a:cubicBezTo>
                      <a:pt x="228" y="1"/>
                      <a:pt x="0" y="231"/>
                      <a:pt x="0" y="511"/>
                    </a:cubicBezTo>
                    <a:cubicBezTo>
                      <a:pt x="0" y="795"/>
                      <a:pt x="228" y="1021"/>
                      <a:pt x="511" y="1021"/>
                    </a:cubicBezTo>
                    <a:cubicBezTo>
                      <a:pt x="791" y="1021"/>
                      <a:pt x="1022" y="795"/>
                      <a:pt x="1022" y="511"/>
                    </a:cubicBezTo>
                    <a:cubicBezTo>
                      <a:pt x="1022" y="231"/>
                      <a:pt x="791" y="1"/>
                      <a:pt x="511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606;p15">
                <a:extLst>
                  <a:ext uri="{FF2B5EF4-FFF2-40B4-BE49-F238E27FC236}">
                    <a16:creationId xmlns:a16="http://schemas.microsoft.com/office/drawing/2014/main" id="{16C52E58-E328-4F29-8546-F4AA5FCA3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218" y="4532197"/>
                <a:ext cx="123005" cy="423953"/>
              </a:xfrm>
              <a:custGeom>
                <a:avLst/>
                <a:gdLst>
                  <a:gd name="T0" fmla="*/ 2147483646 w 2492"/>
                  <a:gd name="T1" fmla="*/ 2147483646 h 8589"/>
                  <a:gd name="T2" fmla="*/ 2147483646 w 2492"/>
                  <a:gd name="T3" fmla="*/ 2147483646 h 8589"/>
                  <a:gd name="T4" fmla="*/ 2147483646 w 2492"/>
                  <a:gd name="T5" fmla="*/ 2147483646 h 8589"/>
                  <a:gd name="T6" fmla="*/ 2147483646 w 2492"/>
                  <a:gd name="T7" fmla="*/ 2147483646 h 8589"/>
                  <a:gd name="T8" fmla="*/ 2147483646 w 2492"/>
                  <a:gd name="T9" fmla="*/ 2147483646 h 8589"/>
                  <a:gd name="T10" fmla="*/ 2147483646 w 2492"/>
                  <a:gd name="T11" fmla="*/ 2147483646 h 8589"/>
                  <a:gd name="T12" fmla="*/ 2147483646 w 2492"/>
                  <a:gd name="T13" fmla="*/ 2147483646 h 8589"/>
                  <a:gd name="T14" fmla="*/ 2147483646 w 2492"/>
                  <a:gd name="T15" fmla="*/ 2147483646 h 8589"/>
                  <a:gd name="T16" fmla="*/ 2147483646 w 2492"/>
                  <a:gd name="T17" fmla="*/ 2147483646 h 8589"/>
                  <a:gd name="T18" fmla="*/ 2147483646 w 2492"/>
                  <a:gd name="T19" fmla="*/ 2147483646 h 8589"/>
                  <a:gd name="T20" fmla="*/ 2147483646 w 2492"/>
                  <a:gd name="T21" fmla="*/ 2147483646 h 8589"/>
                  <a:gd name="T22" fmla="*/ 2147483646 w 2492"/>
                  <a:gd name="T23" fmla="*/ 2147483646 h 8589"/>
                  <a:gd name="T24" fmla="*/ 2147483646 w 2492"/>
                  <a:gd name="T25" fmla="*/ 2147483646 h 8589"/>
                  <a:gd name="T26" fmla="*/ 2147483646 w 2492"/>
                  <a:gd name="T27" fmla="*/ 2147483646 h 8589"/>
                  <a:gd name="T28" fmla="*/ 2147483646 w 2492"/>
                  <a:gd name="T29" fmla="*/ 2147483646 h 8589"/>
                  <a:gd name="T30" fmla="*/ 2147483646 w 2492"/>
                  <a:gd name="T31" fmla="*/ 2147483646 h 8589"/>
                  <a:gd name="T32" fmla="*/ 2147483646 w 2492"/>
                  <a:gd name="T33" fmla="*/ 2147483646 h 8589"/>
                  <a:gd name="T34" fmla="*/ 2147483646 w 2492"/>
                  <a:gd name="T35" fmla="*/ 2147483646 h 8589"/>
                  <a:gd name="T36" fmla="*/ 2147483646 w 2492"/>
                  <a:gd name="T37" fmla="*/ 2147483646 h 8589"/>
                  <a:gd name="T38" fmla="*/ 2147483646 w 2492"/>
                  <a:gd name="T39" fmla="*/ 2147483646 h 8589"/>
                  <a:gd name="T40" fmla="*/ 2147483646 w 2492"/>
                  <a:gd name="T41" fmla="*/ 2147483646 h 8589"/>
                  <a:gd name="T42" fmla="*/ 2147483646 w 2492"/>
                  <a:gd name="T43" fmla="*/ 2147483646 h 85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92" h="8589" extrusionOk="0">
                    <a:moveTo>
                      <a:pt x="2339" y="1"/>
                    </a:moveTo>
                    <a:cubicBezTo>
                      <a:pt x="1465" y="1"/>
                      <a:pt x="825" y="848"/>
                      <a:pt x="464" y="1575"/>
                    </a:cubicBezTo>
                    <a:cubicBezTo>
                      <a:pt x="52" y="2412"/>
                      <a:pt x="1" y="3365"/>
                      <a:pt x="136" y="4278"/>
                    </a:cubicBezTo>
                    <a:cubicBezTo>
                      <a:pt x="166" y="4501"/>
                      <a:pt x="207" y="4721"/>
                      <a:pt x="261" y="4936"/>
                    </a:cubicBezTo>
                    <a:cubicBezTo>
                      <a:pt x="406" y="5535"/>
                      <a:pt x="687" y="6086"/>
                      <a:pt x="815" y="6680"/>
                    </a:cubicBezTo>
                    <a:cubicBezTo>
                      <a:pt x="920" y="7154"/>
                      <a:pt x="805" y="7823"/>
                      <a:pt x="1072" y="8249"/>
                    </a:cubicBezTo>
                    <a:cubicBezTo>
                      <a:pt x="1226" y="8494"/>
                      <a:pt x="1422" y="8589"/>
                      <a:pt x="1628" y="8589"/>
                    </a:cubicBezTo>
                    <a:cubicBezTo>
                      <a:pt x="1874" y="8589"/>
                      <a:pt x="2134" y="8452"/>
                      <a:pt x="2349" y="8275"/>
                    </a:cubicBezTo>
                    <a:cubicBezTo>
                      <a:pt x="2390" y="8241"/>
                      <a:pt x="2431" y="8208"/>
                      <a:pt x="2468" y="8171"/>
                    </a:cubicBezTo>
                    <a:cubicBezTo>
                      <a:pt x="2492" y="8150"/>
                      <a:pt x="2487" y="8062"/>
                      <a:pt x="2452" y="8062"/>
                    </a:cubicBezTo>
                    <a:cubicBezTo>
                      <a:pt x="2447" y="8062"/>
                      <a:pt x="2442" y="8063"/>
                      <a:pt x="2437" y="8066"/>
                    </a:cubicBezTo>
                    <a:cubicBezTo>
                      <a:pt x="2256" y="8168"/>
                      <a:pt x="2085" y="8216"/>
                      <a:pt x="1929" y="8216"/>
                    </a:cubicBezTo>
                    <a:cubicBezTo>
                      <a:pt x="1535" y="8216"/>
                      <a:pt x="1240" y="7905"/>
                      <a:pt x="1136" y="7377"/>
                    </a:cubicBezTo>
                    <a:cubicBezTo>
                      <a:pt x="1089" y="7137"/>
                      <a:pt x="1119" y="6880"/>
                      <a:pt x="1066" y="6639"/>
                    </a:cubicBezTo>
                    <a:cubicBezTo>
                      <a:pt x="893" y="5845"/>
                      <a:pt x="515" y="5153"/>
                      <a:pt x="389" y="4335"/>
                    </a:cubicBezTo>
                    <a:cubicBezTo>
                      <a:pt x="386" y="4312"/>
                      <a:pt x="383" y="4287"/>
                      <a:pt x="379" y="4261"/>
                    </a:cubicBezTo>
                    <a:cubicBezTo>
                      <a:pt x="255" y="3298"/>
                      <a:pt x="417" y="2146"/>
                      <a:pt x="957" y="1280"/>
                    </a:cubicBezTo>
                    <a:cubicBezTo>
                      <a:pt x="1190" y="905"/>
                      <a:pt x="1498" y="584"/>
                      <a:pt x="1886" y="358"/>
                    </a:cubicBezTo>
                    <a:cubicBezTo>
                      <a:pt x="2052" y="260"/>
                      <a:pt x="2231" y="179"/>
                      <a:pt x="2431" y="121"/>
                    </a:cubicBezTo>
                    <a:cubicBezTo>
                      <a:pt x="2457" y="115"/>
                      <a:pt x="2461" y="77"/>
                      <a:pt x="2451" y="47"/>
                    </a:cubicBezTo>
                    <a:cubicBezTo>
                      <a:pt x="2444" y="23"/>
                      <a:pt x="2434" y="3"/>
                      <a:pt x="2413" y="3"/>
                    </a:cubicBezTo>
                    <a:cubicBezTo>
                      <a:pt x="2388" y="1"/>
                      <a:pt x="2363" y="1"/>
                      <a:pt x="233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607;p15">
                <a:extLst>
                  <a:ext uri="{FF2B5EF4-FFF2-40B4-BE49-F238E27FC236}">
                    <a16:creationId xmlns:a16="http://schemas.microsoft.com/office/drawing/2014/main" id="{CE5C6A56-B130-4E37-AE4F-87CB88E8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763" y="4657716"/>
                <a:ext cx="35687" cy="178140"/>
              </a:xfrm>
              <a:custGeom>
                <a:avLst/>
                <a:gdLst>
                  <a:gd name="T0" fmla="*/ 2147483646 w 723"/>
                  <a:gd name="T1" fmla="*/ 0 h 3609"/>
                  <a:gd name="T2" fmla="*/ 2147483646 w 723"/>
                  <a:gd name="T3" fmla="*/ 2147483646 h 3609"/>
                  <a:gd name="T4" fmla="*/ 2147483646 w 723"/>
                  <a:gd name="T5" fmla="*/ 2147483646 h 3609"/>
                  <a:gd name="T6" fmla="*/ 2147483646 w 723"/>
                  <a:gd name="T7" fmla="*/ 2147483646 h 3609"/>
                  <a:gd name="T8" fmla="*/ 0 w 723"/>
                  <a:gd name="T9" fmla="*/ 2147483646 h 3609"/>
                  <a:gd name="T10" fmla="*/ 2147483646 w 723"/>
                  <a:gd name="T11" fmla="*/ 2147483646 h 3609"/>
                  <a:gd name="T12" fmla="*/ 2147483646 w 723"/>
                  <a:gd name="T13" fmla="*/ 2147483646 h 3609"/>
                  <a:gd name="T14" fmla="*/ 2147483646 w 723"/>
                  <a:gd name="T15" fmla="*/ 2147483646 h 3609"/>
                  <a:gd name="T16" fmla="*/ 2147483646 w 723"/>
                  <a:gd name="T17" fmla="*/ 2147483646 h 3609"/>
                  <a:gd name="T18" fmla="*/ 2147483646 w 723"/>
                  <a:gd name="T19" fmla="*/ 2147483646 h 3609"/>
                  <a:gd name="T20" fmla="*/ 2147483646 w 723"/>
                  <a:gd name="T21" fmla="*/ 2147483646 h 3609"/>
                  <a:gd name="T22" fmla="*/ 2147483646 w 723"/>
                  <a:gd name="T23" fmla="*/ 0 h 36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23" h="3609" extrusionOk="0">
                    <a:moveTo>
                      <a:pt x="555" y="0"/>
                    </a:moveTo>
                    <a:cubicBezTo>
                      <a:pt x="548" y="0"/>
                      <a:pt x="540" y="9"/>
                      <a:pt x="540" y="15"/>
                    </a:cubicBezTo>
                    <a:cubicBezTo>
                      <a:pt x="493" y="434"/>
                      <a:pt x="547" y="860"/>
                      <a:pt x="503" y="1282"/>
                    </a:cubicBezTo>
                    <a:cubicBezTo>
                      <a:pt x="483" y="1478"/>
                      <a:pt x="453" y="1677"/>
                      <a:pt x="419" y="1873"/>
                    </a:cubicBezTo>
                    <a:cubicBezTo>
                      <a:pt x="314" y="2451"/>
                      <a:pt x="155" y="3029"/>
                      <a:pt x="0" y="3580"/>
                    </a:cubicBezTo>
                    <a:cubicBezTo>
                      <a:pt x="0" y="3586"/>
                      <a:pt x="3" y="3594"/>
                      <a:pt x="7" y="3600"/>
                    </a:cubicBezTo>
                    <a:cubicBezTo>
                      <a:pt x="8" y="3605"/>
                      <a:pt x="12" y="3609"/>
                      <a:pt x="17" y="3609"/>
                    </a:cubicBezTo>
                    <a:cubicBezTo>
                      <a:pt x="21" y="3609"/>
                      <a:pt x="26" y="3606"/>
                      <a:pt x="30" y="3600"/>
                    </a:cubicBezTo>
                    <a:cubicBezTo>
                      <a:pt x="398" y="3053"/>
                      <a:pt x="588" y="2451"/>
                      <a:pt x="655" y="1836"/>
                    </a:cubicBezTo>
                    <a:cubicBezTo>
                      <a:pt x="723" y="1231"/>
                      <a:pt x="672" y="613"/>
                      <a:pt x="560" y="5"/>
                    </a:cubicBezTo>
                    <a:cubicBezTo>
                      <a:pt x="560" y="1"/>
                      <a:pt x="557" y="1"/>
                      <a:pt x="557" y="1"/>
                    </a:cubicBezTo>
                    <a:cubicBezTo>
                      <a:pt x="556" y="0"/>
                      <a:pt x="555" y="0"/>
                      <a:pt x="555" y="0"/>
                    </a:cubicBezTo>
                    <a:close/>
                  </a:path>
                </a:pathLst>
              </a:custGeom>
              <a:solidFill>
                <a:srgbClr val="002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608;p15">
                <a:extLst>
                  <a:ext uri="{FF2B5EF4-FFF2-40B4-BE49-F238E27FC236}">
                    <a16:creationId xmlns:a16="http://schemas.microsoft.com/office/drawing/2014/main" id="{D7741AC7-52B8-4C2B-A8DF-DB0BA818B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654" y="4390144"/>
                <a:ext cx="60861" cy="243542"/>
              </a:xfrm>
              <a:custGeom>
                <a:avLst/>
                <a:gdLst>
                  <a:gd name="T0" fmla="*/ 2147483646 w 1233"/>
                  <a:gd name="T1" fmla="*/ 2147483646 h 4934"/>
                  <a:gd name="T2" fmla="*/ 2147483646 w 1233"/>
                  <a:gd name="T3" fmla="*/ 2147483646 h 4934"/>
                  <a:gd name="T4" fmla="*/ 2147483646 w 1233"/>
                  <a:gd name="T5" fmla="*/ 2147483646 h 4934"/>
                  <a:gd name="T6" fmla="*/ 2147483646 w 1233"/>
                  <a:gd name="T7" fmla="*/ 2147483646 h 4934"/>
                  <a:gd name="T8" fmla="*/ 2147483646 w 1233"/>
                  <a:gd name="T9" fmla="*/ 2147483646 h 4934"/>
                  <a:gd name="T10" fmla="*/ 2147483646 w 1233"/>
                  <a:gd name="T11" fmla="*/ 2147483646 h 4934"/>
                  <a:gd name="T12" fmla="*/ 2147483646 w 1233"/>
                  <a:gd name="T13" fmla="*/ 2147483646 h 4934"/>
                  <a:gd name="T14" fmla="*/ 2147483646 w 1233"/>
                  <a:gd name="T15" fmla="*/ 2147483646 h 4934"/>
                  <a:gd name="T16" fmla="*/ 2147483646 w 1233"/>
                  <a:gd name="T17" fmla="*/ 2147483646 h 4934"/>
                  <a:gd name="T18" fmla="*/ 2147483646 w 1233"/>
                  <a:gd name="T19" fmla="*/ 2147483646 h 4934"/>
                  <a:gd name="T20" fmla="*/ 2147483646 w 1233"/>
                  <a:gd name="T21" fmla="*/ 2147483646 h 4934"/>
                  <a:gd name="T22" fmla="*/ 2147483646 w 1233"/>
                  <a:gd name="T23" fmla="*/ 2147483646 h 4934"/>
                  <a:gd name="T24" fmla="*/ 2147483646 w 1233"/>
                  <a:gd name="T25" fmla="*/ 2147483646 h 4934"/>
                  <a:gd name="T26" fmla="*/ 2147483646 w 1233"/>
                  <a:gd name="T27" fmla="*/ 2147483646 h 4934"/>
                  <a:gd name="T28" fmla="*/ 2147483646 w 1233"/>
                  <a:gd name="T29" fmla="*/ 2147483646 h 4934"/>
                  <a:gd name="T30" fmla="*/ 2147483646 w 1233"/>
                  <a:gd name="T31" fmla="*/ 2147483646 h 49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33" h="4934" extrusionOk="0">
                    <a:moveTo>
                      <a:pt x="1066" y="1"/>
                    </a:moveTo>
                    <a:cubicBezTo>
                      <a:pt x="1064" y="1"/>
                      <a:pt x="1062" y="1"/>
                      <a:pt x="1060" y="2"/>
                    </a:cubicBezTo>
                    <a:cubicBezTo>
                      <a:pt x="1040" y="5"/>
                      <a:pt x="1023" y="28"/>
                      <a:pt x="1030" y="59"/>
                    </a:cubicBezTo>
                    <a:cubicBezTo>
                      <a:pt x="1050" y="242"/>
                      <a:pt x="1064" y="431"/>
                      <a:pt x="1070" y="624"/>
                    </a:cubicBezTo>
                    <a:cubicBezTo>
                      <a:pt x="1081" y="975"/>
                      <a:pt x="1060" y="1340"/>
                      <a:pt x="1023" y="1708"/>
                    </a:cubicBezTo>
                    <a:cubicBezTo>
                      <a:pt x="1020" y="1736"/>
                      <a:pt x="1016" y="1762"/>
                      <a:pt x="1016" y="1786"/>
                    </a:cubicBezTo>
                    <a:cubicBezTo>
                      <a:pt x="1013" y="1820"/>
                      <a:pt x="1009" y="1850"/>
                      <a:pt x="1006" y="1884"/>
                    </a:cubicBezTo>
                    <a:cubicBezTo>
                      <a:pt x="1003" y="1898"/>
                      <a:pt x="1003" y="1911"/>
                      <a:pt x="1000" y="1925"/>
                    </a:cubicBezTo>
                    <a:cubicBezTo>
                      <a:pt x="989" y="2006"/>
                      <a:pt x="972" y="2090"/>
                      <a:pt x="959" y="2171"/>
                    </a:cubicBezTo>
                    <a:cubicBezTo>
                      <a:pt x="807" y="3097"/>
                      <a:pt x="509" y="4013"/>
                      <a:pt x="83" y="4746"/>
                    </a:cubicBezTo>
                    <a:cubicBezTo>
                      <a:pt x="56" y="4793"/>
                      <a:pt x="33" y="4848"/>
                      <a:pt x="6" y="4891"/>
                    </a:cubicBezTo>
                    <a:cubicBezTo>
                      <a:pt x="0" y="4903"/>
                      <a:pt x="1" y="4934"/>
                      <a:pt x="13" y="4934"/>
                    </a:cubicBezTo>
                    <a:cubicBezTo>
                      <a:pt x="16" y="4934"/>
                      <a:pt x="19" y="4932"/>
                      <a:pt x="22" y="4929"/>
                    </a:cubicBezTo>
                    <a:cubicBezTo>
                      <a:pt x="668" y="4250"/>
                      <a:pt x="1013" y="3239"/>
                      <a:pt x="1138" y="2212"/>
                    </a:cubicBezTo>
                    <a:cubicBezTo>
                      <a:pt x="1232" y="1455"/>
                      <a:pt x="1212" y="688"/>
                      <a:pt x="1094" y="36"/>
                    </a:cubicBezTo>
                    <a:cubicBezTo>
                      <a:pt x="1088" y="10"/>
                      <a:pt x="1077" y="1"/>
                      <a:pt x="106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9" name="Google Shape;609;p15">
              <a:extLst>
                <a:ext uri="{FF2B5EF4-FFF2-40B4-BE49-F238E27FC236}">
                  <a16:creationId xmlns:a16="http://schemas.microsoft.com/office/drawing/2014/main" id="{BC29980F-4691-4944-92FB-D34502CE1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36" y="4306835"/>
              <a:ext cx="329589" cy="464440"/>
            </a:xfrm>
            <a:custGeom>
              <a:avLst/>
              <a:gdLst>
                <a:gd name="T0" fmla="*/ 2147483646 w 12328"/>
                <a:gd name="T1" fmla="*/ 2147483646 h 17372"/>
                <a:gd name="T2" fmla="*/ 2147483646 w 12328"/>
                <a:gd name="T3" fmla="*/ 2147483646 h 17372"/>
                <a:gd name="T4" fmla="*/ 2147483646 w 12328"/>
                <a:gd name="T5" fmla="*/ 2147483646 h 17372"/>
                <a:gd name="T6" fmla="*/ 2147483646 w 12328"/>
                <a:gd name="T7" fmla="*/ 2147483646 h 17372"/>
                <a:gd name="T8" fmla="*/ 2147483646 w 12328"/>
                <a:gd name="T9" fmla="*/ 2147483646 h 17372"/>
                <a:gd name="T10" fmla="*/ 2147483646 w 12328"/>
                <a:gd name="T11" fmla="*/ 2147483646 h 17372"/>
                <a:gd name="T12" fmla="*/ 2147483646 w 12328"/>
                <a:gd name="T13" fmla="*/ 2147483646 h 17372"/>
                <a:gd name="T14" fmla="*/ 2147483646 w 12328"/>
                <a:gd name="T15" fmla="*/ 2147483646 h 17372"/>
                <a:gd name="T16" fmla="*/ 2147483646 w 12328"/>
                <a:gd name="T17" fmla="*/ 2147483646 h 17372"/>
                <a:gd name="T18" fmla="*/ 2147483646 w 12328"/>
                <a:gd name="T19" fmla="*/ 2147483646 h 17372"/>
                <a:gd name="T20" fmla="*/ 2147483646 w 12328"/>
                <a:gd name="T21" fmla="*/ 2147483646 h 17372"/>
                <a:gd name="T22" fmla="*/ 2147483646 w 12328"/>
                <a:gd name="T23" fmla="*/ 0 h 17372"/>
                <a:gd name="T24" fmla="*/ 2147483646 w 12328"/>
                <a:gd name="T25" fmla="*/ 2147483646 h 17372"/>
                <a:gd name="T26" fmla="*/ 2147483646 w 12328"/>
                <a:gd name="T27" fmla="*/ 2147483646 h 17372"/>
                <a:gd name="T28" fmla="*/ 2147483646 w 12328"/>
                <a:gd name="T29" fmla="*/ 2147483646 h 17372"/>
                <a:gd name="T30" fmla="*/ 2147483646 w 12328"/>
                <a:gd name="T31" fmla="*/ 2147483646 h 17372"/>
                <a:gd name="T32" fmla="*/ 2147483646 w 12328"/>
                <a:gd name="T33" fmla="*/ 2147483646 h 17372"/>
                <a:gd name="T34" fmla="*/ 2147483646 w 12328"/>
                <a:gd name="T35" fmla="*/ 2147483646 h 17372"/>
                <a:gd name="T36" fmla="*/ 2147483646 w 12328"/>
                <a:gd name="T37" fmla="*/ 2147483646 h 17372"/>
                <a:gd name="T38" fmla="*/ 2147483646 w 12328"/>
                <a:gd name="T39" fmla="*/ 2147483646 h 17372"/>
                <a:gd name="T40" fmla="*/ 2147483646 w 12328"/>
                <a:gd name="T41" fmla="*/ 2147483646 h 17372"/>
                <a:gd name="T42" fmla="*/ 2147483646 w 12328"/>
                <a:gd name="T43" fmla="*/ 2147483646 h 17372"/>
                <a:gd name="T44" fmla="*/ 2147483646 w 12328"/>
                <a:gd name="T45" fmla="*/ 2147483646 h 17372"/>
                <a:gd name="T46" fmla="*/ 2147483646 w 12328"/>
                <a:gd name="T47" fmla="*/ 2147483646 h 17372"/>
                <a:gd name="T48" fmla="*/ 2147483646 w 12328"/>
                <a:gd name="T49" fmla="*/ 2147483646 h 17372"/>
                <a:gd name="T50" fmla="*/ 2147483646 w 12328"/>
                <a:gd name="T51" fmla="*/ 2147483646 h 17372"/>
                <a:gd name="T52" fmla="*/ 2147483646 w 12328"/>
                <a:gd name="T53" fmla="*/ 2147483646 h 17372"/>
                <a:gd name="T54" fmla="*/ 2147483646 w 12328"/>
                <a:gd name="T55" fmla="*/ 2147483646 h 17372"/>
                <a:gd name="T56" fmla="*/ 2147483646 w 12328"/>
                <a:gd name="T57" fmla="*/ 2147483646 h 17372"/>
                <a:gd name="T58" fmla="*/ 2147483646 w 12328"/>
                <a:gd name="T59" fmla="*/ 2147483646 h 17372"/>
                <a:gd name="T60" fmla="*/ 2147483646 w 12328"/>
                <a:gd name="T61" fmla="*/ 2147483646 h 17372"/>
                <a:gd name="T62" fmla="*/ 2147483646 w 12328"/>
                <a:gd name="T63" fmla="*/ 2147483646 h 17372"/>
                <a:gd name="T64" fmla="*/ 2147483646 w 12328"/>
                <a:gd name="T65" fmla="*/ 0 h 173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328" h="17372" extrusionOk="0">
                  <a:moveTo>
                    <a:pt x="5742" y="2940"/>
                  </a:moveTo>
                  <a:cubicBezTo>
                    <a:pt x="5997" y="2940"/>
                    <a:pt x="6250" y="3004"/>
                    <a:pt x="6482" y="3157"/>
                  </a:cubicBezTo>
                  <a:cubicBezTo>
                    <a:pt x="7063" y="3539"/>
                    <a:pt x="6932" y="4471"/>
                    <a:pt x="6556" y="4913"/>
                  </a:cubicBezTo>
                  <a:cubicBezTo>
                    <a:pt x="6232" y="5292"/>
                    <a:pt x="5799" y="5397"/>
                    <a:pt x="5316" y="5451"/>
                  </a:cubicBezTo>
                  <a:cubicBezTo>
                    <a:pt x="5120" y="5472"/>
                    <a:pt x="4910" y="5484"/>
                    <a:pt x="4692" y="5484"/>
                  </a:cubicBezTo>
                  <a:cubicBezTo>
                    <a:pt x="4217" y="5484"/>
                    <a:pt x="3707" y="5429"/>
                    <a:pt x="3224" y="5299"/>
                  </a:cubicBezTo>
                  <a:cubicBezTo>
                    <a:pt x="3410" y="4718"/>
                    <a:pt x="3711" y="4170"/>
                    <a:pt x="4087" y="3758"/>
                  </a:cubicBezTo>
                  <a:cubicBezTo>
                    <a:pt x="4479" y="3324"/>
                    <a:pt x="5119" y="2940"/>
                    <a:pt x="5742" y="2940"/>
                  </a:cubicBezTo>
                  <a:close/>
                  <a:moveTo>
                    <a:pt x="7664" y="7412"/>
                  </a:moveTo>
                  <a:cubicBezTo>
                    <a:pt x="7913" y="7412"/>
                    <a:pt x="8149" y="7469"/>
                    <a:pt x="8340" y="7610"/>
                  </a:cubicBezTo>
                  <a:cubicBezTo>
                    <a:pt x="9486" y="8445"/>
                    <a:pt x="7435" y="9196"/>
                    <a:pt x="6908" y="9303"/>
                  </a:cubicBezTo>
                  <a:cubicBezTo>
                    <a:pt x="6667" y="9353"/>
                    <a:pt x="6420" y="9378"/>
                    <a:pt x="6173" y="9378"/>
                  </a:cubicBezTo>
                  <a:cubicBezTo>
                    <a:pt x="5802" y="9378"/>
                    <a:pt x="5432" y="9323"/>
                    <a:pt x="5083" y="9216"/>
                  </a:cubicBezTo>
                  <a:cubicBezTo>
                    <a:pt x="5330" y="8722"/>
                    <a:pt x="5681" y="8290"/>
                    <a:pt x="6114" y="7969"/>
                  </a:cubicBezTo>
                  <a:cubicBezTo>
                    <a:pt x="6481" y="7698"/>
                    <a:pt x="7107" y="7412"/>
                    <a:pt x="7664" y="7412"/>
                  </a:cubicBezTo>
                  <a:close/>
                  <a:moveTo>
                    <a:pt x="9856" y="12545"/>
                  </a:moveTo>
                  <a:cubicBezTo>
                    <a:pt x="10328" y="12545"/>
                    <a:pt x="10821" y="12857"/>
                    <a:pt x="10639" y="13385"/>
                  </a:cubicBezTo>
                  <a:cubicBezTo>
                    <a:pt x="10384" y="14119"/>
                    <a:pt x="9300" y="14413"/>
                    <a:pt x="8598" y="14413"/>
                  </a:cubicBezTo>
                  <a:cubicBezTo>
                    <a:pt x="8582" y="14413"/>
                    <a:pt x="8566" y="14413"/>
                    <a:pt x="8550" y="14413"/>
                  </a:cubicBezTo>
                  <a:cubicBezTo>
                    <a:pt x="8527" y="14410"/>
                    <a:pt x="8503" y="14406"/>
                    <a:pt x="8479" y="14406"/>
                  </a:cubicBezTo>
                  <a:cubicBezTo>
                    <a:pt x="8510" y="14098"/>
                    <a:pt x="8588" y="13798"/>
                    <a:pt x="8713" y="13524"/>
                  </a:cubicBezTo>
                  <a:cubicBezTo>
                    <a:pt x="8872" y="13183"/>
                    <a:pt x="9098" y="12825"/>
                    <a:pt x="9435" y="12642"/>
                  </a:cubicBezTo>
                  <a:cubicBezTo>
                    <a:pt x="9558" y="12576"/>
                    <a:pt x="9706" y="12545"/>
                    <a:pt x="9856" y="12545"/>
                  </a:cubicBezTo>
                  <a:close/>
                  <a:moveTo>
                    <a:pt x="3125" y="0"/>
                  </a:moveTo>
                  <a:cubicBezTo>
                    <a:pt x="3124" y="0"/>
                    <a:pt x="3122" y="0"/>
                    <a:pt x="3120" y="0"/>
                  </a:cubicBezTo>
                  <a:cubicBezTo>
                    <a:pt x="1109" y="44"/>
                    <a:pt x="1" y="3068"/>
                    <a:pt x="1214" y="4542"/>
                  </a:cubicBezTo>
                  <a:cubicBezTo>
                    <a:pt x="1548" y="4947"/>
                    <a:pt x="2065" y="5286"/>
                    <a:pt x="2663" y="5529"/>
                  </a:cubicBezTo>
                  <a:cubicBezTo>
                    <a:pt x="2460" y="6465"/>
                    <a:pt x="2562" y="7452"/>
                    <a:pt x="3048" y="8205"/>
                  </a:cubicBezTo>
                  <a:cubicBezTo>
                    <a:pt x="3410" y="8763"/>
                    <a:pt x="3931" y="9171"/>
                    <a:pt x="4522" y="9435"/>
                  </a:cubicBezTo>
                  <a:cubicBezTo>
                    <a:pt x="4174" y="10388"/>
                    <a:pt x="4181" y="11466"/>
                    <a:pt x="4667" y="12362"/>
                  </a:cubicBezTo>
                  <a:cubicBezTo>
                    <a:pt x="5313" y="13541"/>
                    <a:pt x="6648" y="14484"/>
                    <a:pt x="8033" y="14711"/>
                  </a:cubicBezTo>
                  <a:cubicBezTo>
                    <a:pt x="8044" y="15308"/>
                    <a:pt x="8219" y="15900"/>
                    <a:pt x="8571" y="16366"/>
                  </a:cubicBezTo>
                  <a:cubicBezTo>
                    <a:pt x="9169" y="17154"/>
                    <a:pt x="9912" y="17371"/>
                    <a:pt x="10723" y="17371"/>
                  </a:cubicBezTo>
                  <a:cubicBezTo>
                    <a:pt x="11171" y="17371"/>
                    <a:pt x="11641" y="17305"/>
                    <a:pt x="12119" y="17231"/>
                  </a:cubicBezTo>
                  <a:cubicBezTo>
                    <a:pt x="12327" y="17198"/>
                    <a:pt x="12212" y="16933"/>
                    <a:pt x="12048" y="16933"/>
                  </a:cubicBezTo>
                  <a:cubicBezTo>
                    <a:pt x="12042" y="16933"/>
                    <a:pt x="12037" y="16933"/>
                    <a:pt x="12031" y="16934"/>
                  </a:cubicBezTo>
                  <a:cubicBezTo>
                    <a:pt x="11605" y="16980"/>
                    <a:pt x="11179" y="17044"/>
                    <a:pt x="10767" y="17044"/>
                  </a:cubicBezTo>
                  <a:cubicBezTo>
                    <a:pt x="10208" y="17044"/>
                    <a:pt x="9673" y="16926"/>
                    <a:pt x="9192" y="16484"/>
                  </a:cubicBezTo>
                  <a:cubicBezTo>
                    <a:pt x="8709" y="16038"/>
                    <a:pt x="8479" y="15403"/>
                    <a:pt x="8466" y="14758"/>
                  </a:cubicBezTo>
                  <a:cubicBezTo>
                    <a:pt x="8530" y="14761"/>
                    <a:pt x="8594" y="14763"/>
                    <a:pt x="8657" y="14763"/>
                  </a:cubicBezTo>
                  <a:cubicBezTo>
                    <a:pt x="9096" y="14763"/>
                    <a:pt x="9533" y="14681"/>
                    <a:pt x="9946" y="14508"/>
                  </a:cubicBezTo>
                  <a:cubicBezTo>
                    <a:pt x="10709" y="14179"/>
                    <a:pt x="11609" y="13193"/>
                    <a:pt x="10798" y="12389"/>
                  </a:cubicBezTo>
                  <a:cubicBezTo>
                    <a:pt x="10587" y="12181"/>
                    <a:pt x="10329" y="12096"/>
                    <a:pt x="10062" y="12096"/>
                  </a:cubicBezTo>
                  <a:cubicBezTo>
                    <a:pt x="9560" y="12096"/>
                    <a:pt x="9024" y="12395"/>
                    <a:pt x="8709" y="12744"/>
                  </a:cubicBezTo>
                  <a:cubicBezTo>
                    <a:pt x="8317" y="13179"/>
                    <a:pt x="8101" y="13761"/>
                    <a:pt x="8044" y="14359"/>
                  </a:cubicBezTo>
                  <a:cubicBezTo>
                    <a:pt x="6682" y="14115"/>
                    <a:pt x="5276" y="13068"/>
                    <a:pt x="4843" y="11787"/>
                  </a:cubicBezTo>
                  <a:cubicBezTo>
                    <a:pt x="4606" y="11077"/>
                    <a:pt x="4661" y="10297"/>
                    <a:pt x="4924" y="9587"/>
                  </a:cubicBezTo>
                  <a:cubicBezTo>
                    <a:pt x="5343" y="9722"/>
                    <a:pt x="5787" y="9790"/>
                    <a:pt x="6230" y="9790"/>
                  </a:cubicBezTo>
                  <a:cubicBezTo>
                    <a:pt x="6986" y="9790"/>
                    <a:pt x="7742" y="9592"/>
                    <a:pt x="8368" y="9192"/>
                  </a:cubicBezTo>
                  <a:cubicBezTo>
                    <a:pt x="8925" y="8837"/>
                    <a:pt x="9422" y="8093"/>
                    <a:pt x="8864" y="7516"/>
                  </a:cubicBezTo>
                  <a:cubicBezTo>
                    <a:pt x="8554" y="7194"/>
                    <a:pt x="8083" y="7074"/>
                    <a:pt x="7614" y="7074"/>
                  </a:cubicBezTo>
                  <a:cubicBezTo>
                    <a:pt x="7291" y="7074"/>
                    <a:pt x="6968" y="7132"/>
                    <a:pt x="6702" y="7218"/>
                  </a:cubicBezTo>
                  <a:cubicBezTo>
                    <a:pt x="5793" y="7516"/>
                    <a:pt x="5090" y="8215"/>
                    <a:pt x="4681" y="9060"/>
                  </a:cubicBezTo>
                  <a:cubicBezTo>
                    <a:pt x="3968" y="8736"/>
                    <a:pt x="3387" y="8162"/>
                    <a:pt x="3140" y="7343"/>
                  </a:cubicBezTo>
                  <a:cubicBezTo>
                    <a:pt x="2984" y="6827"/>
                    <a:pt x="2998" y="6252"/>
                    <a:pt x="3120" y="5688"/>
                  </a:cubicBezTo>
                  <a:cubicBezTo>
                    <a:pt x="3656" y="5854"/>
                    <a:pt x="4232" y="5945"/>
                    <a:pt x="4783" y="5945"/>
                  </a:cubicBezTo>
                  <a:cubicBezTo>
                    <a:pt x="5500" y="5945"/>
                    <a:pt x="6175" y="5790"/>
                    <a:pt x="6668" y="5441"/>
                  </a:cubicBezTo>
                  <a:cubicBezTo>
                    <a:pt x="7334" y="4971"/>
                    <a:pt x="7563" y="3960"/>
                    <a:pt x="7117" y="3258"/>
                  </a:cubicBezTo>
                  <a:cubicBezTo>
                    <a:pt x="6806" y="2773"/>
                    <a:pt x="6259" y="2575"/>
                    <a:pt x="5699" y="2575"/>
                  </a:cubicBezTo>
                  <a:cubicBezTo>
                    <a:pt x="5335" y="2575"/>
                    <a:pt x="4966" y="2659"/>
                    <a:pt x="4654" y="2801"/>
                  </a:cubicBezTo>
                  <a:cubicBezTo>
                    <a:pt x="3745" y="3218"/>
                    <a:pt x="3076" y="4130"/>
                    <a:pt x="2761" y="5150"/>
                  </a:cubicBezTo>
                  <a:cubicBezTo>
                    <a:pt x="2170" y="4917"/>
                    <a:pt x="1660" y="4548"/>
                    <a:pt x="1370" y="4005"/>
                  </a:cubicBezTo>
                  <a:cubicBezTo>
                    <a:pt x="704" y="2758"/>
                    <a:pt x="1674" y="376"/>
                    <a:pt x="3207" y="295"/>
                  </a:cubicBezTo>
                  <a:cubicBezTo>
                    <a:pt x="3422" y="284"/>
                    <a:pt x="3291" y="0"/>
                    <a:pt x="3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610;p15">
              <a:extLst>
                <a:ext uri="{FF2B5EF4-FFF2-40B4-BE49-F238E27FC236}">
                  <a16:creationId xmlns:a16="http://schemas.microsoft.com/office/drawing/2014/main" id="{7EC1BF1D-871C-4765-AA6B-ADA5A4D22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789" y="2743064"/>
              <a:ext cx="433067" cy="471938"/>
            </a:xfrm>
            <a:custGeom>
              <a:avLst/>
              <a:gdLst>
                <a:gd name="T0" fmla="*/ 2147483646 w 6432"/>
                <a:gd name="T1" fmla="*/ 2147483646 h 6358"/>
                <a:gd name="T2" fmla="*/ 2147483646 w 6432"/>
                <a:gd name="T3" fmla="*/ 2147483646 h 6358"/>
                <a:gd name="T4" fmla="*/ 2147483646 w 6432"/>
                <a:gd name="T5" fmla="*/ 2147483646 h 6358"/>
                <a:gd name="T6" fmla="*/ 2147483646 w 6432"/>
                <a:gd name="T7" fmla="*/ 2147483646 h 6358"/>
                <a:gd name="T8" fmla="*/ 2147483646 w 6432"/>
                <a:gd name="T9" fmla="*/ 2147483646 h 6358"/>
                <a:gd name="T10" fmla="*/ 2147483646 w 6432"/>
                <a:gd name="T11" fmla="*/ 2147483646 h 6358"/>
                <a:gd name="T12" fmla="*/ 2147483646 w 6432"/>
                <a:gd name="T13" fmla="*/ 2147483646 h 6358"/>
                <a:gd name="T14" fmla="*/ 2147483646 w 6432"/>
                <a:gd name="T15" fmla="*/ 2147483646 h 6358"/>
                <a:gd name="T16" fmla="*/ 2147483646 w 6432"/>
                <a:gd name="T17" fmla="*/ 2147483646 h 6358"/>
                <a:gd name="T18" fmla="*/ 2147483646 w 6432"/>
                <a:gd name="T19" fmla="*/ 2147483646 h 6358"/>
                <a:gd name="T20" fmla="*/ 2147483646 w 6432"/>
                <a:gd name="T21" fmla="*/ 2147483646 h 6358"/>
                <a:gd name="T22" fmla="*/ 2147483646 w 6432"/>
                <a:gd name="T23" fmla="*/ 2147483646 h 6358"/>
                <a:gd name="T24" fmla="*/ 2147483646 w 6432"/>
                <a:gd name="T25" fmla="*/ 2147483646 h 6358"/>
                <a:gd name="T26" fmla="*/ 2147483646 w 6432"/>
                <a:gd name="T27" fmla="*/ 2147483646 h 6358"/>
                <a:gd name="T28" fmla="*/ 2147483646 w 6432"/>
                <a:gd name="T29" fmla="*/ 2147483646 h 6358"/>
                <a:gd name="T30" fmla="*/ 2147483646 w 6432"/>
                <a:gd name="T31" fmla="*/ 2147483646 h 6358"/>
                <a:gd name="T32" fmla="*/ 2147483646 w 6432"/>
                <a:gd name="T33" fmla="*/ 2147483646 h 6358"/>
                <a:gd name="T34" fmla="*/ 2147483646 w 6432"/>
                <a:gd name="T35" fmla="*/ 2147483646 h 6358"/>
                <a:gd name="T36" fmla="*/ 2147483646 w 6432"/>
                <a:gd name="T37" fmla="*/ 2147483646 h 6358"/>
                <a:gd name="T38" fmla="*/ 2147483646 w 6432"/>
                <a:gd name="T39" fmla="*/ 2147483646 h 6358"/>
                <a:gd name="T40" fmla="*/ 2147483646 w 6432"/>
                <a:gd name="T41" fmla="*/ 2147483646 h 6358"/>
                <a:gd name="T42" fmla="*/ 2147483646 w 6432"/>
                <a:gd name="T43" fmla="*/ 2147483646 h 6358"/>
                <a:gd name="T44" fmla="*/ 2147483646 w 6432"/>
                <a:gd name="T45" fmla="*/ 2147483646 h 6358"/>
                <a:gd name="T46" fmla="*/ 2147483646 w 6432"/>
                <a:gd name="T47" fmla="*/ 2147483646 h 6358"/>
                <a:gd name="T48" fmla="*/ 2147483646 w 6432"/>
                <a:gd name="T49" fmla="*/ 2147483646 h 6358"/>
                <a:gd name="T50" fmla="*/ 2147483646 w 6432"/>
                <a:gd name="T51" fmla="*/ 2147483646 h 6358"/>
                <a:gd name="T52" fmla="*/ 2147483646 w 6432"/>
                <a:gd name="T53" fmla="*/ 2147483646 h 6358"/>
                <a:gd name="T54" fmla="*/ 2147483646 w 6432"/>
                <a:gd name="T55" fmla="*/ 2147483646 h 6358"/>
                <a:gd name="T56" fmla="*/ 2147483646 w 6432"/>
                <a:gd name="T57" fmla="*/ 2147483646 h 6358"/>
                <a:gd name="T58" fmla="*/ 2147483646 w 6432"/>
                <a:gd name="T59" fmla="*/ 2147483646 h 6358"/>
                <a:gd name="T60" fmla="*/ 2147483646 w 6432"/>
                <a:gd name="T61" fmla="*/ 2147483646 h 6358"/>
                <a:gd name="T62" fmla="*/ 2147483646 w 6432"/>
                <a:gd name="T63" fmla="*/ 2147483646 h 6358"/>
                <a:gd name="T64" fmla="*/ 2147483646 w 6432"/>
                <a:gd name="T65" fmla="*/ 2147483646 h 6358"/>
                <a:gd name="T66" fmla="*/ 2147483646 w 6432"/>
                <a:gd name="T67" fmla="*/ 2147483646 h 6358"/>
                <a:gd name="T68" fmla="*/ 2147483646 w 6432"/>
                <a:gd name="T69" fmla="*/ 2147483646 h 6358"/>
                <a:gd name="T70" fmla="*/ 2147483646 w 6432"/>
                <a:gd name="T71" fmla="*/ 2147483646 h 6358"/>
                <a:gd name="T72" fmla="*/ 2147483646 w 6432"/>
                <a:gd name="T73" fmla="*/ 2147483646 h 6358"/>
                <a:gd name="T74" fmla="*/ 2147483646 w 6432"/>
                <a:gd name="T75" fmla="*/ 2147483646 h 6358"/>
                <a:gd name="T76" fmla="*/ 2147483646 w 6432"/>
                <a:gd name="T77" fmla="*/ 2147483646 h 6358"/>
                <a:gd name="T78" fmla="*/ 2147483646 w 6432"/>
                <a:gd name="T79" fmla="*/ 2147483646 h 6358"/>
                <a:gd name="T80" fmla="*/ 2147483646 w 6432"/>
                <a:gd name="T81" fmla="*/ 2147483646 h 6358"/>
                <a:gd name="T82" fmla="*/ 2147483646 w 6432"/>
                <a:gd name="T83" fmla="*/ 2147483646 h 6358"/>
                <a:gd name="T84" fmla="*/ 2147483646 w 6432"/>
                <a:gd name="T85" fmla="*/ 2147483646 h 6358"/>
                <a:gd name="T86" fmla="*/ 2147483646 w 6432"/>
                <a:gd name="T87" fmla="*/ 2147483646 h 6358"/>
                <a:gd name="T88" fmla="*/ 2147483646 w 6432"/>
                <a:gd name="T89" fmla="*/ 2147483646 h 6358"/>
                <a:gd name="T90" fmla="*/ 2147483646 w 6432"/>
                <a:gd name="T91" fmla="*/ 2147483646 h 6358"/>
                <a:gd name="T92" fmla="*/ 2147483646 w 6432"/>
                <a:gd name="T93" fmla="*/ 2147483646 h 6358"/>
                <a:gd name="T94" fmla="*/ 2147483646 w 6432"/>
                <a:gd name="T95" fmla="*/ 2147483646 h 6358"/>
                <a:gd name="T96" fmla="*/ 2147483646 w 6432"/>
                <a:gd name="T97" fmla="*/ 2147483646 h 6358"/>
                <a:gd name="T98" fmla="*/ 2147483646 w 6432"/>
                <a:gd name="T99" fmla="*/ 2147483646 h 6358"/>
                <a:gd name="T100" fmla="*/ 2147483646 w 6432"/>
                <a:gd name="T101" fmla="*/ 2147483646 h 6358"/>
                <a:gd name="T102" fmla="*/ 2147483646 w 6432"/>
                <a:gd name="T103" fmla="*/ 2147483646 h 6358"/>
                <a:gd name="T104" fmla="*/ 2147483646 w 6432"/>
                <a:gd name="T105" fmla="*/ 2147483646 h 6358"/>
                <a:gd name="T106" fmla="*/ 2147483646 w 6432"/>
                <a:gd name="T107" fmla="*/ 2147483646 h 6358"/>
                <a:gd name="T108" fmla="*/ 2147483646 w 6432"/>
                <a:gd name="T109" fmla="*/ 2147483646 h 6358"/>
                <a:gd name="T110" fmla="*/ 2147483646 w 6432"/>
                <a:gd name="T111" fmla="*/ 2147483646 h 63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432" h="6358" extrusionOk="0">
                  <a:moveTo>
                    <a:pt x="2639" y="368"/>
                  </a:moveTo>
                  <a:lnTo>
                    <a:pt x="2639" y="368"/>
                  </a:lnTo>
                  <a:cubicBezTo>
                    <a:pt x="3102" y="814"/>
                    <a:pt x="3522" y="1314"/>
                    <a:pt x="3927" y="1821"/>
                  </a:cubicBezTo>
                  <a:cubicBezTo>
                    <a:pt x="3494" y="1966"/>
                    <a:pt x="3058" y="2108"/>
                    <a:pt x="2625" y="2253"/>
                  </a:cubicBezTo>
                  <a:cubicBezTo>
                    <a:pt x="2650" y="1621"/>
                    <a:pt x="2656" y="993"/>
                    <a:pt x="2639" y="368"/>
                  </a:cubicBezTo>
                  <a:close/>
                  <a:moveTo>
                    <a:pt x="5677" y="1509"/>
                  </a:moveTo>
                  <a:lnTo>
                    <a:pt x="5677" y="1509"/>
                  </a:lnTo>
                  <a:cubicBezTo>
                    <a:pt x="5407" y="1878"/>
                    <a:pt x="5136" y="2243"/>
                    <a:pt x="4866" y="2612"/>
                  </a:cubicBezTo>
                  <a:cubicBezTo>
                    <a:pt x="4693" y="2392"/>
                    <a:pt x="4522" y="2172"/>
                    <a:pt x="4342" y="1956"/>
                  </a:cubicBezTo>
                  <a:cubicBezTo>
                    <a:pt x="4788" y="1807"/>
                    <a:pt x="5231" y="1659"/>
                    <a:pt x="5677" y="1509"/>
                  </a:cubicBezTo>
                  <a:close/>
                  <a:moveTo>
                    <a:pt x="2301" y="2642"/>
                  </a:moveTo>
                  <a:cubicBezTo>
                    <a:pt x="2288" y="2946"/>
                    <a:pt x="2274" y="3253"/>
                    <a:pt x="2264" y="3561"/>
                  </a:cubicBezTo>
                  <a:cubicBezTo>
                    <a:pt x="1727" y="3439"/>
                    <a:pt x="1190" y="3314"/>
                    <a:pt x="652" y="3189"/>
                  </a:cubicBezTo>
                  <a:cubicBezTo>
                    <a:pt x="1203" y="3007"/>
                    <a:pt x="1750" y="2824"/>
                    <a:pt x="2301" y="2642"/>
                  </a:cubicBezTo>
                  <a:close/>
                  <a:moveTo>
                    <a:pt x="4102" y="2037"/>
                  </a:moveTo>
                  <a:cubicBezTo>
                    <a:pt x="4231" y="2199"/>
                    <a:pt x="4359" y="2358"/>
                    <a:pt x="4487" y="2517"/>
                  </a:cubicBezTo>
                  <a:cubicBezTo>
                    <a:pt x="4528" y="2564"/>
                    <a:pt x="4609" y="2673"/>
                    <a:pt x="4718" y="2814"/>
                  </a:cubicBezTo>
                  <a:cubicBezTo>
                    <a:pt x="4444" y="3183"/>
                    <a:pt x="4170" y="3551"/>
                    <a:pt x="3896" y="3919"/>
                  </a:cubicBezTo>
                  <a:cubicBezTo>
                    <a:pt x="3592" y="3855"/>
                    <a:pt x="3285" y="3791"/>
                    <a:pt x="2984" y="3727"/>
                  </a:cubicBezTo>
                  <a:cubicBezTo>
                    <a:pt x="2835" y="3693"/>
                    <a:pt x="2693" y="3659"/>
                    <a:pt x="2548" y="3625"/>
                  </a:cubicBezTo>
                  <a:cubicBezTo>
                    <a:pt x="2572" y="3264"/>
                    <a:pt x="2595" y="2899"/>
                    <a:pt x="2612" y="2537"/>
                  </a:cubicBezTo>
                  <a:cubicBezTo>
                    <a:pt x="3109" y="2372"/>
                    <a:pt x="3606" y="2206"/>
                    <a:pt x="4102" y="2037"/>
                  </a:cubicBezTo>
                  <a:close/>
                  <a:moveTo>
                    <a:pt x="4863" y="3000"/>
                  </a:moveTo>
                  <a:cubicBezTo>
                    <a:pt x="5217" y="3470"/>
                    <a:pt x="5724" y="4122"/>
                    <a:pt x="6022" y="4419"/>
                  </a:cubicBezTo>
                  <a:cubicBezTo>
                    <a:pt x="5894" y="4382"/>
                    <a:pt x="5758" y="4355"/>
                    <a:pt x="5748" y="4351"/>
                  </a:cubicBezTo>
                  <a:cubicBezTo>
                    <a:pt x="5383" y="4261"/>
                    <a:pt x="5018" y="4173"/>
                    <a:pt x="4650" y="4085"/>
                  </a:cubicBezTo>
                  <a:cubicBezTo>
                    <a:pt x="4481" y="4044"/>
                    <a:pt x="4308" y="4011"/>
                    <a:pt x="4140" y="3973"/>
                  </a:cubicBezTo>
                  <a:cubicBezTo>
                    <a:pt x="4380" y="3649"/>
                    <a:pt x="4620" y="3325"/>
                    <a:pt x="4863" y="3000"/>
                  </a:cubicBezTo>
                  <a:close/>
                  <a:moveTo>
                    <a:pt x="2531" y="3844"/>
                  </a:moveTo>
                  <a:cubicBezTo>
                    <a:pt x="2937" y="3936"/>
                    <a:pt x="3342" y="4024"/>
                    <a:pt x="3748" y="4115"/>
                  </a:cubicBezTo>
                  <a:cubicBezTo>
                    <a:pt x="3294" y="4710"/>
                    <a:pt x="2839" y="5301"/>
                    <a:pt x="2372" y="5886"/>
                  </a:cubicBezTo>
                  <a:cubicBezTo>
                    <a:pt x="2427" y="5210"/>
                    <a:pt x="2483" y="4527"/>
                    <a:pt x="2531" y="3844"/>
                  </a:cubicBezTo>
                  <a:close/>
                  <a:moveTo>
                    <a:pt x="2601" y="1"/>
                  </a:moveTo>
                  <a:cubicBezTo>
                    <a:pt x="2588" y="1"/>
                    <a:pt x="2575" y="10"/>
                    <a:pt x="2572" y="29"/>
                  </a:cubicBezTo>
                  <a:cubicBezTo>
                    <a:pt x="2569" y="46"/>
                    <a:pt x="2569" y="60"/>
                    <a:pt x="2565" y="77"/>
                  </a:cubicBezTo>
                  <a:cubicBezTo>
                    <a:pt x="2500" y="87"/>
                    <a:pt x="2470" y="188"/>
                    <a:pt x="2538" y="263"/>
                  </a:cubicBezTo>
                  <a:cubicBezTo>
                    <a:pt x="2427" y="949"/>
                    <a:pt x="2359" y="1648"/>
                    <a:pt x="2318" y="2355"/>
                  </a:cubicBezTo>
                  <a:cubicBezTo>
                    <a:pt x="1585" y="2598"/>
                    <a:pt x="855" y="2841"/>
                    <a:pt x="125" y="3085"/>
                  </a:cubicBezTo>
                  <a:cubicBezTo>
                    <a:pt x="0" y="3125"/>
                    <a:pt x="101" y="3304"/>
                    <a:pt x="189" y="3325"/>
                  </a:cubicBezTo>
                  <a:cubicBezTo>
                    <a:pt x="875" y="3484"/>
                    <a:pt x="1565" y="3635"/>
                    <a:pt x="2254" y="3788"/>
                  </a:cubicBezTo>
                  <a:cubicBezTo>
                    <a:pt x="2227" y="4595"/>
                    <a:pt x="2204" y="5402"/>
                    <a:pt x="2146" y="6200"/>
                  </a:cubicBezTo>
                  <a:cubicBezTo>
                    <a:pt x="2140" y="6258"/>
                    <a:pt x="2206" y="6358"/>
                    <a:pt x="2271" y="6358"/>
                  </a:cubicBezTo>
                  <a:cubicBezTo>
                    <a:pt x="2290" y="6358"/>
                    <a:pt x="2308" y="6349"/>
                    <a:pt x="2325" y="6329"/>
                  </a:cubicBezTo>
                  <a:cubicBezTo>
                    <a:pt x="2896" y="5622"/>
                    <a:pt x="3447" y="4899"/>
                    <a:pt x="3991" y="4169"/>
                  </a:cubicBezTo>
                  <a:cubicBezTo>
                    <a:pt x="4762" y="4342"/>
                    <a:pt x="5532" y="4521"/>
                    <a:pt x="6295" y="4720"/>
                  </a:cubicBezTo>
                  <a:cubicBezTo>
                    <a:pt x="6306" y="4723"/>
                    <a:pt x="6315" y="4724"/>
                    <a:pt x="6324" y="4724"/>
                  </a:cubicBezTo>
                  <a:cubicBezTo>
                    <a:pt x="6407" y="4724"/>
                    <a:pt x="6431" y="4621"/>
                    <a:pt x="6376" y="4554"/>
                  </a:cubicBezTo>
                  <a:cubicBezTo>
                    <a:pt x="5921" y="3983"/>
                    <a:pt x="5471" y="3389"/>
                    <a:pt x="5011" y="2797"/>
                  </a:cubicBezTo>
                  <a:cubicBezTo>
                    <a:pt x="5370" y="2314"/>
                    <a:pt x="5728" y="1834"/>
                    <a:pt x="6086" y="1358"/>
                  </a:cubicBezTo>
                  <a:cubicBezTo>
                    <a:pt x="6139" y="1293"/>
                    <a:pt x="6066" y="1151"/>
                    <a:pt x="5982" y="1151"/>
                  </a:cubicBezTo>
                  <a:cubicBezTo>
                    <a:pt x="5974" y="1151"/>
                    <a:pt x="5966" y="1152"/>
                    <a:pt x="5958" y="1155"/>
                  </a:cubicBezTo>
                  <a:cubicBezTo>
                    <a:pt x="5359" y="1347"/>
                    <a:pt x="4765" y="1547"/>
                    <a:pt x="4170" y="1743"/>
                  </a:cubicBezTo>
                  <a:cubicBezTo>
                    <a:pt x="3690" y="1165"/>
                    <a:pt x="3193" y="614"/>
                    <a:pt x="2656" y="114"/>
                  </a:cubicBezTo>
                  <a:cubicBezTo>
                    <a:pt x="2646" y="104"/>
                    <a:pt x="2639" y="101"/>
                    <a:pt x="2633" y="97"/>
                  </a:cubicBezTo>
                  <a:cubicBezTo>
                    <a:pt x="2629" y="77"/>
                    <a:pt x="2629" y="53"/>
                    <a:pt x="2629" y="33"/>
                  </a:cubicBezTo>
                  <a:cubicBezTo>
                    <a:pt x="2629" y="12"/>
                    <a:pt x="2616" y="1"/>
                    <a:pt x="26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611;p15">
              <a:extLst>
                <a:ext uri="{FF2B5EF4-FFF2-40B4-BE49-F238E27FC236}">
                  <a16:creationId xmlns:a16="http://schemas.microsoft.com/office/drawing/2014/main" id="{58330D47-82C6-4D7C-A43E-E468CB39C7DA}"/>
                </a:ext>
              </a:extLst>
            </p:cNvPr>
            <p:cNvSpPr>
              <a:spLocks/>
            </p:cNvSpPr>
            <p:nvPr/>
          </p:nvSpPr>
          <p:spPr bwMode="auto">
            <a:xfrm rot="-1840185">
              <a:off x="7117644" y="4340860"/>
              <a:ext cx="673005" cy="594293"/>
            </a:xfrm>
            <a:custGeom>
              <a:avLst/>
              <a:gdLst>
                <a:gd name="T0" fmla="*/ 2147483646 w 21652"/>
                <a:gd name="T1" fmla="*/ 2147483646 h 19121"/>
                <a:gd name="T2" fmla="*/ 2147483646 w 21652"/>
                <a:gd name="T3" fmla="*/ 2147483646 h 19121"/>
                <a:gd name="T4" fmla="*/ 2147483646 w 21652"/>
                <a:gd name="T5" fmla="*/ 2147483646 h 19121"/>
                <a:gd name="T6" fmla="*/ 2147483646 w 21652"/>
                <a:gd name="T7" fmla="*/ 2147483646 h 19121"/>
                <a:gd name="T8" fmla="*/ 2147483646 w 21652"/>
                <a:gd name="T9" fmla="*/ 2147483646 h 19121"/>
                <a:gd name="T10" fmla="*/ 2147483646 w 21652"/>
                <a:gd name="T11" fmla="*/ 2147483646 h 19121"/>
                <a:gd name="T12" fmla="*/ 2147483646 w 21652"/>
                <a:gd name="T13" fmla="*/ 2147483646 h 19121"/>
                <a:gd name="T14" fmla="*/ 2147483646 w 21652"/>
                <a:gd name="T15" fmla="*/ 2147483646 h 19121"/>
                <a:gd name="T16" fmla="*/ 2147483646 w 21652"/>
                <a:gd name="T17" fmla="*/ 2147483646 h 19121"/>
                <a:gd name="T18" fmla="*/ 2147483646 w 21652"/>
                <a:gd name="T19" fmla="*/ 2147483646 h 19121"/>
                <a:gd name="T20" fmla="*/ 2147483646 w 21652"/>
                <a:gd name="T21" fmla="*/ 2147483646 h 19121"/>
                <a:gd name="T22" fmla="*/ 2147483646 w 21652"/>
                <a:gd name="T23" fmla="*/ 2147483646 h 19121"/>
                <a:gd name="T24" fmla="*/ 2147483646 w 21652"/>
                <a:gd name="T25" fmla="*/ 2147483646 h 19121"/>
                <a:gd name="T26" fmla="*/ 2147483646 w 21652"/>
                <a:gd name="T27" fmla="*/ 2147483646 h 19121"/>
                <a:gd name="T28" fmla="*/ 2147483646 w 21652"/>
                <a:gd name="T29" fmla="*/ 2147483646 h 19121"/>
                <a:gd name="T30" fmla="*/ 2147483646 w 21652"/>
                <a:gd name="T31" fmla="*/ 2147483646 h 19121"/>
                <a:gd name="T32" fmla="*/ 2147483646 w 21652"/>
                <a:gd name="T33" fmla="*/ 2147483646 h 19121"/>
                <a:gd name="T34" fmla="*/ 2147483646 w 21652"/>
                <a:gd name="T35" fmla="*/ 2147483646 h 19121"/>
                <a:gd name="T36" fmla="*/ 2147483646 w 21652"/>
                <a:gd name="T37" fmla="*/ 2147483646 h 19121"/>
                <a:gd name="T38" fmla="*/ 2147483646 w 21652"/>
                <a:gd name="T39" fmla="*/ 2147483646 h 19121"/>
                <a:gd name="T40" fmla="*/ 2147483646 w 21652"/>
                <a:gd name="T41" fmla="*/ 2147483646 h 19121"/>
                <a:gd name="T42" fmla="*/ 2147483646 w 21652"/>
                <a:gd name="T43" fmla="*/ 2147483646 h 19121"/>
                <a:gd name="T44" fmla="*/ 2147483646 w 21652"/>
                <a:gd name="T45" fmla="*/ 2147483646 h 19121"/>
                <a:gd name="T46" fmla="*/ 2147483646 w 21652"/>
                <a:gd name="T47" fmla="*/ 2147483646 h 19121"/>
                <a:gd name="T48" fmla="*/ 2147483646 w 21652"/>
                <a:gd name="T49" fmla="*/ 2147483646 h 19121"/>
                <a:gd name="T50" fmla="*/ 2147483646 w 21652"/>
                <a:gd name="T51" fmla="*/ 2147483646 h 19121"/>
                <a:gd name="T52" fmla="*/ 2147483646 w 21652"/>
                <a:gd name="T53" fmla="*/ 2147483646 h 19121"/>
                <a:gd name="T54" fmla="*/ 2147483646 w 21652"/>
                <a:gd name="T55" fmla="*/ 2147483646 h 19121"/>
                <a:gd name="T56" fmla="*/ 2147483646 w 21652"/>
                <a:gd name="T57" fmla="*/ 2147483646 h 19121"/>
                <a:gd name="T58" fmla="*/ 2147483646 w 21652"/>
                <a:gd name="T59" fmla="*/ 2147483646 h 19121"/>
                <a:gd name="T60" fmla="*/ 2147483646 w 21652"/>
                <a:gd name="T61" fmla="*/ 2147483646 h 19121"/>
                <a:gd name="T62" fmla="*/ 2147483646 w 21652"/>
                <a:gd name="T63" fmla="*/ 2147483646 h 19121"/>
                <a:gd name="T64" fmla="*/ 2147483646 w 21652"/>
                <a:gd name="T65" fmla="*/ 2147483646 h 19121"/>
                <a:gd name="T66" fmla="*/ 2147483646 w 21652"/>
                <a:gd name="T67" fmla="*/ 2147483646 h 19121"/>
                <a:gd name="T68" fmla="*/ 2147483646 w 21652"/>
                <a:gd name="T69" fmla="*/ 2147483646 h 19121"/>
                <a:gd name="T70" fmla="*/ 2147483646 w 21652"/>
                <a:gd name="T71" fmla="*/ 2147483646 h 19121"/>
                <a:gd name="T72" fmla="*/ 2147483646 w 21652"/>
                <a:gd name="T73" fmla="*/ 2147483646 h 19121"/>
                <a:gd name="T74" fmla="*/ 2147483646 w 21652"/>
                <a:gd name="T75" fmla="*/ 2147483646 h 19121"/>
                <a:gd name="T76" fmla="*/ 2147483646 w 21652"/>
                <a:gd name="T77" fmla="*/ 2147483646 h 19121"/>
                <a:gd name="T78" fmla="*/ 2147483646 w 21652"/>
                <a:gd name="T79" fmla="*/ 2147483646 h 19121"/>
                <a:gd name="T80" fmla="*/ 2147483646 w 21652"/>
                <a:gd name="T81" fmla="*/ 2147483646 h 19121"/>
                <a:gd name="T82" fmla="*/ 2147483646 w 21652"/>
                <a:gd name="T83" fmla="*/ 2147483646 h 19121"/>
                <a:gd name="T84" fmla="*/ 2147483646 w 21652"/>
                <a:gd name="T85" fmla="*/ 2147483646 h 19121"/>
                <a:gd name="T86" fmla="*/ 2147483646 w 21652"/>
                <a:gd name="T87" fmla="*/ 2147483646 h 19121"/>
                <a:gd name="T88" fmla="*/ 2147483646 w 21652"/>
                <a:gd name="T89" fmla="*/ 2147483646 h 19121"/>
                <a:gd name="T90" fmla="*/ 2147483646 w 21652"/>
                <a:gd name="T91" fmla="*/ 2147483646 h 19121"/>
                <a:gd name="T92" fmla="*/ 2147483646 w 21652"/>
                <a:gd name="T93" fmla="*/ 2147483646 h 191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1652" h="19121" extrusionOk="0">
                  <a:moveTo>
                    <a:pt x="6409" y="0"/>
                  </a:moveTo>
                  <a:cubicBezTo>
                    <a:pt x="6239" y="0"/>
                    <a:pt x="6079" y="21"/>
                    <a:pt x="5931" y="65"/>
                  </a:cubicBezTo>
                  <a:cubicBezTo>
                    <a:pt x="5023" y="339"/>
                    <a:pt x="3532" y="4742"/>
                    <a:pt x="3349" y="5425"/>
                  </a:cubicBezTo>
                  <a:cubicBezTo>
                    <a:pt x="3315" y="5550"/>
                    <a:pt x="3708" y="6043"/>
                    <a:pt x="3792" y="6127"/>
                  </a:cubicBezTo>
                  <a:cubicBezTo>
                    <a:pt x="4113" y="6445"/>
                    <a:pt x="4519" y="6715"/>
                    <a:pt x="4856" y="7023"/>
                  </a:cubicBezTo>
                  <a:cubicBezTo>
                    <a:pt x="5658" y="7749"/>
                    <a:pt x="6580" y="8337"/>
                    <a:pt x="7573" y="8757"/>
                  </a:cubicBezTo>
                  <a:cubicBezTo>
                    <a:pt x="7874" y="8885"/>
                    <a:pt x="8233" y="9057"/>
                    <a:pt x="8273" y="9385"/>
                  </a:cubicBezTo>
                  <a:cubicBezTo>
                    <a:pt x="8300" y="9645"/>
                    <a:pt x="8087" y="9889"/>
                    <a:pt x="7837" y="9963"/>
                  </a:cubicBezTo>
                  <a:cubicBezTo>
                    <a:pt x="7751" y="9989"/>
                    <a:pt x="7664" y="10000"/>
                    <a:pt x="7576" y="10000"/>
                  </a:cubicBezTo>
                  <a:cubicBezTo>
                    <a:pt x="7404" y="10000"/>
                    <a:pt x="7230" y="9957"/>
                    <a:pt x="7066" y="9899"/>
                  </a:cubicBezTo>
                  <a:cubicBezTo>
                    <a:pt x="6422" y="9669"/>
                    <a:pt x="5971" y="9223"/>
                    <a:pt x="5522" y="8730"/>
                  </a:cubicBezTo>
                  <a:cubicBezTo>
                    <a:pt x="4617" y="7732"/>
                    <a:pt x="2443" y="7100"/>
                    <a:pt x="2443" y="7100"/>
                  </a:cubicBezTo>
                  <a:cubicBezTo>
                    <a:pt x="2443" y="7100"/>
                    <a:pt x="1322" y="8050"/>
                    <a:pt x="1521" y="10453"/>
                  </a:cubicBezTo>
                  <a:cubicBezTo>
                    <a:pt x="1521" y="10453"/>
                    <a:pt x="3234" y="10990"/>
                    <a:pt x="4901" y="12261"/>
                  </a:cubicBezTo>
                  <a:cubicBezTo>
                    <a:pt x="5550" y="12757"/>
                    <a:pt x="6327" y="13272"/>
                    <a:pt x="6807" y="13950"/>
                  </a:cubicBezTo>
                  <a:cubicBezTo>
                    <a:pt x="6932" y="14130"/>
                    <a:pt x="7091" y="14420"/>
                    <a:pt x="6958" y="14643"/>
                  </a:cubicBezTo>
                  <a:cubicBezTo>
                    <a:pt x="6887" y="14763"/>
                    <a:pt x="6767" y="14808"/>
                    <a:pt x="6631" y="14808"/>
                  </a:cubicBezTo>
                  <a:cubicBezTo>
                    <a:pt x="6363" y="14808"/>
                    <a:pt x="6031" y="14636"/>
                    <a:pt x="5870" y="14521"/>
                  </a:cubicBezTo>
                  <a:cubicBezTo>
                    <a:pt x="5559" y="14302"/>
                    <a:pt x="5319" y="13997"/>
                    <a:pt x="5063" y="13714"/>
                  </a:cubicBezTo>
                  <a:cubicBezTo>
                    <a:pt x="4435" y="13032"/>
                    <a:pt x="3809" y="12450"/>
                    <a:pt x="2967" y="12058"/>
                  </a:cubicBezTo>
                  <a:cubicBezTo>
                    <a:pt x="2491" y="11835"/>
                    <a:pt x="1997" y="11645"/>
                    <a:pt x="1498" y="11494"/>
                  </a:cubicBezTo>
                  <a:cubicBezTo>
                    <a:pt x="1498" y="11494"/>
                    <a:pt x="1" y="14474"/>
                    <a:pt x="1812" y="17107"/>
                  </a:cubicBezTo>
                  <a:cubicBezTo>
                    <a:pt x="2362" y="17907"/>
                    <a:pt x="3238" y="18611"/>
                    <a:pt x="4276" y="19121"/>
                  </a:cubicBezTo>
                  <a:lnTo>
                    <a:pt x="11051" y="19121"/>
                  </a:lnTo>
                  <a:cubicBezTo>
                    <a:pt x="11288" y="18972"/>
                    <a:pt x="11517" y="18807"/>
                    <a:pt x="11737" y="18614"/>
                  </a:cubicBezTo>
                  <a:cubicBezTo>
                    <a:pt x="11727" y="17874"/>
                    <a:pt x="11700" y="17137"/>
                    <a:pt x="11649" y="16401"/>
                  </a:cubicBezTo>
                  <a:cubicBezTo>
                    <a:pt x="10765" y="16939"/>
                    <a:pt x="9535" y="17259"/>
                    <a:pt x="8334" y="17259"/>
                  </a:cubicBezTo>
                  <a:cubicBezTo>
                    <a:pt x="6990" y="17259"/>
                    <a:pt x="5682" y="16859"/>
                    <a:pt x="4934" y="15920"/>
                  </a:cubicBezTo>
                  <a:cubicBezTo>
                    <a:pt x="4917" y="15898"/>
                    <a:pt x="4927" y="15832"/>
                    <a:pt x="4954" y="15832"/>
                  </a:cubicBezTo>
                  <a:cubicBezTo>
                    <a:pt x="4959" y="15832"/>
                    <a:pt x="4965" y="15834"/>
                    <a:pt x="4971" y="15839"/>
                  </a:cubicBezTo>
                  <a:cubicBezTo>
                    <a:pt x="5817" y="16547"/>
                    <a:pt x="7042" y="16889"/>
                    <a:pt x="8275" y="16889"/>
                  </a:cubicBezTo>
                  <a:cubicBezTo>
                    <a:pt x="9498" y="16889"/>
                    <a:pt x="10728" y="16553"/>
                    <a:pt x="11605" y="15903"/>
                  </a:cubicBezTo>
                  <a:cubicBezTo>
                    <a:pt x="11544" y="15225"/>
                    <a:pt x="11473" y="14545"/>
                    <a:pt x="11375" y="13869"/>
                  </a:cubicBezTo>
                  <a:cubicBezTo>
                    <a:pt x="11369" y="13822"/>
                    <a:pt x="11358" y="13774"/>
                    <a:pt x="11349" y="13727"/>
                  </a:cubicBezTo>
                  <a:cubicBezTo>
                    <a:pt x="11343" y="13727"/>
                    <a:pt x="11337" y="13727"/>
                    <a:pt x="11332" y="13727"/>
                  </a:cubicBezTo>
                  <a:cubicBezTo>
                    <a:pt x="10266" y="13727"/>
                    <a:pt x="9201" y="13421"/>
                    <a:pt x="8250" y="12947"/>
                  </a:cubicBezTo>
                  <a:cubicBezTo>
                    <a:pt x="7111" y="12383"/>
                    <a:pt x="6364" y="11430"/>
                    <a:pt x="5525" y="10510"/>
                  </a:cubicBezTo>
                  <a:cubicBezTo>
                    <a:pt x="5506" y="10488"/>
                    <a:pt x="5514" y="10424"/>
                    <a:pt x="5541" y="10424"/>
                  </a:cubicBezTo>
                  <a:cubicBezTo>
                    <a:pt x="5546" y="10424"/>
                    <a:pt x="5553" y="10427"/>
                    <a:pt x="5559" y="10433"/>
                  </a:cubicBezTo>
                  <a:cubicBezTo>
                    <a:pt x="6300" y="11071"/>
                    <a:pt x="6962" y="11795"/>
                    <a:pt x="7796" y="12315"/>
                  </a:cubicBezTo>
                  <a:cubicBezTo>
                    <a:pt x="8772" y="12925"/>
                    <a:pt x="10064" y="13336"/>
                    <a:pt x="11253" y="13336"/>
                  </a:cubicBezTo>
                  <a:cubicBezTo>
                    <a:pt x="11262" y="13336"/>
                    <a:pt x="11271" y="13336"/>
                    <a:pt x="11280" y="13336"/>
                  </a:cubicBezTo>
                  <a:cubicBezTo>
                    <a:pt x="11004" y="11632"/>
                    <a:pt x="10591" y="9946"/>
                    <a:pt x="10044" y="8304"/>
                  </a:cubicBezTo>
                  <a:cubicBezTo>
                    <a:pt x="9013" y="6678"/>
                    <a:pt x="7529" y="5448"/>
                    <a:pt x="5955" y="4319"/>
                  </a:cubicBezTo>
                  <a:cubicBezTo>
                    <a:pt x="5924" y="4298"/>
                    <a:pt x="5916" y="4188"/>
                    <a:pt x="5960" y="4188"/>
                  </a:cubicBezTo>
                  <a:cubicBezTo>
                    <a:pt x="5965" y="4188"/>
                    <a:pt x="5970" y="4189"/>
                    <a:pt x="5976" y="4191"/>
                  </a:cubicBezTo>
                  <a:cubicBezTo>
                    <a:pt x="7219" y="4742"/>
                    <a:pt x="8259" y="5712"/>
                    <a:pt x="9223" y="6651"/>
                  </a:cubicBezTo>
                  <a:cubicBezTo>
                    <a:pt x="9317" y="6743"/>
                    <a:pt x="9439" y="6854"/>
                    <a:pt x="9571" y="6979"/>
                  </a:cubicBezTo>
                  <a:cubicBezTo>
                    <a:pt x="8824" y="5043"/>
                    <a:pt x="7891" y="3184"/>
                    <a:pt x="6749" y="1457"/>
                  </a:cubicBezTo>
                  <a:cubicBezTo>
                    <a:pt x="6728" y="1425"/>
                    <a:pt x="6746" y="1356"/>
                    <a:pt x="6775" y="1356"/>
                  </a:cubicBezTo>
                  <a:cubicBezTo>
                    <a:pt x="6782" y="1356"/>
                    <a:pt x="6791" y="1361"/>
                    <a:pt x="6800" y="1373"/>
                  </a:cubicBezTo>
                  <a:cubicBezTo>
                    <a:pt x="7969" y="2927"/>
                    <a:pt x="8949" y="4573"/>
                    <a:pt x="9750" y="6300"/>
                  </a:cubicBezTo>
                  <a:cubicBezTo>
                    <a:pt x="9821" y="5049"/>
                    <a:pt x="9770" y="3809"/>
                    <a:pt x="9635" y="2555"/>
                  </a:cubicBezTo>
                  <a:cubicBezTo>
                    <a:pt x="9633" y="2530"/>
                    <a:pt x="9654" y="2498"/>
                    <a:pt x="9673" y="2498"/>
                  </a:cubicBezTo>
                  <a:cubicBezTo>
                    <a:pt x="9682" y="2498"/>
                    <a:pt x="9690" y="2505"/>
                    <a:pt x="9696" y="2521"/>
                  </a:cubicBezTo>
                  <a:cubicBezTo>
                    <a:pt x="10078" y="3989"/>
                    <a:pt x="10189" y="5448"/>
                    <a:pt x="10054" y="6952"/>
                  </a:cubicBezTo>
                  <a:cubicBezTo>
                    <a:pt x="10740" y="8543"/>
                    <a:pt x="11263" y="10203"/>
                    <a:pt x="11636" y="11920"/>
                  </a:cubicBezTo>
                  <a:cubicBezTo>
                    <a:pt x="13180" y="11233"/>
                    <a:pt x="14616" y="9581"/>
                    <a:pt x="15028" y="7980"/>
                  </a:cubicBezTo>
                  <a:cubicBezTo>
                    <a:pt x="15035" y="7949"/>
                    <a:pt x="15052" y="7937"/>
                    <a:pt x="15070" y="7937"/>
                  </a:cubicBezTo>
                  <a:cubicBezTo>
                    <a:pt x="15096" y="7937"/>
                    <a:pt x="15124" y="7964"/>
                    <a:pt x="15126" y="8000"/>
                  </a:cubicBezTo>
                  <a:cubicBezTo>
                    <a:pt x="15258" y="9703"/>
                    <a:pt x="13203" y="11662"/>
                    <a:pt x="11706" y="12261"/>
                  </a:cubicBezTo>
                  <a:cubicBezTo>
                    <a:pt x="11754" y="12504"/>
                    <a:pt x="11811" y="12748"/>
                    <a:pt x="11855" y="12991"/>
                  </a:cubicBezTo>
                  <a:cubicBezTo>
                    <a:pt x="11987" y="13744"/>
                    <a:pt x="12085" y="14501"/>
                    <a:pt x="12163" y="15262"/>
                  </a:cubicBezTo>
                  <a:cubicBezTo>
                    <a:pt x="12762" y="15733"/>
                    <a:pt x="13558" y="15934"/>
                    <a:pt x="14397" y="15934"/>
                  </a:cubicBezTo>
                  <a:cubicBezTo>
                    <a:pt x="15909" y="15934"/>
                    <a:pt x="17558" y="15282"/>
                    <a:pt x="18438" y="14393"/>
                  </a:cubicBezTo>
                  <a:cubicBezTo>
                    <a:pt x="18443" y="14388"/>
                    <a:pt x="18448" y="14386"/>
                    <a:pt x="18452" y="14386"/>
                  </a:cubicBezTo>
                  <a:cubicBezTo>
                    <a:pt x="18476" y="14386"/>
                    <a:pt x="18483" y="14451"/>
                    <a:pt x="18472" y="14471"/>
                  </a:cubicBezTo>
                  <a:cubicBezTo>
                    <a:pt x="17614" y="15674"/>
                    <a:pt x="16032" y="16204"/>
                    <a:pt x="14589" y="16262"/>
                  </a:cubicBezTo>
                  <a:cubicBezTo>
                    <a:pt x="14517" y="16265"/>
                    <a:pt x="14426" y="16267"/>
                    <a:pt x="14321" y="16267"/>
                  </a:cubicBezTo>
                  <a:cubicBezTo>
                    <a:pt x="13764" y="16267"/>
                    <a:pt x="12809" y="16206"/>
                    <a:pt x="12227" y="15911"/>
                  </a:cubicBezTo>
                  <a:cubicBezTo>
                    <a:pt x="12305" y="16820"/>
                    <a:pt x="12352" y="17735"/>
                    <a:pt x="12362" y="18648"/>
                  </a:cubicBezTo>
                  <a:lnTo>
                    <a:pt x="12362" y="18681"/>
                  </a:lnTo>
                  <a:cubicBezTo>
                    <a:pt x="12683" y="18820"/>
                    <a:pt x="13153" y="18993"/>
                    <a:pt x="13707" y="19121"/>
                  </a:cubicBezTo>
                  <a:lnTo>
                    <a:pt x="16471" y="19121"/>
                  </a:lnTo>
                  <a:cubicBezTo>
                    <a:pt x="16830" y="19019"/>
                    <a:pt x="17184" y="18871"/>
                    <a:pt x="17525" y="18658"/>
                  </a:cubicBezTo>
                  <a:cubicBezTo>
                    <a:pt x="20618" y="16701"/>
                    <a:pt x="21652" y="12261"/>
                    <a:pt x="18519" y="9504"/>
                  </a:cubicBezTo>
                  <a:cubicBezTo>
                    <a:pt x="18431" y="11051"/>
                    <a:pt x="16542" y="13258"/>
                    <a:pt x="15758" y="13440"/>
                  </a:cubicBezTo>
                  <a:cubicBezTo>
                    <a:pt x="15564" y="13486"/>
                    <a:pt x="15392" y="13507"/>
                    <a:pt x="15246" y="13507"/>
                  </a:cubicBezTo>
                  <a:cubicBezTo>
                    <a:pt x="14540" y="13507"/>
                    <a:pt x="14413" y="13008"/>
                    <a:pt x="15126" y="12261"/>
                  </a:cubicBezTo>
                  <a:cubicBezTo>
                    <a:pt x="15988" y="11358"/>
                    <a:pt x="16319" y="11166"/>
                    <a:pt x="17194" y="9993"/>
                  </a:cubicBezTo>
                  <a:cubicBezTo>
                    <a:pt x="17971" y="8956"/>
                    <a:pt x="17999" y="8006"/>
                    <a:pt x="17999" y="8006"/>
                  </a:cubicBezTo>
                  <a:lnTo>
                    <a:pt x="14312" y="5019"/>
                  </a:lnTo>
                  <a:cubicBezTo>
                    <a:pt x="14311" y="5019"/>
                    <a:pt x="14310" y="5018"/>
                    <a:pt x="14309" y="5018"/>
                  </a:cubicBezTo>
                  <a:cubicBezTo>
                    <a:pt x="14234" y="5018"/>
                    <a:pt x="13615" y="6061"/>
                    <a:pt x="13589" y="6138"/>
                  </a:cubicBezTo>
                  <a:cubicBezTo>
                    <a:pt x="13392" y="6776"/>
                    <a:pt x="13339" y="7412"/>
                    <a:pt x="12893" y="7949"/>
                  </a:cubicBezTo>
                  <a:cubicBezTo>
                    <a:pt x="12781" y="8087"/>
                    <a:pt x="12639" y="8216"/>
                    <a:pt x="12467" y="8259"/>
                  </a:cubicBezTo>
                  <a:cubicBezTo>
                    <a:pt x="12428" y="8270"/>
                    <a:pt x="12386" y="8276"/>
                    <a:pt x="12345" y="8276"/>
                  </a:cubicBezTo>
                  <a:cubicBezTo>
                    <a:pt x="12204" y="8276"/>
                    <a:pt x="12063" y="8213"/>
                    <a:pt x="11997" y="8091"/>
                  </a:cubicBezTo>
                  <a:cubicBezTo>
                    <a:pt x="11943" y="7989"/>
                    <a:pt x="11950" y="7868"/>
                    <a:pt x="11963" y="7753"/>
                  </a:cubicBezTo>
                  <a:cubicBezTo>
                    <a:pt x="12038" y="7135"/>
                    <a:pt x="12328" y="6567"/>
                    <a:pt x="12619" y="6016"/>
                  </a:cubicBezTo>
                  <a:cubicBezTo>
                    <a:pt x="12683" y="5898"/>
                    <a:pt x="13606" y="4452"/>
                    <a:pt x="13585" y="4431"/>
                  </a:cubicBezTo>
                  <a:cubicBezTo>
                    <a:pt x="13573" y="4418"/>
                    <a:pt x="8900" y="0"/>
                    <a:pt x="6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12" name="Google Shape;612;p15">
              <a:extLst>
                <a:ext uri="{FF2B5EF4-FFF2-40B4-BE49-F238E27FC236}">
                  <a16:creationId xmlns:a16="http://schemas.microsoft.com/office/drawing/2014/main" id="{C01E6A4A-E5C4-4F3E-98F7-6D284BCDEF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3935" y="3441390"/>
              <a:ext cx="1002925" cy="1428050"/>
              <a:chOff x="7747643" y="3663208"/>
              <a:chExt cx="653031" cy="929902"/>
            </a:xfrm>
          </p:grpSpPr>
          <p:sp>
            <p:nvSpPr>
              <p:cNvPr id="28" name="Google Shape;613;p15">
                <a:extLst>
                  <a:ext uri="{FF2B5EF4-FFF2-40B4-BE49-F238E27FC236}">
                    <a16:creationId xmlns:a16="http://schemas.microsoft.com/office/drawing/2014/main" id="{35F382B7-BAE0-445B-83D2-7F6E2B2B6C58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7806375" y="3693931"/>
                <a:ext cx="304296" cy="497329"/>
              </a:xfrm>
              <a:custGeom>
                <a:avLst/>
                <a:gdLst>
                  <a:gd name="T0" fmla="*/ 2147483646 w 8481"/>
                  <a:gd name="T1" fmla="*/ 0 h 13861"/>
                  <a:gd name="T2" fmla="*/ 2147483646 w 8481"/>
                  <a:gd name="T3" fmla="*/ 2147483646 h 13861"/>
                  <a:gd name="T4" fmla="*/ 2147483646 w 8481"/>
                  <a:gd name="T5" fmla="*/ 2147483646 h 13861"/>
                  <a:gd name="T6" fmla="*/ 2147483646 w 8481"/>
                  <a:gd name="T7" fmla="*/ 2147483646 h 13861"/>
                  <a:gd name="T8" fmla="*/ 2147483646 w 8481"/>
                  <a:gd name="T9" fmla="*/ 2147483646 h 13861"/>
                  <a:gd name="T10" fmla="*/ 2147483646 w 8481"/>
                  <a:gd name="T11" fmla="*/ 2147483646 h 13861"/>
                  <a:gd name="T12" fmla="*/ 2147483646 w 8481"/>
                  <a:gd name="T13" fmla="*/ 2147483646 h 13861"/>
                  <a:gd name="T14" fmla="*/ 2147483646 w 8481"/>
                  <a:gd name="T15" fmla="*/ 2147483646 h 13861"/>
                  <a:gd name="T16" fmla="*/ 2147483646 w 8481"/>
                  <a:gd name="T17" fmla="*/ 2147483646 h 13861"/>
                  <a:gd name="T18" fmla="*/ 2147483646 w 8481"/>
                  <a:gd name="T19" fmla="*/ 2147483646 h 13861"/>
                  <a:gd name="T20" fmla="*/ 2147483646 w 8481"/>
                  <a:gd name="T21" fmla="*/ 2147483646 h 13861"/>
                  <a:gd name="T22" fmla="*/ 2147483646 w 8481"/>
                  <a:gd name="T23" fmla="*/ 2147483646 h 13861"/>
                  <a:gd name="T24" fmla="*/ 2147483646 w 8481"/>
                  <a:gd name="T25" fmla="*/ 2147483646 h 13861"/>
                  <a:gd name="T26" fmla="*/ 2147483646 w 8481"/>
                  <a:gd name="T27" fmla="*/ 2147483646 h 13861"/>
                  <a:gd name="T28" fmla="*/ 2147483646 w 8481"/>
                  <a:gd name="T29" fmla="*/ 2147483646 h 13861"/>
                  <a:gd name="T30" fmla="*/ 2147483646 w 8481"/>
                  <a:gd name="T31" fmla="*/ 2147483646 h 13861"/>
                  <a:gd name="T32" fmla="*/ 2147483646 w 8481"/>
                  <a:gd name="T33" fmla="*/ 0 h 138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81" h="13861" extrusionOk="0">
                    <a:moveTo>
                      <a:pt x="3648" y="0"/>
                    </a:moveTo>
                    <a:cubicBezTo>
                      <a:pt x="1362" y="0"/>
                      <a:pt x="655" y="3349"/>
                      <a:pt x="397" y="5065"/>
                    </a:cubicBezTo>
                    <a:cubicBezTo>
                      <a:pt x="1" y="7692"/>
                      <a:pt x="497" y="10926"/>
                      <a:pt x="2303" y="12966"/>
                    </a:cubicBezTo>
                    <a:cubicBezTo>
                      <a:pt x="2324" y="12989"/>
                      <a:pt x="2343" y="12998"/>
                      <a:pt x="2359" y="12998"/>
                    </a:cubicBezTo>
                    <a:cubicBezTo>
                      <a:pt x="2415" y="12998"/>
                      <a:pt x="2443" y="12889"/>
                      <a:pt x="2402" y="12829"/>
                    </a:cubicBezTo>
                    <a:cubicBezTo>
                      <a:pt x="1104" y="10935"/>
                      <a:pt x="516" y="8119"/>
                      <a:pt x="739" y="5855"/>
                    </a:cubicBezTo>
                    <a:cubicBezTo>
                      <a:pt x="845" y="4782"/>
                      <a:pt x="1029" y="3638"/>
                      <a:pt x="1396" y="2619"/>
                    </a:cubicBezTo>
                    <a:cubicBezTo>
                      <a:pt x="1805" y="1485"/>
                      <a:pt x="2776" y="468"/>
                      <a:pt x="3851" y="468"/>
                    </a:cubicBezTo>
                    <a:cubicBezTo>
                      <a:pt x="4306" y="468"/>
                      <a:pt x="4780" y="651"/>
                      <a:pt x="5238" y="1083"/>
                    </a:cubicBezTo>
                    <a:cubicBezTo>
                      <a:pt x="8480" y="4148"/>
                      <a:pt x="8307" y="10146"/>
                      <a:pt x="6221" y="13747"/>
                    </a:cubicBezTo>
                    <a:cubicBezTo>
                      <a:pt x="6203" y="13779"/>
                      <a:pt x="6220" y="13861"/>
                      <a:pt x="6258" y="13861"/>
                    </a:cubicBezTo>
                    <a:cubicBezTo>
                      <a:pt x="6266" y="13861"/>
                      <a:pt x="6275" y="13857"/>
                      <a:pt x="6284" y="13849"/>
                    </a:cubicBezTo>
                    <a:cubicBezTo>
                      <a:pt x="7100" y="13136"/>
                      <a:pt x="7477" y="11782"/>
                      <a:pt x="7700" y="10771"/>
                    </a:cubicBezTo>
                    <a:cubicBezTo>
                      <a:pt x="8024" y="9291"/>
                      <a:pt x="8040" y="7731"/>
                      <a:pt x="7910" y="6226"/>
                    </a:cubicBezTo>
                    <a:cubicBezTo>
                      <a:pt x="7781" y="4724"/>
                      <a:pt x="7388" y="3315"/>
                      <a:pt x="6536" y="2061"/>
                    </a:cubicBezTo>
                    <a:cubicBezTo>
                      <a:pt x="5963" y="1219"/>
                      <a:pt x="5176" y="236"/>
                      <a:pt x="4108" y="43"/>
                    </a:cubicBezTo>
                    <a:cubicBezTo>
                      <a:pt x="3948" y="14"/>
                      <a:pt x="3795" y="0"/>
                      <a:pt x="364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614;p15">
                <a:extLst>
                  <a:ext uri="{FF2B5EF4-FFF2-40B4-BE49-F238E27FC236}">
                    <a16:creationId xmlns:a16="http://schemas.microsoft.com/office/drawing/2014/main" id="{9E30CD24-9EC8-4025-BE75-3FE69EC2619A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110388" y="3818350"/>
                <a:ext cx="250261" cy="344517"/>
              </a:xfrm>
              <a:custGeom>
                <a:avLst/>
                <a:gdLst>
                  <a:gd name="T0" fmla="*/ 2147483646 w 6975"/>
                  <a:gd name="T1" fmla="*/ 0 h 9602"/>
                  <a:gd name="T2" fmla="*/ 2147483646 w 6975"/>
                  <a:gd name="T3" fmla="*/ 2147483646 h 9602"/>
                  <a:gd name="T4" fmla="*/ 2147483646 w 6975"/>
                  <a:gd name="T5" fmla="*/ 2147483646 h 9602"/>
                  <a:gd name="T6" fmla="*/ 2147483646 w 6975"/>
                  <a:gd name="T7" fmla="*/ 2147483646 h 9602"/>
                  <a:gd name="T8" fmla="*/ 2147483646 w 6975"/>
                  <a:gd name="T9" fmla="*/ 2147483646 h 9602"/>
                  <a:gd name="T10" fmla="*/ 2147483646 w 6975"/>
                  <a:gd name="T11" fmla="*/ 2147483646 h 9602"/>
                  <a:gd name="T12" fmla="*/ 2147483646 w 6975"/>
                  <a:gd name="T13" fmla="*/ 2147483646 h 9602"/>
                  <a:gd name="T14" fmla="*/ 2147483646 w 6975"/>
                  <a:gd name="T15" fmla="*/ 2147483646 h 9602"/>
                  <a:gd name="T16" fmla="*/ 2147483646 w 6975"/>
                  <a:gd name="T17" fmla="*/ 2147483646 h 9602"/>
                  <a:gd name="T18" fmla="*/ 2147483646 w 6975"/>
                  <a:gd name="T19" fmla="*/ 2147483646 h 9602"/>
                  <a:gd name="T20" fmla="*/ 2147483646 w 6975"/>
                  <a:gd name="T21" fmla="*/ 2147483646 h 9602"/>
                  <a:gd name="T22" fmla="*/ 2147483646 w 6975"/>
                  <a:gd name="T23" fmla="*/ 2147483646 h 9602"/>
                  <a:gd name="T24" fmla="*/ 2147483646 w 6975"/>
                  <a:gd name="T25" fmla="*/ 2147483646 h 9602"/>
                  <a:gd name="T26" fmla="*/ 2147483646 w 6975"/>
                  <a:gd name="T27" fmla="*/ 2147483646 h 9602"/>
                  <a:gd name="T28" fmla="*/ 2147483646 w 6975"/>
                  <a:gd name="T29" fmla="*/ 2147483646 h 9602"/>
                  <a:gd name="T30" fmla="*/ 2147483646 w 6975"/>
                  <a:gd name="T31" fmla="*/ 0 h 96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975" h="9602" extrusionOk="0">
                    <a:moveTo>
                      <a:pt x="4905" y="0"/>
                    </a:moveTo>
                    <a:cubicBezTo>
                      <a:pt x="4293" y="0"/>
                      <a:pt x="3627" y="178"/>
                      <a:pt x="3106" y="353"/>
                    </a:cubicBezTo>
                    <a:cubicBezTo>
                      <a:pt x="2216" y="651"/>
                      <a:pt x="1506" y="1180"/>
                      <a:pt x="817" y="1806"/>
                    </a:cubicBezTo>
                    <a:cubicBezTo>
                      <a:pt x="456" y="2134"/>
                      <a:pt x="15" y="2480"/>
                      <a:pt x="2" y="3000"/>
                    </a:cubicBezTo>
                    <a:cubicBezTo>
                      <a:pt x="1" y="3030"/>
                      <a:pt x="30" y="3088"/>
                      <a:pt x="60" y="3088"/>
                    </a:cubicBezTo>
                    <a:cubicBezTo>
                      <a:pt x="71" y="3088"/>
                      <a:pt x="82" y="3080"/>
                      <a:pt x="91" y="3061"/>
                    </a:cubicBezTo>
                    <a:cubicBezTo>
                      <a:pt x="528" y="2164"/>
                      <a:pt x="1796" y="1266"/>
                      <a:pt x="2662" y="871"/>
                    </a:cubicBezTo>
                    <a:cubicBezTo>
                      <a:pt x="3231" y="611"/>
                      <a:pt x="4166" y="298"/>
                      <a:pt x="4923" y="298"/>
                    </a:cubicBezTo>
                    <a:cubicBezTo>
                      <a:pt x="5102" y="298"/>
                      <a:pt x="5271" y="315"/>
                      <a:pt x="5423" y="355"/>
                    </a:cubicBezTo>
                    <a:cubicBezTo>
                      <a:pt x="6423" y="617"/>
                      <a:pt x="6324" y="1902"/>
                      <a:pt x="6198" y="2661"/>
                    </a:cubicBezTo>
                    <a:cubicBezTo>
                      <a:pt x="5720" y="5533"/>
                      <a:pt x="2938" y="8291"/>
                      <a:pt x="300" y="9339"/>
                    </a:cubicBezTo>
                    <a:cubicBezTo>
                      <a:pt x="158" y="9394"/>
                      <a:pt x="290" y="9602"/>
                      <a:pt x="416" y="9602"/>
                    </a:cubicBezTo>
                    <a:cubicBezTo>
                      <a:pt x="426" y="9602"/>
                      <a:pt x="435" y="9601"/>
                      <a:pt x="444" y="9598"/>
                    </a:cubicBezTo>
                    <a:cubicBezTo>
                      <a:pt x="2409" y="9079"/>
                      <a:pt x="4101" y="7276"/>
                      <a:pt x="5304" y="5729"/>
                    </a:cubicBezTo>
                    <a:cubicBezTo>
                      <a:pt x="6225" y="4545"/>
                      <a:pt x="6974" y="2598"/>
                      <a:pt x="6537" y="1081"/>
                    </a:cubicBezTo>
                    <a:cubicBezTo>
                      <a:pt x="6298" y="256"/>
                      <a:pt x="5640" y="0"/>
                      <a:pt x="490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615;p15">
                <a:extLst>
                  <a:ext uri="{FF2B5EF4-FFF2-40B4-BE49-F238E27FC236}">
                    <a16:creationId xmlns:a16="http://schemas.microsoft.com/office/drawing/2014/main" id="{3F96CF16-1D33-4D1B-BFC5-CA2CEFB8A129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79654" y="3845787"/>
                <a:ext cx="224894" cy="135589"/>
              </a:xfrm>
              <a:custGeom>
                <a:avLst/>
                <a:gdLst>
                  <a:gd name="T0" fmla="*/ 2147483646 w 6268"/>
                  <a:gd name="T1" fmla="*/ 2147483646 h 3779"/>
                  <a:gd name="T2" fmla="*/ 2147483646 w 6268"/>
                  <a:gd name="T3" fmla="*/ 2147483646 h 3779"/>
                  <a:gd name="T4" fmla="*/ 2147483646 w 6268"/>
                  <a:gd name="T5" fmla="*/ 2147483646 h 3779"/>
                  <a:gd name="T6" fmla="*/ 2147483646 w 6268"/>
                  <a:gd name="T7" fmla="*/ 2147483646 h 3779"/>
                  <a:gd name="T8" fmla="*/ 2147483646 w 6268"/>
                  <a:gd name="T9" fmla="*/ 2147483646 h 3779"/>
                  <a:gd name="T10" fmla="*/ 2147483646 w 6268"/>
                  <a:gd name="T11" fmla="*/ 2147483646 h 3779"/>
                  <a:gd name="T12" fmla="*/ 2147483646 w 6268"/>
                  <a:gd name="T13" fmla="*/ 2147483646 h 37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68" h="3779" extrusionOk="0">
                    <a:moveTo>
                      <a:pt x="5968" y="1"/>
                    </a:moveTo>
                    <a:cubicBezTo>
                      <a:pt x="3701" y="1"/>
                      <a:pt x="1345" y="1876"/>
                      <a:pt x="59" y="3561"/>
                    </a:cubicBezTo>
                    <a:cubicBezTo>
                      <a:pt x="0" y="3637"/>
                      <a:pt x="92" y="3778"/>
                      <a:pt x="175" y="3778"/>
                    </a:cubicBezTo>
                    <a:cubicBezTo>
                      <a:pt x="196" y="3778"/>
                      <a:pt x="217" y="3769"/>
                      <a:pt x="234" y="3748"/>
                    </a:cubicBezTo>
                    <a:cubicBezTo>
                      <a:pt x="1755" y="1877"/>
                      <a:pt x="3850" y="538"/>
                      <a:pt x="6231" y="96"/>
                    </a:cubicBezTo>
                    <a:cubicBezTo>
                      <a:pt x="6262" y="90"/>
                      <a:pt x="6268" y="12"/>
                      <a:pt x="6232" y="9"/>
                    </a:cubicBezTo>
                    <a:cubicBezTo>
                      <a:pt x="6144" y="4"/>
                      <a:pt x="6056" y="1"/>
                      <a:pt x="596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616;p15">
                <a:extLst>
                  <a:ext uri="{FF2B5EF4-FFF2-40B4-BE49-F238E27FC236}">
                    <a16:creationId xmlns:a16="http://schemas.microsoft.com/office/drawing/2014/main" id="{1F15D179-C2CC-45F2-92D5-86627274E444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60083" y="3847339"/>
                <a:ext cx="276417" cy="285602"/>
              </a:xfrm>
              <a:custGeom>
                <a:avLst/>
                <a:gdLst>
                  <a:gd name="T0" fmla="*/ 2147483646 w 7704"/>
                  <a:gd name="T1" fmla="*/ 2147483646 h 7960"/>
                  <a:gd name="T2" fmla="*/ 2147483646 w 7704"/>
                  <a:gd name="T3" fmla="*/ 2147483646 h 7960"/>
                  <a:gd name="T4" fmla="*/ 2147483646 w 7704"/>
                  <a:gd name="T5" fmla="*/ 2147483646 h 7960"/>
                  <a:gd name="T6" fmla="*/ 2147483646 w 7704"/>
                  <a:gd name="T7" fmla="*/ 2147483646 h 7960"/>
                  <a:gd name="T8" fmla="*/ 2147483646 w 7704"/>
                  <a:gd name="T9" fmla="*/ 2147483646 h 7960"/>
                  <a:gd name="T10" fmla="*/ 2147483646 w 7704"/>
                  <a:gd name="T11" fmla="*/ 2147483646 h 7960"/>
                  <a:gd name="T12" fmla="*/ 2147483646 w 7704"/>
                  <a:gd name="T13" fmla="*/ 2147483646 h 7960"/>
                  <a:gd name="T14" fmla="*/ 2147483646 w 7704"/>
                  <a:gd name="T15" fmla="*/ 2147483646 h 7960"/>
                  <a:gd name="T16" fmla="*/ 2147483646 w 7704"/>
                  <a:gd name="T17" fmla="*/ 2147483646 h 79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04" h="7960" extrusionOk="0">
                    <a:moveTo>
                      <a:pt x="7346" y="1"/>
                    </a:moveTo>
                    <a:cubicBezTo>
                      <a:pt x="7323" y="1"/>
                      <a:pt x="7299" y="29"/>
                      <a:pt x="7299" y="67"/>
                    </a:cubicBezTo>
                    <a:cubicBezTo>
                      <a:pt x="7301" y="1521"/>
                      <a:pt x="5888" y="3511"/>
                      <a:pt x="4934" y="4531"/>
                    </a:cubicBezTo>
                    <a:cubicBezTo>
                      <a:pt x="3678" y="5876"/>
                      <a:pt x="1938" y="7243"/>
                      <a:pt x="139" y="7703"/>
                    </a:cubicBezTo>
                    <a:cubicBezTo>
                      <a:pt x="0" y="7738"/>
                      <a:pt x="119" y="7959"/>
                      <a:pt x="242" y="7959"/>
                    </a:cubicBezTo>
                    <a:cubicBezTo>
                      <a:pt x="249" y="7959"/>
                      <a:pt x="256" y="7959"/>
                      <a:pt x="263" y="7957"/>
                    </a:cubicBezTo>
                    <a:cubicBezTo>
                      <a:pt x="2217" y="7523"/>
                      <a:pt x="4247" y="5865"/>
                      <a:pt x="5486" y="4349"/>
                    </a:cubicBezTo>
                    <a:cubicBezTo>
                      <a:pt x="6290" y="3364"/>
                      <a:pt x="7703" y="1407"/>
                      <a:pt x="7384" y="44"/>
                    </a:cubicBezTo>
                    <a:cubicBezTo>
                      <a:pt x="7376" y="13"/>
                      <a:pt x="7361" y="1"/>
                      <a:pt x="734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617;p15">
                <a:extLst>
                  <a:ext uri="{FF2B5EF4-FFF2-40B4-BE49-F238E27FC236}">
                    <a16:creationId xmlns:a16="http://schemas.microsoft.com/office/drawing/2014/main" id="{88DE050B-F0A5-4972-99A3-8F29144AE934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067179" y="3849233"/>
                <a:ext cx="255284" cy="236806"/>
              </a:xfrm>
              <a:custGeom>
                <a:avLst/>
                <a:gdLst>
                  <a:gd name="T0" fmla="*/ 2147483646 w 7115"/>
                  <a:gd name="T1" fmla="*/ 0 h 6600"/>
                  <a:gd name="T2" fmla="*/ 2147483646 w 7115"/>
                  <a:gd name="T3" fmla="*/ 2147483646 h 6600"/>
                  <a:gd name="T4" fmla="*/ 2147483646 w 7115"/>
                  <a:gd name="T5" fmla="*/ 2147483646 h 6600"/>
                  <a:gd name="T6" fmla="*/ 2147483646 w 7115"/>
                  <a:gd name="T7" fmla="*/ 2147483646 h 6600"/>
                  <a:gd name="T8" fmla="*/ 2147483646 w 7115"/>
                  <a:gd name="T9" fmla="*/ 2147483646 h 6600"/>
                  <a:gd name="T10" fmla="*/ 2147483646 w 7115"/>
                  <a:gd name="T11" fmla="*/ 2147483646 h 6600"/>
                  <a:gd name="T12" fmla="*/ 2147483646 w 7115"/>
                  <a:gd name="T13" fmla="*/ 2147483646 h 6600"/>
                  <a:gd name="T14" fmla="*/ 2147483646 w 7115"/>
                  <a:gd name="T15" fmla="*/ 2147483646 h 6600"/>
                  <a:gd name="T16" fmla="*/ 2147483646 w 7115"/>
                  <a:gd name="T17" fmla="*/ 2147483646 h 6600"/>
                  <a:gd name="T18" fmla="*/ 2147483646 w 7115"/>
                  <a:gd name="T19" fmla="*/ 0 h 6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15" h="6600" extrusionOk="0">
                    <a:moveTo>
                      <a:pt x="7095" y="0"/>
                    </a:moveTo>
                    <a:cubicBezTo>
                      <a:pt x="7093" y="0"/>
                      <a:pt x="7091" y="1"/>
                      <a:pt x="7088" y="2"/>
                    </a:cubicBezTo>
                    <a:cubicBezTo>
                      <a:pt x="5725" y="537"/>
                      <a:pt x="4407" y="1932"/>
                      <a:pt x="3350" y="2918"/>
                    </a:cubicBezTo>
                    <a:cubicBezTo>
                      <a:pt x="2234" y="3960"/>
                      <a:pt x="734" y="5121"/>
                      <a:pt x="18" y="6486"/>
                    </a:cubicBezTo>
                    <a:cubicBezTo>
                      <a:pt x="1" y="6519"/>
                      <a:pt x="16" y="6600"/>
                      <a:pt x="55" y="6600"/>
                    </a:cubicBezTo>
                    <a:cubicBezTo>
                      <a:pt x="62" y="6600"/>
                      <a:pt x="71" y="6596"/>
                      <a:pt x="81" y="6589"/>
                    </a:cubicBezTo>
                    <a:cubicBezTo>
                      <a:pt x="635" y="6150"/>
                      <a:pt x="1074" y="5510"/>
                      <a:pt x="1588" y="5012"/>
                    </a:cubicBezTo>
                    <a:cubicBezTo>
                      <a:pt x="2228" y="4390"/>
                      <a:pt x="2856" y="3755"/>
                      <a:pt x="3505" y="3144"/>
                    </a:cubicBezTo>
                    <a:cubicBezTo>
                      <a:pt x="4645" y="2069"/>
                      <a:pt x="6036" y="1200"/>
                      <a:pt x="7098" y="58"/>
                    </a:cubicBezTo>
                    <a:cubicBezTo>
                      <a:pt x="7106" y="49"/>
                      <a:pt x="7114" y="0"/>
                      <a:pt x="70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618;p15">
                <a:extLst>
                  <a:ext uri="{FF2B5EF4-FFF2-40B4-BE49-F238E27FC236}">
                    <a16:creationId xmlns:a16="http://schemas.microsoft.com/office/drawing/2014/main" id="{B05F6BA0-18B2-43BA-90D2-FC9AAFD46F9D}"/>
                  </a:ext>
                </a:extLst>
              </p:cNvPr>
              <p:cNvSpPr>
                <a:spLocks/>
              </p:cNvSpPr>
              <p:nvPr/>
            </p:nvSpPr>
            <p:spPr bwMode="auto">
              <a:xfrm rot="-892429">
                <a:off x="8173568" y="3741348"/>
                <a:ext cx="83959" cy="96158"/>
              </a:xfrm>
              <a:custGeom>
                <a:avLst/>
                <a:gdLst>
                  <a:gd name="T0" fmla="*/ 2147483646 w 2340"/>
                  <a:gd name="T1" fmla="*/ 2147483646 h 2680"/>
                  <a:gd name="T2" fmla="*/ 2147483646 w 2340"/>
                  <a:gd name="T3" fmla="*/ 2147483646 h 2680"/>
                  <a:gd name="T4" fmla="*/ 2147483646 w 2340"/>
                  <a:gd name="T5" fmla="*/ 2147483646 h 2680"/>
                  <a:gd name="T6" fmla="*/ 2147483646 w 2340"/>
                  <a:gd name="T7" fmla="*/ 2147483646 h 2680"/>
                  <a:gd name="T8" fmla="*/ 2147483646 w 2340"/>
                  <a:gd name="T9" fmla="*/ 2147483646 h 2680"/>
                  <a:gd name="T10" fmla="*/ 2147483646 w 2340"/>
                  <a:gd name="T11" fmla="*/ 2147483646 h 2680"/>
                  <a:gd name="T12" fmla="*/ 2147483646 w 2340"/>
                  <a:gd name="T13" fmla="*/ 2147483646 h 2680"/>
                  <a:gd name="T14" fmla="*/ 2147483646 w 2340"/>
                  <a:gd name="T15" fmla="*/ 2147483646 h 2680"/>
                  <a:gd name="T16" fmla="*/ 2147483646 w 2340"/>
                  <a:gd name="T17" fmla="*/ 2147483646 h 2680"/>
                  <a:gd name="T18" fmla="*/ 2147483646 w 2340"/>
                  <a:gd name="T19" fmla="*/ 2147483646 h 2680"/>
                  <a:gd name="T20" fmla="*/ 2147483646 w 2340"/>
                  <a:gd name="T21" fmla="*/ 2147483646 h 2680"/>
                  <a:gd name="T22" fmla="*/ 2147483646 w 2340"/>
                  <a:gd name="T23" fmla="*/ 2147483646 h 2680"/>
                  <a:gd name="T24" fmla="*/ 2147483646 w 2340"/>
                  <a:gd name="T25" fmla="*/ 2147483646 h 2680"/>
                  <a:gd name="T26" fmla="*/ 2147483646 w 2340"/>
                  <a:gd name="T27" fmla="*/ 2147483646 h 2680"/>
                  <a:gd name="T28" fmla="*/ 2147483646 w 2340"/>
                  <a:gd name="T29" fmla="*/ 2147483646 h 2680"/>
                  <a:gd name="T30" fmla="*/ 2147483646 w 2340"/>
                  <a:gd name="T31" fmla="*/ 2147483646 h 2680"/>
                  <a:gd name="T32" fmla="*/ 2147483646 w 2340"/>
                  <a:gd name="T33" fmla="*/ 2147483646 h 2680"/>
                  <a:gd name="T34" fmla="*/ 2147483646 w 2340"/>
                  <a:gd name="T35" fmla="*/ 2147483646 h 2680"/>
                  <a:gd name="T36" fmla="*/ 2147483646 w 2340"/>
                  <a:gd name="T37" fmla="*/ 2147483646 h 2680"/>
                  <a:gd name="T38" fmla="*/ 2147483646 w 2340"/>
                  <a:gd name="T39" fmla="*/ 2147483646 h 2680"/>
                  <a:gd name="T40" fmla="*/ 2147483646 w 2340"/>
                  <a:gd name="T41" fmla="*/ 2147483646 h 2680"/>
                  <a:gd name="T42" fmla="*/ 2147483646 w 2340"/>
                  <a:gd name="T43" fmla="*/ 2147483646 h 2680"/>
                  <a:gd name="T44" fmla="*/ 2147483646 w 2340"/>
                  <a:gd name="T45" fmla="*/ 2147483646 h 2680"/>
                  <a:gd name="T46" fmla="*/ 2147483646 w 2340"/>
                  <a:gd name="T47" fmla="*/ 2147483646 h 26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340" h="2680" extrusionOk="0">
                    <a:moveTo>
                      <a:pt x="1273" y="1"/>
                    </a:moveTo>
                    <a:cubicBezTo>
                      <a:pt x="1215" y="1"/>
                      <a:pt x="1159" y="25"/>
                      <a:pt x="1111" y="58"/>
                    </a:cubicBezTo>
                    <a:cubicBezTo>
                      <a:pt x="907" y="203"/>
                      <a:pt x="872" y="486"/>
                      <a:pt x="856" y="736"/>
                    </a:cubicBezTo>
                    <a:cubicBezTo>
                      <a:pt x="759" y="628"/>
                      <a:pt x="656" y="516"/>
                      <a:pt x="523" y="455"/>
                    </a:cubicBezTo>
                    <a:cubicBezTo>
                      <a:pt x="467" y="430"/>
                      <a:pt x="404" y="415"/>
                      <a:pt x="341" y="415"/>
                    </a:cubicBezTo>
                    <a:cubicBezTo>
                      <a:pt x="256" y="415"/>
                      <a:pt x="173" y="442"/>
                      <a:pt x="114" y="502"/>
                    </a:cubicBezTo>
                    <a:cubicBezTo>
                      <a:pt x="1" y="617"/>
                      <a:pt x="16" y="816"/>
                      <a:pt x="105" y="952"/>
                    </a:cubicBezTo>
                    <a:cubicBezTo>
                      <a:pt x="197" y="1094"/>
                      <a:pt x="343" y="1159"/>
                      <a:pt x="469" y="1260"/>
                    </a:cubicBezTo>
                    <a:cubicBezTo>
                      <a:pt x="113" y="1664"/>
                      <a:pt x="362" y="2378"/>
                      <a:pt x="816" y="2582"/>
                    </a:cubicBezTo>
                    <a:cubicBezTo>
                      <a:pt x="949" y="2643"/>
                      <a:pt x="1095" y="2680"/>
                      <a:pt x="1240" y="2680"/>
                    </a:cubicBezTo>
                    <a:cubicBezTo>
                      <a:pt x="1278" y="2680"/>
                      <a:pt x="1315" y="2677"/>
                      <a:pt x="1352" y="2672"/>
                    </a:cubicBezTo>
                    <a:cubicBezTo>
                      <a:pt x="1640" y="2632"/>
                      <a:pt x="1895" y="2411"/>
                      <a:pt x="2011" y="2151"/>
                    </a:cubicBezTo>
                    <a:cubicBezTo>
                      <a:pt x="2027" y="2115"/>
                      <a:pt x="2039" y="2079"/>
                      <a:pt x="2050" y="2044"/>
                    </a:cubicBezTo>
                    <a:cubicBezTo>
                      <a:pt x="2073" y="1966"/>
                      <a:pt x="2075" y="1883"/>
                      <a:pt x="2071" y="1803"/>
                    </a:cubicBezTo>
                    <a:cubicBezTo>
                      <a:pt x="2060" y="1594"/>
                      <a:pt x="1982" y="1435"/>
                      <a:pt x="1834" y="1290"/>
                    </a:cubicBezTo>
                    <a:cubicBezTo>
                      <a:pt x="1976" y="1220"/>
                      <a:pt x="2102" y="1118"/>
                      <a:pt x="2201" y="994"/>
                    </a:cubicBezTo>
                    <a:cubicBezTo>
                      <a:pt x="2278" y="896"/>
                      <a:pt x="2339" y="765"/>
                      <a:pt x="2291" y="652"/>
                    </a:cubicBezTo>
                    <a:cubicBezTo>
                      <a:pt x="2252" y="558"/>
                      <a:pt x="2145" y="505"/>
                      <a:pt x="2044" y="504"/>
                    </a:cubicBezTo>
                    <a:cubicBezTo>
                      <a:pt x="2043" y="504"/>
                      <a:pt x="2041" y="504"/>
                      <a:pt x="2040" y="504"/>
                    </a:cubicBezTo>
                    <a:cubicBezTo>
                      <a:pt x="1940" y="504"/>
                      <a:pt x="1844" y="546"/>
                      <a:pt x="1758" y="599"/>
                    </a:cubicBezTo>
                    <a:cubicBezTo>
                      <a:pt x="1671" y="652"/>
                      <a:pt x="1591" y="715"/>
                      <a:pt x="1502" y="764"/>
                    </a:cubicBezTo>
                    <a:cubicBezTo>
                      <a:pt x="1663" y="554"/>
                      <a:pt x="1645" y="262"/>
                      <a:pt x="1450" y="82"/>
                    </a:cubicBezTo>
                    <a:cubicBezTo>
                      <a:pt x="1405" y="41"/>
                      <a:pt x="1351" y="7"/>
                      <a:pt x="1292" y="2"/>
                    </a:cubicBezTo>
                    <a:cubicBezTo>
                      <a:pt x="1285" y="1"/>
                      <a:pt x="1279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619;p15">
                <a:extLst>
                  <a:ext uri="{FF2B5EF4-FFF2-40B4-BE49-F238E27FC236}">
                    <a16:creationId xmlns:a16="http://schemas.microsoft.com/office/drawing/2014/main" id="{52DA6314-9222-43EE-A223-C6BE6530A924}"/>
                  </a:ext>
                </a:extLst>
              </p:cNvPr>
              <p:cNvSpPr/>
              <p:nvPr/>
            </p:nvSpPr>
            <p:spPr>
              <a:xfrm rot="-892429">
                <a:off x="7826477" y="4115744"/>
                <a:ext cx="482717" cy="187661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5223" extrusionOk="0">
                    <a:moveTo>
                      <a:pt x="1329" y="0"/>
                    </a:moveTo>
                    <a:cubicBezTo>
                      <a:pt x="986" y="0"/>
                      <a:pt x="619" y="41"/>
                      <a:pt x="400" y="297"/>
                    </a:cubicBezTo>
                    <a:cubicBezTo>
                      <a:pt x="120" y="623"/>
                      <a:pt x="1" y="1360"/>
                      <a:pt x="75" y="1765"/>
                    </a:cubicBezTo>
                    <a:cubicBezTo>
                      <a:pt x="236" y="2630"/>
                      <a:pt x="1512" y="2408"/>
                      <a:pt x="2178" y="2513"/>
                    </a:cubicBezTo>
                    <a:cubicBezTo>
                      <a:pt x="3244" y="2678"/>
                      <a:pt x="4304" y="2886"/>
                      <a:pt x="5354" y="3135"/>
                    </a:cubicBezTo>
                    <a:cubicBezTo>
                      <a:pt x="7379" y="3615"/>
                      <a:pt x="9367" y="4248"/>
                      <a:pt x="11295" y="5029"/>
                    </a:cubicBezTo>
                    <a:cubicBezTo>
                      <a:pt x="11530" y="5124"/>
                      <a:pt x="11774" y="5223"/>
                      <a:pt x="12025" y="5223"/>
                    </a:cubicBezTo>
                    <a:cubicBezTo>
                      <a:pt x="12051" y="5223"/>
                      <a:pt x="12076" y="5222"/>
                      <a:pt x="12101" y="5220"/>
                    </a:cubicBezTo>
                    <a:cubicBezTo>
                      <a:pt x="12779" y="5166"/>
                      <a:pt x="13136" y="4411"/>
                      <a:pt x="13357" y="3768"/>
                    </a:cubicBezTo>
                    <a:cubicBezTo>
                      <a:pt x="13393" y="3664"/>
                      <a:pt x="13429" y="3544"/>
                      <a:pt x="13377" y="3445"/>
                    </a:cubicBezTo>
                    <a:cubicBezTo>
                      <a:pt x="13343" y="3378"/>
                      <a:pt x="13275" y="3336"/>
                      <a:pt x="13211" y="3297"/>
                    </a:cubicBezTo>
                    <a:cubicBezTo>
                      <a:pt x="9707" y="1201"/>
                      <a:pt x="5502" y="80"/>
                      <a:pt x="1426" y="1"/>
                    </a:cubicBezTo>
                    <a:cubicBezTo>
                      <a:pt x="1394" y="0"/>
                      <a:pt x="1362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5" name="Google Shape;620;p15">
                <a:extLst>
                  <a:ext uri="{FF2B5EF4-FFF2-40B4-BE49-F238E27FC236}">
                    <a16:creationId xmlns:a16="http://schemas.microsoft.com/office/drawing/2014/main" id="{410DB966-404A-42BF-BD55-D272490EDE26}"/>
                  </a:ext>
                </a:extLst>
              </p:cNvPr>
              <p:cNvSpPr/>
              <p:nvPr/>
            </p:nvSpPr>
            <p:spPr>
              <a:xfrm rot="-892429">
                <a:off x="7886429" y="4223533"/>
                <a:ext cx="405193" cy="323366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000" extrusionOk="0">
                    <a:moveTo>
                      <a:pt x="775" y="1"/>
                    </a:moveTo>
                    <a:cubicBezTo>
                      <a:pt x="625" y="1"/>
                      <a:pt x="463" y="19"/>
                      <a:pt x="376" y="144"/>
                    </a:cubicBezTo>
                    <a:cubicBezTo>
                      <a:pt x="314" y="233"/>
                      <a:pt x="299" y="347"/>
                      <a:pt x="288" y="455"/>
                    </a:cubicBezTo>
                    <a:cubicBezTo>
                      <a:pt x="150" y="1668"/>
                      <a:pt x="111" y="2877"/>
                      <a:pt x="82" y="4094"/>
                    </a:cubicBezTo>
                    <a:cubicBezTo>
                      <a:pt x="72" y="4537"/>
                      <a:pt x="67" y="4978"/>
                      <a:pt x="70" y="5420"/>
                    </a:cubicBezTo>
                    <a:cubicBezTo>
                      <a:pt x="71" y="5590"/>
                      <a:pt x="41" y="5732"/>
                      <a:pt x="22" y="5897"/>
                    </a:cubicBezTo>
                    <a:cubicBezTo>
                      <a:pt x="1" y="6100"/>
                      <a:pt x="48" y="6334"/>
                      <a:pt x="73" y="6536"/>
                    </a:cubicBezTo>
                    <a:cubicBezTo>
                      <a:pt x="92" y="6692"/>
                      <a:pt x="121" y="6856"/>
                      <a:pt x="217" y="6982"/>
                    </a:cubicBezTo>
                    <a:cubicBezTo>
                      <a:pt x="321" y="7121"/>
                      <a:pt x="492" y="7192"/>
                      <a:pt x="655" y="7254"/>
                    </a:cubicBezTo>
                    <a:cubicBezTo>
                      <a:pt x="1391" y="7537"/>
                      <a:pt x="2144" y="7762"/>
                      <a:pt x="2902" y="7966"/>
                    </a:cubicBezTo>
                    <a:cubicBezTo>
                      <a:pt x="3827" y="8214"/>
                      <a:pt x="4761" y="8430"/>
                      <a:pt x="5688" y="8677"/>
                    </a:cubicBezTo>
                    <a:cubicBezTo>
                      <a:pt x="6176" y="8807"/>
                      <a:pt x="6762" y="9000"/>
                      <a:pt x="7311" y="9000"/>
                    </a:cubicBezTo>
                    <a:cubicBezTo>
                      <a:pt x="7694" y="9000"/>
                      <a:pt x="8059" y="8906"/>
                      <a:pt x="8359" y="8630"/>
                    </a:cubicBezTo>
                    <a:cubicBezTo>
                      <a:pt x="8681" y="8334"/>
                      <a:pt x="8875" y="7927"/>
                      <a:pt x="9061" y="7532"/>
                    </a:cubicBezTo>
                    <a:lnTo>
                      <a:pt x="10184" y="5145"/>
                    </a:lnTo>
                    <a:cubicBezTo>
                      <a:pt x="10372" y="4748"/>
                      <a:pt x="10559" y="4349"/>
                      <a:pt x="10746" y="3952"/>
                    </a:cubicBezTo>
                    <a:cubicBezTo>
                      <a:pt x="10914" y="3597"/>
                      <a:pt x="11111" y="3248"/>
                      <a:pt x="11254" y="2884"/>
                    </a:cubicBezTo>
                    <a:cubicBezTo>
                      <a:pt x="11265" y="2854"/>
                      <a:pt x="11277" y="2821"/>
                      <a:pt x="11265" y="2790"/>
                    </a:cubicBezTo>
                    <a:cubicBezTo>
                      <a:pt x="11255" y="2765"/>
                      <a:pt x="11231" y="2748"/>
                      <a:pt x="11209" y="2734"/>
                    </a:cubicBezTo>
                    <a:cubicBezTo>
                      <a:pt x="10805" y="2471"/>
                      <a:pt x="10348" y="2304"/>
                      <a:pt x="9894" y="2140"/>
                    </a:cubicBezTo>
                    <a:cubicBezTo>
                      <a:pt x="9235" y="1902"/>
                      <a:pt x="8617" y="1603"/>
                      <a:pt x="7954" y="1377"/>
                    </a:cubicBezTo>
                    <a:cubicBezTo>
                      <a:pt x="7282" y="1149"/>
                      <a:pt x="6595" y="961"/>
                      <a:pt x="5903" y="805"/>
                    </a:cubicBezTo>
                    <a:cubicBezTo>
                      <a:pt x="5015" y="604"/>
                      <a:pt x="4124" y="404"/>
                      <a:pt x="3223" y="264"/>
                    </a:cubicBezTo>
                    <a:cubicBezTo>
                      <a:pt x="2720" y="186"/>
                      <a:pt x="2217" y="103"/>
                      <a:pt x="1711" y="53"/>
                    </a:cubicBezTo>
                    <a:cubicBezTo>
                      <a:pt x="1445" y="26"/>
                      <a:pt x="1180" y="8"/>
                      <a:pt x="915" y="4"/>
                    </a:cubicBezTo>
                    <a:cubicBezTo>
                      <a:pt x="872" y="3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grpSp>
          <p:nvGrpSpPr>
            <p:cNvPr id="13" name="Google Shape;621;p15">
              <a:extLst>
                <a:ext uri="{FF2B5EF4-FFF2-40B4-BE49-F238E27FC236}">
                  <a16:creationId xmlns:a16="http://schemas.microsoft.com/office/drawing/2014/main" id="{C744ABEF-72A3-43E2-A0B5-629A4D78D168}"/>
                </a:ext>
              </a:extLst>
            </p:cNvPr>
            <p:cNvGrpSpPr>
              <a:grpSpLocks/>
            </p:cNvGrpSpPr>
            <p:nvPr/>
          </p:nvGrpSpPr>
          <p:grpSpPr bwMode="auto">
            <a:xfrm rot="462603">
              <a:off x="2091009" y="3100681"/>
              <a:ext cx="299230" cy="321738"/>
              <a:chOff x="8667201" y="2266387"/>
              <a:chExt cx="389754" cy="378681"/>
            </a:xfrm>
          </p:grpSpPr>
          <p:sp>
            <p:nvSpPr>
              <p:cNvPr id="25" name="Google Shape;622;p15">
                <a:extLst>
                  <a:ext uri="{FF2B5EF4-FFF2-40B4-BE49-F238E27FC236}">
                    <a16:creationId xmlns:a16="http://schemas.microsoft.com/office/drawing/2014/main" id="{E496AA8F-16B0-4649-B059-C1898C44C3C0}"/>
                  </a:ext>
                </a:extLst>
              </p:cNvPr>
              <p:cNvSpPr/>
              <p:nvPr/>
            </p:nvSpPr>
            <p:spPr>
              <a:xfrm>
                <a:off x="8642745" y="2254694"/>
                <a:ext cx="405277" cy="371434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7750" extrusionOk="0">
                    <a:moveTo>
                      <a:pt x="3489" y="0"/>
                    </a:moveTo>
                    <a:cubicBezTo>
                      <a:pt x="3483" y="0"/>
                      <a:pt x="3478" y="4"/>
                      <a:pt x="3475" y="11"/>
                    </a:cubicBezTo>
                    <a:cubicBezTo>
                      <a:pt x="3350" y="271"/>
                      <a:pt x="2826" y="5218"/>
                      <a:pt x="2826" y="5218"/>
                    </a:cubicBezTo>
                    <a:cubicBezTo>
                      <a:pt x="2826" y="5218"/>
                      <a:pt x="595" y="4032"/>
                      <a:pt x="108" y="4032"/>
                    </a:cubicBezTo>
                    <a:cubicBezTo>
                      <a:pt x="34" y="4032"/>
                      <a:pt x="1" y="4060"/>
                      <a:pt x="22" y="4123"/>
                    </a:cubicBezTo>
                    <a:cubicBezTo>
                      <a:pt x="184" y="4604"/>
                      <a:pt x="2826" y="7750"/>
                      <a:pt x="2826" y="7750"/>
                    </a:cubicBezTo>
                    <a:lnTo>
                      <a:pt x="7436" y="6377"/>
                    </a:lnTo>
                    <a:cubicBezTo>
                      <a:pt x="7436" y="6377"/>
                      <a:pt x="8024" y="1403"/>
                      <a:pt x="7436" y="1092"/>
                    </a:cubicBezTo>
                    <a:cubicBezTo>
                      <a:pt x="7413" y="1079"/>
                      <a:pt x="7388" y="1073"/>
                      <a:pt x="7363" y="1073"/>
                    </a:cubicBezTo>
                    <a:cubicBezTo>
                      <a:pt x="6765" y="1073"/>
                      <a:pt x="5783" y="4498"/>
                      <a:pt x="5783" y="4498"/>
                    </a:cubicBezTo>
                    <a:cubicBezTo>
                      <a:pt x="5783" y="4498"/>
                      <a:pt x="3712" y="0"/>
                      <a:pt x="3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6" name="Google Shape;623;p15">
                <a:extLst>
                  <a:ext uri="{FF2B5EF4-FFF2-40B4-BE49-F238E27FC236}">
                    <a16:creationId xmlns:a16="http://schemas.microsoft.com/office/drawing/2014/main" id="{7218CEC4-DE84-4FC4-B46E-757B5AC9A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9779" y="2323259"/>
                <a:ext cx="82613" cy="78728"/>
              </a:xfrm>
              <a:custGeom>
                <a:avLst/>
                <a:gdLst>
                  <a:gd name="T0" fmla="*/ 2147483646 w 1701"/>
                  <a:gd name="T1" fmla="*/ 0 h 1621"/>
                  <a:gd name="T2" fmla="*/ 2147483646 w 1701"/>
                  <a:gd name="T3" fmla="*/ 2147483646 h 1621"/>
                  <a:gd name="T4" fmla="*/ 2147483646 w 1701"/>
                  <a:gd name="T5" fmla="*/ 2147483646 h 1621"/>
                  <a:gd name="T6" fmla="*/ 2147483646 w 1701"/>
                  <a:gd name="T7" fmla="*/ 2147483646 h 1621"/>
                  <a:gd name="T8" fmla="*/ 2147483646 w 1701"/>
                  <a:gd name="T9" fmla="*/ 2147483646 h 1621"/>
                  <a:gd name="T10" fmla="*/ 2147483646 w 1701"/>
                  <a:gd name="T11" fmla="*/ 2147483646 h 1621"/>
                  <a:gd name="T12" fmla="*/ 2147483646 w 1701"/>
                  <a:gd name="T13" fmla="*/ 2147483646 h 1621"/>
                  <a:gd name="T14" fmla="*/ 2147483646 w 1701"/>
                  <a:gd name="T15" fmla="*/ 2147483646 h 1621"/>
                  <a:gd name="T16" fmla="*/ 2147483646 w 1701"/>
                  <a:gd name="T17" fmla="*/ 0 h 16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01" h="1621" extrusionOk="0">
                    <a:moveTo>
                      <a:pt x="407" y="0"/>
                    </a:moveTo>
                    <a:cubicBezTo>
                      <a:pt x="199" y="0"/>
                      <a:pt x="1" y="196"/>
                      <a:pt x="138" y="421"/>
                    </a:cubicBezTo>
                    <a:cubicBezTo>
                      <a:pt x="276" y="647"/>
                      <a:pt x="489" y="836"/>
                      <a:pt x="672" y="1026"/>
                    </a:cubicBezTo>
                    <a:cubicBezTo>
                      <a:pt x="858" y="1218"/>
                      <a:pt x="1071" y="1441"/>
                      <a:pt x="1294" y="1587"/>
                    </a:cubicBezTo>
                    <a:cubicBezTo>
                      <a:pt x="1330" y="1610"/>
                      <a:pt x="1368" y="1620"/>
                      <a:pt x="1406" y="1620"/>
                    </a:cubicBezTo>
                    <a:cubicBezTo>
                      <a:pt x="1562" y="1620"/>
                      <a:pt x="1701" y="1439"/>
                      <a:pt x="1622" y="1286"/>
                    </a:cubicBezTo>
                    <a:cubicBezTo>
                      <a:pt x="1493" y="1029"/>
                      <a:pt x="1266" y="779"/>
                      <a:pt x="1074" y="570"/>
                    </a:cubicBezTo>
                    <a:cubicBezTo>
                      <a:pt x="922" y="404"/>
                      <a:pt x="773" y="191"/>
                      <a:pt x="591" y="59"/>
                    </a:cubicBezTo>
                    <a:cubicBezTo>
                      <a:pt x="535" y="18"/>
                      <a:pt x="470" y="0"/>
                      <a:pt x="40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7" name="Google Shape;624;p15">
                <a:extLst>
                  <a:ext uri="{FF2B5EF4-FFF2-40B4-BE49-F238E27FC236}">
                    <a16:creationId xmlns:a16="http://schemas.microsoft.com/office/drawing/2014/main" id="{B5C68F9A-64FC-4686-9B0E-4FA676901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9310" y="2266387"/>
                <a:ext cx="28169" cy="90773"/>
              </a:xfrm>
              <a:custGeom>
                <a:avLst/>
                <a:gdLst>
                  <a:gd name="T0" fmla="*/ 2147483646 w 580"/>
                  <a:gd name="T1" fmla="*/ 2147483646 h 1869"/>
                  <a:gd name="T2" fmla="*/ 2147483646 w 580"/>
                  <a:gd name="T3" fmla="*/ 2147483646 h 1869"/>
                  <a:gd name="T4" fmla="*/ 2147483646 w 580"/>
                  <a:gd name="T5" fmla="*/ 2147483646 h 1869"/>
                  <a:gd name="T6" fmla="*/ 2147483646 w 580"/>
                  <a:gd name="T7" fmla="*/ 2147483646 h 1869"/>
                  <a:gd name="T8" fmla="*/ 2147483646 w 580"/>
                  <a:gd name="T9" fmla="*/ 2147483646 h 1869"/>
                  <a:gd name="T10" fmla="*/ 2147483646 w 580"/>
                  <a:gd name="T11" fmla="*/ 2147483646 h 1869"/>
                  <a:gd name="T12" fmla="*/ 2147483646 w 580"/>
                  <a:gd name="T13" fmla="*/ 2147483646 h 1869"/>
                  <a:gd name="T14" fmla="*/ 2147483646 w 580"/>
                  <a:gd name="T15" fmla="*/ 2147483646 h 1869"/>
                  <a:gd name="T16" fmla="*/ 2147483646 w 580"/>
                  <a:gd name="T17" fmla="*/ 2147483646 h 1869"/>
                  <a:gd name="T18" fmla="*/ 2147483646 w 580"/>
                  <a:gd name="T19" fmla="*/ 2147483646 h 1869"/>
                  <a:gd name="T20" fmla="*/ 2147483646 w 580"/>
                  <a:gd name="T21" fmla="*/ 2147483646 h 18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0" h="1869" extrusionOk="0">
                    <a:moveTo>
                      <a:pt x="329" y="1"/>
                    </a:moveTo>
                    <a:cubicBezTo>
                      <a:pt x="1" y="1"/>
                      <a:pt x="58" y="534"/>
                      <a:pt x="52" y="781"/>
                    </a:cubicBezTo>
                    <a:cubicBezTo>
                      <a:pt x="45" y="964"/>
                      <a:pt x="28" y="1166"/>
                      <a:pt x="59" y="1349"/>
                    </a:cubicBezTo>
                    <a:cubicBezTo>
                      <a:pt x="93" y="1561"/>
                      <a:pt x="201" y="1677"/>
                      <a:pt x="332" y="1836"/>
                    </a:cubicBezTo>
                    <a:cubicBezTo>
                      <a:pt x="352" y="1859"/>
                      <a:pt x="373" y="1869"/>
                      <a:pt x="394" y="1869"/>
                    </a:cubicBezTo>
                    <a:cubicBezTo>
                      <a:pt x="440" y="1869"/>
                      <a:pt x="477" y="1816"/>
                      <a:pt x="454" y="1754"/>
                    </a:cubicBezTo>
                    <a:cubicBezTo>
                      <a:pt x="427" y="1673"/>
                      <a:pt x="491" y="1521"/>
                      <a:pt x="502" y="1430"/>
                    </a:cubicBezTo>
                    <a:cubicBezTo>
                      <a:pt x="514" y="1298"/>
                      <a:pt x="514" y="1166"/>
                      <a:pt x="522" y="1034"/>
                    </a:cubicBezTo>
                    <a:cubicBezTo>
                      <a:pt x="532" y="774"/>
                      <a:pt x="559" y="510"/>
                      <a:pt x="572" y="251"/>
                    </a:cubicBezTo>
                    <a:cubicBezTo>
                      <a:pt x="579" y="149"/>
                      <a:pt x="522" y="37"/>
                      <a:pt x="413" y="11"/>
                    </a:cubicBezTo>
                    <a:cubicBezTo>
                      <a:pt x="383" y="4"/>
                      <a:pt x="355" y="1"/>
                      <a:pt x="32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14" name="Google Shape;625;p15">
              <a:extLst>
                <a:ext uri="{FF2B5EF4-FFF2-40B4-BE49-F238E27FC236}">
                  <a16:creationId xmlns:a16="http://schemas.microsoft.com/office/drawing/2014/main" id="{F81F6F7E-69F3-4257-821F-B40AE54AE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6459" y="4524946"/>
              <a:ext cx="172966" cy="148976"/>
            </a:xfrm>
            <a:custGeom>
              <a:avLst/>
              <a:gdLst>
                <a:gd name="T0" fmla="*/ 2147483646 w 5734"/>
                <a:gd name="T1" fmla="*/ 0 h 5078"/>
                <a:gd name="T2" fmla="*/ 2147483646 w 5734"/>
                <a:gd name="T3" fmla="*/ 2147483646 h 5078"/>
                <a:gd name="T4" fmla="*/ 2147483646 w 5734"/>
                <a:gd name="T5" fmla="*/ 2147483646 h 5078"/>
                <a:gd name="T6" fmla="*/ 2147483646 w 5734"/>
                <a:gd name="T7" fmla="*/ 2147483646 h 5078"/>
                <a:gd name="T8" fmla="*/ 2147483646 w 5734"/>
                <a:gd name="T9" fmla="*/ 2147483646 h 5078"/>
                <a:gd name="T10" fmla="*/ 2147483646 w 5734"/>
                <a:gd name="T11" fmla="*/ 2147483646 h 5078"/>
                <a:gd name="T12" fmla="*/ 2147483646 w 5734"/>
                <a:gd name="T13" fmla="*/ 2147483646 h 5078"/>
                <a:gd name="T14" fmla="*/ 2147483646 w 5734"/>
                <a:gd name="T15" fmla="*/ 2147483646 h 5078"/>
                <a:gd name="T16" fmla="*/ 2147483646 w 5734"/>
                <a:gd name="T17" fmla="*/ 2147483646 h 5078"/>
                <a:gd name="T18" fmla="*/ 2147483646 w 5734"/>
                <a:gd name="T19" fmla="*/ 2147483646 h 5078"/>
                <a:gd name="T20" fmla="*/ 2147483646 w 5734"/>
                <a:gd name="T21" fmla="*/ 2147483646 h 5078"/>
                <a:gd name="T22" fmla="*/ 2147483646 w 5734"/>
                <a:gd name="T23" fmla="*/ 2147483646 h 5078"/>
                <a:gd name="T24" fmla="*/ 2147483646 w 5734"/>
                <a:gd name="T25" fmla="*/ 2147483646 h 5078"/>
                <a:gd name="T26" fmla="*/ 2147483646 w 5734"/>
                <a:gd name="T27" fmla="*/ 2147483646 h 5078"/>
                <a:gd name="T28" fmla="*/ 2147483646 w 5734"/>
                <a:gd name="T29" fmla="*/ 2147483646 h 5078"/>
                <a:gd name="T30" fmla="*/ 2147483646 w 5734"/>
                <a:gd name="T31" fmla="*/ 2147483646 h 5078"/>
                <a:gd name="T32" fmla="*/ 2147483646 w 5734"/>
                <a:gd name="T33" fmla="*/ 2147483646 h 5078"/>
                <a:gd name="T34" fmla="*/ 2147483646 w 5734"/>
                <a:gd name="T35" fmla="*/ 2147483646 h 5078"/>
                <a:gd name="T36" fmla="*/ 2147483646 w 5734"/>
                <a:gd name="T37" fmla="*/ 2147483646 h 5078"/>
                <a:gd name="T38" fmla="*/ 2147483646 w 5734"/>
                <a:gd name="T39" fmla="*/ 2147483646 h 5078"/>
                <a:gd name="T40" fmla="*/ 2147483646 w 5734"/>
                <a:gd name="T41" fmla="*/ 2147483646 h 5078"/>
                <a:gd name="T42" fmla="*/ 2147483646 w 5734"/>
                <a:gd name="T43" fmla="*/ 2147483646 h 5078"/>
                <a:gd name="T44" fmla="*/ 2147483646 w 5734"/>
                <a:gd name="T45" fmla="*/ 2147483646 h 5078"/>
                <a:gd name="T46" fmla="*/ 2147483646 w 5734"/>
                <a:gd name="T47" fmla="*/ 0 h 50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4" h="5078" extrusionOk="0">
                  <a:moveTo>
                    <a:pt x="2554" y="0"/>
                  </a:moveTo>
                  <a:cubicBezTo>
                    <a:pt x="1127" y="0"/>
                    <a:pt x="0" y="982"/>
                    <a:pt x="370" y="2554"/>
                  </a:cubicBezTo>
                  <a:cubicBezTo>
                    <a:pt x="376" y="2581"/>
                    <a:pt x="392" y="2593"/>
                    <a:pt x="408" y="2593"/>
                  </a:cubicBezTo>
                  <a:cubicBezTo>
                    <a:pt x="429" y="2593"/>
                    <a:pt x="450" y="2572"/>
                    <a:pt x="447" y="2536"/>
                  </a:cubicBezTo>
                  <a:cubicBezTo>
                    <a:pt x="308" y="1118"/>
                    <a:pt x="1460" y="323"/>
                    <a:pt x="2648" y="323"/>
                  </a:cubicBezTo>
                  <a:cubicBezTo>
                    <a:pt x="3366" y="323"/>
                    <a:pt x="4097" y="614"/>
                    <a:pt x="4563" y="1233"/>
                  </a:cubicBezTo>
                  <a:cubicBezTo>
                    <a:pt x="5441" y="2400"/>
                    <a:pt x="4881" y="4333"/>
                    <a:pt x="3381" y="4641"/>
                  </a:cubicBezTo>
                  <a:cubicBezTo>
                    <a:pt x="3274" y="4663"/>
                    <a:pt x="3168" y="4673"/>
                    <a:pt x="3065" y="4673"/>
                  </a:cubicBezTo>
                  <a:cubicBezTo>
                    <a:pt x="2388" y="4673"/>
                    <a:pt x="1816" y="4217"/>
                    <a:pt x="1659" y="3521"/>
                  </a:cubicBezTo>
                  <a:cubicBezTo>
                    <a:pt x="1587" y="3201"/>
                    <a:pt x="1594" y="2894"/>
                    <a:pt x="1781" y="2606"/>
                  </a:cubicBezTo>
                  <a:cubicBezTo>
                    <a:pt x="1979" y="2316"/>
                    <a:pt x="2252" y="2170"/>
                    <a:pt x="2601" y="2170"/>
                  </a:cubicBezTo>
                  <a:cubicBezTo>
                    <a:pt x="2727" y="2170"/>
                    <a:pt x="2863" y="2189"/>
                    <a:pt x="3009" y="2227"/>
                  </a:cubicBezTo>
                  <a:cubicBezTo>
                    <a:pt x="3681" y="2937"/>
                    <a:pt x="3660" y="3292"/>
                    <a:pt x="2944" y="3292"/>
                  </a:cubicBezTo>
                  <a:cubicBezTo>
                    <a:pt x="2773" y="3292"/>
                    <a:pt x="2562" y="3272"/>
                    <a:pt x="2312" y="3231"/>
                  </a:cubicBezTo>
                  <a:cubicBezTo>
                    <a:pt x="2295" y="3219"/>
                    <a:pt x="2280" y="3213"/>
                    <a:pt x="2268" y="3213"/>
                  </a:cubicBezTo>
                  <a:cubicBezTo>
                    <a:pt x="2209" y="3213"/>
                    <a:pt x="2208" y="3343"/>
                    <a:pt x="2247" y="3389"/>
                  </a:cubicBezTo>
                  <a:cubicBezTo>
                    <a:pt x="2466" y="3645"/>
                    <a:pt x="2714" y="3750"/>
                    <a:pt x="2949" y="3750"/>
                  </a:cubicBezTo>
                  <a:cubicBezTo>
                    <a:pt x="3774" y="3750"/>
                    <a:pt x="4445" y="2460"/>
                    <a:pt x="3141" y="1914"/>
                  </a:cubicBezTo>
                  <a:cubicBezTo>
                    <a:pt x="2909" y="1817"/>
                    <a:pt x="2694" y="1773"/>
                    <a:pt x="2497" y="1773"/>
                  </a:cubicBezTo>
                  <a:cubicBezTo>
                    <a:pt x="1261" y="1773"/>
                    <a:pt x="782" y="3501"/>
                    <a:pt x="1701" y="4480"/>
                  </a:cubicBezTo>
                  <a:cubicBezTo>
                    <a:pt x="2094" y="4898"/>
                    <a:pt x="2569" y="5077"/>
                    <a:pt x="3048" y="5077"/>
                  </a:cubicBezTo>
                  <a:cubicBezTo>
                    <a:pt x="4068" y="5077"/>
                    <a:pt x="5100" y="4260"/>
                    <a:pt x="5355" y="3201"/>
                  </a:cubicBezTo>
                  <a:cubicBezTo>
                    <a:pt x="5733" y="1641"/>
                    <a:pt x="4610" y="304"/>
                    <a:pt x="3104" y="48"/>
                  </a:cubicBezTo>
                  <a:cubicBezTo>
                    <a:pt x="2918" y="16"/>
                    <a:pt x="2734" y="0"/>
                    <a:pt x="25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15" name="Google Shape;626;p15">
              <a:extLst>
                <a:ext uri="{FF2B5EF4-FFF2-40B4-BE49-F238E27FC236}">
                  <a16:creationId xmlns:a16="http://schemas.microsoft.com/office/drawing/2014/main" id="{54E5412F-3E17-4677-ACF4-D662DBAB17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2191" y="4135312"/>
              <a:ext cx="648842" cy="866880"/>
              <a:chOff x="1517975" y="4132611"/>
              <a:chExt cx="698732" cy="933635"/>
            </a:xfrm>
          </p:grpSpPr>
          <p:sp>
            <p:nvSpPr>
              <p:cNvPr id="18" name="Google Shape;627;p15">
                <a:extLst>
                  <a:ext uri="{FF2B5EF4-FFF2-40B4-BE49-F238E27FC236}">
                    <a16:creationId xmlns:a16="http://schemas.microsoft.com/office/drawing/2014/main" id="{3AD07B4B-BE9C-4D92-B578-B9A7606503EE}"/>
                  </a:ext>
                </a:extLst>
              </p:cNvPr>
              <p:cNvSpPr/>
              <p:nvPr/>
            </p:nvSpPr>
            <p:spPr>
              <a:xfrm>
                <a:off x="1595983" y="4490284"/>
                <a:ext cx="140183" cy="13851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Google Shape;628;p15">
                <a:extLst>
                  <a:ext uri="{FF2B5EF4-FFF2-40B4-BE49-F238E27FC236}">
                    <a16:creationId xmlns:a16="http://schemas.microsoft.com/office/drawing/2014/main" id="{899AC4CF-E115-4846-912A-93E549735003}"/>
                  </a:ext>
                </a:extLst>
              </p:cNvPr>
              <p:cNvSpPr/>
              <p:nvPr/>
            </p:nvSpPr>
            <p:spPr>
              <a:xfrm>
                <a:off x="1932764" y="4188880"/>
                <a:ext cx="105992" cy="10645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Google Shape;629;p15">
                <a:extLst>
                  <a:ext uri="{FF2B5EF4-FFF2-40B4-BE49-F238E27FC236}">
                    <a16:creationId xmlns:a16="http://schemas.microsoft.com/office/drawing/2014/main" id="{397313F3-D1BD-4057-BFFC-CE047E317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335" y="4751068"/>
                <a:ext cx="151250" cy="63885"/>
              </a:xfrm>
              <a:custGeom>
                <a:avLst/>
                <a:gdLst>
                  <a:gd name="T0" fmla="*/ 2147483646 w 3137"/>
                  <a:gd name="T1" fmla="*/ 0 h 1325"/>
                  <a:gd name="T2" fmla="*/ 2147483646 w 3137"/>
                  <a:gd name="T3" fmla="*/ 2147483646 h 1325"/>
                  <a:gd name="T4" fmla="*/ 2147483646 w 3137"/>
                  <a:gd name="T5" fmla="*/ 2147483646 h 1325"/>
                  <a:gd name="T6" fmla="*/ 2147483646 w 3137"/>
                  <a:gd name="T7" fmla="*/ 2147483646 h 1325"/>
                  <a:gd name="T8" fmla="*/ 2147483646 w 3137"/>
                  <a:gd name="T9" fmla="*/ 2147483646 h 1325"/>
                  <a:gd name="T10" fmla="*/ 2147483646 w 3137"/>
                  <a:gd name="T11" fmla="*/ 0 h 13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1" name="Google Shape;630;p15">
                <a:extLst>
                  <a:ext uri="{FF2B5EF4-FFF2-40B4-BE49-F238E27FC236}">
                    <a16:creationId xmlns:a16="http://schemas.microsoft.com/office/drawing/2014/main" id="{F043115D-2475-4371-AD14-F61E9AA33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882" y="4540367"/>
                <a:ext cx="125455" cy="87848"/>
              </a:xfrm>
              <a:custGeom>
                <a:avLst/>
                <a:gdLst>
                  <a:gd name="T0" fmla="*/ 2147483646 w 2602"/>
                  <a:gd name="T1" fmla="*/ 2147483646 h 1822"/>
                  <a:gd name="T2" fmla="*/ 2147483646 w 2602"/>
                  <a:gd name="T3" fmla="*/ 2147483646 h 1822"/>
                  <a:gd name="T4" fmla="*/ 2147483646 w 2602"/>
                  <a:gd name="T5" fmla="*/ 2147483646 h 1822"/>
                  <a:gd name="T6" fmla="*/ 2147483646 w 2602"/>
                  <a:gd name="T7" fmla="*/ 2147483646 h 1822"/>
                  <a:gd name="T8" fmla="*/ 2147483646 w 2602"/>
                  <a:gd name="T9" fmla="*/ 2147483646 h 1822"/>
                  <a:gd name="T10" fmla="*/ 2147483646 w 2602"/>
                  <a:gd name="T11" fmla="*/ 2147483646 h 18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" name="Google Shape;631;p15">
                <a:extLst>
                  <a:ext uri="{FF2B5EF4-FFF2-40B4-BE49-F238E27FC236}">
                    <a16:creationId xmlns:a16="http://schemas.microsoft.com/office/drawing/2014/main" id="{B4809D8C-18D9-4A22-8CC9-F691E6B72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853" y="4814857"/>
                <a:ext cx="125841" cy="87462"/>
              </a:xfrm>
              <a:custGeom>
                <a:avLst/>
                <a:gdLst>
                  <a:gd name="T0" fmla="*/ 2147483646 w 2610"/>
                  <a:gd name="T1" fmla="*/ 0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0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" name="Google Shape;632;p15">
                <a:extLst>
                  <a:ext uri="{FF2B5EF4-FFF2-40B4-BE49-F238E27FC236}">
                    <a16:creationId xmlns:a16="http://schemas.microsoft.com/office/drawing/2014/main" id="{7CF6569E-3F8E-489E-93CD-3888B0CE1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641" y="4683036"/>
                <a:ext cx="125841" cy="87462"/>
              </a:xfrm>
              <a:custGeom>
                <a:avLst/>
                <a:gdLst>
                  <a:gd name="T0" fmla="*/ 2147483646 w 2610"/>
                  <a:gd name="T1" fmla="*/ 2147483646 h 1814"/>
                  <a:gd name="T2" fmla="*/ 2147483646 w 2610"/>
                  <a:gd name="T3" fmla="*/ 2147483646 h 1814"/>
                  <a:gd name="T4" fmla="*/ 0 w 2610"/>
                  <a:gd name="T5" fmla="*/ 2147483646 h 1814"/>
                  <a:gd name="T6" fmla="*/ 2147483646 w 2610"/>
                  <a:gd name="T7" fmla="*/ 2147483646 h 1814"/>
                  <a:gd name="T8" fmla="*/ 2147483646 w 2610"/>
                  <a:gd name="T9" fmla="*/ 2147483646 h 1814"/>
                  <a:gd name="T10" fmla="*/ 2147483646 w 2610"/>
                  <a:gd name="T11" fmla="*/ 2147483646 h 18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4" name="Google Shape;633;p15">
                <a:extLst>
                  <a:ext uri="{FF2B5EF4-FFF2-40B4-BE49-F238E27FC236}">
                    <a16:creationId xmlns:a16="http://schemas.microsoft.com/office/drawing/2014/main" id="{E6A38BEE-FA45-4836-9113-DBF5D847C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975" y="4132611"/>
                <a:ext cx="698732" cy="933635"/>
              </a:xfrm>
              <a:custGeom>
                <a:avLst/>
                <a:gdLst>
                  <a:gd name="T0" fmla="*/ 2147483646 w 14492"/>
                  <a:gd name="T1" fmla="*/ 0 h 19364"/>
                  <a:gd name="T2" fmla="*/ 2147483646 w 14492"/>
                  <a:gd name="T3" fmla="*/ 2147483646 h 19364"/>
                  <a:gd name="T4" fmla="*/ 2147483646 w 14492"/>
                  <a:gd name="T5" fmla="*/ 2147483646 h 19364"/>
                  <a:gd name="T6" fmla="*/ 2147483646 w 14492"/>
                  <a:gd name="T7" fmla="*/ 2147483646 h 19364"/>
                  <a:gd name="T8" fmla="*/ 2147483646 w 14492"/>
                  <a:gd name="T9" fmla="*/ 2147483646 h 19364"/>
                  <a:gd name="T10" fmla="*/ 2147483646 w 14492"/>
                  <a:gd name="T11" fmla="*/ 2147483646 h 19364"/>
                  <a:gd name="T12" fmla="*/ 2147483646 w 14492"/>
                  <a:gd name="T13" fmla="*/ 2147483646 h 19364"/>
                  <a:gd name="T14" fmla="*/ 2147483646 w 14492"/>
                  <a:gd name="T15" fmla="*/ 2147483646 h 19364"/>
                  <a:gd name="T16" fmla="*/ 2147483646 w 14492"/>
                  <a:gd name="T17" fmla="*/ 2147483646 h 19364"/>
                  <a:gd name="T18" fmla="*/ 2147483646 w 14492"/>
                  <a:gd name="T19" fmla="*/ 2147483646 h 19364"/>
                  <a:gd name="T20" fmla="*/ 2147483646 w 14492"/>
                  <a:gd name="T21" fmla="*/ 2147483646 h 19364"/>
                  <a:gd name="T22" fmla="*/ 2147483646 w 14492"/>
                  <a:gd name="T23" fmla="*/ 2147483646 h 19364"/>
                  <a:gd name="T24" fmla="*/ 2147483646 w 14492"/>
                  <a:gd name="T25" fmla="*/ 2147483646 h 19364"/>
                  <a:gd name="T26" fmla="*/ 2147483646 w 14492"/>
                  <a:gd name="T27" fmla="*/ 2147483646 h 19364"/>
                  <a:gd name="T28" fmla="*/ 2147483646 w 14492"/>
                  <a:gd name="T29" fmla="*/ 2147483646 h 19364"/>
                  <a:gd name="T30" fmla="*/ 2147483646 w 14492"/>
                  <a:gd name="T31" fmla="*/ 2147483646 h 19364"/>
                  <a:gd name="T32" fmla="*/ 2147483646 w 14492"/>
                  <a:gd name="T33" fmla="*/ 2147483646 h 19364"/>
                  <a:gd name="T34" fmla="*/ 2147483646 w 14492"/>
                  <a:gd name="T35" fmla="*/ 2147483646 h 19364"/>
                  <a:gd name="T36" fmla="*/ 2147483646 w 14492"/>
                  <a:gd name="T37" fmla="*/ 2147483646 h 19364"/>
                  <a:gd name="T38" fmla="*/ 2147483646 w 14492"/>
                  <a:gd name="T39" fmla="*/ 2147483646 h 19364"/>
                  <a:gd name="T40" fmla="*/ 2147483646 w 14492"/>
                  <a:gd name="T41" fmla="*/ 2147483646 h 19364"/>
                  <a:gd name="T42" fmla="*/ 2147483646 w 14492"/>
                  <a:gd name="T43" fmla="*/ 2147483646 h 19364"/>
                  <a:gd name="T44" fmla="*/ 2147483646 w 14492"/>
                  <a:gd name="T45" fmla="*/ 2147483646 h 19364"/>
                  <a:gd name="T46" fmla="*/ 2147483646 w 14492"/>
                  <a:gd name="T47" fmla="*/ 2147483646 h 19364"/>
                  <a:gd name="T48" fmla="*/ 2147483646 w 14492"/>
                  <a:gd name="T49" fmla="*/ 2147483646 h 19364"/>
                  <a:gd name="T50" fmla="*/ 2147483646 w 14492"/>
                  <a:gd name="T51" fmla="*/ 2147483646 h 19364"/>
                  <a:gd name="T52" fmla="*/ 2147483646 w 14492"/>
                  <a:gd name="T53" fmla="*/ 2147483646 h 19364"/>
                  <a:gd name="T54" fmla="*/ 2147483646 w 14492"/>
                  <a:gd name="T55" fmla="*/ 2147483646 h 19364"/>
                  <a:gd name="T56" fmla="*/ 2147483646 w 14492"/>
                  <a:gd name="T57" fmla="*/ 2147483646 h 19364"/>
                  <a:gd name="T58" fmla="*/ 2147483646 w 14492"/>
                  <a:gd name="T59" fmla="*/ 2147483646 h 19364"/>
                  <a:gd name="T60" fmla="*/ 2147483646 w 14492"/>
                  <a:gd name="T61" fmla="*/ 2147483646 h 19364"/>
                  <a:gd name="T62" fmla="*/ 2147483646 w 14492"/>
                  <a:gd name="T63" fmla="*/ 2147483646 h 19364"/>
                  <a:gd name="T64" fmla="*/ 2147483646 w 14492"/>
                  <a:gd name="T65" fmla="*/ 2147483646 h 19364"/>
                  <a:gd name="T66" fmla="*/ 2147483646 w 14492"/>
                  <a:gd name="T67" fmla="*/ 2147483646 h 19364"/>
                  <a:gd name="T68" fmla="*/ 2147483646 w 14492"/>
                  <a:gd name="T69" fmla="*/ 2147483646 h 19364"/>
                  <a:gd name="T70" fmla="*/ 2147483646 w 14492"/>
                  <a:gd name="T71" fmla="*/ 2147483646 h 19364"/>
                  <a:gd name="T72" fmla="*/ 2147483646 w 14492"/>
                  <a:gd name="T73" fmla="*/ 2147483646 h 19364"/>
                  <a:gd name="T74" fmla="*/ 2147483646 w 14492"/>
                  <a:gd name="T75" fmla="*/ 2147483646 h 19364"/>
                  <a:gd name="T76" fmla="*/ 2147483646 w 14492"/>
                  <a:gd name="T77" fmla="*/ 2147483646 h 19364"/>
                  <a:gd name="T78" fmla="*/ 2147483646 w 14492"/>
                  <a:gd name="T79" fmla="*/ 2147483646 h 19364"/>
                  <a:gd name="T80" fmla="*/ 2147483646 w 14492"/>
                  <a:gd name="T81" fmla="*/ 2147483646 h 19364"/>
                  <a:gd name="T82" fmla="*/ 2147483646 w 14492"/>
                  <a:gd name="T83" fmla="*/ 2147483646 h 19364"/>
                  <a:gd name="T84" fmla="*/ 2147483646 w 14492"/>
                  <a:gd name="T85" fmla="*/ 2147483646 h 19364"/>
                  <a:gd name="T86" fmla="*/ 2147483646 w 14492"/>
                  <a:gd name="T87" fmla="*/ 2147483646 h 19364"/>
                  <a:gd name="T88" fmla="*/ 2147483646 w 14492"/>
                  <a:gd name="T89" fmla="*/ 2147483646 h 19364"/>
                  <a:gd name="T90" fmla="*/ 2147483646 w 14492"/>
                  <a:gd name="T91" fmla="*/ 2147483646 h 19364"/>
                  <a:gd name="T92" fmla="*/ 2147483646 w 14492"/>
                  <a:gd name="T93" fmla="*/ 2147483646 h 19364"/>
                  <a:gd name="T94" fmla="*/ 2147483646 w 14492"/>
                  <a:gd name="T95" fmla="*/ 2147483646 h 19364"/>
                  <a:gd name="T96" fmla="*/ 2147483646 w 14492"/>
                  <a:gd name="T97" fmla="*/ 2147483646 h 19364"/>
                  <a:gd name="T98" fmla="*/ 2147483646 w 14492"/>
                  <a:gd name="T99" fmla="*/ 2147483646 h 19364"/>
                  <a:gd name="T100" fmla="*/ 2147483646 w 14492"/>
                  <a:gd name="T101" fmla="*/ 2147483646 h 19364"/>
                  <a:gd name="T102" fmla="*/ 2147483646 w 14492"/>
                  <a:gd name="T103" fmla="*/ 2147483646 h 19364"/>
                  <a:gd name="T104" fmla="*/ 2147483646 w 14492"/>
                  <a:gd name="T105" fmla="*/ 2147483646 h 19364"/>
                  <a:gd name="T106" fmla="*/ 2147483646 w 14492"/>
                  <a:gd name="T107" fmla="*/ 2147483646 h 19364"/>
                  <a:gd name="T108" fmla="*/ 2147483646 w 14492"/>
                  <a:gd name="T109" fmla="*/ 0 h 193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16" name="Google Shape;634;p15">
              <a:extLst>
                <a:ext uri="{FF2B5EF4-FFF2-40B4-BE49-F238E27FC236}">
                  <a16:creationId xmlns:a16="http://schemas.microsoft.com/office/drawing/2014/main" id="{60656C2D-3257-4A85-86E1-0A8AC207FC15}"/>
                </a:ext>
              </a:extLst>
            </p:cNvPr>
            <p:cNvSpPr/>
            <p:nvPr/>
          </p:nvSpPr>
          <p:spPr>
            <a:xfrm>
              <a:off x="6992713" y="3214615"/>
              <a:ext cx="336547" cy="335826"/>
            </a:xfrm>
            <a:custGeom>
              <a:avLst/>
              <a:gdLst/>
              <a:ahLst/>
              <a:cxnLst/>
              <a:rect l="l" t="t" r="r" b="b"/>
              <a:pathLst>
                <a:path w="5003" h="4525" extrusionOk="0">
                  <a:moveTo>
                    <a:pt x="3838" y="0"/>
                  </a:moveTo>
                  <a:cubicBezTo>
                    <a:pt x="3629" y="0"/>
                    <a:pt x="3404" y="102"/>
                    <a:pt x="3225" y="232"/>
                  </a:cubicBezTo>
                  <a:cubicBezTo>
                    <a:pt x="2839" y="510"/>
                    <a:pt x="2696" y="1009"/>
                    <a:pt x="2628" y="1466"/>
                  </a:cubicBezTo>
                  <a:lnTo>
                    <a:pt x="2628" y="1466"/>
                  </a:lnTo>
                  <a:cubicBezTo>
                    <a:pt x="2646" y="1300"/>
                    <a:pt x="2358" y="776"/>
                    <a:pt x="2285" y="626"/>
                  </a:cubicBezTo>
                  <a:cubicBezTo>
                    <a:pt x="2170" y="394"/>
                    <a:pt x="2002" y="241"/>
                    <a:pt x="1762" y="124"/>
                  </a:cubicBezTo>
                  <a:cubicBezTo>
                    <a:pt x="1625" y="56"/>
                    <a:pt x="1468" y="11"/>
                    <a:pt x="1318" y="11"/>
                  </a:cubicBezTo>
                  <a:cubicBezTo>
                    <a:pt x="1196" y="11"/>
                    <a:pt x="1079" y="41"/>
                    <a:pt x="981" y="113"/>
                  </a:cubicBezTo>
                  <a:cubicBezTo>
                    <a:pt x="792" y="249"/>
                    <a:pt x="721" y="498"/>
                    <a:pt x="734" y="728"/>
                  </a:cubicBezTo>
                  <a:cubicBezTo>
                    <a:pt x="757" y="1219"/>
                    <a:pt x="1133" y="1671"/>
                    <a:pt x="1609" y="1790"/>
                  </a:cubicBezTo>
                  <a:cubicBezTo>
                    <a:pt x="1113" y="1807"/>
                    <a:pt x="643" y="1901"/>
                    <a:pt x="261" y="2222"/>
                  </a:cubicBezTo>
                  <a:cubicBezTo>
                    <a:pt x="187" y="2286"/>
                    <a:pt x="72" y="2435"/>
                    <a:pt x="48" y="2543"/>
                  </a:cubicBezTo>
                  <a:cubicBezTo>
                    <a:pt x="1" y="2763"/>
                    <a:pt x="48" y="2999"/>
                    <a:pt x="224" y="3141"/>
                  </a:cubicBezTo>
                  <a:cubicBezTo>
                    <a:pt x="397" y="3283"/>
                    <a:pt x="629" y="3330"/>
                    <a:pt x="856" y="3337"/>
                  </a:cubicBezTo>
                  <a:cubicBezTo>
                    <a:pt x="867" y="3337"/>
                    <a:pt x="878" y="3337"/>
                    <a:pt x="890" y="3337"/>
                  </a:cubicBezTo>
                  <a:cubicBezTo>
                    <a:pt x="1088" y="3337"/>
                    <a:pt x="1286" y="3310"/>
                    <a:pt x="1474" y="3253"/>
                  </a:cubicBezTo>
                  <a:cubicBezTo>
                    <a:pt x="1667" y="3195"/>
                    <a:pt x="1832" y="3070"/>
                    <a:pt x="2015" y="3006"/>
                  </a:cubicBezTo>
                  <a:lnTo>
                    <a:pt x="2015" y="3006"/>
                  </a:lnTo>
                  <a:cubicBezTo>
                    <a:pt x="1924" y="3249"/>
                    <a:pt x="1849" y="3476"/>
                    <a:pt x="1843" y="3736"/>
                  </a:cubicBezTo>
                  <a:cubicBezTo>
                    <a:pt x="1836" y="3959"/>
                    <a:pt x="1907" y="4192"/>
                    <a:pt x="2075" y="4341"/>
                  </a:cubicBezTo>
                  <a:cubicBezTo>
                    <a:pt x="2212" y="4463"/>
                    <a:pt x="2395" y="4524"/>
                    <a:pt x="2578" y="4524"/>
                  </a:cubicBezTo>
                  <a:cubicBezTo>
                    <a:pt x="2661" y="4524"/>
                    <a:pt x="2744" y="4512"/>
                    <a:pt x="2822" y="4486"/>
                  </a:cubicBezTo>
                  <a:cubicBezTo>
                    <a:pt x="2907" y="4459"/>
                    <a:pt x="2988" y="4418"/>
                    <a:pt x="3056" y="4365"/>
                  </a:cubicBezTo>
                  <a:cubicBezTo>
                    <a:pt x="3225" y="4236"/>
                    <a:pt x="3320" y="4030"/>
                    <a:pt x="3343" y="3820"/>
                  </a:cubicBezTo>
                  <a:cubicBezTo>
                    <a:pt x="3363" y="3644"/>
                    <a:pt x="3340" y="3469"/>
                    <a:pt x="3289" y="3303"/>
                  </a:cubicBezTo>
                  <a:cubicBezTo>
                    <a:pt x="3242" y="3148"/>
                    <a:pt x="3198" y="3006"/>
                    <a:pt x="3117" y="2861"/>
                  </a:cubicBezTo>
                  <a:lnTo>
                    <a:pt x="3117" y="2861"/>
                  </a:lnTo>
                  <a:cubicBezTo>
                    <a:pt x="3441" y="3070"/>
                    <a:pt x="3677" y="3348"/>
                    <a:pt x="4083" y="3378"/>
                  </a:cubicBezTo>
                  <a:cubicBezTo>
                    <a:pt x="4107" y="3379"/>
                    <a:pt x="4131" y="3380"/>
                    <a:pt x="4155" y="3380"/>
                  </a:cubicBezTo>
                  <a:cubicBezTo>
                    <a:pt x="4458" y="3380"/>
                    <a:pt x="4741" y="3243"/>
                    <a:pt x="4864" y="2948"/>
                  </a:cubicBezTo>
                  <a:cubicBezTo>
                    <a:pt x="5002" y="2610"/>
                    <a:pt x="4837" y="2178"/>
                    <a:pt x="4505" y="2022"/>
                  </a:cubicBezTo>
                  <a:cubicBezTo>
                    <a:pt x="4391" y="1969"/>
                    <a:pt x="4262" y="1944"/>
                    <a:pt x="4137" y="1921"/>
                  </a:cubicBezTo>
                  <a:cubicBezTo>
                    <a:pt x="3998" y="1897"/>
                    <a:pt x="3860" y="1874"/>
                    <a:pt x="3718" y="1847"/>
                  </a:cubicBezTo>
                  <a:cubicBezTo>
                    <a:pt x="4100" y="1627"/>
                    <a:pt x="4363" y="1219"/>
                    <a:pt x="4404" y="779"/>
                  </a:cubicBezTo>
                  <a:cubicBezTo>
                    <a:pt x="4418" y="617"/>
                    <a:pt x="4401" y="444"/>
                    <a:pt x="4323" y="302"/>
                  </a:cubicBezTo>
                  <a:cubicBezTo>
                    <a:pt x="4203" y="83"/>
                    <a:pt x="4026" y="0"/>
                    <a:pt x="38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635;p15">
              <a:extLst>
                <a:ext uri="{FF2B5EF4-FFF2-40B4-BE49-F238E27FC236}">
                  <a16:creationId xmlns:a16="http://schemas.microsoft.com/office/drawing/2014/main" id="{1DDC29B7-14F5-4A73-A158-ABBBB44F5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214" y="2452905"/>
              <a:ext cx="185861" cy="107641"/>
            </a:xfrm>
            <a:custGeom>
              <a:avLst/>
              <a:gdLst>
                <a:gd name="T0" fmla="*/ 2147483646 w 5736"/>
                <a:gd name="T1" fmla="*/ 2147483646 h 3322"/>
                <a:gd name="T2" fmla="*/ 2147483646 w 5736"/>
                <a:gd name="T3" fmla="*/ 2147483646 h 3322"/>
                <a:gd name="T4" fmla="*/ 2147483646 w 5736"/>
                <a:gd name="T5" fmla="*/ 2147483646 h 3322"/>
                <a:gd name="T6" fmla="*/ 2147483646 w 5736"/>
                <a:gd name="T7" fmla="*/ 2147483646 h 3322"/>
                <a:gd name="T8" fmla="*/ 2147483646 w 5736"/>
                <a:gd name="T9" fmla="*/ 2147483646 h 3322"/>
                <a:gd name="T10" fmla="*/ 2147483646 w 5736"/>
                <a:gd name="T11" fmla="*/ 2147483646 h 3322"/>
                <a:gd name="T12" fmla="*/ 2147483646 w 5736"/>
                <a:gd name="T13" fmla="*/ 2147483646 h 3322"/>
                <a:gd name="T14" fmla="*/ 2147483646 w 5736"/>
                <a:gd name="T15" fmla="*/ 2147483646 h 3322"/>
                <a:gd name="T16" fmla="*/ 2147483646 w 5736"/>
                <a:gd name="T17" fmla="*/ 2147483646 h 3322"/>
                <a:gd name="T18" fmla="*/ 2147483646 w 5736"/>
                <a:gd name="T19" fmla="*/ 2147483646 h 3322"/>
                <a:gd name="T20" fmla="*/ 2147483646 w 5736"/>
                <a:gd name="T21" fmla="*/ 2147483646 h 3322"/>
                <a:gd name="T22" fmla="*/ 2147483646 w 5736"/>
                <a:gd name="T23" fmla="*/ 2147483646 h 3322"/>
                <a:gd name="T24" fmla="*/ 2147483646 w 5736"/>
                <a:gd name="T25" fmla="*/ 2147483646 h 3322"/>
                <a:gd name="T26" fmla="*/ 2147483646 w 5736"/>
                <a:gd name="T27" fmla="*/ 2147483646 h 3322"/>
                <a:gd name="T28" fmla="*/ 2147483646 w 5736"/>
                <a:gd name="T29" fmla="*/ 2147483646 h 3322"/>
                <a:gd name="T30" fmla="*/ 2147483646 w 5736"/>
                <a:gd name="T31" fmla="*/ 2147483646 h 3322"/>
                <a:gd name="T32" fmla="*/ 2147483646 w 5736"/>
                <a:gd name="T33" fmla="*/ 2147483646 h 3322"/>
                <a:gd name="T34" fmla="*/ 2147483646 w 5736"/>
                <a:gd name="T35" fmla="*/ 2147483646 h 3322"/>
                <a:gd name="T36" fmla="*/ 2147483646 w 5736"/>
                <a:gd name="T37" fmla="*/ 2147483646 h 3322"/>
                <a:gd name="T38" fmla="*/ 2147483646 w 5736"/>
                <a:gd name="T39" fmla="*/ 2147483646 h 3322"/>
                <a:gd name="T40" fmla="*/ 2147483646 w 5736"/>
                <a:gd name="T41" fmla="*/ 2147483646 h 3322"/>
                <a:gd name="T42" fmla="*/ 2147483646 w 5736"/>
                <a:gd name="T43" fmla="*/ 2147483646 h 3322"/>
                <a:gd name="T44" fmla="*/ 2147483646 w 5736"/>
                <a:gd name="T45" fmla="*/ 2147483646 h 3322"/>
                <a:gd name="T46" fmla="*/ 2147483646 w 5736"/>
                <a:gd name="T47" fmla="*/ 2147483646 h 33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36" h="3322" extrusionOk="0">
                  <a:moveTo>
                    <a:pt x="1456" y="289"/>
                  </a:moveTo>
                  <a:cubicBezTo>
                    <a:pt x="2032" y="289"/>
                    <a:pt x="2534" y="879"/>
                    <a:pt x="2778" y="1349"/>
                  </a:cubicBezTo>
                  <a:cubicBezTo>
                    <a:pt x="2792" y="1372"/>
                    <a:pt x="2806" y="1386"/>
                    <a:pt x="2823" y="1389"/>
                  </a:cubicBezTo>
                  <a:cubicBezTo>
                    <a:pt x="2826" y="1391"/>
                    <a:pt x="2830" y="1392"/>
                    <a:pt x="2834" y="1392"/>
                  </a:cubicBezTo>
                  <a:cubicBezTo>
                    <a:pt x="2839" y="1392"/>
                    <a:pt x="2844" y="1391"/>
                    <a:pt x="2849" y="1389"/>
                  </a:cubicBezTo>
                  <a:cubicBezTo>
                    <a:pt x="2853" y="1389"/>
                    <a:pt x="2856" y="1386"/>
                    <a:pt x="2859" y="1383"/>
                  </a:cubicBezTo>
                  <a:lnTo>
                    <a:pt x="2863" y="1383"/>
                  </a:lnTo>
                  <a:cubicBezTo>
                    <a:pt x="3248" y="1157"/>
                    <a:pt x="3548" y="835"/>
                    <a:pt x="3974" y="663"/>
                  </a:cubicBezTo>
                  <a:cubicBezTo>
                    <a:pt x="4137" y="596"/>
                    <a:pt x="4304" y="556"/>
                    <a:pt x="4451" y="556"/>
                  </a:cubicBezTo>
                  <a:cubicBezTo>
                    <a:pt x="4750" y="556"/>
                    <a:pt x="4961" y="727"/>
                    <a:pt x="4863" y="1197"/>
                  </a:cubicBezTo>
                  <a:cubicBezTo>
                    <a:pt x="4752" y="1737"/>
                    <a:pt x="4262" y="2133"/>
                    <a:pt x="3819" y="2414"/>
                  </a:cubicBezTo>
                  <a:cubicBezTo>
                    <a:pt x="3414" y="2670"/>
                    <a:pt x="2940" y="2788"/>
                    <a:pt x="2531" y="3022"/>
                  </a:cubicBezTo>
                  <a:cubicBezTo>
                    <a:pt x="1930" y="2569"/>
                    <a:pt x="1234" y="2058"/>
                    <a:pt x="903" y="1376"/>
                  </a:cubicBezTo>
                  <a:cubicBezTo>
                    <a:pt x="707" y="974"/>
                    <a:pt x="784" y="406"/>
                    <a:pt x="1295" y="305"/>
                  </a:cubicBezTo>
                  <a:cubicBezTo>
                    <a:pt x="1349" y="294"/>
                    <a:pt x="1403" y="289"/>
                    <a:pt x="1456" y="289"/>
                  </a:cubicBezTo>
                  <a:close/>
                  <a:moveTo>
                    <a:pt x="1324" y="1"/>
                  </a:moveTo>
                  <a:cubicBezTo>
                    <a:pt x="992" y="1"/>
                    <a:pt x="692" y="144"/>
                    <a:pt x="524" y="497"/>
                  </a:cubicBezTo>
                  <a:cubicBezTo>
                    <a:pt x="0" y="1586"/>
                    <a:pt x="1683" y="2748"/>
                    <a:pt x="2390" y="3278"/>
                  </a:cubicBezTo>
                  <a:cubicBezTo>
                    <a:pt x="2429" y="3309"/>
                    <a:pt x="2473" y="3322"/>
                    <a:pt x="2515" y="3322"/>
                  </a:cubicBezTo>
                  <a:cubicBezTo>
                    <a:pt x="2555" y="3322"/>
                    <a:pt x="2593" y="3310"/>
                    <a:pt x="2623" y="3292"/>
                  </a:cubicBezTo>
                  <a:cubicBezTo>
                    <a:pt x="3715" y="3208"/>
                    <a:pt x="5735" y="1968"/>
                    <a:pt x="5218" y="683"/>
                  </a:cubicBezTo>
                  <a:cubicBezTo>
                    <a:pt x="5079" y="337"/>
                    <a:pt x="4787" y="201"/>
                    <a:pt x="4452" y="201"/>
                  </a:cubicBezTo>
                  <a:cubicBezTo>
                    <a:pt x="3854" y="201"/>
                    <a:pt x="3116" y="636"/>
                    <a:pt x="2856" y="1096"/>
                  </a:cubicBezTo>
                  <a:cubicBezTo>
                    <a:pt x="2686" y="510"/>
                    <a:pt x="1949" y="1"/>
                    <a:pt x="13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94" name="Google Shape;594;p15"/>
          <p:cNvSpPr txBox="1">
            <a:spLocks noGrp="1"/>
          </p:cNvSpPr>
          <p:nvPr>
            <p:ph type="title"/>
          </p:nvPr>
        </p:nvSpPr>
        <p:spPr>
          <a:xfrm>
            <a:off x="2073700" y="3734767"/>
            <a:ext cx="49965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595" name="Google Shape;595;p15"/>
          <p:cNvSpPr txBox="1">
            <a:spLocks noGrp="1"/>
          </p:cNvSpPr>
          <p:nvPr>
            <p:ph type="subTitle" idx="1"/>
          </p:nvPr>
        </p:nvSpPr>
        <p:spPr>
          <a:xfrm>
            <a:off x="3031050" y="4734500"/>
            <a:ext cx="3081900" cy="7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5"/>
          <p:cNvSpPr txBox="1">
            <a:spLocks noGrp="1"/>
          </p:cNvSpPr>
          <p:nvPr>
            <p:ph type="title" idx="2"/>
          </p:nvPr>
        </p:nvSpPr>
        <p:spPr>
          <a:xfrm>
            <a:off x="2920200" y="1584533"/>
            <a:ext cx="3303600" cy="149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8252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0;p16">
            <a:extLst>
              <a:ext uri="{FF2B5EF4-FFF2-40B4-BE49-F238E27FC236}">
                <a16:creationId xmlns:a16="http://schemas.microsoft.com/office/drawing/2014/main" id="{57BED7D0-3DA9-4875-B560-02FA014230ED}"/>
              </a:ext>
            </a:extLst>
          </p:cNvPr>
          <p:cNvSpPr/>
          <p:nvPr/>
        </p:nvSpPr>
        <p:spPr>
          <a:xfrm>
            <a:off x="8504238" y="1873250"/>
            <a:ext cx="395287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641;p16">
            <a:extLst>
              <a:ext uri="{FF2B5EF4-FFF2-40B4-BE49-F238E27FC236}">
                <a16:creationId xmlns:a16="http://schemas.microsoft.com/office/drawing/2014/main" id="{AA3C3BC9-1FF1-473A-B42F-2E18351EC453}"/>
              </a:ext>
            </a:extLst>
          </p:cNvPr>
          <p:cNvSpPr>
            <a:spLocks/>
          </p:cNvSpPr>
          <p:nvPr/>
        </p:nvSpPr>
        <p:spPr bwMode="auto">
          <a:xfrm rot="19510809">
            <a:off x="4968875" y="758825"/>
            <a:ext cx="738188" cy="896938"/>
          </a:xfrm>
          <a:custGeom>
            <a:avLst/>
            <a:gdLst>
              <a:gd name="T0" fmla="*/ 2147483646 w 12626"/>
              <a:gd name="T1" fmla="*/ 2147483646 h 12209"/>
              <a:gd name="T2" fmla="*/ 2147483646 w 12626"/>
              <a:gd name="T3" fmla="*/ 2147483646 h 12209"/>
              <a:gd name="T4" fmla="*/ 2147483646 w 12626"/>
              <a:gd name="T5" fmla="*/ 2147483646 h 12209"/>
              <a:gd name="T6" fmla="*/ 2147483646 w 12626"/>
              <a:gd name="T7" fmla="*/ 2147483646 h 12209"/>
              <a:gd name="T8" fmla="*/ 2147483646 w 12626"/>
              <a:gd name="T9" fmla="*/ 2147483646 h 12209"/>
              <a:gd name="T10" fmla="*/ 2147483646 w 12626"/>
              <a:gd name="T11" fmla="*/ 2147483646 h 12209"/>
              <a:gd name="T12" fmla="*/ 2147483646 w 12626"/>
              <a:gd name="T13" fmla="*/ 2147483646 h 12209"/>
              <a:gd name="T14" fmla="*/ 2147483646 w 12626"/>
              <a:gd name="T15" fmla="*/ 2147483646 h 12209"/>
              <a:gd name="T16" fmla="*/ 2147483646 w 12626"/>
              <a:gd name="T17" fmla="*/ 2147483646 h 12209"/>
              <a:gd name="T18" fmla="*/ 2147483646 w 12626"/>
              <a:gd name="T19" fmla="*/ 2147483646 h 12209"/>
              <a:gd name="T20" fmla="*/ 2147483646 w 12626"/>
              <a:gd name="T21" fmla="*/ 2147483646 h 12209"/>
              <a:gd name="T22" fmla="*/ 2147483646 w 12626"/>
              <a:gd name="T23" fmla="*/ 2147483646 h 12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" name="Google Shape;642;p16">
            <a:extLst>
              <a:ext uri="{FF2B5EF4-FFF2-40B4-BE49-F238E27FC236}">
                <a16:creationId xmlns:a16="http://schemas.microsoft.com/office/drawing/2014/main" id="{5F1F747F-D02E-445C-9E8A-6D1FEF2710CE}"/>
              </a:ext>
            </a:extLst>
          </p:cNvPr>
          <p:cNvSpPr/>
          <p:nvPr/>
        </p:nvSpPr>
        <p:spPr>
          <a:xfrm>
            <a:off x="366713" y="425450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Google Shape;643;p16">
            <a:extLst>
              <a:ext uri="{FF2B5EF4-FFF2-40B4-BE49-F238E27FC236}">
                <a16:creationId xmlns:a16="http://schemas.microsoft.com/office/drawing/2014/main" id="{1A81BFFA-40C0-4F07-A3E4-84821DBBC47C}"/>
              </a:ext>
            </a:extLst>
          </p:cNvPr>
          <p:cNvSpPr>
            <a:spLocks/>
          </p:cNvSpPr>
          <p:nvPr/>
        </p:nvSpPr>
        <p:spPr bwMode="auto">
          <a:xfrm rot="4884482">
            <a:off x="357981" y="1902619"/>
            <a:ext cx="411163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9" name="Google Shape;644;p16">
            <a:extLst>
              <a:ext uri="{FF2B5EF4-FFF2-40B4-BE49-F238E27FC236}">
                <a16:creationId xmlns:a16="http://schemas.microsoft.com/office/drawing/2014/main" id="{4F28D758-0F58-48BE-AB1B-0DDE0AA386A2}"/>
              </a:ext>
            </a:extLst>
          </p:cNvPr>
          <p:cNvGrpSpPr>
            <a:grpSpLocks/>
          </p:cNvGrpSpPr>
          <p:nvPr/>
        </p:nvGrpSpPr>
        <p:grpSpPr bwMode="auto">
          <a:xfrm>
            <a:off x="6413500" y="274638"/>
            <a:ext cx="698500" cy="889000"/>
            <a:chOff x="984375" y="2346230"/>
            <a:chExt cx="468336" cy="446495"/>
          </a:xfrm>
        </p:grpSpPr>
        <p:sp>
          <p:nvSpPr>
            <p:cNvPr id="10" name="Google Shape;645;p16">
              <a:extLst>
                <a:ext uri="{FF2B5EF4-FFF2-40B4-BE49-F238E27FC236}">
                  <a16:creationId xmlns:a16="http://schemas.microsoft.com/office/drawing/2014/main" id="{54748997-CD1A-470D-B8C8-40C96C75B068}"/>
                </a:ext>
              </a:extLst>
            </p:cNvPr>
            <p:cNvSpPr/>
            <p:nvPr/>
          </p:nvSpPr>
          <p:spPr>
            <a:xfrm>
              <a:off x="1139777" y="2346230"/>
              <a:ext cx="312934" cy="368358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Google Shape;646;p16">
              <a:extLst>
                <a:ext uri="{FF2B5EF4-FFF2-40B4-BE49-F238E27FC236}">
                  <a16:creationId xmlns:a16="http://schemas.microsoft.com/office/drawing/2014/main" id="{F3A28732-CAEC-4A6B-90B9-151A4555B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647;p16">
              <a:extLst>
                <a:ext uri="{FF2B5EF4-FFF2-40B4-BE49-F238E27FC236}">
                  <a16:creationId xmlns:a16="http://schemas.microsoft.com/office/drawing/2014/main" id="{98787AFF-0855-4771-837F-A5A5C18D9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648;p16">
              <a:extLst>
                <a:ext uri="{FF2B5EF4-FFF2-40B4-BE49-F238E27FC236}">
                  <a16:creationId xmlns:a16="http://schemas.microsoft.com/office/drawing/2014/main" id="{18546A7C-8D18-4E76-85EC-1B5B108E4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4" name="Google Shape;649;p16">
            <a:extLst>
              <a:ext uri="{FF2B5EF4-FFF2-40B4-BE49-F238E27FC236}">
                <a16:creationId xmlns:a16="http://schemas.microsoft.com/office/drawing/2014/main" id="{86484CF2-725B-4E00-B324-DC5AA32028BA}"/>
              </a:ext>
            </a:extLst>
          </p:cNvPr>
          <p:cNvGrpSpPr>
            <a:grpSpLocks/>
          </p:cNvGrpSpPr>
          <p:nvPr/>
        </p:nvGrpSpPr>
        <p:grpSpPr bwMode="auto">
          <a:xfrm rot="1036574" flipH="1">
            <a:off x="7642225" y="504825"/>
            <a:ext cx="1214438" cy="981075"/>
            <a:chOff x="478326" y="2825649"/>
            <a:chExt cx="1012293" cy="613511"/>
          </a:xfrm>
        </p:grpSpPr>
        <p:sp>
          <p:nvSpPr>
            <p:cNvPr id="15" name="Google Shape;650;p16">
              <a:extLst>
                <a:ext uri="{FF2B5EF4-FFF2-40B4-BE49-F238E27FC236}">
                  <a16:creationId xmlns:a16="http://schemas.microsoft.com/office/drawing/2014/main" id="{D9A97F47-2F8F-4424-83A0-5B07989DE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51;p16">
              <a:extLst>
                <a:ext uri="{FF2B5EF4-FFF2-40B4-BE49-F238E27FC236}">
                  <a16:creationId xmlns:a16="http://schemas.microsoft.com/office/drawing/2014/main" id="{208D7808-22EF-45F2-BE8E-830B823620DC}"/>
                </a:ext>
              </a:extLst>
            </p:cNvPr>
            <p:cNvSpPr/>
            <p:nvPr/>
          </p:nvSpPr>
          <p:spPr>
            <a:xfrm>
              <a:off x="485485" y="2823638"/>
              <a:ext cx="1012292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652;p16">
              <a:extLst>
                <a:ext uri="{FF2B5EF4-FFF2-40B4-BE49-F238E27FC236}">
                  <a16:creationId xmlns:a16="http://schemas.microsoft.com/office/drawing/2014/main" id="{9ED1269A-DDED-482F-8F71-103E054C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3;p16">
              <a:extLst>
                <a:ext uri="{FF2B5EF4-FFF2-40B4-BE49-F238E27FC236}">
                  <a16:creationId xmlns:a16="http://schemas.microsoft.com/office/drawing/2014/main" id="{B5A607DC-AFBC-4A61-B9CA-44FF0EEA3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54;p16">
              <a:extLst>
                <a:ext uri="{FF2B5EF4-FFF2-40B4-BE49-F238E27FC236}">
                  <a16:creationId xmlns:a16="http://schemas.microsoft.com/office/drawing/2014/main" id="{D883DDA2-32CB-4296-8794-F0584D281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655;p16">
            <a:extLst>
              <a:ext uri="{FF2B5EF4-FFF2-40B4-BE49-F238E27FC236}">
                <a16:creationId xmlns:a16="http://schemas.microsoft.com/office/drawing/2014/main" id="{C4038F1F-7A89-4D3E-BA6D-1A41004335DC}"/>
              </a:ext>
            </a:extLst>
          </p:cNvPr>
          <p:cNvGrpSpPr>
            <a:grpSpLocks/>
          </p:cNvGrpSpPr>
          <p:nvPr/>
        </p:nvGrpSpPr>
        <p:grpSpPr bwMode="auto">
          <a:xfrm rot="-464938">
            <a:off x="942975" y="673100"/>
            <a:ext cx="1239838" cy="1676400"/>
            <a:chOff x="918850" y="1629150"/>
            <a:chExt cx="442250" cy="453124"/>
          </a:xfrm>
        </p:grpSpPr>
        <p:sp>
          <p:nvSpPr>
            <p:cNvPr id="21" name="Google Shape;656;p16">
              <a:extLst>
                <a:ext uri="{FF2B5EF4-FFF2-40B4-BE49-F238E27FC236}">
                  <a16:creationId xmlns:a16="http://schemas.microsoft.com/office/drawing/2014/main" id="{9CD02D16-1F6B-48B5-B2FA-336B645DB9BC}"/>
                </a:ext>
              </a:extLst>
            </p:cNvPr>
            <p:cNvSpPr/>
            <p:nvPr/>
          </p:nvSpPr>
          <p:spPr>
            <a:xfrm>
              <a:off x="1013707" y="1738111"/>
              <a:ext cx="267841" cy="245442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Google Shape;657;p16">
              <a:extLst>
                <a:ext uri="{FF2B5EF4-FFF2-40B4-BE49-F238E27FC236}">
                  <a16:creationId xmlns:a16="http://schemas.microsoft.com/office/drawing/2014/main" id="{A290FBFD-C90D-4EDA-9E34-CC6E680C8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658;p16">
              <a:extLst>
                <a:ext uri="{FF2B5EF4-FFF2-40B4-BE49-F238E27FC236}">
                  <a16:creationId xmlns:a16="http://schemas.microsoft.com/office/drawing/2014/main" id="{F1723F60-6BA1-412B-BFD4-36EF43584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659;p16">
              <a:extLst>
                <a:ext uri="{FF2B5EF4-FFF2-40B4-BE49-F238E27FC236}">
                  <a16:creationId xmlns:a16="http://schemas.microsoft.com/office/drawing/2014/main" id="{EC17FE0F-4B88-4CD1-B6EC-2FD078541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660;p16">
              <a:extLst>
                <a:ext uri="{FF2B5EF4-FFF2-40B4-BE49-F238E27FC236}">
                  <a16:creationId xmlns:a16="http://schemas.microsoft.com/office/drawing/2014/main" id="{3176BE25-4DD0-4354-A2C9-ED5F62DCB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661;p16">
              <a:extLst>
                <a:ext uri="{FF2B5EF4-FFF2-40B4-BE49-F238E27FC236}">
                  <a16:creationId xmlns:a16="http://schemas.microsoft.com/office/drawing/2014/main" id="{B6771DF2-42ED-4534-9A77-11DF9C009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662;p16">
              <a:extLst>
                <a:ext uri="{FF2B5EF4-FFF2-40B4-BE49-F238E27FC236}">
                  <a16:creationId xmlns:a16="http://schemas.microsoft.com/office/drawing/2014/main" id="{A8F99497-DBE3-4696-B62B-BE853FE9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663;p16">
              <a:extLst>
                <a:ext uri="{FF2B5EF4-FFF2-40B4-BE49-F238E27FC236}">
                  <a16:creationId xmlns:a16="http://schemas.microsoft.com/office/drawing/2014/main" id="{D91D48E7-FDAD-4216-9D69-D61910DA9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664;p16">
              <a:extLst>
                <a:ext uri="{FF2B5EF4-FFF2-40B4-BE49-F238E27FC236}">
                  <a16:creationId xmlns:a16="http://schemas.microsoft.com/office/drawing/2014/main" id="{9BD6624D-E3F9-4F89-ACFE-FBA3608E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665;p16">
              <a:extLst>
                <a:ext uri="{FF2B5EF4-FFF2-40B4-BE49-F238E27FC236}">
                  <a16:creationId xmlns:a16="http://schemas.microsoft.com/office/drawing/2014/main" id="{0DA65C03-E8A5-4B51-A006-DB7F5394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666;p16">
              <a:extLst>
                <a:ext uri="{FF2B5EF4-FFF2-40B4-BE49-F238E27FC236}">
                  <a16:creationId xmlns:a16="http://schemas.microsoft.com/office/drawing/2014/main" id="{C6EA14A2-9CA8-4C24-8CB7-F05BD5BC1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667;p16">
              <a:extLst>
                <a:ext uri="{FF2B5EF4-FFF2-40B4-BE49-F238E27FC236}">
                  <a16:creationId xmlns:a16="http://schemas.microsoft.com/office/drawing/2014/main" id="{BE0FC44B-ADDE-4369-AABB-8FC14194E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3" name="Google Shape;668;p16">
            <a:extLst>
              <a:ext uri="{FF2B5EF4-FFF2-40B4-BE49-F238E27FC236}">
                <a16:creationId xmlns:a16="http://schemas.microsoft.com/office/drawing/2014/main" id="{5DAFB7AF-39AA-4551-9989-6EACDBD4269B}"/>
              </a:ext>
            </a:extLst>
          </p:cNvPr>
          <p:cNvSpPr>
            <a:spLocks/>
          </p:cNvSpPr>
          <p:nvPr/>
        </p:nvSpPr>
        <p:spPr bwMode="auto">
          <a:xfrm>
            <a:off x="7223125" y="1543050"/>
            <a:ext cx="249238" cy="330200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34" name="Google Shape;669;p16">
            <a:extLst>
              <a:ext uri="{FF2B5EF4-FFF2-40B4-BE49-F238E27FC236}">
                <a16:creationId xmlns:a16="http://schemas.microsoft.com/office/drawing/2014/main" id="{03E08F1E-B819-476D-8A79-F5B6E53F182B}"/>
              </a:ext>
            </a:extLst>
          </p:cNvPr>
          <p:cNvGrpSpPr>
            <a:grpSpLocks/>
          </p:cNvGrpSpPr>
          <p:nvPr/>
        </p:nvGrpSpPr>
        <p:grpSpPr bwMode="auto">
          <a:xfrm>
            <a:off x="3078163" y="258763"/>
            <a:ext cx="1049337" cy="920750"/>
            <a:chOff x="6925510" y="205316"/>
            <a:chExt cx="905688" cy="530354"/>
          </a:xfrm>
        </p:grpSpPr>
        <p:sp>
          <p:nvSpPr>
            <p:cNvPr id="35" name="Google Shape;670;p16">
              <a:extLst>
                <a:ext uri="{FF2B5EF4-FFF2-40B4-BE49-F238E27FC236}">
                  <a16:creationId xmlns:a16="http://schemas.microsoft.com/office/drawing/2014/main" id="{A84693A5-8FB1-45F8-8ED2-811192E21F20}"/>
                </a:ext>
              </a:extLst>
            </p:cNvPr>
            <p:cNvSpPr/>
            <p:nvPr/>
          </p:nvSpPr>
          <p:spPr>
            <a:xfrm>
              <a:off x="7094042" y="213545"/>
              <a:ext cx="568625" cy="51572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6" name="Google Shape;671;p16">
              <a:extLst>
                <a:ext uri="{FF2B5EF4-FFF2-40B4-BE49-F238E27FC236}">
                  <a16:creationId xmlns:a16="http://schemas.microsoft.com/office/drawing/2014/main" id="{410328F7-3971-4114-93B7-5D8A48D46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672;p16">
              <a:extLst>
                <a:ext uri="{FF2B5EF4-FFF2-40B4-BE49-F238E27FC236}">
                  <a16:creationId xmlns:a16="http://schemas.microsoft.com/office/drawing/2014/main" id="{D71B7559-CF9E-41D5-8E7F-58F4F342F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673;p16">
              <a:extLst>
                <a:ext uri="{FF2B5EF4-FFF2-40B4-BE49-F238E27FC236}">
                  <a16:creationId xmlns:a16="http://schemas.microsoft.com/office/drawing/2014/main" id="{9ACF2D7B-E92C-466D-BECB-B57AFED5F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674;p16">
              <a:extLst>
                <a:ext uri="{FF2B5EF4-FFF2-40B4-BE49-F238E27FC236}">
                  <a16:creationId xmlns:a16="http://schemas.microsoft.com/office/drawing/2014/main" id="{6DE68991-4558-4B90-BB3F-77BCEBE4C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675;p16">
              <a:extLst>
                <a:ext uri="{FF2B5EF4-FFF2-40B4-BE49-F238E27FC236}">
                  <a16:creationId xmlns:a16="http://schemas.microsoft.com/office/drawing/2014/main" id="{4D8334A7-021A-4EDB-A349-94FF5384A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676;p16">
            <a:extLst>
              <a:ext uri="{FF2B5EF4-FFF2-40B4-BE49-F238E27FC236}">
                <a16:creationId xmlns:a16="http://schemas.microsoft.com/office/drawing/2014/main" id="{995DD244-59D7-45BF-BBDE-F40C9B6C7ADB}"/>
              </a:ext>
            </a:extLst>
          </p:cNvPr>
          <p:cNvSpPr>
            <a:spLocks/>
          </p:cNvSpPr>
          <p:nvPr/>
        </p:nvSpPr>
        <p:spPr bwMode="auto">
          <a:xfrm rot="4884592">
            <a:off x="4511675" y="508000"/>
            <a:ext cx="350838" cy="293688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2" name="Google Shape;677;p16">
            <a:extLst>
              <a:ext uri="{FF2B5EF4-FFF2-40B4-BE49-F238E27FC236}">
                <a16:creationId xmlns:a16="http://schemas.microsoft.com/office/drawing/2014/main" id="{8FA6E227-B931-4A83-805F-BA2F9766BC7A}"/>
              </a:ext>
            </a:extLst>
          </p:cNvPr>
          <p:cNvSpPr>
            <a:spLocks/>
          </p:cNvSpPr>
          <p:nvPr/>
        </p:nvSpPr>
        <p:spPr bwMode="auto">
          <a:xfrm>
            <a:off x="2262188" y="309563"/>
            <a:ext cx="420687" cy="5556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3" name="Google Shape;678;p16">
            <a:extLst>
              <a:ext uri="{FF2B5EF4-FFF2-40B4-BE49-F238E27FC236}">
                <a16:creationId xmlns:a16="http://schemas.microsoft.com/office/drawing/2014/main" id="{F278CA62-9846-424E-9E98-0CB26AD59467}"/>
              </a:ext>
            </a:extLst>
          </p:cNvPr>
          <p:cNvSpPr/>
          <p:nvPr/>
        </p:nvSpPr>
        <p:spPr>
          <a:xfrm>
            <a:off x="5926138" y="798513"/>
            <a:ext cx="171450" cy="250825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4" name="Google Shape;679;p16">
            <a:extLst>
              <a:ext uri="{FF2B5EF4-FFF2-40B4-BE49-F238E27FC236}">
                <a16:creationId xmlns:a16="http://schemas.microsoft.com/office/drawing/2014/main" id="{3ED10BAB-DFBC-40C2-B8A5-B5716D478E66}"/>
              </a:ext>
            </a:extLst>
          </p:cNvPr>
          <p:cNvSpPr/>
          <p:nvPr/>
        </p:nvSpPr>
        <p:spPr>
          <a:xfrm>
            <a:off x="5737225" y="1017588"/>
            <a:ext cx="107950" cy="158750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5" name="Google Shape;680;p16">
            <a:extLst>
              <a:ext uri="{FF2B5EF4-FFF2-40B4-BE49-F238E27FC236}">
                <a16:creationId xmlns:a16="http://schemas.microsoft.com/office/drawing/2014/main" id="{ADE0021D-70C4-417F-9C52-30591B6B470D}"/>
              </a:ext>
            </a:extLst>
          </p:cNvPr>
          <p:cNvSpPr/>
          <p:nvPr/>
        </p:nvSpPr>
        <p:spPr>
          <a:xfrm>
            <a:off x="2568575" y="1490663"/>
            <a:ext cx="268288" cy="258762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6" name="Google Shape;681;p16">
            <a:extLst>
              <a:ext uri="{FF2B5EF4-FFF2-40B4-BE49-F238E27FC236}">
                <a16:creationId xmlns:a16="http://schemas.microsoft.com/office/drawing/2014/main" id="{1F14D020-E4A1-472C-85EC-A262A80183B0}"/>
              </a:ext>
            </a:extLst>
          </p:cNvPr>
          <p:cNvSpPr>
            <a:spLocks/>
          </p:cNvSpPr>
          <p:nvPr/>
        </p:nvSpPr>
        <p:spPr bwMode="auto">
          <a:xfrm>
            <a:off x="4186238" y="1212850"/>
            <a:ext cx="249237" cy="330200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37" name="Google Shape;637;p16"/>
          <p:cNvSpPr txBox="1">
            <a:spLocks noGrp="1"/>
          </p:cNvSpPr>
          <p:nvPr>
            <p:ph type="title"/>
          </p:nvPr>
        </p:nvSpPr>
        <p:spPr>
          <a:xfrm>
            <a:off x="713225" y="4011168"/>
            <a:ext cx="7717500" cy="112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40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1"/>
          </p:nvPr>
        </p:nvSpPr>
        <p:spPr>
          <a:xfrm>
            <a:off x="1839623" y="5010900"/>
            <a:ext cx="54645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2"/>
          </p:nvPr>
        </p:nvSpPr>
        <p:spPr>
          <a:xfrm>
            <a:off x="3097425" y="2265548"/>
            <a:ext cx="2949000" cy="14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64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875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1892B-2943-4513-8546-85EB1A008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684770"/>
      </p:ext>
    </p:extLst>
  </p:cSld>
  <p:clrMapOvr>
    <a:masterClrMapping/>
  </p:clrMapOvr>
  <p:transition>
    <p:comb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83;p17">
            <a:extLst>
              <a:ext uri="{FF2B5EF4-FFF2-40B4-BE49-F238E27FC236}">
                <a16:creationId xmlns:a16="http://schemas.microsoft.com/office/drawing/2014/main" id="{9CAEF9EF-5342-4CE6-92C5-900EB129FFF9}"/>
              </a:ext>
            </a:extLst>
          </p:cNvPr>
          <p:cNvSpPr/>
          <p:nvPr/>
        </p:nvSpPr>
        <p:spPr>
          <a:xfrm>
            <a:off x="665163" y="4930775"/>
            <a:ext cx="366712" cy="568325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Google Shape;684;p17">
            <a:extLst>
              <a:ext uri="{FF2B5EF4-FFF2-40B4-BE49-F238E27FC236}">
                <a16:creationId xmlns:a16="http://schemas.microsoft.com/office/drawing/2014/main" id="{07593249-4194-4CF1-AB40-31B7F8F0CAA3}"/>
              </a:ext>
            </a:extLst>
          </p:cNvPr>
          <p:cNvSpPr/>
          <p:nvPr/>
        </p:nvSpPr>
        <p:spPr>
          <a:xfrm>
            <a:off x="1241425" y="5499100"/>
            <a:ext cx="233363" cy="358775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" name="Google Shape;685;p17">
            <a:extLst>
              <a:ext uri="{FF2B5EF4-FFF2-40B4-BE49-F238E27FC236}">
                <a16:creationId xmlns:a16="http://schemas.microsoft.com/office/drawing/2014/main" id="{5DD4BB06-58C6-45A1-B4F7-8E89D709A176}"/>
              </a:ext>
            </a:extLst>
          </p:cNvPr>
          <p:cNvSpPr>
            <a:spLocks/>
          </p:cNvSpPr>
          <p:nvPr/>
        </p:nvSpPr>
        <p:spPr bwMode="auto">
          <a:xfrm>
            <a:off x="7764463" y="3429000"/>
            <a:ext cx="220662" cy="254000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4" name="Google Shape;686;p17">
            <a:extLst>
              <a:ext uri="{FF2B5EF4-FFF2-40B4-BE49-F238E27FC236}">
                <a16:creationId xmlns:a16="http://schemas.microsoft.com/office/drawing/2014/main" id="{4EDA87CC-8F81-4F3E-841D-CC2723745B18}"/>
              </a:ext>
            </a:extLst>
          </p:cNvPr>
          <p:cNvSpPr>
            <a:spLocks/>
          </p:cNvSpPr>
          <p:nvPr/>
        </p:nvSpPr>
        <p:spPr bwMode="auto">
          <a:xfrm rot="19395911">
            <a:off x="792163" y="1463675"/>
            <a:ext cx="277812" cy="214313"/>
          </a:xfrm>
          <a:custGeom>
            <a:avLst/>
            <a:gdLst>
              <a:gd name="T0" fmla="*/ 2147483646 w 5736"/>
              <a:gd name="T1" fmla="*/ 2147483646 h 3322"/>
              <a:gd name="T2" fmla="*/ 2147483646 w 5736"/>
              <a:gd name="T3" fmla="*/ 2147483646 h 3322"/>
              <a:gd name="T4" fmla="*/ 2147483646 w 5736"/>
              <a:gd name="T5" fmla="*/ 2147483646 h 3322"/>
              <a:gd name="T6" fmla="*/ 2147483646 w 5736"/>
              <a:gd name="T7" fmla="*/ 2147483646 h 3322"/>
              <a:gd name="T8" fmla="*/ 2147483646 w 5736"/>
              <a:gd name="T9" fmla="*/ 2147483646 h 3322"/>
              <a:gd name="T10" fmla="*/ 2147483646 w 5736"/>
              <a:gd name="T11" fmla="*/ 2147483646 h 3322"/>
              <a:gd name="T12" fmla="*/ 2147483646 w 5736"/>
              <a:gd name="T13" fmla="*/ 2147483646 h 3322"/>
              <a:gd name="T14" fmla="*/ 2147483646 w 5736"/>
              <a:gd name="T15" fmla="*/ 2147483646 h 3322"/>
              <a:gd name="T16" fmla="*/ 2147483646 w 5736"/>
              <a:gd name="T17" fmla="*/ 2147483646 h 3322"/>
              <a:gd name="T18" fmla="*/ 2147483646 w 5736"/>
              <a:gd name="T19" fmla="*/ 2147483646 h 3322"/>
              <a:gd name="T20" fmla="*/ 2147483646 w 5736"/>
              <a:gd name="T21" fmla="*/ 2147483646 h 3322"/>
              <a:gd name="T22" fmla="*/ 2147483646 w 5736"/>
              <a:gd name="T23" fmla="*/ 2147483646 h 3322"/>
              <a:gd name="T24" fmla="*/ 2147483646 w 5736"/>
              <a:gd name="T25" fmla="*/ 2147483646 h 3322"/>
              <a:gd name="T26" fmla="*/ 2147483646 w 5736"/>
              <a:gd name="T27" fmla="*/ 2147483646 h 3322"/>
              <a:gd name="T28" fmla="*/ 2147483646 w 5736"/>
              <a:gd name="T29" fmla="*/ 2147483646 h 3322"/>
              <a:gd name="T30" fmla="*/ 2147483646 w 5736"/>
              <a:gd name="T31" fmla="*/ 2147483646 h 3322"/>
              <a:gd name="T32" fmla="*/ 2147483646 w 5736"/>
              <a:gd name="T33" fmla="*/ 2147483646 h 3322"/>
              <a:gd name="T34" fmla="*/ 2147483646 w 5736"/>
              <a:gd name="T35" fmla="*/ 2147483646 h 3322"/>
              <a:gd name="T36" fmla="*/ 2147483646 w 5736"/>
              <a:gd name="T37" fmla="*/ 2147483646 h 3322"/>
              <a:gd name="T38" fmla="*/ 2147483646 w 5736"/>
              <a:gd name="T39" fmla="*/ 2147483646 h 3322"/>
              <a:gd name="T40" fmla="*/ 2147483646 w 5736"/>
              <a:gd name="T41" fmla="*/ 2147483646 h 3322"/>
              <a:gd name="T42" fmla="*/ 2147483646 w 5736"/>
              <a:gd name="T43" fmla="*/ 2147483646 h 3322"/>
              <a:gd name="T44" fmla="*/ 2147483646 w 5736"/>
              <a:gd name="T45" fmla="*/ 2147483646 h 3322"/>
              <a:gd name="T46" fmla="*/ 2147483646 w 5736"/>
              <a:gd name="T47" fmla="*/ 2147483646 h 332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6" h="3322" extrusionOk="0">
                <a:moveTo>
                  <a:pt x="1456" y="289"/>
                </a:moveTo>
                <a:cubicBezTo>
                  <a:pt x="2032" y="289"/>
                  <a:pt x="2534" y="879"/>
                  <a:pt x="2778" y="1349"/>
                </a:cubicBezTo>
                <a:cubicBezTo>
                  <a:pt x="2792" y="1372"/>
                  <a:pt x="2806" y="1386"/>
                  <a:pt x="2823" y="1389"/>
                </a:cubicBezTo>
                <a:cubicBezTo>
                  <a:pt x="2826" y="1391"/>
                  <a:pt x="2830" y="1392"/>
                  <a:pt x="2834" y="1392"/>
                </a:cubicBezTo>
                <a:cubicBezTo>
                  <a:pt x="2839" y="1392"/>
                  <a:pt x="2844" y="1391"/>
                  <a:pt x="2849" y="1389"/>
                </a:cubicBezTo>
                <a:cubicBezTo>
                  <a:pt x="2853" y="1389"/>
                  <a:pt x="2856" y="1386"/>
                  <a:pt x="2859" y="1383"/>
                </a:cubicBezTo>
                <a:lnTo>
                  <a:pt x="2863" y="1383"/>
                </a:lnTo>
                <a:cubicBezTo>
                  <a:pt x="3248" y="1157"/>
                  <a:pt x="3548" y="835"/>
                  <a:pt x="3974" y="663"/>
                </a:cubicBezTo>
                <a:cubicBezTo>
                  <a:pt x="4137" y="596"/>
                  <a:pt x="4304" y="556"/>
                  <a:pt x="4451" y="556"/>
                </a:cubicBezTo>
                <a:cubicBezTo>
                  <a:pt x="4750" y="556"/>
                  <a:pt x="4961" y="727"/>
                  <a:pt x="4863" y="1197"/>
                </a:cubicBezTo>
                <a:cubicBezTo>
                  <a:pt x="4752" y="1737"/>
                  <a:pt x="4262" y="2133"/>
                  <a:pt x="3819" y="2414"/>
                </a:cubicBezTo>
                <a:cubicBezTo>
                  <a:pt x="3414" y="2670"/>
                  <a:pt x="2940" y="2788"/>
                  <a:pt x="2531" y="3022"/>
                </a:cubicBezTo>
                <a:cubicBezTo>
                  <a:pt x="1930" y="2569"/>
                  <a:pt x="1234" y="2058"/>
                  <a:pt x="903" y="1376"/>
                </a:cubicBezTo>
                <a:cubicBezTo>
                  <a:pt x="707" y="974"/>
                  <a:pt x="784" y="406"/>
                  <a:pt x="1295" y="305"/>
                </a:cubicBezTo>
                <a:cubicBezTo>
                  <a:pt x="1349" y="294"/>
                  <a:pt x="1403" y="289"/>
                  <a:pt x="1456" y="289"/>
                </a:cubicBezTo>
                <a:close/>
                <a:moveTo>
                  <a:pt x="1324" y="1"/>
                </a:moveTo>
                <a:cubicBezTo>
                  <a:pt x="992" y="1"/>
                  <a:pt x="692" y="144"/>
                  <a:pt x="524" y="497"/>
                </a:cubicBezTo>
                <a:cubicBezTo>
                  <a:pt x="0" y="1586"/>
                  <a:pt x="1683" y="2748"/>
                  <a:pt x="2390" y="3278"/>
                </a:cubicBezTo>
                <a:cubicBezTo>
                  <a:pt x="2429" y="3309"/>
                  <a:pt x="2473" y="3322"/>
                  <a:pt x="2515" y="3322"/>
                </a:cubicBezTo>
                <a:cubicBezTo>
                  <a:pt x="2555" y="3322"/>
                  <a:pt x="2593" y="3310"/>
                  <a:pt x="2623" y="3292"/>
                </a:cubicBezTo>
                <a:cubicBezTo>
                  <a:pt x="3715" y="3208"/>
                  <a:pt x="5735" y="1968"/>
                  <a:pt x="5218" y="683"/>
                </a:cubicBezTo>
                <a:cubicBezTo>
                  <a:pt x="5079" y="337"/>
                  <a:pt x="4787" y="201"/>
                  <a:pt x="4452" y="201"/>
                </a:cubicBezTo>
                <a:cubicBezTo>
                  <a:pt x="3854" y="201"/>
                  <a:pt x="3116" y="636"/>
                  <a:pt x="2856" y="1096"/>
                </a:cubicBezTo>
                <a:cubicBezTo>
                  <a:pt x="2686" y="510"/>
                  <a:pt x="1949" y="1"/>
                  <a:pt x="132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5" name="Google Shape;687;p17">
            <a:extLst>
              <a:ext uri="{FF2B5EF4-FFF2-40B4-BE49-F238E27FC236}">
                <a16:creationId xmlns:a16="http://schemas.microsoft.com/office/drawing/2014/main" id="{5E35C21D-76ED-468A-8E33-56506384F351}"/>
              </a:ext>
            </a:extLst>
          </p:cNvPr>
          <p:cNvSpPr>
            <a:spLocks/>
          </p:cNvSpPr>
          <p:nvPr/>
        </p:nvSpPr>
        <p:spPr bwMode="auto">
          <a:xfrm>
            <a:off x="8108950" y="679450"/>
            <a:ext cx="390525" cy="488950"/>
          </a:xfrm>
          <a:custGeom>
            <a:avLst/>
            <a:gdLst>
              <a:gd name="T0" fmla="*/ 2147483646 w 6453"/>
              <a:gd name="T1" fmla="*/ 0 h 6222"/>
              <a:gd name="T2" fmla="*/ 2147483646 w 6453"/>
              <a:gd name="T3" fmla="*/ 2147483646 h 6222"/>
              <a:gd name="T4" fmla="*/ 2147483646 w 6453"/>
              <a:gd name="T5" fmla="*/ 2147483646 h 6222"/>
              <a:gd name="T6" fmla="*/ 2147483646 w 6453"/>
              <a:gd name="T7" fmla="*/ 2147483646 h 6222"/>
              <a:gd name="T8" fmla="*/ 2147483646 w 6453"/>
              <a:gd name="T9" fmla="*/ 2147483646 h 6222"/>
              <a:gd name="T10" fmla="*/ 2147483646 w 6453"/>
              <a:gd name="T11" fmla="*/ 2147483646 h 6222"/>
              <a:gd name="T12" fmla="*/ 2147483646 w 6453"/>
              <a:gd name="T13" fmla="*/ 2147483646 h 6222"/>
              <a:gd name="T14" fmla="*/ 2147483646 w 6453"/>
              <a:gd name="T15" fmla="*/ 2147483646 h 6222"/>
              <a:gd name="T16" fmla="*/ 2147483646 w 6453"/>
              <a:gd name="T17" fmla="*/ 2147483646 h 6222"/>
              <a:gd name="T18" fmla="*/ 2147483646 w 6453"/>
              <a:gd name="T19" fmla="*/ 2147483646 h 6222"/>
              <a:gd name="T20" fmla="*/ 2147483646 w 6453"/>
              <a:gd name="T21" fmla="*/ 2147483646 h 6222"/>
              <a:gd name="T22" fmla="*/ 2147483646 w 6453"/>
              <a:gd name="T23" fmla="*/ 2147483646 h 6222"/>
              <a:gd name="T24" fmla="*/ 2147483646 w 6453"/>
              <a:gd name="T25" fmla="*/ 2147483646 h 6222"/>
              <a:gd name="T26" fmla="*/ 2147483646 w 6453"/>
              <a:gd name="T27" fmla="*/ 2147483646 h 6222"/>
              <a:gd name="T28" fmla="*/ 2147483646 w 6453"/>
              <a:gd name="T29" fmla="*/ 0 h 62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88" name="Google Shape;688;p17"/>
          <p:cNvSpPr txBox="1">
            <a:spLocks noGrp="1"/>
          </p:cNvSpPr>
          <p:nvPr>
            <p:ph type="subTitle" idx="1"/>
          </p:nvPr>
        </p:nvSpPr>
        <p:spPr>
          <a:xfrm>
            <a:off x="6133750" y="5210077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9" name="Google Shape;689;p17"/>
          <p:cNvSpPr txBox="1">
            <a:spLocks noGrp="1"/>
          </p:cNvSpPr>
          <p:nvPr>
            <p:ph type="subTitle" idx="2"/>
          </p:nvPr>
        </p:nvSpPr>
        <p:spPr>
          <a:xfrm>
            <a:off x="6133750" y="4597833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0" name="Google Shape;690;p17"/>
          <p:cNvSpPr txBox="1">
            <a:spLocks noGrp="1"/>
          </p:cNvSpPr>
          <p:nvPr>
            <p:ph type="subTitle" idx="3"/>
          </p:nvPr>
        </p:nvSpPr>
        <p:spPr>
          <a:xfrm>
            <a:off x="2711175" y="5210077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1" name="Google Shape;691;p17"/>
          <p:cNvSpPr txBox="1">
            <a:spLocks noGrp="1"/>
          </p:cNvSpPr>
          <p:nvPr>
            <p:ph type="subTitle" idx="4"/>
          </p:nvPr>
        </p:nvSpPr>
        <p:spPr>
          <a:xfrm>
            <a:off x="2711175" y="4597833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2" name="Google Shape;692;p17"/>
          <p:cNvSpPr txBox="1">
            <a:spLocks noGrp="1"/>
          </p:cNvSpPr>
          <p:nvPr>
            <p:ph type="subTitle" idx="5"/>
          </p:nvPr>
        </p:nvSpPr>
        <p:spPr>
          <a:xfrm>
            <a:off x="4815950" y="2782144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subTitle" idx="6"/>
          </p:nvPr>
        </p:nvSpPr>
        <p:spPr>
          <a:xfrm>
            <a:off x="4815950" y="2169900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4" name="Google Shape;694;p17"/>
          <p:cNvSpPr txBox="1">
            <a:spLocks noGrp="1"/>
          </p:cNvSpPr>
          <p:nvPr>
            <p:ph type="subTitle" idx="7"/>
          </p:nvPr>
        </p:nvSpPr>
        <p:spPr>
          <a:xfrm>
            <a:off x="1012375" y="2782144"/>
            <a:ext cx="2112300" cy="95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5" name="Google Shape;695;p17"/>
          <p:cNvSpPr txBox="1">
            <a:spLocks noGrp="1"/>
          </p:cNvSpPr>
          <p:nvPr>
            <p:ph type="subTitle" idx="8"/>
          </p:nvPr>
        </p:nvSpPr>
        <p:spPr>
          <a:xfrm>
            <a:off x="1012375" y="2169900"/>
            <a:ext cx="2112300" cy="44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6" name="Google Shape;696;p17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0864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8;p18">
            <a:extLst>
              <a:ext uri="{FF2B5EF4-FFF2-40B4-BE49-F238E27FC236}">
                <a16:creationId xmlns:a16="http://schemas.microsoft.com/office/drawing/2014/main" id="{F176DB8B-5052-47CF-8F1C-A6C8D62D7997}"/>
              </a:ext>
            </a:extLst>
          </p:cNvPr>
          <p:cNvSpPr/>
          <p:nvPr/>
        </p:nvSpPr>
        <p:spPr>
          <a:xfrm>
            <a:off x="1069975" y="800100"/>
            <a:ext cx="1328738" cy="938213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699;p18">
            <a:extLst>
              <a:ext uri="{FF2B5EF4-FFF2-40B4-BE49-F238E27FC236}">
                <a16:creationId xmlns:a16="http://schemas.microsoft.com/office/drawing/2014/main" id="{D02E94AF-95CA-421E-A662-6B17DA91AF58}"/>
              </a:ext>
            </a:extLst>
          </p:cNvPr>
          <p:cNvSpPr>
            <a:spLocks/>
          </p:cNvSpPr>
          <p:nvPr/>
        </p:nvSpPr>
        <p:spPr bwMode="auto">
          <a:xfrm>
            <a:off x="1690688" y="1808163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" name="Google Shape;700;p18">
            <a:extLst>
              <a:ext uri="{FF2B5EF4-FFF2-40B4-BE49-F238E27FC236}">
                <a16:creationId xmlns:a16="http://schemas.microsoft.com/office/drawing/2014/main" id="{47394B8A-066A-4255-91DC-3B55DFC9289C}"/>
              </a:ext>
            </a:extLst>
          </p:cNvPr>
          <p:cNvSpPr>
            <a:spLocks/>
          </p:cNvSpPr>
          <p:nvPr/>
        </p:nvSpPr>
        <p:spPr bwMode="auto">
          <a:xfrm>
            <a:off x="1296988" y="1838325"/>
            <a:ext cx="119062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" name="Google Shape;701;p18">
            <a:extLst>
              <a:ext uri="{FF2B5EF4-FFF2-40B4-BE49-F238E27FC236}">
                <a16:creationId xmlns:a16="http://schemas.microsoft.com/office/drawing/2014/main" id="{23BEDB36-E09C-4DE3-8CDD-253C6AB29C38}"/>
              </a:ext>
            </a:extLst>
          </p:cNvPr>
          <p:cNvSpPr>
            <a:spLocks/>
          </p:cNvSpPr>
          <p:nvPr/>
        </p:nvSpPr>
        <p:spPr bwMode="auto">
          <a:xfrm>
            <a:off x="2052638" y="1838325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" name="Google Shape;702;p18">
            <a:extLst>
              <a:ext uri="{FF2B5EF4-FFF2-40B4-BE49-F238E27FC236}">
                <a16:creationId xmlns:a16="http://schemas.microsoft.com/office/drawing/2014/main" id="{088E0009-990D-48E5-A8F3-8C2C1B96FBF1}"/>
              </a:ext>
            </a:extLst>
          </p:cNvPr>
          <p:cNvSpPr>
            <a:spLocks/>
          </p:cNvSpPr>
          <p:nvPr/>
        </p:nvSpPr>
        <p:spPr bwMode="auto">
          <a:xfrm>
            <a:off x="1514475" y="2103438"/>
            <a:ext cx="120650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" name="Google Shape;703;p18">
            <a:extLst>
              <a:ext uri="{FF2B5EF4-FFF2-40B4-BE49-F238E27FC236}">
                <a16:creationId xmlns:a16="http://schemas.microsoft.com/office/drawing/2014/main" id="{60098166-D851-4764-8018-14E822F4C4E2}"/>
              </a:ext>
            </a:extLst>
          </p:cNvPr>
          <p:cNvSpPr>
            <a:spLocks/>
          </p:cNvSpPr>
          <p:nvPr/>
        </p:nvSpPr>
        <p:spPr bwMode="auto">
          <a:xfrm>
            <a:off x="1882775" y="2120900"/>
            <a:ext cx="119063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" name="Google Shape;704;p18">
            <a:extLst>
              <a:ext uri="{FF2B5EF4-FFF2-40B4-BE49-F238E27FC236}">
                <a16:creationId xmlns:a16="http://schemas.microsoft.com/office/drawing/2014/main" id="{4DBB8A6C-BA6E-4E78-95D7-75CC5C463F9B}"/>
              </a:ext>
            </a:extLst>
          </p:cNvPr>
          <p:cNvSpPr>
            <a:spLocks/>
          </p:cNvSpPr>
          <p:nvPr/>
        </p:nvSpPr>
        <p:spPr bwMode="auto">
          <a:xfrm>
            <a:off x="1679575" y="2438400"/>
            <a:ext cx="120650" cy="177800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1" name="Google Shape;705;p18">
            <a:extLst>
              <a:ext uri="{FF2B5EF4-FFF2-40B4-BE49-F238E27FC236}">
                <a16:creationId xmlns:a16="http://schemas.microsoft.com/office/drawing/2014/main" id="{37CBDE73-798E-4C69-BBB1-7D98F3E8BC42}"/>
              </a:ext>
            </a:extLst>
          </p:cNvPr>
          <p:cNvSpPr>
            <a:spLocks/>
          </p:cNvSpPr>
          <p:nvPr/>
        </p:nvSpPr>
        <p:spPr bwMode="auto">
          <a:xfrm>
            <a:off x="1330325" y="2311400"/>
            <a:ext cx="120650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2" name="Google Shape;706;p18">
            <a:extLst>
              <a:ext uri="{FF2B5EF4-FFF2-40B4-BE49-F238E27FC236}">
                <a16:creationId xmlns:a16="http://schemas.microsoft.com/office/drawing/2014/main" id="{880F461E-2452-4B90-A15F-6DCCB5A49640}"/>
              </a:ext>
            </a:extLst>
          </p:cNvPr>
          <p:cNvSpPr>
            <a:spLocks/>
          </p:cNvSpPr>
          <p:nvPr/>
        </p:nvSpPr>
        <p:spPr bwMode="auto">
          <a:xfrm>
            <a:off x="2038350" y="2416175"/>
            <a:ext cx="120650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3" name="Google Shape;707;p18">
            <a:extLst>
              <a:ext uri="{FF2B5EF4-FFF2-40B4-BE49-F238E27FC236}">
                <a16:creationId xmlns:a16="http://schemas.microsoft.com/office/drawing/2014/main" id="{8DF86361-36DC-41D8-8092-39C607B444B0}"/>
              </a:ext>
            </a:extLst>
          </p:cNvPr>
          <p:cNvSpPr>
            <a:spLocks/>
          </p:cNvSpPr>
          <p:nvPr/>
        </p:nvSpPr>
        <p:spPr bwMode="auto">
          <a:xfrm>
            <a:off x="1725613" y="4310063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4" name="Google Shape;708;p18">
            <a:extLst>
              <a:ext uri="{FF2B5EF4-FFF2-40B4-BE49-F238E27FC236}">
                <a16:creationId xmlns:a16="http://schemas.microsoft.com/office/drawing/2014/main" id="{D9EF87BD-EFBB-4324-B717-580A4551CDFF}"/>
              </a:ext>
            </a:extLst>
          </p:cNvPr>
          <p:cNvSpPr>
            <a:spLocks/>
          </p:cNvSpPr>
          <p:nvPr/>
        </p:nvSpPr>
        <p:spPr bwMode="auto">
          <a:xfrm>
            <a:off x="1330325" y="4340225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5" name="Google Shape;709;p18">
            <a:extLst>
              <a:ext uri="{FF2B5EF4-FFF2-40B4-BE49-F238E27FC236}">
                <a16:creationId xmlns:a16="http://schemas.microsoft.com/office/drawing/2014/main" id="{42C8BCC1-D3B4-4504-ADAF-0EF85FDD1759}"/>
              </a:ext>
            </a:extLst>
          </p:cNvPr>
          <p:cNvSpPr>
            <a:spLocks/>
          </p:cNvSpPr>
          <p:nvPr/>
        </p:nvSpPr>
        <p:spPr bwMode="auto">
          <a:xfrm>
            <a:off x="2087563" y="4340225"/>
            <a:ext cx="120650" cy="177800"/>
          </a:xfrm>
          <a:custGeom>
            <a:avLst/>
            <a:gdLst>
              <a:gd name="T0" fmla="*/ 2147483646 w 2213"/>
              <a:gd name="T1" fmla="*/ 2147483646 h 2455"/>
              <a:gd name="T2" fmla="*/ 2147483646 w 2213"/>
              <a:gd name="T3" fmla="*/ 2147483646 h 2455"/>
              <a:gd name="T4" fmla="*/ 2147483646 w 2213"/>
              <a:gd name="T5" fmla="*/ 2147483646 h 2455"/>
              <a:gd name="T6" fmla="*/ 2147483646 w 2213"/>
              <a:gd name="T7" fmla="*/ 2147483646 h 24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6" name="Google Shape;710;p18">
            <a:extLst>
              <a:ext uri="{FF2B5EF4-FFF2-40B4-BE49-F238E27FC236}">
                <a16:creationId xmlns:a16="http://schemas.microsoft.com/office/drawing/2014/main" id="{518D317C-3940-4A85-995F-1D07D09E1F38}"/>
              </a:ext>
            </a:extLst>
          </p:cNvPr>
          <p:cNvSpPr>
            <a:spLocks/>
          </p:cNvSpPr>
          <p:nvPr/>
        </p:nvSpPr>
        <p:spPr bwMode="auto">
          <a:xfrm>
            <a:off x="1549400" y="4605338"/>
            <a:ext cx="120650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7" name="Google Shape;711;p18">
            <a:extLst>
              <a:ext uri="{FF2B5EF4-FFF2-40B4-BE49-F238E27FC236}">
                <a16:creationId xmlns:a16="http://schemas.microsoft.com/office/drawing/2014/main" id="{9413FC51-DE5E-4E67-B75E-3276EBA90D50}"/>
              </a:ext>
            </a:extLst>
          </p:cNvPr>
          <p:cNvSpPr>
            <a:spLocks/>
          </p:cNvSpPr>
          <p:nvPr/>
        </p:nvSpPr>
        <p:spPr bwMode="auto">
          <a:xfrm>
            <a:off x="1916113" y="4621213"/>
            <a:ext cx="120650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712;p18">
            <a:extLst>
              <a:ext uri="{FF2B5EF4-FFF2-40B4-BE49-F238E27FC236}">
                <a16:creationId xmlns:a16="http://schemas.microsoft.com/office/drawing/2014/main" id="{6CEBD52D-FBEB-4512-B2C3-C33186101F31}"/>
              </a:ext>
            </a:extLst>
          </p:cNvPr>
          <p:cNvSpPr>
            <a:spLocks/>
          </p:cNvSpPr>
          <p:nvPr/>
        </p:nvSpPr>
        <p:spPr bwMode="auto">
          <a:xfrm>
            <a:off x="1714500" y="4940300"/>
            <a:ext cx="120650" cy="177800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9" name="Google Shape;713;p18">
            <a:extLst>
              <a:ext uri="{FF2B5EF4-FFF2-40B4-BE49-F238E27FC236}">
                <a16:creationId xmlns:a16="http://schemas.microsoft.com/office/drawing/2014/main" id="{FC0E74C6-87B9-4CA2-B102-E2EB46954E4C}"/>
              </a:ext>
            </a:extLst>
          </p:cNvPr>
          <p:cNvSpPr>
            <a:spLocks/>
          </p:cNvSpPr>
          <p:nvPr/>
        </p:nvSpPr>
        <p:spPr bwMode="auto">
          <a:xfrm>
            <a:off x="1365250" y="4811713"/>
            <a:ext cx="120650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0" name="Google Shape;714;p18">
            <a:extLst>
              <a:ext uri="{FF2B5EF4-FFF2-40B4-BE49-F238E27FC236}">
                <a16:creationId xmlns:a16="http://schemas.microsoft.com/office/drawing/2014/main" id="{A19AD16A-4ED4-4F99-A868-A8A6084BF36C}"/>
              </a:ext>
            </a:extLst>
          </p:cNvPr>
          <p:cNvSpPr>
            <a:spLocks/>
          </p:cNvSpPr>
          <p:nvPr/>
        </p:nvSpPr>
        <p:spPr bwMode="auto">
          <a:xfrm>
            <a:off x="2073275" y="4918075"/>
            <a:ext cx="120650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1" name="Google Shape;715;p18">
            <a:extLst>
              <a:ext uri="{FF2B5EF4-FFF2-40B4-BE49-F238E27FC236}">
                <a16:creationId xmlns:a16="http://schemas.microsoft.com/office/drawing/2014/main" id="{14F89C2F-6F65-4C57-A1D5-FDC2FD1D6011}"/>
              </a:ext>
            </a:extLst>
          </p:cNvPr>
          <p:cNvSpPr>
            <a:spLocks/>
          </p:cNvSpPr>
          <p:nvPr/>
        </p:nvSpPr>
        <p:spPr bwMode="auto">
          <a:xfrm>
            <a:off x="1544638" y="5233988"/>
            <a:ext cx="119062" cy="177800"/>
          </a:xfrm>
          <a:custGeom>
            <a:avLst/>
            <a:gdLst>
              <a:gd name="T0" fmla="*/ 2147483646 w 2212"/>
              <a:gd name="T1" fmla="*/ 0 h 2451"/>
              <a:gd name="T2" fmla="*/ 2147483646 w 2212"/>
              <a:gd name="T3" fmla="*/ 2147483646 h 2451"/>
              <a:gd name="T4" fmla="*/ 2147483646 w 2212"/>
              <a:gd name="T5" fmla="*/ 2147483646 h 2451"/>
              <a:gd name="T6" fmla="*/ 2147483646 w 2212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2" name="Google Shape;716;p18">
            <a:extLst>
              <a:ext uri="{FF2B5EF4-FFF2-40B4-BE49-F238E27FC236}">
                <a16:creationId xmlns:a16="http://schemas.microsoft.com/office/drawing/2014/main" id="{2E80BA22-FE51-48A5-88E7-24DC5C1A6CC8}"/>
              </a:ext>
            </a:extLst>
          </p:cNvPr>
          <p:cNvSpPr>
            <a:spLocks/>
          </p:cNvSpPr>
          <p:nvPr/>
        </p:nvSpPr>
        <p:spPr bwMode="auto">
          <a:xfrm>
            <a:off x="1911350" y="5251450"/>
            <a:ext cx="120650" cy="177800"/>
          </a:xfrm>
          <a:custGeom>
            <a:avLst/>
            <a:gdLst>
              <a:gd name="T0" fmla="*/ 2147483646 w 2210"/>
              <a:gd name="T1" fmla="*/ 2147483646 h 2454"/>
              <a:gd name="T2" fmla="*/ 2147483646 w 2210"/>
              <a:gd name="T3" fmla="*/ 2147483646 h 2454"/>
              <a:gd name="T4" fmla="*/ 2147483646 w 2210"/>
              <a:gd name="T5" fmla="*/ 2147483646 h 2454"/>
              <a:gd name="T6" fmla="*/ 2147483646 w 2210"/>
              <a:gd name="T7" fmla="*/ 2147483646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3" name="Google Shape;717;p18">
            <a:extLst>
              <a:ext uri="{FF2B5EF4-FFF2-40B4-BE49-F238E27FC236}">
                <a16:creationId xmlns:a16="http://schemas.microsoft.com/office/drawing/2014/main" id="{1E5049EF-C4B2-427D-8EF9-955100E6F239}"/>
              </a:ext>
            </a:extLst>
          </p:cNvPr>
          <p:cNvSpPr>
            <a:spLocks/>
          </p:cNvSpPr>
          <p:nvPr/>
        </p:nvSpPr>
        <p:spPr bwMode="auto">
          <a:xfrm>
            <a:off x="1709738" y="5570538"/>
            <a:ext cx="119062" cy="176212"/>
          </a:xfrm>
          <a:custGeom>
            <a:avLst/>
            <a:gdLst>
              <a:gd name="T0" fmla="*/ 2147483646 w 2209"/>
              <a:gd name="T1" fmla="*/ 0 h 2451"/>
              <a:gd name="T2" fmla="*/ 2147483646 w 2209"/>
              <a:gd name="T3" fmla="*/ 2147483646 h 2451"/>
              <a:gd name="T4" fmla="*/ 2147483646 w 2209"/>
              <a:gd name="T5" fmla="*/ 2147483646 h 2451"/>
              <a:gd name="T6" fmla="*/ 2147483646 w 2209"/>
              <a:gd name="T7" fmla="*/ 0 h 2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4" name="Google Shape;718;p18">
            <a:extLst>
              <a:ext uri="{FF2B5EF4-FFF2-40B4-BE49-F238E27FC236}">
                <a16:creationId xmlns:a16="http://schemas.microsoft.com/office/drawing/2014/main" id="{23FE2FF9-E71A-4557-B4CC-86A3D2890C8E}"/>
              </a:ext>
            </a:extLst>
          </p:cNvPr>
          <p:cNvSpPr>
            <a:spLocks/>
          </p:cNvSpPr>
          <p:nvPr/>
        </p:nvSpPr>
        <p:spPr bwMode="auto">
          <a:xfrm>
            <a:off x="1360488" y="5441950"/>
            <a:ext cx="119062" cy="177800"/>
          </a:xfrm>
          <a:custGeom>
            <a:avLst/>
            <a:gdLst>
              <a:gd name="T0" fmla="*/ 2147483646 w 2213"/>
              <a:gd name="T1" fmla="*/ 0 h 2454"/>
              <a:gd name="T2" fmla="*/ 2147483646 w 2213"/>
              <a:gd name="T3" fmla="*/ 2147483646 h 2454"/>
              <a:gd name="T4" fmla="*/ 2147483646 w 2213"/>
              <a:gd name="T5" fmla="*/ 2147483646 h 2454"/>
              <a:gd name="T6" fmla="*/ 2147483646 w 2213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5" name="Google Shape;719;p18">
            <a:extLst>
              <a:ext uri="{FF2B5EF4-FFF2-40B4-BE49-F238E27FC236}">
                <a16:creationId xmlns:a16="http://schemas.microsoft.com/office/drawing/2014/main" id="{C45E3ACC-7715-4884-9183-7A0BB5ACF7C1}"/>
              </a:ext>
            </a:extLst>
          </p:cNvPr>
          <p:cNvSpPr>
            <a:spLocks/>
          </p:cNvSpPr>
          <p:nvPr/>
        </p:nvSpPr>
        <p:spPr bwMode="auto">
          <a:xfrm>
            <a:off x="2068513" y="5548313"/>
            <a:ext cx="120650" cy="177800"/>
          </a:xfrm>
          <a:custGeom>
            <a:avLst/>
            <a:gdLst>
              <a:gd name="T0" fmla="*/ 2147483646 w 2214"/>
              <a:gd name="T1" fmla="*/ 0 h 2454"/>
              <a:gd name="T2" fmla="*/ 2147483646 w 2214"/>
              <a:gd name="T3" fmla="*/ 2147483646 h 2454"/>
              <a:gd name="T4" fmla="*/ 2147483646 w 2214"/>
              <a:gd name="T5" fmla="*/ 2147483646 h 2454"/>
              <a:gd name="T6" fmla="*/ 2147483646 w 2214"/>
              <a:gd name="T7" fmla="*/ 0 h 2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6" name="Google Shape;720;p18">
            <a:extLst>
              <a:ext uri="{FF2B5EF4-FFF2-40B4-BE49-F238E27FC236}">
                <a16:creationId xmlns:a16="http://schemas.microsoft.com/office/drawing/2014/main" id="{A6E01B13-9358-4ECD-9C74-25B5419EB11D}"/>
              </a:ext>
            </a:extLst>
          </p:cNvPr>
          <p:cNvSpPr>
            <a:spLocks/>
          </p:cNvSpPr>
          <p:nvPr/>
        </p:nvSpPr>
        <p:spPr bwMode="auto">
          <a:xfrm>
            <a:off x="8486775" y="4811713"/>
            <a:ext cx="179388" cy="274637"/>
          </a:xfrm>
          <a:custGeom>
            <a:avLst/>
            <a:gdLst>
              <a:gd name="T0" fmla="*/ 2147483646 w 6430"/>
              <a:gd name="T1" fmla="*/ 2147483646 h 6358"/>
              <a:gd name="T2" fmla="*/ 2147483646 w 6430"/>
              <a:gd name="T3" fmla="*/ 2147483646 h 6358"/>
              <a:gd name="T4" fmla="*/ 2147483646 w 6430"/>
              <a:gd name="T5" fmla="*/ 2147483646 h 6358"/>
              <a:gd name="T6" fmla="*/ 2147483646 w 6430"/>
              <a:gd name="T7" fmla="*/ 2147483646 h 6358"/>
              <a:gd name="T8" fmla="*/ 2147483646 w 6430"/>
              <a:gd name="T9" fmla="*/ 2147483646 h 6358"/>
              <a:gd name="T10" fmla="*/ 2147483646 w 6430"/>
              <a:gd name="T11" fmla="*/ 2147483646 h 6358"/>
              <a:gd name="T12" fmla="*/ 2147483646 w 6430"/>
              <a:gd name="T13" fmla="*/ 2147483646 h 6358"/>
              <a:gd name="T14" fmla="*/ 2147483646 w 6430"/>
              <a:gd name="T15" fmla="*/ 2147483646 h 6358"/>
              <a:gd name="T16" fmla="*/ 2147483646 w 6430"/>
              <a:gd name="T17" fmla="*/ 2147483646 h 6358"/>
              <a:gd name="T18" fmla="*/ 2147483646 w 6430"/>
              <a:gd name="T19" fmla="*/ 2147483646 h 6358"/>
              <a:gd name="T20" fmla="*/ 2147483646 w 6430"/>
              <a:gd name="T21" fmla="*/ 2147483646 h 6358"/>
              <a:gd name="T22" fmla="*/ 2147483646 w 6430"/>
              <a:gd name="T23" fmla="*/ 2147483646 h 6358"/>
              <a:gd name="T24" fmla="*/ 2147483646 w 6430"/>
              <a:gd name="T25" fmla="*/ 2147483646 h 6358"/>
              <a:gd name="T26" fmla="*/ 2147483646 w 6430"/>
              <a:gd name="T27" fmla="*/ 2147483646 h 6358"/>
              <a:gd name="T28" fmla="*/ 2147483646 w 6430"/>
              <a:gd name="T29" fmla="*/ 2147483646 h 6358"/>
              <a:gd name="T30" fmla="*/ 2147483646 w 6430"/>
              <a:gd name="T31" fmla="*/ 2147483646 h 6358"/>
              <a:gd name="T32" fmla="*/ 2147483646 w 6430"/>
              <a:gd name="T33" fmla="*/ 2147483646 h 6358"/>
              <a:gd name="T34" fmla="*/ 2147483646 w 6430"/>
              <a:gd name="T35" fmla="*/ 2147483646 h 6358"/>
              <a:gd name="T36" fmla="*/ 2147483646 w 6430"/>
              <a:gd name="T37" fmla="*/ 2147483646 h 6358"/>
              <a:gd name="T38" fmla="*/ 2147483646 w 6430"/>
              <a:gd name="T39" fmla="*/ 2147483646 h 6358"/>
              <a:gd name="T40" fmla="*/ 2147483646 w 6430"/>
              <a:gd name="T41" fmla="*/ 2147483646 h 6358"/>
              <a:gd name="T42" fmla="*/ 2147483646 w 6430"/>
              <a:gd name="T43" fmla="*/ 2147483646 h 6358"/>
              <a:gd name="T44" fmla="*/ 2147483646 w 6430"/>
              <a:gd name="T45" fmla="*/ 2147483646 h 6358"/>
              <a:gd name="T46" fmla="*/ 2147483646 w 6430"/>
              <a:gd name="T47" fmla="*/ 2147483646 h 6358"/>
              <a:gd name="T48" fmla="*/ 2147483646 w 6430"/>
              <a:gd name="T49" fmla="*/ 2147483646 h 6358"/>
              <a:gd name="T50" fmla="*/ 2147483646 w 6430"/>
              <a:gd name="T51" fmla="*/ 2147483646 h 6358"/>
              <a:gd name="T52" fmla="*/ 2147483646 w 6430"/>
              <a:gd name="T53" fmla="*/ 2147483646 h 6358"/>
              <a:gd name="T54" fmla="*/ 2147483646 w 6430"/>
              <a:gd name="T55" fmla="*/ 2147483646 h 6358"/>
              <a:gd name="T56" fmla="*/ 2147483646 w 6430"/>
              <a:gd name="T57" fmla="*/ 2147483646 h 6358"/>
              <a:gd name="T58" fmla="*/ 2147483646 w 6430"/>
              <a:gd name="T59" fmla="*/ 2147483646 h 6358"/>
              <a:gd name="T60" fmla="*/ 2147483646 w 6430"/>
              <a:gd name="T61" fmla="*/ 2147483646 h 6358"/>
              <a:gd name="T62" fmla="*/ 2147483646 w 6430"/>
              <a:gd name="T63" fmla="*/ 2147483646 h 6358"/>
              <a:gd name="T64" fmla="*/ 2147483646 w 6430"/>
              <a:gd name="T65" fmla="*/ 0 h 6358"/>
              <a:gd name="T66" fmla="*/ 2147483646 w 6430"/>
              <a:gd name="T67" fmla="*/ 2147483646 h 6358"/>
              <a:gd name="T68" fmla="*/ 2147483646 w 6430"/>
              <a:gd name="T69" fmla="*/ 2147483646 h 6358"/>
              <a:gd name="T70" fmla="*/ 2147483646 w 6430"/>
              <a:gd name="T71" fmla="*/ 2147483646 h 6358"/>
              <a:gd name="T72" fmla="*/ 2147483646 w 6430"/>
              <a:gd name="T73" fmla="*/ 2147483646 h 6358"/>
              <a:gd name="T74" fmla="*/ 2147483646 w 6430"/>
              <a:gd name="T75" fmla="*/ 2147483646 h 6358"/>
              <a:gd name="T76" fmla="*/ 2147483646 w 6430"/>
              <a:gd name="T77" fmla="*/ 2147483646 h 6358"/>
              <a:gd name="T78" fmla="*/ 2147483646 w 6430"/>
              <a:gd name="T79" fmla="*/ 2147483646 h 6358"/>
              <a:gd name="T80" fmla="*/ 2147483646 w 6430"/>
              <a:gd name="T81" fmla="*/ 2147483646 h 6358"/>
              <a:gd name="T82" fmla="*/ 2147483646 w 6430"/>
              <a:gd name="T83" fmla="*/ 2147483646 h 6358"/>
              <a:gd name="T84" fmla="*/ 2147483646 w 6430"/>
              <a:gd name="T85" fmla="*/ 2147483646 h 6358"/>
              <a:gd name="T86" fmla="*/ 2147483646 w 6430"/>
              <a:gd name="T87" fmla="*/ 2147483646 h 6358"/>
              <a:gd name="T88" fmla="*/ 2147483646 w 6430"/>
              <a:gd name="T89" fmla="*/ 2147483646 h 6358"/>
              <a:gd name="T90" fmla="*/ 2147483646 w 6430"/>
              <a:gd name="T91" fmla="*/ 2147483646 h 6358"/>
              <a:gd name="T92" fmla="*/ 2147483646 w 6430"/>
              <a:gd name="T93" fmla="*/ 2147483646 h 6358"/>
              <a:gd name="T94" fmla="*/ 2147483646 w 6430"/>
              <a:gd name="T95" fmla="*/ 2147483646 h 6358"/>
              <a:gd name="T96" fmla="*/ 2147483646 w 6430"/>
              <a:gd name="T97" fmla="*/ 2147483646 h 6358"/>
              <a:gd name="T98" fmla="*/ 2147483646 w 6430"/>
              <a:gd name="T99" fmla="*/ 2147483646 h 6358"/>
              <a:gd name="T100" fmla="*/ 2147483646 w 6430"/>
              <a:gd name="T101" fmla="*/ 2147483646 h 6358"/>
              <a:gd name="T102" fmla="*/ 2147483646 w 6430"/>
              <a:gd name="T103" fmla="*/ 2147483646 h 6358"/>
              <a:gd name="T104" fmla="*/ 2147483646 w 6430"/>
              <a:gd name="T105" fmla="*/ 2147483646 h 6358"/>
              <a:gd name="T106" fmla="*/ 2147483646 w 6430"/>
              <a:gd name="T107" fmla="*/ 2147483646 h 6358"/>
              <a:gd name="T108" fmla="*/ 2147483646 w 6430"/>
              <a:gd name="T109" fmla="*/ 2147483646 h 6358"/>
              <a:gd name="T110" fmla="*/ 2147483646 w 6430"/>
              <a:gd name="T111" fmla="*/ 0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0" h="6358" extrusionOk="0">
                <a:moveTo>
                  <a:pt x="2636" y="363"/>
                </a:moveTo>
                <a:lnTo>
                  <a:pt x="2636" y="363"/>
                </a:lnTo>
                <a:cubicBezTo>
                  <a:pt x="3099" y="810"/>
                  <a:pt x="3519" y="1313"/>
                  <a:pt x="3924" y="1820"/>
                </a:cubicBezTo>
                <a:cubicBezTo>
                  <a:pt x="3492" y="1965"/>
                  <a:pt x="3055" y="2107"/>
                  <a:pt x="2623" y="2249"/>
                </a:cubicBezTo>
                <a:cubicBezTo>
                  <a:pt x="2647" y="1621"/>
                  <a:pt x="2656" y="989"/>
                  <a:pt x="2636" y="363"/>
                </a:cubicBezTo>
                <a:close/>
                <a:moveTo>
                  <a:pt x="5674" y="1506"/>
                </a:moveTo>
                <a:cubicBezTo>
                  <a:pt x="5407" y="1874"/>
                  <a:pt x="5137" y="2243"/>
                  <a:pt x="4866" y="2611"/>
                </a:cubicBezTo>
                <a:cubicBezTo>
                  <a:pt x="4694" y="2391"/>
                  <a:pt x="4519" y="2171"/>
                  <a:pt x="4343" y="1956"/>
                </a:cubicBezTo>
                <a:cubicBezTo>
                  <a:pt x="4785" y="1806"/>
                  <a:pt x="5231" y="1658"/>
                  <a:pt x="5674" y="1506"/>
                </a:cubicBezTo>
                <a:close/>
                <a:moveTo>
                  <a:pt x="2302" y="2638"/>
                </a:moveTo>
                <a:lnTo>
                  <a:pt x="2302" y="2638"/>
                </a:lnTo>
                <a:cubicBezTo>
                  <a:pt x="2285" y="2946"/>
                  <a:pt x="2271" y="3253"/>
                  <a:pt x="2261" y="3557"/>
                </a:cubicBezTo>
                <a:cubicBezTo>
                  <a:pt x="1724" y="3436"/>
                  <a:pt x="1187" y="3314"/>
                  <a:pt x="649" y="3189"/>
                </a:cubicBezTo>
                <a:cubicBezTo>
                  <a:pt x="1201" y="3007"/>
                  <a:pt x="1751" y="2824"/>
                  <a:pt x="2302" y="2638"/>
                </a:cubicBezTo>
                <a:close/>
                <a:moveTo>
                  <a:pt x="4100" y="2037"/>
                </a:moveTo>
                <a:cubicBezTo>
                  <a:pt x="4228" y="2196"/>
                  <a:pt x="4356" y="2358"/>
                  <a:pt x="4485" y="2513"/>
                </a:cubicBezTo>
                <a:cubicBezTo>
                  <a:pt x="4526" y="2564"/>
                  <a:pt x="4610" y="2672"/>
                  <a:pt x="4718" y="2814"/>
                </a:cubicBezTo>
                <a:cubicBezTo>
                  <a:pt x="4445" y="3182"/>
                  <a:pt x="4171" y="3550"/>
                  <a:pt x="3893" y="3919"/>
                </a:cubicBezTo>
                <a:cubicBezTo>
                  <a:pt x="3589" y="3854"/>
                  <a:pt x="3285" y="3790"/>
                  <a:pt x="2981" y="3723"/>
                </a:cubicBezTo>
                <a:cubicBezTo>
                  <a:pt x="2836" y="3692"/>
                  <a:pt x="2690" y="3655"/>
                  <a:pt x="2545" y="3625"/>
                </a:cubicBezTo>
                <a:cubicBezTo>
                  <a:pt x="2569" y="3260"/>
                  <a:pt x="2592" y="2898"/>
                  <a:pt x="2609" y="2536"/>
                </a:cubicBezTo>
                <a:cubicBezTo>
                  <a:pt x="3106" y="2371"/>
                  <a:pt x="3603" y="2202"/>
                  <a:pt x="4100" y="2037"/>
                </a:cubicBezTo>
                <a:close/>
                <a:moveTo>
                  <a:pt x="4860" y="2999"/>
                </a:moveTo>
                <a:cubicBezTo>
                  <a:pt x="5215" y="3466"/>
                  <a:pt x="5722" y="4122"/>
                  <a:pt x="6019" y="4415"/>
                </a:cubicBezTo>
                <a:cubicBezTo>
                  <a:pt x="5891" y="4381"/>
                  <a:pt x="5755" y="4355"/>
                  <a:pt x="5746" y="4351"/>
                </a:cubicBezTo>
                <a:cubicBezTo>
                  <a:pt x="5381" y="4260"/>
                  <a:pt x="5016" y="4169"/>
                  <a:pt x="4651" y="4084"/>
                </a:cubicBezTo>
                <a:cubicBezTo>
                  <a:pt x="4478" y="4044"/>
                  <a:pt x="4309" y="4007"/>
                  <a:pt x="4137" y="3973"/>
                </a:cubicBezTo>
                <a:cubicBezTo>
                  <a:pt x="4380" y="3648"/>
                  <a:pt x="4620" y="3324"/>
                  <a:pt x="4860" y="2999"/>
                </a:cubicBezTo>
                <a:close/>
                <a:moveTo>
                  <a:pt x="2531" y="3844"/>
                </a:moveTo>
                <a:cubicBezTo>
                  <a:pt x="2934" y="3932"/>
                  <a:pt x="3339" y="4024"/>
                  <a:pt x="3745" y="4114"/>
                </a:cubicBezTo>
                <a:cubicBezTo>
                  <a:pt x="3295" y="4710"/>
                  <a:pt x="2839" y="5301"/>
                  <a:pt x="2373" y="5882"/>
                </a:cubicBezTo>
                <a:cubicBezTo>
                  <a:pt x="2424" y="5206"/>
                  <a:pt x="2481" y="4527"/>
                  <a:pt x="2531" y="3844"/>
                </a:cubicBezTo>
                <a:close/>
                <a:moveTo>
                  <a:pt x="2600" y="0"/>
                </a:moveTo>
                <a:cubicBezTo>
                  <a:pt x="2588" y="0"/>
                  <a:pt x="2576" y="10"/>
                  <a:pt x="2572" y="29"/>
                </a:cubicBezTo>
                <a:cubicBezTo>
                  <a:pt x="2569" y="42"/>
                  <a:pt x="2566" y="59"/>
                  <a:pt x="2562" y="76"/>
                </a:cubicBezTo>
                <a:cubicBezTo>
                  <a:pt x="2498" y="87"/>
                  <a:pt x="2471" y="188"/>
                  <a:pt x="2535" y="259"/>
                </a:cubicBezTo>
                <a:cubicBezTo>
                  <a:pt x="2424" y="948"/>
                  <a:pt x="2356" y="1648"/>
                  <a:pt x="2316" y="2354"/>
                </a:cubicBezTo>
                <a:cubicBezTo>
                  <a:pt x="1586" y="2594"/>
                  <a:pt x="856" y="2837"/>
                  <a:pt x="122" y="3080"/>
                </a:cubicBezTo>
                <a:cubicBezTo>
                  <a:pt x="0" y="3121"/>
                  <a:pt x="102" y="3303"/>
                  <a:pt x="190" y="3324"/>
                </a:cubicBezTo>
                <a:cubicBezTo>
                  <a:pt x="876" y="3483"/>
                  <a:pt x="1566" y="3635"/>
                  <a:pt x="2251" y="3784"/>
                </a:cubicBezTo>
                <a:cubicBezTo>
                  <a:pt x="2224" y="4595"/>
                  <a:pt x="2201" y="5402"/>
                  <a:pt x="2143" y="6196"/>
                </a:cubicBezTo>
                <a:cubicBezTo>
                  <a:pt x="2140" y="6257"/>
                  <a:pt x="2206" y="6357"/>
                  <a:pt x="2271" y="6357"/>
                </a:cubicBezTo>
                <a:cubicBezTo>
                  <a:pt x="2290" y="6357"/>
                  <a:pt x="2309" y="6349"/>
                  <a:pt x="2325" y="6328"/>
                </a:cubicBezTo>
                <a:cubicBezTo>
                  <a:pt x="2893" y="5622"/>
                  <a:pt x="3444" y="4896"/>
                  <a:pt x="3988" y="4169"/>
                </a:cubicBezTo>
                <a:cubicBezTo>
                  <a:pt x="4759" y="4341"/>
                  <a:pt x="5529" y="4520"/>
                  <a:pt x="6293" y="4716"/>
                </a:cubicBezTo>
                <a:cubicBezTo>
                  <a:pt x="6303" y="4719"/>
                  <a:pt x="6313" y="4720"/>
                  <a:pt x="6322" y="4720"/>
                </a:cubicBezTo>
                <a:cubicBezTo>
                  <a:pt x="6404" y="4720"/>
                  <a:pt x="6429" y="4618"/>
                  <a:pt x="6377" y="4554"/>
                </a:cubicBezTo>
                <a:cubicBezTo>
                  <a:pt x="5921" y="3983"/>
                  <a:pt x="5471" y="3388"/>
                  <a:pt x="5012" y="2797"/>
                </a:cubicBezTo>
                <a:cubicBezTo>
                  <a:pt x="5367" y="2313"/>
                  <a:pt x="5725" y="1834"/>
                  <a:pt x="6087" y="1357"/>
                </a:cubicBezTo>
                <a:cubicBezTo>
                  <a:pt x="6136" y="1289"/>
                  <a:pt x="6064" y="1147"/>
                  <a:pt x="5978" y="1147"/>
                </a:cubicBezTo>
                <a:cubicBezTo>
                  <a:pt x="5971" y="1147"/>
                  <a:pt x="5963" y="1148"/>
                  <a:pt x="5955" y="1151"/>
                </a:cubicBezTo>
                <a:cubicBezTo>
                  <a:pt x="5360" y="1347"/>
                  <a:pt x="4762" y="1543"/>
                  <a:pt x="4167" y="1739"/>
                </a:cubicBezTo>
                <a:cubicBezTo>
                  <a:pt x="3690" y="1165"/>
                  <a:pt x="3191" y="610"/>
                  <a:pt x="2653" y="110"/>
                </a:cubicBezTo>
                <a:cubicBezTo>
                  <a:pt x="2647" y="103"/>
                  <a:pt x="2636" y="100"/>
                  <a:pt x="2630" y="93"/>
                </a:cubicBezTo>
                <a:cubicBezTo>
                  <a:pt x="2630" y="73"/>
                  <a:pt x="2630" y="53"/>
                  <a:pt x="2626" y="33"/>
                </a:cubicBezTo>
                <a:cubicBezTo>
                  <a:pt x="2626" y="11"/>
                  <a:pt x="2614" y="0"/>
                  <a:pt x="2600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7" name="Google Shape;723;p18">
            <a:extLst>
              <a:ext uri="{FF2B5EF4-FFF2-40B4-BE49-F238E27FC236}">
                <a16:creationId xmlns:a16="http://schemas.microsoft.com/office/drawing/2014/main" id="{B453A392-94CA-415E-AD9D-6CFDDABBD3AD}"/>
              </a:ext>
            </a:extLst>
          </p:cNvPr>
          <p:cNvSpPr>
            <a:spLocks/>
          </p:cNvSpPr>
          <p:nvPr/>
        </p:nvSpPr>
        <p:spPr bwMode="auto">
          <a:xfrm flipH="1">
            <a:off x="6767513" y="5870575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28" name="Google Shape;724;p18">
            <a:extLst>
              <a:ext uri="{FF2B5EF4-FFF2-40B4-BE49-F238E27FC236}">
                <a16:creationId xmlns:a16="http://schemas.microsoft.com/office/drawing/2014/main" id="{E7938E8F-D2BA-4707-9B55-EC273E376A19}"/>
              </a:ext>
            </a:extLst>
          </p:cNvPr>
          <p:cNvGrpSpPr>
            <a:grpSpLocks/>
          </p:cNvGrpSpPr>
          <p:nvPr/>
        </p:nvGrpSpPr>
        <p:grpSpPr bwMode="auto">
          <a:xfrm>
            <a:off x="298450" y="430213"/>
            <a:ext cx="690563" cy="577850"/>
            <a:chOff x="6925510" y="205316"/>
            <a:chExt cx="905688" cy="530354"/>
          </a:xfrm>
        </p:grpSpPr>
        <p:sp>
          <p:nvSpPr>
            <p:cNvPr id="29" name="Google Shape;725;p18">
              <a:extLst>
                <a:ext uri="{FF2B5EF4-FFF2-40B4-BE49-F238E27FC236}">
                  <a16:creationId xmlns:a16="http://schemas.microsoft.com/office/drawing/2014/main" id="{97A2A5FD-EEA0-4E29-A03E-A4050B7CD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726;p18">
              <a:extLst>
                <a:ext uri="{FF2B5EF4-FFF2-40B4-BE49-F238E27FC236}">
                  <a16:creationId xmlns:a16="http://schemas.microsoft.com/office/drawing/2014/main" id="{26F77EE4-CBCD-4540-826E-2C8E08713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727;p18">
              <a:extLst>
                <a:ext uri="{FF2B5EF4-FFF2-40B4-BE49-F238E27FC236}">
                  <a16:creationId xmlns:a16="http://schemas.microsoft.com/office/drawing/2014/main" id="{7F499956-2192-47C6-BB86-D19334CA0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728;p18">
              <a:extLst>
                <a:ext uri="{FF2B5EF4-FFF2-40B4-BE49-F238E27FC236}">
                  <a16:creationId xmlns:a16="http://schemas.microsoft.com/office/drawing/2014/main" id="{CF9CD751-5079-4B0A-B643-E807C3DF4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729;p18">
              <a:extLst>
                <a:ext uri="{FF2B5EF4-FFF2-40B4-BE49-F238E27FC236}">
                  <a16:creationId xmlns:a16="http://schemas.microsoft.com/office/drawing/2014/main" id="{1443F536-CFD4-4557-B273-5C4CA64AF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730;p18">
              <a:extLst>
                <a:ext uri="{FF2B5EF4-FFF2-40B4-BE49-F238E27FC236}">
                  <a16:creationId xmlns:a16="http://schemas.microsoft.com/office/drawing/2014/main" id="{26B47FA4-BF0E-4FAD-A47B-F6C265937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5" name="Google Shape;731;p18">
            <a:extLst>
              <a:ext uri="{FF2B5EF4-FFF2-40B4-BE49-F238E27FC236}">
                <a16:creationId xmlns:a16="http://schemas.microsoft.com/office/drawing/2014/main" id="{46102807-B666-48A2-94AE-354B3C39A106}"/>
              </a:ext>
            </a:extLst>
          </p:cNvPr>
          <p:cNvSpPr>
            <a:spLocks/>
          </p:cNvSpPr>
          <p:nvPr/>
        </p:nvSpPr>
        <p:spPr bwMode="auto">
          <a:xfrm flipH="1">
            <a:off x="8172450" y="431800"/>
            <a:ext cx="620713" cy="81756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6" name="Google Shape;732;p18">
            <a:extLst>
              <a:ext uri="{FF2B5EF4-FFF2-40B4-BE49-F238E27FC236}">
                <a16:creationId xmlns:a16="http://schemas.microsoft.com/office/drawing/2014/main" id="{EE7BDB32-6607-4E61-9B83-0D6D873D2BC9}"/>
              </a:ext>
            </a:extLst>
          </p:cNvPr>
          <p:cNvSpPr/>
          <p:nvPr/>
        </p:nvSpPr>
        <p:spPr>
          <a:xfrm rot="10800000">
            <a:off x="8666163" y="4899025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37" name="Google Shape;733;p18">
            <a:extLst>
              <a:ext uri="{FF2B5EF4-FFF2-40B4-BE49-F238E27FC236}">
                <a16:creationId xmlns:a16="http://schemas.microsoft.com/office/drawing/2014/main" id="{133EC604-E0BA-4BBA-A2B0-7E9E01D1A0A0}"/>
              </a:ext>
            </a:extLst>
          </p:cNvPr>
          <p:cNvGrpSpPr>
            <a:grpSpLocks/>
          </p:cNvGrpSpPr>
          <p:nvPr/>
        </p:nvGrpSpPr>
        <p:grpSpPr bwMode="auto">
          <a:xfrm>
            <a:off x="7567613" y="5670550"/>
            <a:ext cx="1012825" cy="817563"/>
            <a:chOff x="478326" y="2825649"/>
            <a:chExt cx="1012293" cy="613511"/>
          </a:xfrm>
        </p:grpSpPr>
        <p:sp>
          <p:nvSpPr>
            <p:cNvPr id="38" name="Google Shape;734;p18">
              <a:extLst>
                <a:ext uri="{FF2B5EF4-FFF2-40B4-BE49-F238E27FC236}">
                  <a16:creationId xmlns:a16="http://schemas.microsoft.com/office/drawing/2014/main" id="{C357911B-770B-43C3-9771-8E8F7D3EC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735;p18">
              <a:extLst>
                <a:ext uri="{FF2B5EF4-FFF2-40B4-BE49-F238E27FC236}">
                  <a16:creationId xmlns:a16="http://schemas.microsoft.com/office/drawing/2014/main" id="{CDE01940-25A3-47B8-8EFC-25864B17A9B8}"/>
                </a:ext>
              </a:extLst>
            </p:cNvPr>
            <p:cNvSpPr/>
            <p:nvPr/>
          </p:nvSpPr>
          <p:spPr>
            <a:xfrm>
              <a:off x="478326" y="2825649"/>
              <a:ext cx="1012293" cy="589685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0" name="Google Shape;736;p18">
              <a:extLst>
                <a:ext uri="{FF2B5EF4-FFF2-40B4-BE49-F238E27FC236}">
                  <a16:creationId xmlns:a16="http://schemas.microsoft.com/office/drawing/2014/main" id="{B8AEE6EA-3B53-431B-834E-414C2D25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737;p18">
              <a:extLst>
                <a:ext uri="{FF2B5EF4-FFF2-40B4-BE49-F238E27FC236}">
                  <a16:creationId xmlns:a16="http://schemas.microsoft.com/office/drawing/2014/main" id="{D125F273-43E7-4927-9FA2-B4A4A2997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738;p18">
              <a:extLst>
                <a:ext uri="{FF2B5EF4-FFF2-40B4-BE49-F238E27FC236}">
                  <a16:creationId xmlns:a16="http://schemas.microsoft.com/office/drawing/2014/main" id="{79D485F1-AE12-4542-8E10-9E1D3F907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3" name="Google Shape;739;p18">
            <a:extLst>
              <a:ext uri="{FF2B5EF4-FFF2-40B4-BE49-F238E27FC236}">
                <a16:creationId xmlns:a16="http://schemas.microsoft.com/office/drawing/2014/main" id="{C40C0FEA-4D43-4676-B7DB-A67BB3A875EC}"/>
              </a:ext>
            </a:extLst>
          </p:cNvPr>
          <p:cNvSpPr/>
          <p:nvPr/>
        </p:nvSpPr>
        <p:spPr>
          <a:xfrm>
            <a:off x="8851900" y="6397625"/>
            <a:ext cx="249238" cy="24288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title"/>
          </p:nvPr>
        </p:nvSpPr>
        <p:spPr>
          <a:xfrm>
            <a:off x="1069850" y="2437767"/>
            <a:ext cx="2799900" cy="197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1"/>
          </p:nvPr>
        </p:nvSpPr>
        <p:spPr>
          <a:xfrm>
            <a:off x="3514225" y="1583767"/>
            <a:ext cx="4277700" cy="37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095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41;p19">
            <a:extLst>
              <a:ext uri="{FF2B5EF4-FFF2-40B4-BE49-F238E27FC236}">
                <a16:creationId xmlns:a16="http://schemas.microsoft.com/office/drawing/2014/main" id="{8FB2F502-A5B4-46A1-8634-9DBE2A170A50}"/>
              </a:ext>
            </a:extLst>
          </p:cNvPr>
          <p:cNvSpPr>
            <a:spLocks/>
          </p:cNvSpPr>
          <p:nvPr/>
        </p:nvSpPr>
        <p:spPr bwMode="auto">
          <a:xfrm>
            <a:off x="8207375" y="5741988"/>
            <a:ext cx="317500" cy="4191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2147483646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2147483646 h 6358"/>
              <a:gd name="T108" fmla="*/ 2147483646 w 6432"/>
              <a:gd name="T109" fmla="*/ 2147483646 h 6358"/>
              <a:gd name="T110" fmla="*/ 2147483646 w 6432"/>
              <a:gd name="T111" fmla="*/ 2147483646 h 63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6" name="Google Shape;755;p19">
            <a:extLst>
              <a:ext uri="{FF2B5EF4-FFF2-40B4-BE49-F238E27FC236}">
                <a16:creationId xmlns:a16="http://schemas.microsoft.com/office/drawing/2014/main" id="{93CA715F-A6FE-43DB-A8EC-C963D237445B}"/>
              </a:ext>
            </a:extLst>
          </p:cNvPr>
          <p:cNvSpPr/>
          <p:nvPr/>
        </p:nvSpPr>
        <p:spPr>
          <a:xfrm rot="10800000" flipH="1">
            <a:off x="477838" y="5345113"/>
            <a:ext cx="250825" cy="322262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Google Shape;756;p19">
            <a:extLst>
              <a:ext uri="{FF2B5EF4-FFF2-40B4-BE49-F238E27FC236}">
                <a16:creationId xmlns:a16="http://schemas.microsoft.com/office/drawing/2014/main" id="{A504523F-4A77-4025-BD1E-09D57E651CAF}"/>
              </a:ext>
            </a:extLst>
          </p:cNvPr>
          <p:cNvSpPr/>
          <p:nvPr/>
        </p:nvSpPr>
        <p:spPr>
          <a:xfrm rot="10800000" flipH="1">
            <a:off x="0" y="5467350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Google Shape;757;p19">
            <a:extLst>
              <a:ext uri="{FF2B5EF4-FFF2-40B4-BE49-F238E27FC236}">
                <a16:creationId xmlns:a16="http://schemas.microsoft.com/office/drawing/2014/main" id="{D4D18658-C632-4B6D-A131-F72896FE4E22}"/>
              </a:ext>
            </a:extLst>
          </p:cNvPr>
          <p:cNvSpPr/>
          <p:nvPr/>
        </p:nvSpPr>
        <p:spPr>
          <a:xfrm flipH="1">
            <a:off x="8666163" y="788988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9" name="Google Shape;758;p19">
            <a:extLst>
              <a:ext uri="{FF2B5EF4-FFF2-40B4-BE49-F238E27FC236}">
                <a16:creationId xmlns:a16="http://schemas.microsoft.com/office/drawing/2014/main" id="{03108C3D-8EB2-4302-8A7E-9678B37D08AB}"/>
              </a:ext>
            </a:extLst>
          </p:cNvPr>
          <p:cNvGrpSpPr>
            <a:grpSpLocks/>
          </p:cNvGrpSpPr>
          <p:nvPr/>
        </p:nvGrpSpPr>
        <p:grpSpPr bwMode="auto">
          <a:xfrm rot="20700021" flipH="1">
            <a:off x="8162925" y="498475"/>
            <a:ext cx="647700" cy="541338"/>
            <a:chOff x="6925510" y="205316"/>
            <a:chExt cx="905688" cy="530354"/>
          </a:xfrm>
        </p:grpSpPr>
        <p:sp>
          <p:nvSpPr>
            <p:cNvPr id="20" name="Google Shape;759;p19">
              <a:extLst>
                <a:ext uri="{FF2B5EF4-FFF2-40B4-BE49-F238E27FC236}">
                  <a16:creationId xmlns:a16="http://schemas.microsoft.com/office/drawing/2014/main" id="{D4643DC2-6FA7-4893-8AFD-397DC4BA2D2F}"/>
                </a:ext>
              </a:extLst>
            </p:cNvPr>
            <p:cNvSpPr/>
            <p:nvPr/>
          </p:nvSpPr>
          <p:spPr>
            <a:xfrm>
              <a:off x="7096685" y="212865"/>
              <a:ext cx="566056" cy="516356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Google Shape;760;p19">
              <a:extLst>
                <a:ext uri="{FF2B5EF4-FFF2-40B4-BE49-F238E27FC236}">
                  <a16:creationId xmlns:a16="http://schemas.microsoft.com/office/drawing/2014/main" id="{50E76CA5-05D6-4A9A-A799-FC985A81C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761;p19">
              <a:extLst>
                <a:ext uri="{FF2B5EF4-FFF2-40B4-BE49-F238E27FC236}">
                  <a16:creationId xmlns:a16="http://schemas.microsoft.com/office/drawing/2014/main" id="{48CD54B6-2C16-48C8-966E-8F071774A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762;p19">
              <a:extLst>
                <a:ext uri="{FF2B5EF4-FFF2-40B4-BE49-F238E27FC236}">
                  <a16:creationId xmlns:a16="http://schemas.microsoft.com/office/drawing/2014/main" id="{E48B96AD-F180-46B5-A391-D285A6B62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763;p19">
              <a:extLst>
                <a:ext uri="{FF2B5EF4-FFF2-40B4-BE49-F238E27FC236}">
                  <a16:creationId xmlns:a16="http://schemas.microsoft.com/office/drawing/2014/main" id="{0EEE896E-C220-4A6C-B0F6-DE78220EF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64;p19">
              <a:extLst>
                <a:ext uri="{FF2B5EF4-FFF2-40B4-BE49-F238E27FC236}">
                  <a16:creationId xmlns:a16="http://schemas.microsoft.com/office/drawing/2014/main" id="{401AC493-6478-421A-A08F-E079D3BB1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765;p19">
            <a:extLst>
              <a:ext uri="{FF2B5EF4-FFF2-40B4-BE49-F238E27FC236}">
                <a16:creationId xmlns:a16="http://schemas.microsoft.com/office/drawing/2014/main" id="{A554597F-1C42-49D1-96D8-A8D3C6A93CC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851900" y="309563"/>
            <a:ext cx="249238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7" name="Google Shape;766;p19">
            <a:extLst>
              <a:ext uri="{FF2B5EF4-FFF2-40B4-BE49-F238E27FC236}">
                <a16:creationId xmlns:a16="http://schemas.microsoft.com/office/drawing/2014/main" id="{C607251F-5468-4342-9E8B-5E1010E9C641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54013" y="6369050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42" name="Google Shape;742;p19"/>
          <p:cNvSpPr txBox="1">
            <a:spLocks noGrp="1"/>
          </p:cNvSpPr>
          <p:nvPr>
            <p:ph type="subTitle" idx="1"/>
          </p:nvPr>
        </p:nvSpPr>
        <p:spPr>
          <a:xfrm>
            <a:off x="713225" y="1965400"/>
            <a:ext cx="2229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19"/>
          <p:cNvSpPr txBox="1">
            <a:spLocks noGrp="1"/>
          </p:cNvSpPr>
          <p:nvPr>
            <p:ph type="title"/>
          </p:nvPr>
        </p:nvSpPr>
        <p:spPr>
          <a:xfrm>
            <a:off x="713225" y="436000"/>
            <a:ext cx="73608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744" name="Google Shape;744;p19"/>
          <p:cNvSpPr txBox="1">
            <a:spLocks noGrp="1"/>
          </p:cNvSpPr>
          <p:nvPr>
            <p:ph type="subTitle" idx="2"/>
          </p:nvPr>
        </p:nvSpPr>
        <p:spPr>
          <a:xfrm>
            <a:off x="718570" y="3149557"/>
            <a:ext cx="2229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5" name="Google Shape;745;p19"/>
          <p:cNvSpPr txBox="1">
            <a:spLocks noGrp="1"/>
          </p:cNvSpPr>
          <p:nvPr>
            <p:ph type="subTitle" idx="3"/>
          </p:nvPr>
        </p:nvSpPr>
        <p:spPr>
          <a:xfrm>
            <a:off x="3465943" y="3149557"/>
            <a:ext cx="22248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6" name="Google Shape;746;p19"/>
          <p:cNvSpPr txBox="1">
            <a:spLocks noGrp="1"/>
          </p:cNvSpPr>
          <p:nvPr>
            <p:ph type="subTitle" idx="4"/>
          </p:nvPr>
        </p:nvSpPr>
        <p:spPr>
          <a:xfrm>
            <a:off x="6204962" y="3149557"/>
            <a:ext cx="22245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7" name="Google Shape;747;p19"/>
          <p:cNvSpPr txBox="1">
            <a:spLocks noGrp="1"/>
          </p:cNvSpPr>
          <p:nvPr>
            <p:ph type="subTitle" idx="5"/>
          </p:nvPr>
        </p:nvSpPr>
        <p:spPr>
          <a:xfrm>
            <a:off x="3461788" y="1965400"/>
            <a:ext cx="22248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9"/>
          <p:cNvSpPr txBox="1">
            <a:spLocks noGrp="1"/>
          </p:cNvSpPr>
          <p:nvPr>
            <p:ph type="subTitle" idx="6"/>
          </p:nvPr>
        </p:nvSpPr>
        <p:spPr>
          <a:xfrm>
            <a:off x="6200425" y="1965400"/>
            <a:ext cx="22203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9"/>
          <p:cNvSpPr txBox="1">
            <a:spLocks noGrp="1"/>
          </p:cNvSpPr>
          <p:nvPr>
            <p:ph type="subTitle" idx="7"/>
          </p:nvPr>
        </p:nvSpPr>
        <p:spPr>
          <a:xfrm>
            <a:off x="713225" y="4364175"/>
            <a:ext cx="22290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9"/>
          <p:cNvSpPr txBox="1">
            <a:spLocks noGrp="1"/>
          </p:cNvSpPr>
          <p:nvPr>
            <p:ph type="subTitle" idx="8"/>
          </p:nvPr>
        </p:nvSpPr>
        <p:spPr>
          <a:xfrm>
            <a:off x="718570" y="5548332"/>
            <a:ext cx="22290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1" name="Google Shape;751;p19"/>
          <p:cNvSpPr txBox="1">
            <a:spLocks noGrp="1"/>
          </p:cNvSpPr>
          <p:nvPr>
            <p:ph type="subTitle" idx="9"/>
          </p:nvPr>
        </p:nvSpPr>
        <p:spPr>
          <a:xfrm>
            <a:off x="3465943" y="5548332"/>
            <a:ext cx="22248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2" name="Google Shape;752;p19"/>
          <p:cNvSpPr txBox="1">
            <a:spLocks noGrp="1"/>
          </p:cNvSpPr>
          <p:nvPr>
            <p:ph type="subTitle" idx="13"/>
          </p:nvPr>
        </p:nvSpPr>
        <p:spPr>
          <a:xfrm>
            <a:off x="6204962" y="5548332"/>
            <a:ext cx="2224500" cy="58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1575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225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3" name="Google Shape;753;p19"/>
          <p:cNvSpPr txBox="1">
            <a:spLocks noGrp="1"/>
          </p:cNvSpPr>
          <p:nvPr>
            <p:ph type="subTitle" idx="14"/>
          </p:nvPr>
        </p:nvSpPr>
        <p:spPr>
          <a:xfrm>
            <a:off x="3461788" y="4364175"/>
            <a:ext cx="22248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19"/>
          <p:cNvSpPr txBox="1">
            <a:spLocks noGrp="1"/>
          </p:cNvSpPr>
          <p:nvPr>
            <p:ph type="subTitle" idx="15"/>
          </p:nvPr>
        </p:nvSpPr>
        <p:spPr>
          <a:xfrm>
            <a:off x="6200425" y="4364175"/>
            <a:ext cx="2220300" cy="115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1036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68;p20">
            <a:extLst>
              <a:ext uri="{FF2B5EF4-FFF2-40B4-BE49-F238E27FC236}">
                <a16:creationId xmlns:a16="http://schemas.microsoft.com/office/drawing/2014/main" id="{8D6F13FC-6ABB-4FA2-AC6F-B130C0E98BCA}"/>
              </a:ext>
            </a:extLst>
          </p:cNvPr>
          <p:cNvSpPr>
            <a:spLocks/>
          </p:cNvSpPr>
          <p:nvPr/>
        </p:nvSpPr>
        <p:spPr bwMode="auto">
          <a:xfrm>
            <a:off x="8829675" y="1317625"/>
            <a:ext cx="13652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" name="Google Shape;769;p20">
            <a:extLst>
              <a:ext uri="{FF2B5EF4-FFF2-40B4-BE49-F238E27FC236}">
                <a16:creationId xmlns:a16="http://schemas.microsoft.com/office/drawing/2014/main" id="{1DEAD071-C461-4F5A-85C8-EA45EE263710}"/>
              </a:ext>
            </a:extLst>
          </p:cNvPr>
          <p:cNvSpPr/>
          <p:nvPr/>
        </p:nvSpPr>
        <p:spPr>
          <a:xfrm>
            <a:off x="396875" y="1262063"/>
            <a:ext cx="3378200" cy="2505075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6" name="Google Shape;770;p20">
            <a:extLst>
              <a:ext uri="{FF2B5EF4-FFF2-40B4-BE49-F238E27FC236}">
                <a16:creationId xmlns:a16="http://schemas.microsoft.com/office/drawing/2014/main" id="{902AD6E2-01D1-4A64-B4BE-0674367A7D4B}"/>
              </a:ext>
            </a:extLst>
          </p:cNvPr>
          <p:cNvGrpSpPr>
            <a:grpSpLocks/>
          </p:cNvGrpSpPr>
          <p:nvPr/>
        </p:nvGrpSpPr>
        <p:grpSpPr bwMode="auto">
          <a:xfrm rot="-640298">
            <a:off x="2863850" y="411163"/>
            <a:ext cx="947738" cy="1204912"/>
            <a:chOff x="984375" y="2346230"/>
            <a:chExt cx="468336" cy="446495"/>
          </a:xfrm>
        </p:grpSpPr>
        <p:sp>
          <p:nvSpPr>
            <p:cNvPr id="7" name="Google Shape;771;p20">
              <a:extLst>
                <a:ext uri="{FF2B5EF4-FFF2-40B4-BE49-F238E27FC236}">
                  <a16:creationId xmlns:a16="http://schemas.microsoft.com/office/drawing/2014/main" id="{AD955E7B-C7DB-4912-98CF-AD4C137AF5F4}"/>
                </a:ext>
              </a:extLst>
            </p:cNvPr>
            <p:cNvSpPr/>
            <p:nvPr/>
          </p:nvSpPr>
          <p:spPr>
            <a:xfrm>
              <a:off x="1131462" y="2340985"/>
              <a:ext cx="313009" cy="36825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Google Shape;772;p20">
              <a:extLst>
                <a:ext uri="{FF2B5EF4-FFF2-40B4-BE49-F238E27FC236}">
                  <a16:creationId xmlns:a16="http://schemas.microsoft.com/office/drawing/2014/main" id="{B4BD491F-F1CA-4F40-AFD9-227C6B93B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773;p20">
              <a:extLst>
                <a:ext uri="{FF2B5EF4-FFF2-40B4-BE49-F238E27FC236}">
                  <a16:creationId xmlns:a16="http://schemas.microsoft.com/office/drawing/2014/main" id="{149D97B3-1274-4822-BB65-39AE300AA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774;p20">
              <a:extLst>
                <a:ext uri="{FF2B5EF4-FFF2-40B4-BE49-F238E27FC236}">
                  <a16:creationId xmlns:a16="http://schemas.microsoft.com/office/drawing/2014/main" id="{488E6C1A-278F-46D0-87D8-A1E630EB9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1" name="Google Shape;775;p20">
            <a:extLst>
              <a:ext uri="{FF2B5EF4-FFF2-40B4-BE49-F238E27FC236}">
                <a16:creationId xmlns:a16="http://schemas.microsoft.com/office/drawing/2014/main" id="{D835C50A-A8BE-4B1E-BCBC-76BB2BA0380A}"/>
              </a:ext>
            </a:extLst>
          </p:cNvPr>
          <p:cNvSpPr>
            <a:spLocks/>
          </p:cNvSpPr>
          <p:nvPr/>
        </p:nvSpPr>
        <p:spPr bwMode="auto">
          <a:xfrm rot="19198952">
            <a:off x="7613650" y="4176713"/>
            <a:ext cx="330200" cy="255587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2" name="Google Shape;776;p20">
            <a:extLst>
              <a:ext uri="{FF2B5EF4-FFF2-40B4-BE49-F238E27FC236}">
                <a16:creationId xmlns:a16="http://schemas.microsoft.com/office/drawing/2014/main" id="{17723D31-552E-4372-AB35-778843A24A39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4438650"/>
            <a:ext cx="1155700" cy="2060575"/>
            <a:chOff x="1517975" y="4132611"/>
            <a:chExt cx="698732" cy="933635"/>
          </a:xfrm>
        </p:grpSpPr>
        <p:sp>
          <p:nvSpPr>
            <p:cNvPr id="13" name="Google Shape;777;p20">
              <a:extLst>
                <a:ext uri="{FF2B5EF4-FFF2-40B4-BE49-F238E27FC236}">
                  <a16:creationId xmlns:a16="http://schemas.microsoft.com/office/drawing/2014/main" id="{632CDED1-9961-423F-8C40-3C4767B919AB}"/>
                </a:ext>
              </a:extLst>
            </p:cNvPr>
            <p:cNvSpPr/>
            <p:nvPr/>
          </p:nvSpPr>
          <p:spPr>
            <a:xfrm>
              <a:off x="1597638" y="4490097"/>
              <a:ext cx="138211" cy="138103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778;p20">
              <a:extLst>
                <a:ext uri="{FF2B5EF4-FFF2-40B4-BE49-F238E27FC236}">
                  <a16:creationId xmlns:a16="http://schemas.microsoft.com/office/drawing/2014/main" id="{7E61A48E-887B-421A-943F-396296D7A2FD}"/>
                </a:ext>
              </a:extLst>
            </p:cNvPr>
            <p:cNvSpPr/>
            <p:nvPr/>
          </p:nvSpPr>
          <p:spPr>
            <a:xfrm>
              <a:off x="1932607" y="4188715"/>
              <a:ext cx="106538" cy="106455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Google Shape;779;p20">
              <a:extLst>
                <a:ext uri="{FF2B5EF4-FFF2-40B4-BE49-F238E27FC236}">
                  <a16:creationId xmlns:a16="http://schemas.microsoft.com/office/drawing/2014/main" id="{0BD671E7-6FDF-4F49-B480-9C598B430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35" y="4751068"/>
              <a:ext cx="151250" cy="63885"/>
            </a:xfrm>
            <a:custGeom>
              <a:avLst/>
              <a:gdLst>
                <a:gd name="T0" fmla="*/ 2147483646 w 3137"/>
                <a:gd name="T1" fmla="*/ 0 h 1325"/>
                <a:gd name="T2" fmla="*/ 2147483646 w 3137"/>
                <a:gd name="T3" fmla="*/ 2147483646 h 1325"/>
                <a:gd name="T4" fmla="*/ 2147483646 w 3137"/>
                <a:gd name="T5" fmla="*/ 2147483646 h 1325"/>
                <a:gd name="T6" fmla="*/ 2147483646 w 3137"/>
                <a:gd name="T7" fmla="*/ 2147483646 h 1325"/>
                <a:gd name="T8" fmla="*/ 2147483646 w 3137"/>
                <a:gd name="T9" fmla="*/ 2147483646 h 1325"/>
                <a:gd name="T10" fmla="*/ 2147483646 w 3137"/>
                <a:gd name="T11" fmla="*/ 0 h 1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780;p20">
              <a:extLst>
                <a:ext uri="{FF2B5EF4-FFF2-40B4-BE49-F238E27FC236}">
                  <a16:creationId xmlns:a16="http://schemas.microsoft.com/office/drawing/2014/main" id="{8C2E8D8D-42C6-4B4F-93A6-19EE18DFB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82" y="4540367"/>
              <a:ext cx="125455" cy="87848"/>
            </a:xfrm>
            <a:custGeom>
              <a:avLst/>
              <a:gdLst>
                <a:gd name="T0" fmla="*/ 2147483646 w 2602"/>
                <a:gd name="T1" fmla="*/ 2147483646 h 1822"/>
                <a:gd name="T2" fmla="*/ 2147483646 w 2602"/>
                <a:gd name="T3" fmla="*/ 2147483646 h 1822"/>
                <a:gd name="T4" fmla="*/ 2147483646 w 2602"/>
                <a:gd name="T5" fmla="*/ 2147483646 h 1822"/>
                <a:gd name="T6" fmla="*/ 2147483646 w 2602"/>
                <a:gd name="T7" fmla="*/ 2147483646 h 1822"/>
                <a:gd name="T8" fmla="*/ 2147483646 w 2602"/>
                <a:gd name="T9" fmla="*/ 2147483646 h 1822"/>
                <a:gd name="T10" fmla="*/ 2147483646 w 2602"/>
                <a:gd name="T11" fmla="*/ 2147483646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781;p20">
              <a:extLst>
                <a:ext uri="{FF2B5EF4-FFF2-40B4-BE49-F238E27FC236}">
                  <a16:creationId xmlns:a16="http://schemas.microsoft.com/office/drawing/2014/main" id="{51AC0C7B-A79C-4E0C-BC13-8F1F404C3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853" y="4814857"/>
              <a:ext cx="125841" cy="87462"/>
            </a:xfrm>
            <a:custGeom>
              <a:avLst/>
              <a:gdLst>
                <a:gd name="T0" fmla="*/ 2147483646 w 2610"/>
                <a:gd name="T1" fmla="*/ 0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0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782;p20">
              <a:extLst>
                <a:ext uri="{FF2B5EF4-FFF2-40B4-BE49-F238E27FC236}">
                  <a16:creationId xmlns:a16="http://schemas.microsoft.com/office/drawing/2014/main" id="{6E5D026B-94DB-4531-A16E-C92C1E669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641" y="4683036"/>
              <a:ext cx="125841" cy="87462"/>
            </a:xfrm>
            <a:custGeom>
              <a:avLst/>
              <a:gdLst>
                <a:gd name="T0" fmla="*/ 2147483646 w 2610"/>
                <a:gd name="T1" fmla="*/ 2147483646 h 1814"/>
                <a:gd name="T2" fmla="*/ 2147483646 w 2610"/>
                <a:gd name="T3" fmla="*/ 2147483646 h 1814"/>
                <a:gd name="T4" fmla="*/ 0 w 2610"/>
                <a:gd name="T5" fmla="*/ 2147483646 h 1814"/>
                <a:gd name="T6" fmla="*/ 2147483646 w 2610"/>
                <a:gd name="T7" fmla="*/ 2147483646 h 1814"/>
                <a:gd name="T8" fmla="*/ 2147483646 w 2610"/>
                <a:gd name="T9" fmla="*/ 2147483646 h 1814"/>
                <a:gd name="T10" fmla="*/ 2147483646 w 2610"/>
                <a:gd name="T11" fmla="*/ 2147483646 h 18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783;p20">
              <a:extLst>
                <a:ext uri="{FF2B5EF4-FFF2-40B4-BE49-F238E27FC236}">
                  <a16:creationId xmlns:a16="http://schemas.microsoft.com/office/drawing/2014/main" id="{094722F5-2DFB-441C-B648-85835C1C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975" y="4132611"/>
              <a:ext cx="698732" cy="933635"/>
            </a:xfrm>
            <a:custGeom>
              <a:avLst/>
              <a:gdLst>
                <a:gd name="T0" fmla="*/ 2147483646 w 14492"/>
                <a:gd name="T1" fmla="*/ 0 h 19364"/>
                <a:gd name="T2" fmla="*/ 2147483646 w 14492"/>
                <a:gd name="T3" fmla="*/ 2147483646 h 19364"/>
                <a:gd name="T4" fmla="*/ 2147483646 w 14492"/>
                <a:gd name="T5" fmla="*/ 2147483646 h 19364"/>
                <a:gd name="T6" fmla="*/ 2147483646 w 14492"/>
                <a:gd name="T7" fmla="*/ 2147483646 h 19364"/>
                <a:gd name="T8" fmla="*/ 2147483646 w 14492"/>
                <a:gd name="T9" fmla="*/ 2147483646 h 19364"/>
                <a:gd name="T10" fmla="*/ 2147483646 w 14492"/>
                <a:gd name="T11" fmla="*/ 2147483646 h 19364"/>
                <a:gd name="T12" fmla="*/ 2147483646 w 14492"/>
                <a:gd name="T13" fmla="*/ 2147483646 h 19364"/>
                <a:gd name="T14" fmla="*/ 2147483646 w 14492"/>
                <a:gd name="T15" fmla="*/ 2147483646 h 19364"/>
                <a:gd name="T16" fmla="*/ 2147483646 w 14492"/>
                <a:gd name="T17" fmla="*/ 2147483646 h 19364"/>
                <a:gd name="T18" fmla="*/ 2147483646 w 14492"/>
                <a:gd name="T19" fmla="*/ 2147483646 h 19364"/>
                <a:gd name="T20" fmla="*/ 2147483646 w 14492"/>
                <a:gd name="T21" fmla="*/ 2147483646 h 19364"/>
                <a:gd name="T22" fmla="*/ 2147483646 w 14492"/>
                <a:gd name="T23" fmla="*/ 2147483646 h 19364"/>
                <a:gd name="T24" fmla="*/ 2147483646 w 14492"/>
                <a:gd name="T25" fmla="*/ 2147483646 h 19364"/>
                <a:gd name="T26" fmla="*/ 2147483646 w 14492"/>
                <a:gd name="T27" fmla="*/ 2147483646 h 19364"/>
                <a:gd name="T28" fmla="*/ 2147483646 w 14492"/>
                <a:gd name="T29" fmla="*/ 2147483646 h 19364"/>
                <a:gd name="T30" fmla="*/ 2147483646 w 14492"/>
                <a:gd name="T31" fmla="*/ 2147483646 h 19364"/>
                <a:gd name="T32" fmla="*/ 2147483646 w 14492"/>
                <a:gd name="T33" fmla="*/ 2147483646 h 19364"/>
                <a:gd name="T34" fmla="*/ 2147483646 w 14492"/>
                <a:gd name="T35" fmla="*/ 2147483646 h 19364"/>
                <a:gd name="T36" fmla="*/ 2147483646 w 14492"/>
                <a:gd name="T37" fmla="*/ 2147483646 h 19364"/>
                <a:gd name="T38" fmla="*/ 2147483646 w 14492"/>
                <a:gd name="T39" fmla="*/ 2147483646 h 19364"/>
                <a:gd name="T40" fmla="*/ 2147483646 w 14492"/>
                <a:gd name="T41" fmla="*/ 2147483646 h 19364"/>
                <a:gd name="T42" fmla="*/ 2147483646 w 14492"/>
                <a:gd name="T43" fmla="*/ 2147483646 h 19364"/>
                <a:gd name="T44" fmla="*/ 2147483646 w 14492"/>
                <a:gd name="T45" fmla="*/ 2147483646 h 19364"/>
                <a:gd name="T46" fmla="*/ 2147483646 w 14492"/>
                <a:gd name="T47" fmla="*/ 2147483646 h 19364"/>
                <a:gd name="T48" fmla="*/ 2147483646 w 14492"/>
                <a:gd name="T49" fmla="*/ 2147483646 h 19364"/>
                <a:gd name="T50" fmla="*/ 2147483646 w 14492"/>
                <a:gd name="T51" fmla="*/ 2147483646 h 19364"/>
                <a:gd name="T52" fmla="*/ 2147483646 w 14492"/>
                <a:gd name="T53" fmla="*/ 2147483646 h 19364"/>
                <a:gd name="T54" fmla="*/ 2147483646 w 14492"/>
                <a:gd name="T55" fmla="*/ 2147483646 h 19364"/>
                <a:gd name="T56" fmla="*/ 2147483646 w 14492"/>
                <a:gd name="T57" fmla="*/ 2147483646 h 19364"/>
                <a:gd name="T58" fmla="*/ 2147483646 w 14492"/>
                <a:gd name="T59" fmla="*/ 2147483646 h 19364"/>
                <a:gd name="T60" fmla="*/ 2147483646 w 14492"/>
                <a:gd name="T61" fmla="*/ 2147483646 h 19364"/>
                <a:gd name="T62" fmla="*/ 2147483646 w 14492"/>
                <a:gd name="T63" fmla="*/ 2147483646 h 19364"/>
                <a:gd name="T64" fmla="*/ 2147483646 w 14492"/>
                <a:gd name="T65" fmla="*/ 2147483646 h 19364"/>
                <a:gd name="T66" fmla="*/ 2147483646 w 14492"/>
                <a:gd name="T67" fmla="*/ 2147483646 h 19364"/>
                <a:gd name="T68" fmla="*/ 2147483646 w 14492"/>
                <a:gd name="T69" fmla="*/ 2147483646 h 19364"/>
                <a:gd name="T70" fmla="*/ 2147483646 w 14492"/>
                <a:gd name="T71" fmla="*/ 2147483646 h 19364"/>
                <a:gd name="T72" fmla="*/ 2147483646 w 14492"/>
                <a:gd name="T73" fmla="*/ 2147483646 h 19364"/>
                <a:gd name="T74" fmla="*/ 2147483646 w 14492"/>
                <a:gd name="T75" fmla="*/ 2147483646 h 19364"/>
                <a:gd name="T76" fmla="*/ 2147483646 w 14492"/>
                <a:gd name="T77" fmla="*/ 2147483646 h 19364"/>
                <a:gd name="T78" fmla="*/ 2147483646 w 14492"/>
                <a:gd name="T79" fmla="*/ 2147483646 h 19364"/>
                <a:gd name="T80" fmla="*/ 2147483646 w 14492"/>
                <a:gd name="T81" fmla="*/ 2147483646 h 19364"/>
                <a:gd name="T82" fmla="*/ 2147483646 w 14492"/>
                <a:gd name="T83" fmla="*/ 2147483646 h 19364"/>
                <a:gd name="T84" fmla="*/ 2147483646 w 14492"/>
                <a:gd name="T85" fmla="*/ 2147483646 h 19364"/>
                <a:gd name="T86" fmla="*/ 2147483646 w 14492"/>
                <a:gd name="T87" fmla="*/ 2147483646 h 19364"/>
                <a:gd name="T88" fmla="*/ 2147483646 w 14492"/>
                <a:gd name="T89" fmla="*/ 2147483646 h 19364"/>
                <a:gd name="T90" fmla="*/ 2147483646 w 14492"/>
                <a:gd name="T91" fmla="*/ 2147483646 h 19364"/>
                <a:gd name="T92" fmla="*/ 2147483646 w 14492"/>
                <a:gd name="T93" fmla="*/ 2147483646 h 19364"/>
                <a:gd name="T94" fmla="*/ 2147483646 w 14492"/>
                <a:gd name="T95" fmla="*/ 2147483646 h 19364"/>
                <a:gd name="T96" fmla="*/ 2147483646 w 14492"/>
                <a:gd name="T97" fmla="*/ 2147483646 h 19364"/>
                <a:gd name="T98" fmla="*/ 2147483646 w 14492"/>
                <a:gd name="T99" fmla="*/ 2147483646 h 19364"/>
                <a:gd name="T100" fmla="*/ 2147483646 w 14492"/>
                <a:gd name="T101" fmla="*/ 2147483646 h 19364"/>
                <a:gd name="T102" fmla="*/ 2147483646 w 14492"/>
                <a:gd name="T103" fmla="*/ 2147483646 h 19364"/>
                <a:gd name="T104" fmla="*/ 2147483646 w 14492"/>
                <a:gd name="T105" fmla="*/ 2147483646 h 19364"/>
                <a:gd name="T106" fmla="*/ 2147483646 w 14492"/>
                <a:gd name="T107" fmla="*/ 2147483646 h 19364"/>
                <a:gd name="T108" fmla="*/ 2147483646 w 14492"/>
                <a:gd name="T109" fmla="*/ 0 h 193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0" name="Google Shape;784;p20">
            <a:extLst>
              <a:ext uri="{FF2B5EF4-FFF2-40B4-BE49-F238E27FC236}">
                <a16:creationId xmlns:a16="http://schemas.microsoft.com/office/drawing/2014/main" id="{36709544-A581-4162-8FB4-58223535009E}"/>
              </a:ext>
            </a:extLst>
          </p:cNvPr>
          <p:cNvSpPr>
            <a:spLocks/>
          </p:cNvSpPr>
          <p:nvPr/>
        </p:nvSpPr>
        <p:spPr bwMode="auto">
          <a:xfrm>
            <a:off x="8382000" y="3938588"/>
            <a:ext cx="214313" cy="33337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1" name="Google Shape;785;p20">
            <a:extLst>
              <a:ext uri="{FF2B5EF4-FFF2-40B4-BE49-F238E27FC236}">
                <a16:creationId xmlns:a16="http://schemas.microsoft.com/office/drawing/2014/main" id="{C5E46B17-6492-4D61-8EE9-C2C2EB9ED678}"/>
              </a:ext>
            </a:extLst>
          </p:cNvPr>
          <p:cNvSpPr>
            <a:spLocks/>
          </p:cNvSpPr>
          <p:nvPr/>
        </p:nvSpPr>
        <p:spPr bwMode="auto">
          <a:xfrm>
            <a:off x="8601075" y="4273550"/>
            <a:ext cx="136525" cy="211138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22" name="Google Shape;786;p20">
            <a:extLst>
              <a:ext uri="{FF2B5EF4-FFF2-40B4-BE49-F238E27FC236}">
                <a16:creationId xmlns:a16="http://schemas.microsoft.com/office/drawing/2014/main" id="{38657529-D03D-4371-B78D-4DF60EA91F22}"/>
              </a:ext>
            </a:extLst>
          </p:cNvPr>
          <p:cNvGrpSpPr>
            <a:grpSpLocks/>
          </p:cNvGrpSpPr>
          <p:nvPr/>
        </p:nvGrpSpPr>
        <p:grpSpPr bwMode="auto">
          <a:xfrm>
            <a:off x="7629525" y="669925"/>
            <a:ext cx="1098550" cy="1508125"/>
            <a:chOff x="918850" y="1629150"/>
            <a:chExt cx="442250" cy="453124"/>
          </a:xfrm>
        </p:grpSpPr>
        <p:sp>
          <p:nvSpPr>
            <p:cNvPr id="23" name="Google Shape;787;p20">
              <a:extLst>
                <a:ext uri="{FF2B5EF4-FFF2-40B4-BE49-F238E27FC236}">
                  <a16:creationId xmlns:a16="http://schemas.microsoft.com/office/drawing/2014/main" id="{64DDE191-486D-4673-B841-6D5281FA600D}"/>
                </a:ext>
              </a:extLst>
            </p:cNvPr>
            <p:cNvSpPr/>
            <p:nvPr/>
          </p:nvSpPr>
          <p:spPr>
            <a:xfrm>
              <a:off x="1015992" y="1741716"/>
              <a:ext cx="267779" cy="245641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788;p20">
              <a:extLst>
                <a:ext uri="{FF2B5EF4-FFF2-40B4-BE49-F238E27FC236}">
                  <a16:creationId xmlns:a16="http://schemas.microsoft.com/office/drawing/2014/main" id="{062B7B68-D70D-4D5F-B27F-417615A9A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89;p20">
              <a:extLst>
                <a:ext uri="{FF2B5EF4-FFF2-40B4-BE49-F238E27FC236}">
                  <a16:creationId xmlns:a16="http://schemas.microsoft.com/office/drawing/2014/main" id="{173B1EC4-6FB6-4CE7-A963-504E0A4F0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90;p20">
              <a:extLst>
                <a:ext uri="{FF2B5EF4-FFF2-40B4-BE49-F238E27FC236}">
                  <a16:creationId xmlns:a16="http://schemas.microsoft.com/office/drawing/2014/main" id="{A72D6A13-5E9C-4CEB-BDE3-B05C826C4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91;p20">
              <a:extLst>
                <a:ext uri="{FF2B5EF4-FFF2-40B4-BE49-F238E27FC236}">
                  <a16:creationId xmlns:a16="http://schemas.microsoft.com/office/drawing/2014/main" id="{38AA6D13-96E3-41FD-8FB5-42A05950E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792;p20">
              <a:extLst>
                <a:ext uri="{FF2B5EF4-FFF2-40B4-BE49-F238E27FC236}">
                  <a16:creationId xmlns:a16="http://schemas.microsoft.com/office/drawing/2014/main" id="{8A0DEE47-B3DA-4265-A89D-B11701C94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793;p20">
              <a:extLst>
                <a:ext uri="{FF2B5EF4-FFF2-40B4-BE49-F238E27FC236}">
                  <a16:creationId xmlns:a16="http://schemas.microsoft.com/office/drawing/2014/main" id="{93E95072-E702-4B84-BAF8-E3EDEA05D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794;p20">
              <a:extLst>
                <a:ext uri="{FF2B5EF4-FFF2-40B4-BE49-F238E27FC236}">
                  <a16:creationId xmlns:a16="http://schemas.microsoft.com/office/drawing/2014/main" id="{602C2561-1FBB-41B3-8DFC-A557954C9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795;p20">
              <a:extLst>
                <a:ext uri="{FF2B5EF4-FFF2-40B4-BE49-F238E27FC236}">
                  <a16:creationId xmlns:a16="http://schemas.microsoft.com/office/drawing/2014/main" id="{40E46336-0F28-4839-86FF-ABD983617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796;p20">
              <a:extLst>
                <a:ext uri="{FF2B5EF4-FFF2-40B4-BE49-F238E27FC236}">
                  <a16:creationId xmlns:a16="http://schemas.microsoft.com/office/drawing/2014/main" id="{EF3D270C-08E3-4382-AC88-56BB6607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797;p20">
              <a:extLst>
                <a:ext uri="{FF2B5EF4-FFF2-40B4-BE49-F238E27FC236}">
                  <a16:creationId xmlns:a16="http://schemas.microsoft.com/office/drawing/2014/main" id="{8B2DDD42-77D4-4156-8F90-FAE8B3A63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798;p20">
              <a:extLst>
                <a:ext uri="{FF2B5EF4-FFF2-40B4-BE49-F238E27FC236}">
                  <a16:creationId xmlns:a16="http://schemas.microsoft.com/office/drawing/2014/main" id="{53DB2510-B751-4FDC-B245-403115D8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5" name="Google Shape;799;p20">
            <a:extLst>
              <a:ext uri="{FF2B5EF4-FFF2-40B4-BE49-F238E27FC236}">
                <a16:creationId xmlns:a16="http://schemas.microsoft.com/office/drawing/2014/main" id="{F3110EC8-C8E2-48AE-A47B-B0FA21C44CC9}"/>
              </a:ext>
            </a:extLst>
          </p:cNvPr>
          <p:cNvSpPr/>
          <p:nvPr/>
        </p:nvSpPr>
        <p:spPr>
          <a:xfrm>
            <a:off x="787400" y="1276350"/>
            <a:ext cx="215900" cy="358775"/>
          </a:xfrm>
          <a:custGeom>
            <a:avLst/>
            <a:gdLst/>
            <a:ahLst/>
            <a:cxnLst/>
            <a:rect l="l" t="t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6" name="Google Shape;800;p20">
            <a:extLst>
              <a:ext uri="{FF2B5EF4-FFF2-40B4-BE49-F238E27FC236}">
                <a16:creationId xmlns:a16="http://schemas.microsoft.com/office/drawing/2014/main" id="{D02739AA-39B6-4C72-8D7D-6843BF3AC1B0}"/>
              </a:ext>
            </a:extLst>
          </p:cNvPr>
          <p:cNvSpPr>
            <a:spLocks/>
          </p:cNvSpPr>
          <p:nvPr/>
        </p:nvSpPr>
        <p:spPr bwMode="auto">
          <a:xfrm rot="19198971">
            <a:off x="457200" y="1360488"/>
            <a:ext cx="247650" cy="19050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7" name="Google Shape;801;p20">
            <a:extLst>
              <a:ext uri="{FF2B5EF4-FFF2-40B4-BE49-F238E27FC236}">
                <a16:creationId xmlns:a16="http://schemas.microsoft.com/office/drawing/2014/main" id="{B6713EB7-A58E-4E1C-B17C-C3735B3AAEDB}"/>
              </a:ext>
            </a:extLst>
          </p:cNvPr>
          <p:cNvSpPr>
            <a:spLocks/>
          </p:cNvSpPr>
          <p:nvPr/>
        </p:nvSpPr>
        <p:spPr bwMode="auto">
          <a:xfrm>
            <a:off x="933450" y="769938"/>
            <a:ext cx="231775" cy="35877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8" name="Google Shape;802;p20">
            <a:extLst>
              <a:ext uri="{FF2B5EF4-FFF2-40B4-BE49-F238E27FC236}">
                <a16:creationId xmlns:a16="http://schemas.microsoft.com/office/drawing/2014/main" id="{41728C75-717A-490B-8DCA-28D3968C0E0F}"/>
              </a:ext>
            </a:extLst>
          </p:cNvPr>
          <p:cNvSpPr>
            <a:spLocks/>
          </p:cNvSpPr>
          <p:nvPr/>
        </p:nvSpPr>
        <p:spPr bwMode="auto">
          <a:xfrm rot="2474609">
            <a:off x="8021638" y="3228975"/>
            <a:ext cx="401637" cy="754063"/>
          </a:xfrm>
          <a:custGeom>
            <a:avLst/>
            <a:gdLst>
              <a:gd name="T0" fmla="*/ 2147483646 w 12330"/>
              <a:gd name="T1" fmla="*/ 2147483646 h 17374"/>
              <a:gd name="T2" fmla="*/ 2147483646 w 12330"/>
              <a:gd name="T3" fmla="*/ 2147483646 h 17374"/>
              <a:gd name="T4" fmla="*/ 2147483646 w 12330"/>
              <a:gd name="T5" fmla="*/ 2147483646 h 17374"/>
              <a:gd name="T6" fmla="*/ 2147483646 w 12330"/>
              <a:gd name="T7" fmla="*/ 2147483646 h 17374"/>
              <a:gd name="T8" fmla="*/ 2147483646 w 12330"/>
              <a:gd name="T9" fmla="*/ 2147483646 h 17374"/>
              <a:gd name="T10" fmla="*/ 2147483646 w 12330"/>
              <a:gd name="T11" fmla="*/ 2147483646 h 17374"/>
              <a:gd name="T12" fmla="*/ 2147483646 w 12330"/>
              <a:gd name="T13" fmla="*/ 2147483646 h 17374"/>
              <a:gd name="T14" fmla="*/ 2147483646 w 12330"/>
              <a:gd name="T15" fmla="*/ 2147483646 h 17374"/>
              <a:gd name="T16" fmla="*/ 2147483646 w 12330"/>
              <a:gd name="T17" fmla="*/ 2147483646 h 17374"/>
              <a:gd name="T18" fmla="*/ 2147483646 w 12330"/>
              <a:gd name="T19" fmla="*/ 2147483646 h 17374"/>
              <a:gd name="T20" fmla="*/ 2147483646 w 12330"/>
              <a:gd name="T21" fmla="*/ 2147483646 h 17374"/>
              <a:gd name="T22" fmla="*/ 2147483646 w 12330"/>
              <a:gd name="T23" fmla="*/ 0 h 17374"/>
              <a:gd name="T24" fmla="*/ 2147483646 w 12330"/>
              <a:gd name="T25" fmla="*/ 2147483646 h 17374"/>
              <a:gd name="T26" fmla="*/ 2147483646 w 12330"/>
              <a:gd name="T27" fmla="*/ 2147483646 h 17374"/>
              <a:gd name="T28" fmla="*/ 2147483646 w 12330"/>
              <a:gd name="T29" fmla="*/ 2147483646 h 17374"/>
              <a:gd name="T30" fmla="*/ 2147483646 w 12330"/>
              <a:gd name="T31" fmla="*/ 2147483646 h 17374"/>
              <a:gd name="T32" fmla="*/ 2147483646 w 12330"/>
              <a:gd name="T33" fmla="*/ 2147483646 h 17374"/>
              <a:gd name="T34" fmla="*/ 2147483646 w 12330"/>
              <a:gd name="T35" fmla="*/ 2147483646 h 17374"/>
              <a:gd name="T36" fmla="*/ 2147483646 w 12330"/>
              <a:gd name="T37" fmla="*/ 2147483646 h 17374"/>
              <a:gd name="T38" fmla="*/ 2147483646 w 12330"/>
              <a:gd name="T39" fmla="*/ 2147483646 h 17374"/>
              <a:gd name="T40" fmla="*/ 2147483646 w 12330"/>
              <a:gd name="T41" fmla="*/ 2147483646 h 17374"/>
              <a:gd name="T42" fmla="*/ 2147483646 w 12330"/>
              <a:gd name="T43" fmla="*/ 2147483646 h 17374"/>
              <a:gd name="T44" fmla="*/ 2147483646 w 12330"/>
              <a:gd name="T45" fmla="*/ 2147483646 h 17374"/>
              <a:gd name="T46" fmla="*/ 2147483646 w 12330"/>
              <a:gd name="T47" fmla="*/ 2147483646 h 17374"/>
              <a:gd name="T48" fmla="*/ 2147483646 w 12330"/>
              <a:gd name="T49" fmla="*/ 2147483646 h 17374"/>
              <a:gd name="T50" fmla="*/ 2147483646 w 12330"/>
              <a:gd name="T51" fmla="*/ 2147483646 h 17374"/>
              <a:gd name="T52" fmla="*/ 2147483646 w 12330"/>
              <a:gd name="T53" fmla="*/ 2147483646 h 17374"/>
              <a:gd name="T54" fmla="*/ 2147483646 w 12330"/>
              <a:gd name="T55" fmla="*/ 2147483646 h 17374"/>
              <a:gd name="T56" fmla="*/ 2147483646 w 12330"/>
              <a:gd name="T57" fmla="*/ 2147483646 h 17374"/>
              <a:gd name="T58" fmla="*/ 2147483646 w 12330"/>
              <a:gd name="T59" fmla="*/ 2147483646 h 17374"/>
              <a:gd name="T60" fmla="*/ 2147483646 w 12330"/>
              <a:gd name="T61" fmla="*/ 2147483646 h 17374"/>
              <a:gd name="T62" fmla="*/ 2147483646 w 12330"/>
              <a:gd name="T63" fmla="*/ 2147483646 h 17374"/>
              <a:gd name="T64" fmla="*/ 2147483646 w 12330"/>
              <a:gd name="T65" fmla="*/ 0 h 173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9" name="Google Shape;803;p20">
            <a:extLst>
              <a:ext uri="{FF2B5EF4-FFF2-40B4-BE49-F238E27FC236}">
                <a16:creationId xmlns:a16="http://schemas.microsoft.com/office/drawing/2014/main" id="{DAEF7367-7240-4AEA-ADCC-E56647665033}"/>
              </a:ext>
            </a:extLst>
          </p:cNvPr>
          <p:cNvSpPr>
            <a:spLocks/>
          </p:cNvSpPr>
          <p:nvPr/>
        </p:nvSpPr>
        <p:spPr bwMode="auto">
          <a:xfrm rot="19198971">
            <a:off x="7461250" y="754063"/>
            <a:ext cx="247650" cy="190500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40" name="Google Shape;806;p20">
            <a:extLst>
              <a:ext uri="{FF2B5EF4-FFF2-40B4-BE49-F238E27FC236}">
                <a16:creationId xmlns:a16="http://schemas.microsoft.com/office/drawing/2014/main" id="{E4217E07-C61B-46E6-A909-5227A76949AB}"/>
              </a:ext>
            </a:extLst>
          </p:cNvPr>
          <p:cNvSpPr txBox="1"/>
          <p:nvPr/>
        </p:nvSpPr>
        <p:spPr>
          <a:xfrm>
            <a:off x="4578350" y="4268788"/>
            <a:ext cx="2655888" cy="820737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68569" rIns="68569" bIns="68569"/>
          <a:lstStyle/>
          <a:p>
            <a:pPr algn="ctr" eaLnBrk="1" hangingPunct="1">
              <a:spcBef>
                <a:spcPts val="225"/>
              </a:spcBef>
              <a:spcAft>
                <a:spcPts val="0"/>
              </a:spcAft>
              <a:defRPr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900" b="1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/>
              </a:rPr>
              <a:t>Slidesgo</a:t>
            </a: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900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Flaticon</a:t>
            </a: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900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Freepik</a:t>
            </a: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04" name="Google Shape;804;p20"/>
          <p:cNvSpPr txBox="1">
            <a:spLocks noGrp="1"/>
          </p:cNvSpPr>
          <p:nvPr>
            <p:ph type="title"/>
          </p:nvPr>
        </p:nvSpPr>
        <p:spPr>
          <a:xfrm>
            <a:off x="1069850" y="2432767"/>
            <a:ext cx="2817600" cy="198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25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20"/>
          <p:cNvSpPr txBox="1">
            <a:spLocks noGrp="1"/>
          </p:cNvSpPr>
          <p:nvPr>
            <p:ph type="subTitle" idx="1"/>
          </p:nvPr>
        </p:nvSpPr>
        <p:spPr>
          <a:xfrm>
            <a:off x="4572000" y="1607533"/>
            <a:ext cx="3502200" cy="164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0026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0;p21">
            <a:extLst>
              <a:ext uri="{FF2B5EF4-FFF2-40B4-BE49-F238E27FC236}">
                <a16:creationId xmlns:a16="http://schemas.microsoft.com/office/drawing/2014/main" id="{96A62386-49CF-4386-A8E8-C73B3081E89C}"/>
              </a:ext>
            </a:extLst>
          </p:cNvPr>
          <p:cNvSpPr/>
          <p:nvPr/>
        </p:nvSpPr>
        <p:spPr>
          <a:xfrm rot="10800000">
            <a:off x="8502650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811;p21">
            <a:extLst>
              <a:ext uri="{FF2B5EF4-FFF2-40B4-BE49-F238E27FC236}">
                <a16:creationId xmlns:a16="http://schemas.microsoft.com/office/drawing/2014/main" id="{C3CF8D08-0799-485C-9DD8-3A5361D98A23}"/>
              </a:ext>
            </a:extLst>
          </p:cNvPr>
          <p:cNvSpPr>
            <a:spLocks/>
          </p:cNvSpPr>
          <p:nvPr/>
        </p:nvSpPr>
        <p:spPr bwMode="auto">
          <a:xfrm>
            <a:off x="8505825" y="5086350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" name="Google Shape;812;p21">
            <a:extLst>
              <a:ext uri="{FF2B5EF4-FFF2-40B4-BE49-F238E27FC236}">
                <a16:creationId xmlns:a16="http://schemas.microsoft.com/office/drawing/2014/main" id="{0875BD1C-1A3C-4F9F-B201-1AB612FC830E}"/>
              </a:ext>
            </a:extLst>
          </p:cNvPr>
          <p:cNvSpPr>
            <a:spLocks/>
          </p:cNvSpPr>
          <p:nvPr/>
        </p:nvSpPr>
        <p:spPr bwMode="auto">
          <a:xfrm>
            <a:off x="8269288" y="6432550"/>
            <a:ext cx="16192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" name="Google Shape;813;p21">
            <a:extLst>
              <a:ext uri="{FF2B5EF4-FFF2-40B4-BE49-F238E27FC236}">
                <a16:creationId xmlns:a16="http://schemas.microsoft.com/office/drawing/2014/main" id="{D51192FB-4147-4E77-BDCE-7E98ECED2EB8}"/>
              </a:ext>
            </a:extLst>
          </p:cNvPr>
          <p:cNvSpPr/>
          <p:nvPr/>
        </p:nvSpPr>
        <p:spPr>
          <a:xfrm>
            <a:off x="8431213" y="1073150"/>
            <a:ext cx="282575" cy="327025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Google Shape;814;p21">
            <a:extLst>
              <a:ext uri="{FF2B5EF4-FFF2-40B4-BE49-F238E27FC236}">
                <a16:creationId xmlns:a16="http://schemas.microsoft.com/office/drawing/2014/main" id="{2E2BB902-F4EF-4CDE-9D1B-6784E1F7EAFC}"/>
              </a:ext>
            </a:extLst>
          </p:cNvPr>
          <p:cNvSpPr>
            <a:spLocks/>
          </p:cNvSpPr>
          <p:nvPr/>
        </p:nvSpPr>
        <p:spPr bwMode="auto">
          <a:xfrm rot="19198849">
            <a:off x="8054975" y="5759450"/>
            <a:ext cx="223838" cy="174625"/>
          </a:xfrm>
          <a:custGeom>
            <a:avLst/>
            <a:gdLst>
              <a:gd name="T0" fmla="*/ 2147483646 w 5732"/>
              <a:gd name="T1" fmla="*/ 2147483646 h 3324"/>
              <a:gd name="T2" fmla="*/ 2147483646 w 5732"/>
              <a:gd name="T3" fmla="*/ 2147483646 h 3324"/>
              <a:gd name="T4" fmla="*/ 2147483646 w 5732"/>
              <a:gd name="T5" fmla="*/ 2147483646 h 3324"/>
              <a:gd name="T6" fmla="*/ 2147483646 w 5732"/>
              <a:gd name="T7" fmla="*/ 2147483646 h 3324"/>
              <a:gd name="T8" fmla="*/ 2147483646 w 5732"/>
              <a:gd name="T9" fmla="*/ 2147483646 h 3324"/>
              <a:gd name="T10" fmla="*/ 2147483646 w 5732"/>
              <a:gd name="T11" fmla="*/ 2147483646 h 3324"/>
              <a:gd name="T12" fmla="*/ 2147483646 w 5732"/>
              <a:gd name="T13" fmla="*/ 2147483646 h 3324"/>
              <a:gd name="T14" fmla="*/ 2147483646 w 5732"/>
              <a:gd name="T15" fmla="*/ 2147483646 h 3324"/>
              <a:gd name="T16" fmla="*/ 2147483646 w 5732"/>
              <a:gd name="T17" fmla="*/ 2147483646 h 3324"/>
              <a:gd name="T18" fmla="*/ 2147483646 w 5732"/>
              <a:gd name="T19" fmla="*/ 2147483646 h 3324"/>
              <a:gd name="T20" fmla="*/ 2147483646 w 5732"/>
              <a:gd name="T21" fmla="*/ 2147483646 h 3324"/>
              <a:gd name="T22" fmla="*/ 2147483646 w 5732"/>
              <a:gd name="T23" fmla="*/ 2147483646 h 3324"/>
              <a:gd name="T24" fmla="*/ 2147483646 w 5732"/>
              <a:gd name="T25" fmla="*/ 2147483646 h 3324"/>
              <a:gd name="T26" fmla="*/ 2147483646 w 5732"/>
              <a:gd name="T27" fmla="*/ 2147483646 h 3324"/>
              <a:gd name="T28" fmla="*/ 2147483646 w 5732"/>
              <a:gd name="T29" fmla="*/ 2147483646 h 3324"/>
              <a:gd name="T30" fmla="*/ 2147483646 w 5732"/>
              <a:gd name="T31" fmla="*/ 0 h 3324"/>
              <a:gd name="T32" fmla="*/ 2147483646 w 5732"/>
              <a:gd name="T33" fmla="*/ 2147483646 h 3324"/>
              <a:gd name="T34" fmla="*/ 2147483646 w 5732"/>
              <a:gd name="T35" fmla="*/ 2147483646 h 3324"/>
              <a:gd name="T36" fmla="*/ 2147483646 w 5732"/>
              <a:gd name="T37" fmla="*/ 2147483646 h 3324"/>
              <a:gd name="T38" fmla="*/ 2147483646 w 5732"/>
              <a:gd name="T39" fmla="*/ 2147483646 h 3324"/>
              <a:gd name="T40" fmla="*/ 2147483646 w 5732"/>
              <a:gd name="T41" fmla="*/ 2147483646 h 3324"/>
              <a:gd name="T42" fmla="*/ 2147483646 w 5732"/>
              <a:gd name="T43" fmla="*/ 2147483646 h 3324"/>
              <a:gd name="T44" fmla="*/ 2147483646 w 5732"/>
              <a:gd name="T45" fmla="*/ 2147483646 h 3324"/>
              <a:gd name="T46" fmla="*/ 2147483646 w 5732"/>
              <a:gd name="T47" fmla="*/ 0 h 33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" name="Google Shape;815;p21">
            <a:extLst>
              <a:ext uri="{FF2B5EF4-FFF2-40B4-BE49-F238E27FC236}">
                <a16:creationId xmlns:a16="http://schemas.microsoft.com/office/drawing/2014/main" id="{E0E172B3-94B1-4313-A05A-CA0B5B5D2B9D}"/>
              </a:ext>
            </a:extLst>
          </p:cNvPr>
          <p:cNvSpPr>
            <a:spLocks/>
          </p:cNvSpPr>
          <p:nvPr/>
        </p:nvSpPr>
        <p:spPr bwMode="auto">
          <a:xfrm>
            <a:off x="495300" y="2732088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0" name="Google Shape;816;p21">
            <a:extLst>
              <a:ext uri="{FF2B5EF4-FFF2-40B4-BE49-F238E27FC236}">
                <a16:creationId xmlns:a16="http://schemas.microsoft.com/office/drawing/2014/main" id="{713CD574-9A91-4E09-B918-70608CA91545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357188"/>
            <a:ext cx="1098550" cy="1484312"/>
            <a:chOff x="918850" y="1629150"/>
            <a:chExt cx="442250" cy="453124"/>
          </a:xfrm>
        </p:grpSpPr>
        <p:sp>
          <p:nvSpPr>
            <p:cNvPr id="11" name="Google Shape;817;p21">
              <a:extLst>
                <a:ext uri="{FF2B5EF4-FFF2-40B4-BE49-F238E27FC236}">
                  <a16:creationId xmlns:a16="http://schemas.microsoft.com/office/drawing/2014/main" id="{5F28C07D-A18A-4EA0-8D0A-97DEA1284826}"/>
                </a:ext>
              </a:extLst>
            </p:cNvPr>
            <p:cNvSpPr/>
            <p:nvPr/>
          </p:nvSpPr>
          <p:spPr>
            <a:xfrm>
              <a:off x="1015992" y="1742067"/>
              <a:ext cx="267778" cy="24522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818;p21">
              <a:extLst>
                <a:ext uri="{FF2B5EF4-FFF2-40B4-BE49-F238E27FC236}">
                  <a16:creationId xmlns:a16="http://schemas.microsoft.com/office/drawing/2014/main" id="{156D4C45-7B5F-410F-A7BF-F2DFEEC14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819;p21">
              <a:extLst>
                <a:ext uri="{FF2B5EF4-FFF2-40B4-BE49-F238E27FC236}">
                  <a16:creationId xmlns:a16="http://schemas.microsoft.com/office/drawing/2014/main" id="{3A65DFB2-8854-494F-AE65-ED64DCF99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820;p21">
              <a:extLst>
                <a:ext uri="{FF2B5EF4-FFF2-40B4-BE49-F238E27FC236}">
                  <a16:creationId xmlns:a16="http://schemas.microsoft.com/office/drawing/2014/main" id="{25B071B8-BA32-49D5-9141-038D19EBD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821;p21">
              <a:extLst>
                <a:ext uri="{FF2B5EF4-FFF2-40B4-BE49-F238E27FC236}">
                  <a16:creationId xmlns:a16="http://schemas.microsoft.com/office/drawing/2014/main" id="{5A82070A-BDDF-4FCA-BC09-D7B7CB414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822;p21">
              <a:extLst>
                <a:ext uri="{FF2B5EF4-FFF2-40B4-BE49-F238E27FC236}">
                  <a16:creationId xmlns:a16="http://schemas.microsoft.com/office/drawing/2014/main" id="{83A1A646-C10E-46AC-B41C-C1ED42D48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823;p21">
              <a:extLst>
                <a:ext uri="{FF2B5EF4-FFF2-40B4-BE49-F238E27FC236}">
                  <a16:creationId xmlns:a16="http://schemas.microsoft.com/office/drawing/2014/main" id="{CE92BE2C-339E-4C23-8BB8-0FD56776F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824;p21">
              <a:extLst>
                <a:ext uri="{FF2B5EF4-FFF2-40B4-BE49-F238E27FC236}">
                  <a16:creationId xmlns:a16="http://schemas.microsoft.com/office/drawing/2014/main" id="{47CD22B6-E7A4-4FD3-8BC5-22E60942D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825;p21">
              <a:extLst>
                <a:ext uri="{FF2B5EF4-FFF2-40B4-BE49-F238E27FC236}">
                  <a16:creationId xmlns:a16="http://schemas.microsoft.com/office/drawing/2014/main" id="{6001CEF6-AE85-4489-BF05-C6C3B1295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826;p21">
              <a:extLst>
                <a:ext uri="{FF2B5EF4-FFF2-40B4-BE49-F238E27FC236}">
                  <a16:creationId xmlns:a16="http://schemas.microsoft.com/office/drawing/2014/main" id="{1D690C54-E427-4F5A-BF4D-961D5F343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827;p21">
              <a:extLst>
                <a:ext uri="{FF2B5EF4-FFF2-40B4-BE49-F238E27FC236}">
                  <a16:creationId xmlns:a16="http://schemas.microsoft.com/office/drawing/2014/main" id="{DB5CF609-B5C2-46E8-B050-3EF776063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828;p21">
              <a:extLst>
                <a:ext uri="{FF2B5EF4-FFF2-40B4-BE49-F238E27FC236}">
                  <a16:creationId xmlns:a16="http://schemas.microsoft.com/office/drawing/2014/main" id="{A812F7A1-5418-4814-8E5B-8FC72B480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" name="Google Shape;829;p21">
            <a:extLst>
              <a:ext uri="{FF2B5EF4-FFF2-40B4-BE49-F238E27FC236}">
                <a16:creationId xmlns:a16="http://schemas.microsoft.com/office/drawing/2014/main" id="{78427C82-2BFD-4B2B-9552-3283D6B915C1}"/>
              </a:ext>
            </a:extLst>
          </p:cNvPr>
          <p:cNvSpPr/>
          <p:nvPr/>
        </p:nvSpPr>
        <p:spPr>
          <a:xfrm>
            <a:off x="-4763" y="1479550"/>
            <a:ext cx="723901" cy="1484313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Google Shape;830;p21">
            <a:extLst>
              <a:ext uri="{FF2B5EF4-FFF2-40B4-BE49-F238E27FC236}">
                <a16:creationId xmlns:a16="http://schemas.microsoft.com/office/drawing/2014/main" id="{1F8F612D-486E-4B28-82B3-87E7403FBC55}"/>
              </a:ext>
            </a:extLst>
          </p:cNvPr>
          <p:cNvSpPr>
            <a:spLocks/>
          </p:cNvSpPr>
          <p:nvPr/>
        </p:nvSpPr>
        <p:spPr bwMode="auto">
          <a:xfrm>
            <a:off x="1789113" y="323850"/>
            <a:ext cx="220662" cy="2889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3425967"/>
            <a:ext cx="3253200" cy="140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530767"/>
            <a:ext cx="25716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0396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32;p22">
            <a:extLst>
              <a:ext uri="{FF2B5EF4-FFF2-40B4-BE49-F238E27FC236}">
                <a16:creationId xmlns:a16="http://schemas.microsoft.com/office/drawing/2014/main" id="{34971521-4B4C-4180-9CCF-676330782D93}"/>
              </a:ext>
            </a:extLst>
          </p:cNvPr>
          <p:cNvSpPr/>
          <p:nvPr/>
        </p:nvSpPr>
        <p:spPr>
          <a:xfrm rot="46">
            <a:off x="1230313" y="2189163"/>
            <a:ext cx="2384425" cy="1192212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833;p22">
            <a:extLst>
              <a:ext uri="{FF2B5EF4-FFF2-40B4-BE49-F238E27FC236}">
                <a16:creationId xmlns:a16="http://schemas.microsoft.com/office/drawing/2014/main" id="{733A9370-2876-4D18-BA97-6458E588FE25}"/>
              </a:ext>
            </a:extLst>
          </p:cNvPr>
          <p:cNvSpPr/>
          <p:nvPr/>
        </p:nvSpPr>
        <p:spPr>
          <a:xfrm>
            <a:off x="-4763" y="439738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834;p22">
            <a:extLst>
              <a:ext uri="{FF2B5EF4-FFF2-40B4-BE49-F238E27FC236}">
                <a16:creationId xmlns:a16="http://schemas.microsoft.com/office/drawing/2014/main" id="{E9906BBE-ACE6-4ECA-8654-3C873AD4F9BC}"/>
              </a:ext>
            </a:extLst>
          </p:cNvPr>
          <p:cNvSpPr/>
          <p:nvPr/>
        </p:nvSpPr>
        <p:spPr>
          <a:xfrm rot="10800000">
            <a:off x="8502650" y="5414963"/>
            <a:ext cx="641350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Google Shape;835;p22">
            <a:extLst>
              <a:ext uri="{FF2B5EF4-FFF2-40B4-BE49-F238E27FC236}">
                <a16:creationId xmlns:a16="http://schemas.microsoft.com/office/drawing/2014/main" id="{0637D414-5408-4DA6-836B-13FCA7346E14}"/>
              </a:ext>
            </a:extLst>
          </p:cNvPr>
          <p:cNvSpPr>
            <a:spLocks/>
          </p:cNvSpPr>
          <p:nvPr/>
        </p:nvSpPr>
        <p:spPr bwMode="auto">
          <a:xfrm>
            <a:off x="130175" y="247650"/>
            <a:ext cx="250825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8" name="Google Shape;836;p22">
            <a:extLst>
              <a:ext uri="{FF2B5EF4-FFF2-40B4-BE49-F238E27FC236}">
                <a16:creationId xmlns:a16="http://schemas.microsoft.com/office/drawing/2014/main" id="{FECCA05D-BDC5-4349-8F82-CFD11ACE3D38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657225"/>
            <a:ext cx="939800" cy="785813"/>
            <a:chOff x="6925510" y="205316"/>
            <a:chExt cx="905688" cy="530354"/>
          </a:xfrm>
        </p:grpSpPr>
        <p:sp>
          <p:nvSpPr>
            <p:cNvPr id="9" name="Google Shape;837;p22">
              <a:extLst>
                <a:ext uri="{FF2B5EF4-FFF2-40B4-BE49-F238E27FC236}">
                  <a16:creationId xmlns:a16="http://schemas.microsoft.com/office/drawing/2014/main" id="{65E367E0-0D3D-4670-9762-05698680044A}"/>
                </a:ext>
              </a:extLst>
            </p:cNvPr>
            <p:cNvSpPr/>
            <p:nvPr/>
          </p:nvSpPr>
          <p:spPr>
            <a:xfrm>
              <a:off x="7093797" y="213887"/>
              <a:ext cx="567584" cy="51535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Google Shape;838;p22">
              <a:extLst>
                <a:ext uri="{FF2B5EF4-FFF2-40B4-BE49-F238E27FC236}">
                  <a16:creationId xmlns:a16="http://schemas.microsoft.com/office/drawing/2014/main" id="{DB367674-8311-49FE-A307-A514350B5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839;p22">
              <a:extLst>
                <a:ext uri="{FF2B5EF4-FFF2-40B4-BE49-F238E27FC236}">
                  <a16:creationId xmlns:a16="http://schemas.microsoft.com/office/drawing/2014/main" id="{66077BE3-A841-4A31-A2FC-54DDC6D3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840;p22">
              <a:extLst>
                <a:ext uri="{FF2B5EF4-FFF2-40B4-BE49-F238E27FC236}">
                  <a16:creationId xmlns:a16="http://schemas.microsoft.com/office/drawing/2014/main" id="{D91E542D-6B5C-4C2A-BE72-3DD322498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841;p22">
              <a:extLst>
                <a:ext uri="{FF2B5EF4-FFF2-40B4-BE49-F238E27FC236}">
                  <a16:creationId xmlns:a16="http://schemas.microsoft.com/office/drawing/2014/main" id="{B8D1CA96-1B87-409F-B733-6A1DE5F2F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842;p22">
              <a:extLst>
                <a:ext uri="{FF2B5EF4-FFF2-40B4-BE49-F238E27FC236}">
                  <a16:creationId xmlns:a16="http://schemas.microsoft.com/office/drawing/2014/main" id="{A1F00BF5-E7B4-4199-B7BE-78D9B65E6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" name="Google Shape;843;p22">
            <a:extLst>
              <a:ext uri="{FF2B5EF4-FFF2-40B4-BE49-F238E27FC236}">
                <a16:creationId xmlns:a16="http://schemas.microsoft.com/office/drawing/2014/main" id="{841AD788-CDFD-4982-8EC2-2487809117C2}"/>
              </a:ext>
            </a:extLst>
          </p:cNvPr>
          <p:cNvSpPr>
            <a:spLocks/>
          </p:cNvSpPr>
          <p:nvPr/>
        </p:nvSpPr>
        <p:spPr bwMode="auto">
          <a:xfrm>
            <a:off x="1069975" y="365125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6" name="Google Shape;844;p22">
            <a:extLst>
              <a:ext uri="{FF2B5EF4-FFF2-40B4-BE49-F238E27FC236}">
                <a16:creationId xmlns:a16="http://schemas.microsoft.com/office/drawing/2014/main" id="{516B5693-3F9B-458D-A3BE-392AF462FECD}"/>
              </a:ext>
            </a:extLst>
          </p:cNvPr>
          <p:cNvSpPr>
            <a:spLocks/>
          </p:cNvSpPr>
          <p:nvPr/>
        </p:nvSpPr>
        <p:spPr bwMode="auto">
          <a:xfrm>
            <a:off x="242888" y="1609725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7" name="Google Shape;845;p22">
            <a:extLst>
              <a:ext uri="{FF2B5EF4-FFF2-40B4-BE49-F238E27FC236}">
                <a16:creationId xmlns:a16="http://schemas.microsoft.com/office/drawing/2014/main" id="{33DA278A-D444-447C-A9DD-83ED357D7A17}"/>
              </a:ext>
            </a:extLst>
          </p:cNvPr>
          <p:cNvSpPr>
            <a:spLocks/>
          </p:cNvSpPr>
          <p:nvPr/>
        </p:nvSpPr>
        <p:spPr bwMode="auto">
          <a:xfrm>
            <a:off x="8640763" y="4959350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846;p22">
            <a:extLst>
              <a:ext uri="{FF2B5EF4-FFF2-40B4-BE49-F238E27FC236}">
                <a16:creationId xmlns:a16="http://schemas.microsoft.com/office/drawing/2014/main" id="{F01DDC76-9A95-4F4B-A42E-4976C32D0734}"/>
              </a:ext>
            </a:extLst>
          </p:cNvPr>
          <p:cNvSpPr/>
          <p:nvPr/>
        </p:nvSpPr>
        <p:spPr>
          <a:xfrm>
            <a:off x="285750" y="6303963"/>
            <a:ext cx="149225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Google Shape;847;p22">
            <a:extLst>
              <a:ext uri="{FF2B5EF4-FFF2-40B4-BE49-F238E27FC236}">
                <a16:creationId xmlns:a16="http://schemas.microsoft.com/office/drawing/2014/main" id="{FFB62082-4698-4721-A600-3A7A7F5D8194}"/>
              </a:ext>
            </a:extLst>
          </p:cNvPr>
          <p:cNvSpPr>
            <a:spLocks/>
          </p:cNvSpPr>
          <p:nvPr/>
        </p:nvSpPr>
        <p:spPr bwMode="auto">
          <a:xfrm>
            <a:off x="83502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0" name="Google Shape;848;p22">
            <a:extLst>
              <a:ext uri="{FF2B5EF4-FFF2-40B4-BE49-F238E27FC236}">
                <a16:creationId xmlns:a16="http://schemas.microsoft.com/office/drawing/2014/main" id="{2E93A341-04B1-4835-A1CC-DB6126B28390}"/>
              </a:ext>
            </a:extLst>
          </p:cNvPr>
          <p:cNvSpPr>
            <a:spLocks/>
          </p:cNvSpPr>
          <p:nvPr/>
        </p:nvSpPr>
        <p:spPr bwMode="auto">
          <a:xfrm>
            <a:off x="7993063" y="5530850"/>
            <a:ext cx="161925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1" name="Google Shape;849;p22">
            <a:extLst>
              <a:ext uri="{FF2B5EF4-FFF2-40B4-BE49-F238E27FC236}">
                <a16:creationId xmlns:a16="http://schemas.microsoft.com/office/drawing/2014/main" id="{BE5FC155-933F-4676-87E7-5681EDCF100F}"/>
              </a:ext>
            </a:extLst>
          </p:cNvPr>
          <p:cNvSpPr>
            <a:spLocks/>
          </p:cNvSpPr>
          <p:nvPr/>
        </p:nvSpPr>
        <p:spPr bwMode="auto">
          <a:xfrm flipH="1">
            <a:off x="7497763" y="1604963"/>
            <a:ext cx="161925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2" name="Google Shape;850;p22">
            <a:extLst>
              <a:ext uri="{FF2B5EF4-FFF2-40B4-BE49-F238E27FC236}">
                <a16:creationId xmlns:a16="http://schemas.microsoft.com/office/drawing/2014/main" id="{6B12D741-6E88-4ACE-82C1-D330CA1ACB34}"/>
              </a:ext>
            </a:extLst>
          </p:cNvPr>
          <p:cNvSpPr>
            <a:spLocks/>
          </p:cNvSpPr>
          <p:nvPr/>
        </p:nvSpPr>
        <p:spPr bwMode="auto">
          <a:xfrm rot="2209237">
            <a:off x="8239125" y="48260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3" name="Google Shape;851;p22">
            <a:extLst>
              <a:ext uri="{FF2B5EF4-FFF2-40B4-BE49-F238E27FC236}">
                <a16:creationId xmlns:a16="http://schemas.microsoft.com/office/drawing/2014/main" id="{D6D8566C-26F8-4034-BF6E-6C21ABB97A3D}"/>
              </a:ext>
            </a:extLst>
          </p:cNvPr>
          <p:cNvSpPr>
            <a:spLocks/>
          </p:cNvSpPr>
          <p:nvPr/>
        </p:nvSpPr>
        <p:spPr bwMode="auto">
          <a:xfrm rot="2089191" flipH="1">
            <a:off x="8053388" y="5421313"/>
            <a:ext cx="738187" cy="896937"/>
          </a:xfrm>
          <a:custGeom>
            <a:avLst/>
            <a:gdLst>
              <a:gd name="T0" fmla="*/ 2147483646 w 12626"/>
              <a:gd name="T1" fmla="*/ 2147483646 h 12209"/>
              <a:gd name="T2" fmla="*/ 2147483646 w 12626"/>
              <a:gd name="T3" fmla="*/ 2147483646 h 12209"/>
              <a:gd name="T4" fmla="*/ 2147483646 w 12626"/>
              <a:gd name="T5" fmla="*/ 2147483646 h 12209"/>
              <a:gd name="T6" fmla="*/ 2147483646 w 12626"/>
              <a:gd name="T7" fmla="*/ 2147483646 h 12209"/>
              <a:gd name="T8" fmla="*/ 2147483646 w 12626"/>
              <a:gd name="T9" fmla="*/ 2147483646 h 12209"/>
              <a:gd name="T10" fmla="*/ 2147483646 w 12626"/>
              <a:gd name="T11" fmla="*/ 2147483646 h 12209"/>
              <a:gd name="T12" fmla="*/ 2147483646 w 12626"/>
              <a:gd name="T13" fmla="*/ 2147483646 h 12209"/>
              <a:gd name="T14" fmla="*/ 2147483646 w 12626"/>
              <a:gd name="T15" fmla="*/ 2147483646 h 12209"/>
              <a:gd name="T16" fmla="*/ 2147483646 w 12626"/>
              <a:gd name="T17" fmla="*/ 2147483646 h 12209"/>
              <a:gd name="T18" fmla="*/ 2147483646 w 12626"/>
              <a:gd name="T19" fmla="*/ 2147483646 h 12209"/>
              <a:gd name="T20" fmla="*/ 2147483646 w 12626"/>
              <a:gd name="T21" fmla="*/ 2147483646 h 12209"/>
              <a:gd name="T22" fmla="*/ 2147483646 w 12626"/>
              <a:gd name="T23" fmla="*/ 2147483646 h 12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4" name="Google Shape;852;p22">
            <a:extLst>
              <a:ext uri="{FF2B5EF4-FFF2-40B4-BE49-F238E27FC236}">
                <a16:creationId xmlns:a16="http://schemas.microsoft.com/office/drawing/2014/main" id="{C48F1BF8-6957-4A02-8721-931158A32D20}"/>
              </a:ext>
            </a:extLst>
          </p:cNvPr>
          <p:cNvSpPr/>
          <p:nvPr/>
        </p:nvSpPr>
        <p:spPr>
          <a:xfrm flipH="1">
            <a:off x="7397750" y="657225"/>
            <a:ext cx="171450" cy="250825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Google Shape;853;p22">
            <a:extLst>
              <a:ext uri="{FF2B5EF4-FFF2-40B4-BE49-F238E27FC236}">
                <a16:creationId xmlns:a16="http://schemas.microsoft.com/office/drawing/2014/main" id="{714E71B8-B090-4DBB-A31F-FAD28EFDD702}"/>
              </a:ext>
            </a:extLst>
          </p:cNvPr>
          <p:cNvSpPr/>
          <p:nvPr/>
        </p:nvSpPr>
        <p:spPr>
          <a:xfrm flipH="1">
            <a:off x="7650163" y="876300"/>
            <a:ext cx="107950" cy="160338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54" name="Google Shape;854;p22"/>
          <p:cNvSpPr txBox="1">
            <a:spLocks noGrp="1"/>
          </p:cNvSpPr>
          <p:nvPr>
            <p:ph type="title"/>
          </p:nvPr>
        </p:nvSpPr>
        <p:spPr>
          <a:xfrm>
            <a:off x="1069850" y="2262300"/>
            <a:ext cx="2880300" cy="128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22"/>
          <p:cNvSpPr txBox="1">
            <a:spLocks noGrp="1"/>
          </p:cNvSpPr>
          <p:nvPr>
            <p:ph type="subTitle" idx="1"/>
          </p:nvPr>
        </p:nvSpPr>
        <p:spPr>
          <a:xfrm>
            <a:off x="1069850" y="3762633"/>
            <a:ext cx="2880300" cy="146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6685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7;p23">
            <a:extLst>
              <a:ext uri="{FF2B5EF4-FFF2-40B4-BE49-F238E27FC236}">
                <a16:creationId xmlns:a16="http://schemas.microsoft.com/office/drawing/2014/main" id="{7C2243AB-413B-41F7-AC1B-B1BDEF55E169}"/>
              </a:ext>
            </a:extLst>
          </p:cNvPr>
          <p:cNvSpPr/>
          <p:nvPr/>
        </p:nvSpPr>
        <p:spPr>
          <a:xfrm flipH="1">
            <a:off x="8382000" y="476250"/>
            <a:ext cx="762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858;p23">
            <a:extLst>
              <a:ext uri="{FF2B5EF4-FFF2-40B4-BE49-F238E27FC236}">
                <a16:creationId xmlns:a16="http://schemas.microsoft.com/office/drawing/2014/main" id="{B5B88EFE-9E72-402F-BFEA-ED0412BD4D1C}"/>
              </a:ext>
            </a:extLst>
          </p:cNvPr>
          <p:cNvSpPr/>
          <p:nvPr/>
        </p:nvSpPr>
        <p:spPr>
          <a:xfrm rot="10800000" flipH="1">
            <a:off x="-4763" y="5414963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859;p23">
            <a:extLst>
              <a:ext uri="{FF2B5EF4-FFF2-40B4-BE49-F238E27FC236}">
                <a16:creationId xmlns:a16="http://schemas.microsoft.com/office/drawing/2014/main" id="{448FFD4A-51D4-4256-95B4-6C9325161465}"/>
              </a:ext>
            </a:extLst>
          </p:cNvPr>
          <p:cNvSpPr>
            <a:spLocks/>
          </p:cNvSpPr>
          <p:nvPr/>
        </p:nvSpPr>
        <p:spPr bwMode="auto">
          <a:xfrm flipH="1">
            <a:off x="8686800" y="247650"/>
            <a:ext cx="296863" cy="3905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" name="Google Shape;860;p23">
            <a:extLst>
              <a:ext uri="{FF2B5EF4-FFF2-40B4-BE49-F238E27FC236}">
                <a16:creationId xmlns:a16="http://schemas.microsoft.com/office/drawing/2014/main" id="{686DFD36-8447-4F5C-A885-1063C38466B3}"/>
              </a:ext>
            </a:extLst>
          </p:cNvPr>
          <p:cNvSpPr>
            <a:spLocks/>
          </p:cNvSpPr>
          <p:nvPr/>
        </p:nvSpPr>
        <p:spPr bwMode="auto">
          <a:xfrm flipH="1">
            <a:off x="8143875" y="1355725"/>
            <a:ext cx="190500" cy="2524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" name="Google Shape;861;p23">
            <a:extLst>
              <a:ext uri="{FF2B5EF4-FFF2-40B4-BE49-F238E27FC236}">
                <a16:creationId xmlns:a16="http://schemas.microsoft.com/office/drawing/2014/main" id="{D2948FAF-C19B-4F9D-B2DB-15579D64E41E}"/>
              </a:ext>
            </a:extLst>
          </p:cNvPr>
          <p:cNvSpPr>
            <a:spLocks/>
          </p:cNvSpPr>
          <p:nvPr/>
        </p:nvSpPr>
        <p:spPr bwMode="auto">
          <a:xfrm flipH="1">
            <a:off x="8658225" y="1866900"/>
            <a:ext cx="190500" cy="2508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" name="Google Shape;862;p23">
            <a:extLst>
              <a:ext uri="{FF2B5EF4-FFF2-40B4-BE49-F238E27FC236}">
                <a16:creationId xmlns:a16="http://schemas.microsoft.com/office/drawing/2014/main" id="{B7EBEFF8-62EB-4744-BDEE-730735E9B4F6}"/>
              </a:ext>
            </a:extLst>
          </p:cNvPr>
          <p:cNvSpPr>
            <a:spLocks/>
          </p:cNvSpPr>
          <p:nvPr/>
        </p:nvSpPr>
        <p:spPr bwMode="auto">
          <a:xfrm flipH="1">
            <a:off x="384175" y="5086350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" name="Google Shape;863;p23">
            <a:extLst>
              <a:ext uri="{FF2B5EF4-FFF2-40B4-BE49-F238E27FC236}">
                <a16:creationId xmlns:a16="http://schemas.microsoft.com/office/drawing/2014/main" id="{E51683CB-55E9-48E0-BC88-8F1FFD337C1D}"/>
              </a:ext>
            </a:extLst>
          </p:cNvPr>
          <p:cNvSpPr/>
          <p:nvPr/>
        </p:nvSpPr>
        <p:spPr>
          <a:xfrm flipH="1">
            <a:off x="8704263" y="6303963"/>
            <a:ext cx="150812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1" name="Google Shape;864;p23">
            <a:extLst>
              <a:ext uri="{FF2B5EF4-FFF2-40B4-BE49-F238E27FC236}">
                <a16:creationId xmlns:a16="http://schemas.microsoft.com/office/drawing/2014/main" id="{D44C53D9-3CE7-4959-ADFD-CD49ED8B0D18}"/>
              </a:ext>
            </a:extLst>
          </p:cNvPr>
          <p:cNvGrpSpPr>
            <a:grpSpLocks/>
          </p:cNvGrpSpPr>
          <p:nvPr/>
        </p:nvGrpSpPr>
        <p:grpSpPr bwMode="auto">
          <a:xfrm rot="-932503">
            <a:off x="7539038" y="493713"/>
            <a:ext cx="1147762" cy="927100"/>
            <a:chOff x="478326" y="2825649"/>
            <a:chExt cx="1012293" cy="613511"/>
          </a:xfrm>
        </p:grpSpPr>
        <p:sp>
          <p:nvSpPr>
            <p:cNvPr id="12" name="Google Shape;865;p23">
              <a:extLst>
                <a:ext uri="{FF2B5EF4-FFF2-40B4-BE49-F238E27FC236}">
                  <a16:creationId xmlns:a16="http://schemas.microsoft.com/office/drawing/2014/main" id="{6ADF27F6-47AD-4CAB-BD07-DCF71AB57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866;p23">
              <a:extLst>
                <a:ext uri="{FF2B5EF4-FFF2-40B4-BE49-F238E27FC236}">
                  <a16:creationId xmlns:a16="http://schemas.microsoft.com/office/drawing/2014/main" id="{D82F677A-3F19-43D7-9FED-03D4CD8D91E9}"/>
                </a:ext>
              </a:extLst>
            </p:cNvPr>
            <p:cNvSpPr/>
            <p:nvPr/>
          </p:nvSpPr>
          <p:spPr>
            <a:xfrm>
              <a:off x="478593" y="2825246"/>
              <a:ext cx="1012294" cy="58934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867;p23">
              <a:extLst>
                <a:ext uri="{FF2B5EF4-FFF2-40B4-BE49-F238E27FC236}">
                  <a16:creationId xmlns:a16="http://schemas.microsoft.com/office/drawing/2014/main" id="{EC40BBCB-095E-47E9-BF89-1B845283E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868;p23">
              <a:extLst>
                <a:ext uri="{FF2B5EF4-FFF2-40B4-BE49-F238E27FC236}">
                  <a16:creationId xmlns:a16="http://schemas.microsoft.com/office/drawing/2014/main" id="{75383F28-3AA7-4B7A-B347-1F1E91C36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869;p23">
              <a:extLst>
                <a:ext uri="{FF2B5EF4-FFF2-40B4-BE49-F238E27FC236}">
                  <a16:creationId xmlns:a16="http://schemas.microsoft.com/office/drawing/2014/main" id="{9CCF0610-06FF-4F25-9120-4DEBA6B2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870;p23">
            <a:extLst>
              <a:ext uri="{FF2B5EF4-FFF2-40B4-BE49-F238E27FC236}">
                <a16:creationId xmlns:a16="http://schemas.microsoft.com/office/drawing/2014/main" id="{1C4ABEBA-7D5D-4A04-8B74-03779ED62FD0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871;p23">
            <a:extLst>
              <a:ext uri="{FF2B5EF4-FFF2-40B4-BE49-F238E27FC236}">
                <a16:creationId xmlns:a16="http://schemas.microsoft.com/office/drawing/2014/main" id="{1AD89B5A-6FB6-422B-9C31-8C48F270C8C9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3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9" name="Google Shape;872;p23">
            <a:extLst>
              <a:ext uri="{FF2B5EF4-FFF2-40B4-BE49-F238E27FC236}">
                <a16:creationId xmlns:a16="http://schemas.microsoft.com/office/drawing/2014/main" id="{2D30CB1B-1BE6-4EA6-BB3C-FB6F4AB302F6}"/>
              </a:ext>
            </a:extLst>
          </p:cNvPr>
          <p:cNvSpPr>
            <a:spLocks/>
          </p:cNvSpPr>
          <p:nvPr/>
        </p:nvSpPr>
        <p:spPr bwMode="auto">
          <a:xfrm flipH="1">
            <a:off x="784225" y="306388"/>
            <a:ext cx="160338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0" name="Google Shape;873;p23">
            <a:extLst>
              <a:ext uri="{FF2B5EF4-FFF2-40B4-BE49-F238E27FC236}">
                <a16:creationId xmlns:a16="http://schemas.microsoft.com/office/drawing/2014/main" id="{7E474D5E-2CEB-4ABF-9D54-2B0416FF8248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06375" y="76200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21" name="Google Shape;874;p23">
            <a:extLst>
              <a:ext uri="{FF2B5EF4-FFF2-40B4-BE49-F238E27FC236}">
                <a16:creationId xmlns:a16="http://schemas.microsoft.com/office/drawing/2014/main" id="{3F95F098-AB0A-40F5-A516-8E3EA186097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7538" y="977900"/>
            <a:ext cx="904875" cy="1008063"/>
            <a:chOff x="-304950" y="1799125"/>
            <a:chExt cx="1469422" cy="1228432"/>
          </a:xfrm>
        </p:grpSpPr>
        <p:sp>
          <p:nvSpPr>
            <p:cNvPr id="22" name="Google Shape;875;p23">
              <a:extLst>
                <a:ext uri="{FF2B5EF4-FFF2-40B4-BE49-F238E27FC236}">
                  <a16:creationId xmlns:a16="http://schemas.microsoft.com/office/drawing/2014/main" id="{147FE1D0-CCB7-44FA-8AD2-C91694A7B55F}"/>
                </a:ext>
              </a:extLst>
            </p:cNvPr>
            <p:cNvSpPr/>
            <p:nvPr/>
          </p:nvSpPr>
          <p:spPr>
            <a:xfrm>
              <a:off x="-304950" y="2354338"/>
              <a:ext cx="1180693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Google Shape;876;p23">
              <a:extLst>
                <a:ext uri="{FF2B5EF4-FFF2-40B4-BE49-F238E27FC236}">
                  <a16:creationId xmlns:a16="http://schemas.microsoft.com/office/drawing/2014/main" id="{9C2295F7-2F36-4D19-A6CB-B12F4AAB6339}"/>
                </a:ext>
              </a:extLst>
            </p:cNvPr>
            <p:cNvSpPr/>
            <p:nvPr/>
          </p:nvSpPr>
          <p:spPr>
            <a:xfrm>
              <a:off x="-21377" y="2114455"/>
              <a:ext cx="51559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877;p23">
              <a:extLst>
                <a:ext uri="{FF2B5EF4-FFF2-40B4-BE49-F238E27FC236}">
                  <a16:creationId xmlns:a16="http://schemas.microsoft.com/office/drawing/2014/main" id="{4AF2C39B-86CD-474F-B668-051D254D0407}"/>
                </a:ext>
              </a:extLst>
            </p:cNvPr>
            <p:cNvSpPr/>
            <p:nvPr/>
          </p:nvSpPr>
          <p:spPr>
            <a:xfrm>
              <a:off x="422027" y="2290498"/>
              <a:ext cx="51559" cy="25150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Google Shape;878;p23">
              <a:extLst>
                <a:ext uri="{FF2B5EF4-FFF2-40B4-BE49-F238E27FC236}">
                  <a16:creationId xmlns:a16="http://schemas.microsoft.com/office/drawing/2014/main" id="{98E126B7-401E-4DC7-BCF8-AE6DDED4C1BE}"/>
                </a:ext>
              </a:extLst>
            </p:cNvPr>
            <p:cNvSpPr/>
            <p:nvPr/>
          </p:nvSpPr>
          <p:spPr>
            <a:xfrm>
              <a:off x="839652" y="2338862"/>
              <a:ext cx="64449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Google Shape;879;p23">
              <a:extLst>
                <a:ext uri="{FF2B5EF4-FFF2-40B4-BE49-F238E27FC236}">
                  <a16:creationId xmlns:a16="http://schemas.microsoft.com/office/drawing/2014/main" id="{46D3D338-E219-46CF-97E7-0031F035C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880;p23">
              <a:extLst>
                <a:ext uri="{FF2B5EF4-FFF2-40B4-BE49-F238E27FC236}">
                  <a16:creationId xmlns:a16="http://schemas.microsoft.com/office/drawing/2014/main" id="{AA565D7D-FFEB-4172-AE0D-4503CD110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881;p23">
              <a:extLst>
                <a:ext uri="{FF2B5EF4-FFF2-40B4-BE49-F238E27FC236}">
                  <a16:creationId xmlns:a16="http://schemas.microsoft.com/office/drawing/2014/main" id="{46ADD8F0-A722-4F3C-9F06-E6F23EEC1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882;p23">
              <a:extLst>
                <a:ext uri="{FF2B5EF4-FFF2-40B4-BE49-F238E27FC236}">
                  <a16:creationId xmlns:a16="http://schemas.microsoft.com/office/drawing/2014/main" id="{7CF88B96-2BDE-42CA-8A2C-818DF1B69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883;p23">
              <a:extLst>
                <a:ext uri="{FF2B5EF4-FFF2-40B4-BE49-F238E27FC236}">
                  <a16:creationId xmlns:a16="http://schemas.microsoft.com/office/drawing/2014/main" id="{5DFDDE21-D8FD-412E-9BF4-F5FEA09FE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884;p23">
              <a:extLst>
                <a:ext uri="{FF2B5EF4-FFF2-40B4-BE49-F238E27FC236}">
                  <a16:creationId xmlns:a16="http://schemas.microsoft.com/office/drawing/2014/main" id="{B7EAF818-40B4-4973-AFF6-D612E52B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885;p23">
              <a:extLst>
                <a:ext uri="{FF2B5EF4-FFF2-40B4-BE49-F238E27FC236}">
                  <a16:creationId xmlns:a16="http://schemas.microsoft.com/office/drawing/2014/main" id="{D988B363-053D-449F-9714-A7A7B01E8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886;p23">
              <a:extLst>
                <a:ext uri="{FF2B5EF4-FFF2-40B4-BE49-F238E27FC236}">
                  <a16:creationId xmlns:a16="http://schemas.microsoft.com/office/drawing/2014/main" id="{29FAFD5C-DF84-4EE3-9D06-813F9D272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887;p23">
              <a:extLst>
                <a:ext uri="{FF2B5EF4-FFF2-40B4-BE49-F238E27FC236}">
                  <a16:creationId xmlns:a16="http://schemas.microsoft.com/office/drawing/2014/main" id="{1A226D42-000D-4308-957F-CA77EE06C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88;p23">
              <a:extLst>
                <a:ext uri="{FF2B5EF4-FFF2-40B4-BE49-F238E27FC236}">
                  <a16:creationId xmlns:a16="http://schemas.microsoft.com/office/drawing/2014/main" id="{0A02485F-6078-4EFD-B2D1-0DE42C5E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889;p23">
            <a:extLst>
              <a:ext uri="{FF2B5EF4-FFF2-40B4-BE49-F238E27FC236}">
                <a16:creationId xmlns:a16="http://schemas.microsoft.com/office/drawing/2014/main" id="{01662AB0-53EF-468A-B0D9-7B15DAD2EB3B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5019675"/>
            <a:ext cx="977900" cy="817563"/>
            <a:chOff x="6925510" y="205316"/>
            <a:chExt cx="905688" cy="530354"/>
          </a:xfrm>
        </p:grpSpPr>
        <p:sp>
          <p:nvSpPr>
            <p:cNvPr id="37" name="Google Shape;890;p23">
              <a:extLst>
                <a:ext uri="{FF2B5EF4-FFF2-40B4-BE49-F238E27FC236}">
                  <a16:creationId xmlns:a16="http://schemas.microsoft.com/office/drawing/2014/main" id="{C3A915BC-3E2C-492B-85E9-2A1144948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91;p23">
              <a:extLst>
                <a:ext uri="{FF2B5EF4-FFF2-40B4-BE49-F238E27FC236}">
                  <a16:creationId xmlns:a16="http://schemas.microsoft.com/office/drawing/2014/main" id="{F4D33D14-90D2-4C98-8E4C-9D0EA3D95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92;p23">
              <a:extLst>
                <a:ext uri="{FF2B5EF4-FFF2-40B4-BE49-F238E27FC236}">
                  <a16:creationId xmlns:a16="http://schemas.microsoft.com/office/drawing/2014/main" id="{BED543C1-31F0-4B60-8E9F-7147ADD23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893;p23">
              <a:extLst>
                <a:ext uri="{FF2B5EF4-FFF2-40B4-BE49-F238E27FC236}">
                  <a16:creationId xmlns:a16="http://schemas.microsoft.com/office/drawing/2014/main" id="{D6189DB3-19D8-46CD-B78E-514B7E0FE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894;p23">
              <a:extLst>
                <a:ext uri="{FF2B5EF4-FFF2-40B4-BE49-F238E27FC236}">
                  <a16:creationId xmlns:a16="http://schemas.microsoft.com/office/drawing/2014/main" id="{DFC887A4-25A2-4ACC-81D9-5D76DF587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895;p23">
              <a:extLst>
                <a:ext uri="{FF2B5EF4-FFF2-40B4-BE49-F238E27FC236}">
                  <a16:creationId xmlns:a16="http://schemas.microsoft.com/office/drawing/2014/main" id="{156ADCD8-2BDB-458C-BF1B-0AB316467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896" name="Google Shape;896;p23"/>
          <p:cNvSpPr txBox="1">
            <a:spLocks noGrp="1"/>
          </p:cNvSpPr>
          <p:nvPr>
            <p:ph type="title"/>
          </p:nvPr>
        </p:nvSpPr>
        <p:spPr>
          <a:xfrm>
            <a:off x="2642550" y="4734833"/>
            <a:ext cx="3858900" cy="10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2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23"/>
          <p:cNvSpPr txBox="1">
            <a:spLocks noGrp="1"/>
          </p:cNvSpPr>
          <p:nvPr>
            <p:ph type="subTitle" idx="1"/>
          </p:nvPr>
        </p:nvSpPr>
        <p:spPr>
          <a:xfrm>
            <a:off x="1515600" y="2164267"/>
            <a:ext cx="6116400" cy="199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501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1;p24">
            <a:extLst>
              <a:ext uri="{FF2B5EF4-FFF2-40B4-BE49-F238E27FC236}">
                <a16:creationId xmlns:a16="http://schemas.microsoft.com/office/drawing/2014/main" id="{1B550519-BF3B-4CBE-A132-6423EFB68246}"/>
              </a:ext>
            </a:extLst>
          </p:cNvPr>
          <p:cNvSpPr>
            <a:spLocks/>
          </p:cNvSpPr>
          <p:nvPr/>
        </p:nvSpPr>
        <p:spPr bwMode="auto">
          <a:xfrm flipH="1">
            <a:off x="784225" y="306388"/>
            <a:ext cx="160338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" name="Google Shape;902;p24">
            <a:extLst>
              <a:ext uri="{FF2B5EF4-FFF2-40B4-BE49-F238E27FC236}">
                <a16:creationId xmlns:a16="http://schemas.microsoft.com/office/drawing/2014/main" id="{8F9A9F25-CF7F-40FA-B12F-759E6ABB4F5B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06375" y="76200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" name="Google Shape;903;p24">
            <a:extLst>
              <a:ext uri="{FF2B5EF4-FFF2-40B4-BE49-F238E27FC236}">
                <a16:creationId xmlns:a16="http://schemas.microsoft.com/office/drawing/2014/main" id="{BEC48D90-DDA2-4F26-A10D-11393EEB3B73}"/>
              </a:ext>
            </a:extLst>
          </p:cNvPr>
          <p:cNvSpPr>
            <a:spLocks/>
          </p:cNvSpPr>
          <p:nvPr/>
        </p:nvSpPr>
        <p:spPr bwMode="auto">
          <a:xfrm>
            <a:off x="512763" y="704850"/>
            <a:ext cx="271462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" name="Google Shape;904;p24">
            <a:extLst>
              <a:ext uri="{FF2B5EF4-FFF2-40B4-BE49-F238E27FC236}">
                <a16:creationId xmlns:a16="http://schemas.microsoft.com/office/drawing/2014/main" id="{E096DF14-6BDB-40E7-8FC2-FD049194A2FC}"/>
              </a:ext>
            </a:extLst>
          </p:cNvPr>
          <p:cNvSpPr>
            <a:spLocks/>
          </p:cNvSpPr>
          <p:nvPr/>
        </p:nvSpPr>
        <p:spPr bwMode="auto">
          <a:xfrm>
            <a:off x="7878763" y="322263"/>
            <a:ext cx="261937" cy="300037"/>
          </a:xfrm>
          <a:custGeom>
            <a:avLst/>
            <a:gdLst>
              <a:gd name="T0" fmla="*/ 2147483646 w 5733"/>
              <a:gd name="T1" fmla="*/ 0 h 5077"/>
              <a:gd name="T2" fmla="*/ 2147483646 w 5733"/>
              <a:gd name="T3" fmla="*/ 2147483646 h 5077"/>
              <a:gd name="T4" fmla="*/ 2147483646 w 5733"/>
              <a:gd name="T5" fmla="*/ 2147483646 h 5077"/>
              <a:gd name="T6" fmla="*/ 2147483646 w 5733"/>
              <a:gd name="T7" fmla="*/ 2147483646 h 5077"/>
              <a:gd name="T8" fmla="*/ 2147483646 w 5733"/>
              <a:gd name="T9" fmla="*/ 2147483646 h 5077"/>
              <a:gd name="T10" fmla="*/ 2147483646 w 5733"/>
              <a:gd name="T11" fmla="*/ 2147483646 h 5077"/>
              <a:gd name="T12" fmla="*/ 2147483646 w 5733"/>
              <a:gd name="T13" fmla="*/ 2147483646 h 5077"/>
              <a:gd name="T14" fmla="*/ 2147483646 w 5733"/>
              <a:gd name="T15" fmla="*/ 2147483646 h 5077"/>
              <a:gd name="T16" fmla="*/ 2147483646 w 5733"/>
              <a:gd name="T17" fmla="*/ 2147483646 h 5077"/>
              <a:gd name="T18" fmla="*/ 2147483646 w 5733"/>
              <a:gd name="T19" fmla="*/ 2147483646 h 5077"/>
              <a:gd name="T20" fmla="*/ 2147483646 w 5733"/>
              <a:gd name="T21" fmla="*/ 2147483646 h 5077"/>
              <a:gd name="T22" fmla="*/ 2147483646 w 5733"/>
              <a:gd name="T23" fmla="*/ 2147483646 h 5077"/>
              <a:gd name="T24" fmla="*/ 2147483646 w 5733"/>
              <a:gd name="T25" fmla="*/ 2147483646 h 5077"/>
              <a:gd name="T26" fmla="*/ 2147483646 w 5733"/>
              <a:gd name="T27" fmla="*/ 2147483646 h 5077"/>
              <a:gd name="T28" fmla="*/ 2147483646 w 5733"/>
              <a:gd name="T29" fmla="*/ 2147483646 h 5077"/>
              <a:gd name="T30" fmla="*/ 2147483646 w 5733"/>
              <a:gd name="T31" fmla="*/ 2147483646 h 5077"/>
              <a:gd name="T32" fmla="*/ 2147483646 w 5733"/>
              <a:gd name="T33" fmla="*/ 2147483646 h 5077"/>
              <a:gd name="T34" fmla="*/ 2147483646 w 5733"/>
              <a:gd name="T35" fmla="*/ 2147483646 h 5077"/>
              <a:gd name="T36" fmla="*/ 2147483646 w 5733"/>
              <a:gd name="T37" fmla="*/ 2147483646 h 5077"/>
              <a:gd name="T38" fmla="*/ 2147483646 w 5733"/>
              <a:gd name="T39" fmla="*/ 2147483646 h 5077"/>
              <a:gd name="T40" fmla="*/ 2147483646 w 5733"/>
              <a:gd name="T41" fmla="*/ 2147483646 h 5077"/>
              <a:gd name="T42" fmla="*/ 2147483646 w 5733"/>
              <a:gd name="T43" fmla="*/ 2147483646 h 5077"/>
              <a:gd name="T44" fmla="*/ 2147483646 w 5733"/>
              <a:gd name="T45" fmla="*/ 2147483646 h 5077"/>
              <a:gd name="T46" fmla="*/ 2147483646 w 5733"/>
              <a:gd name="T47" fmla="*/ 0 h 50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" name="Google Shape;905;p24">
            <a:extLst>
              <a:ext uri="{FF2B5EF4-FFF2-40B4-BE49-F238E27FC236}">
                <a16:creationId xmlns:a16="http://schemas.microsoft.com/office/drawing/2014/main" id="{D78E1169-2847-421A-8A21-536A0B340274}"/>
              </a:ext>
            </a:extLst>
          </p:cNvPr>
          <p:cNvSpPr>
            <a:spLocks/>
          </p:cNvSpPr>
          <p:nvPr/>
        </p:nvSpPr>
        <p:spPr bwMode="auto">
          <a:xfrm>
            <a:off x="8058150" y="5962650"/>
            <a:ext cx="271463" cy="525463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" name="Google Shape;906;p24">
            <a:extLst>
              <a:ext uri="{FF2B5EF4-FFF2-40B4-BE49-F238E27FC236}">
                <a16:creationId xmlns:a16="http://schemas.microsoft.com/office/drawing/2014/main" id="{794E8F50-00B8-46B0-BA28-2232A69537B6}"/>
              </a:ext>
            </a:extLst>
          </p:cNvPr>
          <p:cNvSpPr>
            <a:spLocks/>
          </p:cNvSpPr>
          <p:nvPr/>
        </p:nvSpPr>
        <p:spPr bwMode="auto">
          <a:xfrm>
            <a:off x="8375650" y="5330825"/>
            <a:ext cx="317500" cy="363538"/>
          </a:xfrm>
          <a:custGeom>
            <a:avLst/>
            <a:gdLst>
              <a:gd name="T0" fmla="*/ 2147483646 w 5734"/>
              <a:gd name="T1" fmla="*/ 0 h 5078"/>
              <a:gd name="T2" fmla="*/ 2147483646 w 5734"/>
              <a:gd name="T3" fmla="*/ 2147483646 h 5078"/>
              <a:gd name="T4" fmla="*/ 2147483646 w 5734"/>
              <a:gd name="T5" fmla="*/ 2147483646 h 5078"/>
              <a:gd name="T6" fmla="*/ 2147483646 w 5734"/>
              <a:gd name="T7" fmla="*/ 2147483646 h 5078"/>
              <a:gd name="T8" fmla="*/ 2147483646 w 5734"/>
              <a:gd name="T9" fmla="*/ 2147483646 h 5078"/>
              <a:gd name="T10" fmla="*/ 2147483646 w 5734"/>
              <a:gd name="T11" fmla="*/ 2147483646 h 5078"/>
              <a:gd name="T12" fmla="*/ 2147483646 w 5734"/>
              <a:gd name="T13" fmla="*/ 2147483646 h 5078"/>
              <a:gd name="T14" fmla="*/ 2147483646 w 5734"/>
              <a:gd name="T15" fmla="*/ 2147483646 h 5078"/>
              <a:gd name="T16" fmla="*/ 2147483646 w 5734"/>
              <a:gd name="T17" fmla="*/ 2147483646 h 5078"/>
              <a:gd name="T18" fmla="*/ 2147483646 w 5734"/>
              <a:gd name="T19" fmla="*/ 2147483646 h 5078"/>
              <a:gd name="T20" fmla="*/ 2147483646 w 5734"/>
              <a:gd name="T21" fmla="*/ 2147483646 h 5078"/>
              <a:gd name="T22" fmla="*/ 2147483646 w 5734"/>
              <a:gd name="T23" fmla="*/ 2147483646 h 5078"/>
              <a:gd name="T24" fmla="*/ 2147483646 w 5734"/>
              <a:gd name="T25" fmla="*/ 2147483646 h 5078"/>
              <a:gd name="T26" fmla="*/ 2147483646 w 5734"/>
              <a:gd name="T27" fmla="*/ 2147483646 h 5078"/>
              <a:gd name="T28" fmla="*/ 2147483646 w 5734"/>
              <a:gd name="T29" fmla="*/ 2147483646 h 5078"/>
              <a:gd name="T30" fmla="*/ 2147483646 w 5734"/>
              <a:gd name="T31" fmla="*/ 2147483646 h 5078"/>
              <a:gd name="T32" fmla="*/ 2147483646 w 5734"/>
              <a:gd name="T33" fmla="*/ 2147483646 h 5078"/>
              <a:gd name="T34" fmla="*/ 2147483646 w 5734"/>
              <a:gd name="T35" fmla="*/ 2147483646 h 5078"/>
              <a:gd name="T36" fmla="*/ 2147483646 w 5734"/>
              <a:gd name="T37" fmla="*/ 2147483646 h 5078"/>
              <a:gd name="T38" fmla="*/ 2147483646 w 5734"/>
              <a:gd name="T39" fmla="*/ 2147483646 h 5078"/>
              <a:gd name="T40" fmla="*/ 2147483646 w 5734"/>
              <a:gd name="T41" fmla="*/ 2147483646 h 5078"/>
              <a:gd name="T42" fmla="*/ 2147483646 w 5734"/>
              <a:gd name="T43" fmla="*/ 2147483646 h 5078"/>
              <a:gd name="T44" fmla="*/ 2147483646 w 5734"/>
              <a:gd name="T45" fmla="*/ 2147483646 h 5078"/>
              <a:gd name="T46" fmla="*/ 2147483646 w 5734"/>
              <a:gd name="T47" fmla="*/ 0 h 50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0" name="Google Shape;907;p24">
            <a:extLst>
              <a:ext uri="{FF2B5EF4-FFF2-40B4-BE49-F238E27FC236}">
                <a16:creationId xmlns:a16="http://schemas.microsoft.com/office/drawing/2014/main" id="{B0858D02-120C-41EB-B56A-75DA1FCBFC99}"/>
              </a:ext>
            </a:extLst>
          </p:cNvPr>
          <p:cNvSpPr/>
          <p:nvPr/>
        </p:nvSpPr>
        <p:spPr>
          <a:xfrm>
            <a:off x="8510588" y="1147763"/>
            <a:ext cx="292100" cy="301625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Google Shape;908;p24">
            <a:extLst>
              <a:ext uri="{FF2B5EF4-FFF2-40B4-BE49-F238E27FC236}">
                <a16:creationId xmlns:a16="http://schemas.microsoft.com/office/drawing/2014/main" id="{1C7279BB-9061-43DB-A0EF-EB97ED6508EC}"/>
              </a:ext>
            </a:extLst>
          </p:cNvPr>
          <p:cNvSpPr>
            <a:spLocks/>
          </p:cNvSpPr>
          <p:nvPr/>
        </p:nvSpPr>
        <p:spPr bwMode="auto">
          <a:xfrm>
            <a:off x="8621713" y="2189163"/>
            <a:ext cx="390525" cy="73342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713225" y="4255800"/>
            <a:ext cx="2817900" cy="117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713225" y="1417200"/>
            <a:ext cx="3059700" cy="2763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919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12;p25">
            <a:extLst>
              <a:ext uri="{FF2B5EF4-FFF2-40B4-BE49-F238E27FC236}">
                <a16:creationId xmlns:a16="http://schemas.microsoft.com/office/drawing/2014/main" id="{26E3E201-09C8-4250-A8F2-7D5E394B4F56}"/>
              </a:ext>
            </a:extLst>
          </p:cNvPr>
          <p:cNvGrpSpPr>
            <a:grpSpLocks/>
          </p:cNvGrpSpPr>
          <p:nvPr/>
        </p:nvGrpSpPr>
        <p:grpSpPr bwMode="auto">
          <a:xfrm>
            <a:off x="7661275" y="630238"/>
            <a:ext cx="547688" cy="688975"/>
            <a:chOff x="7833271" y="445037"/>
            <a:chExt cx="481756" cy="454273"/>
          </a:xfrm>
        </p:grpSpPr>
        <p:sp>
          <p:nvSpPr>
            <p:cNvPr id="6" name="Google Shape;913;p25">
              <a:extLst>
                <a:ext uri="{FF2B5EF4-FFF2-40B4-BE49-F238E27FC236}">
                  <a16:creationId xmlns:a16="http://schemas.microsoft.com/office/drawing/2014/main" id="{6DAB5D99-40FA-4F0A-BE03-E903437BE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996" y="535289"/>
              <a:ext cx="329394" cy="357394"/>
            </a:xfrm>
            <a:custGeom>
              <a:avLst/>
              <a:gdLst>
                <a:gd name="T0" fmla="*/ 2147483646 w 7315"/>
                <a:gd name="T1" fmla="*/ 0 h 8162"/>
                <a:gd name="T2" fmla="*/ 2147483646 w 7315"/>
                <a:gd name="T3" fmla="*/ 2147483646 h 8162"/>
                <a:gd name="T4" fmla="*/ 2147483646 w 7315"/>
                <a:gd name="T5" fmla="*/ 2147483646 h 8162"/>
                <a:gd name="T6" fmla="*/ 2147483646 w 7315"/>
                <a:gd name="T7" fmla="*/ 2147483646 h 8162"/>
                <a:gd name="T8" fmla="*/ 2147483646 w 7315"/>
                <a:gd name="T9" fmla="*/ 2147483646 h 8162"/>
                <a:gd name="T10" fmla="*/ 2147483646 w 7315"/>
                <a:gd name="T11" fmla="*/ 0 h 8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914;p25">
              <a:extLst>
                <a:ext uri="{FF2B5EF4-FFF2-40B4-BE49-F238E27FC236}">
                  <a16:creationId xmlns:a16="http://schemas.microsoft.com/office/drawing/2014/main" id="{A181D7A2-5B21-43AE-86B5-2DE490024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114" y="530209"/>
              <a:ext cx="177778" cy="59726"/>
            </a:xfrm>
            <a:custGeom>
              <a:avLst/>
              <a:gdLst>
                <a:gd name="T0" fmla="*/ 2147483646 w 3948"/>
                <a:gd name="T1" fmla="*/ 0 h 1364"/>
                <a:gd name="T2" fmla="*/ 2147483646 w 3948"/>
                <a:gd name="T3" fmla="*/ 0 h 1364"/>
                <a:gd name="T4" fmla="*/ 2147483646 w 3948"/>
                <a:gd name="T5" fmla="*/ 2147483646 h 1364"/>
                <a:gd name="T6" fmla="*/ 2147483646 w 3948"/>
                <a:gd name="T7" fmla="*/ 2147483646 h 1364"/>
                <a:gd name="T8" fmla="*/ 2147483646 w 3948"/>
                <a:gd name="T9" fmla="*/ 2147483646 h 1364"/>
                <a:gd name="T10" fmla="*/ 2147483646 w 3948"/>
                <a:gd name="T11" fmla="*/ 2147483646 h 1364"/>
                <a:gd name="T12" fmla="*/ 2147483646 w 3948"/>
                <a:gd name="T13" fmla="*/ 2147483646 h 1364"/>
                <a:gd name="T14" fmla="*/ 2147483646 w 3948"/>
                <a:gd name="T15" fmla="*/ 2147483646 h 1364"/>
                <a:gd name="T16" fmla="*/ 2147483646 w 3948"/>
                <a:gd name="T17" fmla="*/ 2147483646 h 1364"/>
                <a:gd name="T18" fmla="*/ 2147483646 w 3948"/>
                <a:gd name="T19" fmla="*/ 0 h 1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915;p25">
              <a:extLst>
                <a:ext uri="{FF2B5EF4-FFF2-40B4-BE49-F238E27FC236}">
                  <a16:creationId xmlns:a16="http://schemas.microsoft.com/office/drawing/2014/main" id="{01FC95EA-582A-47D2-BB03-E567A35CB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7718" y="530297"/>
              <a:ext cx="151526" cy="108681"/>
            </a:xfrm>
            <a:custGeom>
              <a:avLst/>
              <a:gdLst>
                <a:gd name="T0" fmla="*/ 2147483646 w 3365"/>
                <a:gd name="T1" fmla="*/ 2147483646 h 2482"/>
                <a:gd name="T2" fmla="*/ 2147483646 w 3365"/>
                <a:gd name="T3" fmla="*/ 2147483646 h 2482"/>
                <a:gd name="T4" fmla="*/ 2147483646 w 3365"/>
                <a:gd name="T5" fmla="*/ 2147483646 h 2482"/>
                <a:gd name="T6" fmla="*/ 2147483646 w 3365"/>
                <a:gd name="T7" fmla="*/ 2147483646 h 2482"/>
                <a:gd name="T8" fmla="*/ 2147483646 w 3365"/>
                <a:gd name="T9" fmla="*/ 2147483646 h 2482"/>
                <a:gd name="T10" fmla="*/ 2147483646 w 3365"/>
                <a:gd name="T11" fmla="*/ 2147483646 h 2482"/>
                <a:gd name="T12" fmla="*/ 2147483646 w 3365"/>
                <a:gd name="T13" fmla="*/ 2147483646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916;p25">
              <a:extLst>
                <a:ext uri="{FF2B5EF4-FFF2-40B4-BE49-F238E27FC236}">
                  <a16:creationId xmlns:a16="http://schemas.microsoft.com/office/drawing/2014/main" id="{94BE69E6-1A40-4548-AD86-7B7F52A4D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140" y="582189"/>
              <a:ext cx="43544" cy="155752"/>
            </a:xfrm>
            <a:custGeom>
              <a:avLst/>
              <a:gdLst>
                <a:gd name="T0" fmla="*/ 2147483646 w 967"/>
                <a:gd name="T1" fmla="*/ 0 h 3557"/>
                <a:gd name="T2" fmla="*/ 2147483646 w 967"/>
                <a:gd name="T3" fmla="*/ 2147483646 h 3557"/>
                <a:gd name="T4" fmla="*/ 2147483646 w 967"/>
                <a:gd name="T5" fmla="*/ 2147483646 h 3557"/>
                <a:gd name="T6" fmla="*/ 2147483646 w 967"/>
                <a:gd name="T7" fmla="*/ 2147483646 h 3557"/>
                <a:gd name="T8" fmla="*/ 2147483646 w 967"/>
                <a:gd name="T9" fmla="*/ 2147483646 h 3557"/>
                <a:gd name="T10" fmla="*/ 2147483646 w 967"/>
                <a:gd name="T11" fmla="*/ 2147483646 h 3557"/>
                <a:gd name="T12" fmla="*/ 2147483646 w 967"/>
                <a:gd name="T13" fmla="*/ 2147483646 h 3557"/>
                <a:gd name="T14" fmla="*/ 2147483646 w 967"/>
                <a:gd name="T15" fmla="*/ 0 h 3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917;p25">
              <a:extLst>
                <a:ext uri="{FF2B5EF4-FFF2-40B4-BE49-F238E27FC236}">
                  <a16:creationId xmlns:a16="http://schemas.microsoft.com/office/drawing/2014/main" id="{2FB052A8-1592-41C0-AF64-2052BD95B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896" y="547726"/>
              <a:ext cx="99381" cy="100799"/>
            </a:xfrm>
            <a:custGeom>
              <a:avLst/>
              <a:gdLst>
                <a:gd name="T0" fmla="*/ 2147483646 w 2207"/>
                <a:gd name="T1" fmla="*/ 0 h 2302"/>
                <a:gd name="T2" fmla="*/ 2147483646 w 2207"/>
                <a:gd name="T3" fmla="*/ 2147483646 h 2302"/>
                <a:gd name="T4" fmla="*/ 2147483646 w 2207"/>
                <a:gd name="T5" fmla="*/ 2147483646 h 2302"/>
                <a:gd name="T6" fmla="*/ 2147483646 w 2207"/>
                <a:gd name="T7" fmla="*/ 2147483646 h 2302"/>
                <a:gd name="T8" fmla="*/ 2147483646 w 2207"/>
                <a:gd name="T9" fmla="*/ 2147483646 h 2302"/>
                <a:gd name="T10" fmla="*/ 2147483646 w 2207"/>
                <a:gd name="T11" fmla="*/ 2147483646 h 2302"/>
                <a:gd name="T12" fmla="*/ 2147483646 w 2207"/>
                <a:gd name="T13" fmla="*/ 2147483646 h 2302"/>
                <a:gd name="T14" fmla="*/ 2147483646 w 2207"/>
                <a:gd name="T15" fmla="*/ 2147483646 h 2302"/>
                <a:gd name="T16" fmla="*/ 2147483646 w 2207"/>
                <a:gd name="T17" fmla="*/ 0 h 2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18;p25">
              <a:extLst>
                <a:ext uri="{FF2B5EF4-FFF2-40B4-BE49-F238E27FC236}">
                  <a16:creationId xmlns:a16="http://schemas.microsoft.com/office/drawing/2014/main" id="{40DF8089-9482-42A4-94FE-DDCD28473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224" y="563534"/>
              <a:ext cx="29450" cy="119102"/>
            </a:xfrm>
            <a:custGeom>
              <a:avLst/>
              <a:gdLst>
                <a:gd name="T0" fmla="*/ 2147483646 w 654"/>
                <a:gd name="T1" fmla="*/ 2147483646 h 2720"/>
                <a:gd name="T2" fmla="*/ 2147483646 w 654"/>
                <a:gd name="T3" fmla="*/ 2147483646 h 2720"/>
                <a:gd name="T4" fmla="*/ 2147483646 w 654"/>
                <a:gd name="T5" fmla="*/ 2147483646 h 2720"/>
                <a:gd name="T6" fmla="*/ 2147483646 w 654"/>
                <a:gd name="T7" fmla="*/ 2147483646 h 2720"/>
                <a:gd name="T8" fmla="*/ 2147483646 w 654"/>
                <a:gd name="T9" fmla="*/ 2147483646 h 2720"/>
                <a:gd name="T10" fmla="*/ 2147483646 w 654"/>
                <a:gd name="T11" fmla="*/ 2147483646 h 2720"/>
                <a:gd name="T12" fmla="*/ 2147483646 w 654"/>
                <a:gd name="T13" fmla="*/ 2147483646 h 2720"/>
                <a:gd name="T14" fmla="*/ 2147483646 w 654"/>
                <a:gd name="T15" fmla="*/ 2147483646 h 2720"/>
                <a:gd name="T16" fmla="*/ 2147483646 w 654"/>
                <a:gd name="T17" fmla="*/ 2147483646 h 2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919;p25">
              <a:extLst>
                <a:ext uri="{FF2B5EF4-FFF2-40B4-BE49-F238E27FC236}">
                  <a16:creationId xmlns:a16="http://schemas.microsoft.com/office/drawing/2014/main" id="{F24838A7-E203-4EDC-9D52-7F30F718D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969" y="631935"/>
              <a:ext cx="99156" cy="266578"/>
            </a:xfrm>
            <a:custGeom>
              <a:avLst/>
              <a:gdLst>
                <a:gd name="T0" fmla="*/ 2147483646 w 2202"/>
                <a:gd name="T1" fmla="*/ 0 h 6088"/>
                <a:gd name="T2" fmla="*/ 2147483646 w 2202"/>
                <a:gd name="T3" fmla="*/ 2147483646 h 6088"/>
                <a:gd name="T4" fmla="*/ 2147483646 w 2202"/>
                <a:gd name="T5" fmla="*/ 2147483646 h 6088"/>
                <a:gd name="T6" fmla="*/ 2147483646 w 2202"/>
                <a:gd name="T7" fmla="*/ 2147483646 h 6088"/>
                <a:gd name="T8" fmla="*/ 2147483646 w 2202"/>
                <a:gd name="T9" fmla="*/ 2147483646 h 6088"/>
                <a:gd name="T10" fmla="*/ 2147483646 w 2202"/>
                <a:gd name="T11" fmla="*/ 2147483646 h 6088"/>
                <a:gd name="T12" fmla="*/ 2147483646 w 2202"/>
                <a:gd name="T13" fmla="*/ 2147483646 h 6088"/>
                <a:gd name="T14" fmla="*/ 2147483646 w 2202"/>
                <a:gd name="T15" fmla="*/ 2147483646 h 6088"/>
                <a:gd name="T16" fmla="*/ 2147483646 w 2202"/>
                <a:gd name="T17" fmla="*/ 0 h 60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920;p25">
              <a:extLst>
                <a:ext uri="{FF2B5EF4-FFF2-40B4-BE49-F238E27FC236}">
                  <a16:creationId xmlns:a16="http://schemas.microsoft.com/office/drawing/2014/main" id="{2CD1C407-BDE9-40F0-821C-295B975F3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424" y="731909"/>
              <a:ext cx="255455" cy="167400"/>
            </a:xfrm>
            <a:custGeom>
              <a:avLst/>
              <a:gdLst>
                <a:gd name="T0" fmla="*/ 2147483646 w 5673"/>
                <a:gd name="T1" fmla="*/ 0 h 3823"/>
                <a:gd name="T2" fmla="*/ 2147483646 w 5673"/>
                <a:gd name="T3" fmla="*/ 2147483646 h 3823"/>
                <a:gd name="T4" fmla="*/ 2147483646 w 5673"/>
                <a:gd name="T5" fmla="*/ 2147483646 h 3823"/>
                <a:gd name="T6" fmla="*/ 2147483646 w 5673"/>
                <a:gd name="T7" fmla="*/ 2147483646 h 3823"/>
                <a:gd name="T8" fmla="*/ 2147483646 w 5673"/>
                <a:gd name="T9" fmla="*/ 2147483646 h 3823"/>
                <a:gd name="T10" fmla="*/ 2147483646 w 5673"/>
                <a:gd name="T11" fmla="*/ 2147483646 h 3823"/>
                <a:gd name="T12" fmla="*/ 2147483646 w 5673"/>
                <a:gd name="T13" fmla="*/ 2147483646 h 3823"/>
                <a:gd name="T14" fmla="*/ 2147483646 w 5673"/>
                <a:gd name="T15" fmla="*/ 2147483646 h 3823"/>
                <a:gd name="T16" fmla="*/ 2147483646 w 5673"/>
                <a:gd name="T17" fmla="*/ 0 h 38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921;p25">
              <a:extLst>
                <a:ext uri="{FF2B5EF4-FFF2-40B4-BE49-F238E27FC236}">
                  <a16:creationId xmlns:a16="http://schemas.microsoft.com/office/drawing/2014/main" id="{AD866386-A04B-4EC9-A4EB-EAC97E055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904" y="636358"/>
              <a:ext cx="127390" cy="44838"/>
            </a:xfrm>
            <a:custGeom>
              <a:avLst/>
              <a:gdLst>
                <a:gd name="T0" fmla="*/ 2147483646 w 2829"/>
                <a:gd name="T1" fmla="*/ 2147483646 h 1024"/>
                <a:gd name="T2" fmla="*/ 2147483646 w 2829"/>
                <a:gd name="T3" fmla="*/ 2147483646 h 1024"/>
                <a:gd name="T4" fmla="*/ 2147483646 w 2829"/>
                <a:gd name="T5" fmla="*/ 2147483646 h 1024"/>
                <a:gd name="T6" fmla="*/ 2147483646 w 2829"/>
                <a:gd name="T7" fmla="*/ 2147483646 h 1024"/>
                <a:gd name="T8" fmla="*/ 2147483646 w 2829"/>
                <a:gd name="T9" fmla="*/ 2147483646 h 1024"/>
                <a:gd name="T10" fmla="*/ 2147483646 w 2829"/>
                <a:gd name="T11" fmla="*/ 2147483646 h 1024"/>
                <a:gd name="T12" fmla="*/ 2147483646 w 2829"/>
                <a:gd name="T13" fmla="*/ 2147483646 h 1024"/>
                <a:gd name="T14" fmla="*/ 2147483646 w 2829"/>
                <a:gd name="T15" fmla="*/ 2147483646 h 1024"/>
                <a:gd name="T16" fmla="*/ 2147483646 w 2829"/>
                <a:gd name="T17" fmla="*/ 2147483646 h 1024"/>
                <a:gd name="T18" fmla="*/ 2147483646 w 2829"/>
                <a:gd name="T19" fmla="*/ 2147483646 h 1024"/>
                <a:gd name="T20" fmla="*/ 2147483646 w 2829"/>
                <a:gd name="T21" fmla="*/ 2147483646 h 1024"/>
                <a:gd name="T22" fmla="*/ 2147483646 w 2829"/>
                <a:gd name="T23" fmla="*/ 2147483646 h 1024"/>
                <a:gd name="T24" fmla="*/ 2147483646 w 2829"/>
                <a:gd name="T25" fmla="*/ 2147483646 h 10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922;p25">
              <a:extLst>
                <a:ext uri="{FF2B5EF4-FFF2-40B4-BE49-F238E27FC236}">
                  <a16:creationId xmlns:a16="http://schemas.microsoft.com/office/drawing/2014/main" id="{75485C4F-CAB2-4825-983C-940C3FD53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2746" y="669070"/>
              <a:ext cx="108928" cy="74395"/>
            </a:xfrm>
            <a:custGeom>
              <a:avLst/>
              <a:gdLst>
                <a:gd name="T0" fmla="*/ 2147483646 w 2419"/>
                <a:gd name="T1" fmla="*/ 0 h 1699"/>
                <a:gd name="T2" fmla="*/ 2147483646 w 2419"/>
                <a:gd name="T3" fmla="*/ 2147483646 h 1699"/>
                <a:gd name="T4" fmla="*/ 2147483646 w 2419"/>
                <a:gd name="T5" fmla="*/ 2147483646 h 1699"/>
                <a:gd name="T6" fmla="*/ 2147483646 w 2419"/>
                <a:gd name="T7" fmla="*/ 2147483646 h 1699"/>
                <a:gd name="T8" fmla="*/ 2147483646 w 2419"/>
                <a:gd name="T9" fmla="*/ 2147483646 h 1699"/>
                <a:gd name="T10" fmla="*/ 2147483646 w 2419"/>
                <a:gd name="T11" fmla="*/ 2147483646 h 1699"/>
                <a:gd name="T12" fmla="*/ 2147483646 w 2419"/>
                <a:gd name="T13" fmla="*/ 2147483646 h 1699"/>
                <a:gd name="T14" fmla="*/ 2147483646 w 2419"/>
                <a:gd name="T15" fmla="*/ 2147483646 h 1699"/>
                <a:gd name="T16" fmla="*/ 2147483646 w 2419"/>
                <a:gd name="T17" fmla="*/ 2147483646 h 1699"/>
                <a:gd name="T18" fmla="*/ 2147483646 w 2419"/>
                <a:gd name="T19" fmla="*/ 0 h 1699"/>
                <a:gd name="T20" fmla="*/ 2147483646 w 2419"/>
                <a:gd name="T21" fmla="*/ 0 h 16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923;p25">
              <a:extLst>
                <a:ext uri="{FF2B5EF4-FFF2-40B4-BE49-F238E27FC236}">
                  <a16:creationId xmlns:a16="http://schemas.microsoft.com/office/drawing/2014/main" id="{45B1EC58-D8C0-4A18-9BE0-8E935C3C3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123" y="630490"/>
              <a:ext cx="125949" cy="17997"/>
            </a:xfrm>
            <a:custGeom>
              <a:avLst/>
              <a:gdLst>
                <a:gd name="T0" fmla="*/ 2147483646 w 2797"/>
                <a:gd name="T1" fmla="*/ 0 h 411"/>
                <a:gd name="T2" fmla="*/ 2147483646 w 2797"/>
                <a:gd name="T3" fmla="*/ 2147483646 h 411"/>
                <a:gd name="T4" fmla="*/ 2147483646 w 2797"/>
                <a:gd name="T5" fmla="*/ 2147483646 h 411"/>
                <a:gd name="T6" fmla="*/ 2147483646 w 2797"/>
                <a:gd name="T7" fmla="*/ 2147483646 h 411"/>
                <a:gd name="T8" fmla="*/ 2147483646 w 2797"/>
                <a:gd name="T9" fmla="*/ 2147483646 h 411"/>
                <a:gd name="T10" fmla="*/ 2147483646 w 2797"/>
                <a:gd name="T11" fmla="*/ 2147483646 h 411"/>
                <a:gd name="T12" fmla="*/ 2147483646 w 2797"/>
                <a:gd name="T13" fmla="*/ 2147483646 h 411"/>
                <a:gd name="T14" fmla="*/ 2147483646 w 2797"/>
                <a:gd name="T15" fmla="*/ 2147483646 h 411"/>
                <a:gd name="T16" fmla="*/ 2147483646 w 2797"/>
                <a:gd name="T17" fmla="*/ 2147483646 h 411"/>
                <a:gd name="T18" fmla="*/ 2147483646 w 2797"/>
                <a:gd name="T19" fmla="*/ 2147483646 h 411"/>
                <a:gd name="T20" fmla="*/ 2147483646 w 2797"/>
                <a:gd name="T21" fmla="*/ 0 h 4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924;p25">
              <a:extLst>
                <a:ext uri="{FF2B5EF4-FFF2-40B4-BE49-F238E27FC236}">
                  <a16:creationId xmlns:a16="http://schemas.microsoft.com/office/drawing/2014/main" id="{C462DC40-1EFF-4F2D-AB70-CA0DAB395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297" y="634431"/>
              <a:ext cx="35934" cy="255675"/>
            </a:xfrm>
            <a:custGeom>
              <a:avLst/>
              <a:gdLst>
                <a:gd name="T0" fmla="*/ 2147483646 w 798"/>
                <a:gd name="T1" fmla="*/ 0 h 5839"/>
                <a:gd name="T2" fmla="*/ 2147483646 w 798"/>
                <a:gd name="T3" fmla="*/ 2147483646 h 5839"/>
                <a:gd name="T4" fmla="*/ 2147483646 w 798"/>
                <a:gd name="T5" fmla="*/ 2147483646 h 5839"/>
                <a:gd name="T6" fmla="*/ 2147483646 w 798"/>
                <a:gd name="T7" fmla="*/ 2147483646 h 5839"/>
                <a:gd name="T8" fmla="*/ 2147483646 w 798"/>
                <a:gd name="T9" fmla="*/ 2147483646 h 5839"/>
                <a:gd name="T10" fmla="*/ 2147483646 w 798"/>
                <a:gd name="T11" fmla="*/ 2147483646 h 5839"/>
                <a:gd name="T12" fmla="*/ 2147483646 w 798"/>
                <a:gd name="T13" fmla="*/ 2147483646 h 5839"/>
                <a:gd name="T14" fmla="*/ 2147483646 w 798"/>
                <a:gd name="T15" fmla="*/ 2147483646 h 5839"/>
                <a:gd name="T16" fmla="*/ 2147483646 w 798"/>
                <a:gd name="T17" fmla="*/ 2147483646 h 5839"/>
                <a:gd name="T18" fmla="*/ 2147483646 w 798"/>
                <a:gd name="T19" fmla="*/ 0 h 58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925;p25">
              <a:extLst>
                <a:ext uri="{FF2B5EF4-FFF2-40B4-BE49-F238E27FC236}">
                  <a16:creationId xmlns:a16="http://schemas.microsoft.com/office/drawing/2014/main" id="{CA56BB64-ACAB-428D-8F5E-EDA717E22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131" y="675463"/>
              <a:ext cx="128245" cy="212632"/>
            </a:xfrm>
            <a:custGeom>
              <a:avLst/>
              <a:gdLst>
                <a:gd name="T0" fmla="*/ 2147483646 w 2848"/>
                <a:gd name="T1" fmla="*/ 2147483646 h 4856"/>
                <a:gd name="T2" fmla="*/ 2147483646 w 2848"/>
                <a:gd name="T3" fmla="*/ 2147483646 h 4856"/>
                <a:gd name="T4" fmla="*/ 2147483646 w 2848"/>
                <a:gd name="T5" fmla="*/ 2147483646 h 4856"/>
                <a:gd name="T6" fmla="*/ 2147483646 w 2848"/>
                <a:gd name="T7" fmla="*/ 2147483646 h 4856"/>
                <a:gd name="T8" fmla="*/ 2147483646 w 2848"/>
                <a:gd name="T9" fmla="*/ 2147483646 h 4856"/>
                <a:gd name="T10" fmla="*/ 2147483646 w 2848"/>
                <a:gd name="T11" fmla="*/ 2147483646 h 4856"/>
                <a:gd name="T12" fmla="*/ 2147483646 w 2848"/>
                <a:gd name="T13" fmla="*/ 2147483646 h 48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926;p25">
              <a:extLst>
                <a:ext uri="{FF2B5EF4-FFF2-40B4-BE49-F238E27FC236}">
                  <a16:creationId xmlns:a16="http://schemas.microsoft.com/office/drawing/2014/main" id="{713A980A-AAC4-44DA-B0F2-F5FD2BFFA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271" y="508183"/>
              <a:ext cx="42148" cy="44182"/>
            </a:xfrm>
            <a:custGeom>
              <a:avLst/>
              <a:gdLst>
                <a:gd name="T0" fmla="*/ 2147483646 w 936"/>
                <a:gd name="T1" fmla="*/ 0 h 1009"/>
                <a:gd name="T2" fmla="*/ 2147483646 w 936"/>
                <a:gd name="T3" fmla="*/ 2147483646 h 1009"/>
                <a:gd name="T4" fmla="*/ 2147483646 w 936"/>
                <a:gd name="T5" fmla="*/ 2147483646 h 1009"/>
                <a:gd name="T6" fmla="*/ 2147483646 w 936"/>
                <a:gd name="T7" fmla="*/ 2147483646 h 1009"/>
                <a:gd name="T8" fmla="*/ 2147483646 w 936"/>
                <a:gd name="T9" fmla="*/ 2147483646 h 1009"/>
                <a:gd name="T10" fmla="*/ 2147483646 w 936"/>
                <a:gd name="T11" fmla="*/ 2147483646 h 1009"/>
                <a:gd name="T12" fmla="*/ 2147483646 w 936"/>
                <a:gd name="T13" fmla="*/ 0 h 10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927;p25">
              <a:extLst>
                <a:ext uri="{FF2B5EF4-FFF2-40B4-BE49-F238E27FC236}">
                  <a16:creationId xmlns:a16="http://schemas.microsoft.com/office/drawing/2014/main" id="{6C5677A1-B848-4EFE-BEC8-05DFBA21A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1135" y="475909"/>
              <a:ext cx="33637" cy="44225"/>
            </a:xfrm>
            <a:custGeom>
              <a:avLst/>
              <a:gdLst>
                <a:gd name="T0" fmla="*/ 2147483646 w 747"/>
                <a:gd name="T1" fmla="*/ 0 h 1010"/>
                <a:gd name="T2" fmla="*/ 2147483646 w 747"/>
                <a:gd name="T3" fmla="*/ 2147483646 h 1010"/>
                <a:gd name="T4" fmla="*/ 2147483646 w 747"/>
                <a:gd name="T5" fmla="*/ 2147483646 h 1010"/>
                <a:gd name="T6" fmla="*/ 2147483646 w 747"/>
                <a:gd name="T7" fmla="*/ 2147483646 h 1010"/>
                <a:gd name="T8" fmla="*/ 2147483646 w 747"/>
                <a:gd name="T9" fmla="*/ 2147483646 h 1010"/>
                <a:gd name="T10" fmla="*/ 2147483646 w 747"/>
                <a:gd name="T11" fmla="*/ 2147483646 h 1010"/>
                <a:gd name="T12" fmla="*/ 2147483646 w 747"/>
                <a:gd name="T13" fmla="*/ 2147483646 h 1010"/>
                <a:gd name="T14" fmla="*/ 2147483646 w 747"/>
                <a:gd name="T15" fmla="*/ 2147483646 h 1010"/>
                <a:gd name="T16" fmla="*/ 2147483646 w 747"/>
                <a:gd name="T17" fmla="*/ 0 h 10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928;p25">
              <a:extLst>
                <a:ext uri="{FF2B5EF4-FFF2-40B4-BE49-F238E27FC236}">
                  <a16:creationId xmlns:a16="http://schemas.microsoft.com/office/drawing/2014/main" id="{AE4F0B9C-147E-496B-98C1-116A94411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182" y="445037"/>
              <a:ext cx="26838" cy="57624"/>
            </a:xfrm>
            <a:custGeom>
              <a:avLst/>
              <a:gdLst>
                <a:gd name="T0" fmla="*/ 2147483646 w 596"/>
                <a:gd name="T1" fmla="*/ 2147483646 h 1316"/>
                <a:gd name="T2" fmla="*/ 2147483646 w 596"/>
                <a:gd name="T3" fmla="*/ 2147483646 h 1316"/>
                <a:gd name="T4" fmla="*/ 2147483646 w 596"/>
                <a:gd name="T5" fmla="*/ 2147483646 h 1316"/>
                <a:gd name="T6" fmla="*/ 2147483646 w 596"/>
                <a:gd name="T7" fmla="*/ 2147483646 h 1316"/>
                <a:gd name="T8" fmla="*/ 2147483646 w 596"/>
                <a:gd name="T9" fmla="*/ 2147483646 h 1316"/>
                <a:gd name="T10" fmla="*/ 2147483646 w 596"/>
                <a:gd name="T11" fmla="*/ 2147483646 h 1316"/>
                <a:gd name="T12" fmla="*/ 2147483646 w 596"/>
                <a:gd name="T13" fmla="*/ 2147483646 h 1316"/>
                <a:gd name="T14" fmla="*/ 2147483646 w 596"/>
                <a:gd name="T15" fmla="*/ 2147483646 h 1316"/>
                <a:gd name="T16" fmla="*/ 2147483646 w 596"/>
                <a:gd name="T17" fmla="*/ 2147483646 h 1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929;p25">
              <a:extLst>
                <a:ext uri="{FF2B5EF4-FFF2-40B4-BE49-F238E27FC236}">
                  <a16:creationId xmlns:a16="http://schemas.microsoft.com/office/drawing/2014/main" id="{FCF07FC7-FDFE-486F-9115-F06700855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1522" y="465399"/>
              <a:ext cx="27468" cy="48254"/>
            </a:xfrm>
            <a:custGeom>
              <a:avLst/>
              <a:gdLst>
                <a:gd name="T0" fmla="*/ 2147483646 w 610"/>
                <a:gd name="T1" fmla="*/ 2147483646 h 1102"/>
                <a:gd name="T2" fmla="*/ 2147483646 w 610"/>
                <a:gd name="T3" fmla="*/ 2147483646 h 1102"/>
                <a:gd name="T4" fmla="*/ 2147483646 w 610"/>
                <a:gd name="T5" fmla="*/ 2147483646 h 1102"/>
                <a:gd name="T6" fmla="*/ 2147483646 w 610"/>
                <a:gd name="T7" fmla="*/ 2147483646 h 1102"/>
                <a:gd name="T8" fmla="*/ 2147483646 w 610"/>
                <a:gd name="T9" fmla="*/ 2147483646 h 1102"/>
                <a:gd name="T10" fmla="*/ 2147483646 w 610"/>
                <a:gd name="T11" fmla="*/ 2147483646 h 1102"/>
                <a:gd name="T12" fmla="*/ 2147483646 w 610"/>
                <a:gd name="T13" fmla="*/ 2147483646 h 1102"/>
                <a:gd name="T14" fmla="*/ 2147483646 w 610"/>
                <a:gd name="T15" fmla="*/ 2147483646 h 1102"/>
                <a:gd name="T16" fmla="*/ 2147483646 w 610"/>
                <a:gd name="T17" fmla="*/ 2147483646 h 1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930;p25">
              <a:extLst>
                <a:ext uri="{FF2B5EF4-FFF2-40B4-BE49-F238E27FC236}">
                  <a16:creationId xmlns:a16="http://schemas.microsoft.com/office/drawing/2014/main" id="{A9EF6BDC-39D8-484C-B9BD-30D804481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30" y="609471"/>
              <a:ext cx="58674" cy="18391"/>
            </a:xfrm>
            <a:custGeom>
              <a:avLst/>
              <a:gdLst>
                <a:gd name="T0" fmla="*/ 2147483646 w 1303"/>
                <a:gd name="T1" fmla="*/ 2147483646 h 420"/>
                <a:gd name="T2" fmla="*/ 2147483646 w 1303"/>
                <a:gd name="T3" fmla="*/ 2147483646 h 420"/>
                <a:gd name="T4" fmla="*/ 2147483646 w 1303"/>
                <a:gd name="T5" fmla="*/ 2147483646 h 420"/>
                <a:gd name="T6" fmla="*/ 2147483646 w 1303"/>
                <a:gd name="T7" fmla="*/ 2147483646 h 420"/>
                <a:gd name="T8" fmla="*/ 2147483646 w 1303"/>
                <a:gd name="T9" fmla="*/ 2147483646 h 420"/>
                <a:gd name="T10" fmla="*/ 2147483646 w 1303"/>
                <a:gd name="T11" fmla="*/ 2147483646 h 420"/>
                <a:gd name="T12" fmla="*/ 2147483646 w 1303"/>
                <a:gd name="T13" fmla="*/ 2147483646 h 420"/>
                <a:gd name="T14" fmla="*/ 2147483646 w 1303"/>
                <a:gd name="T15" fmla="*/ 2147483646 h 4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931;p25">
              <a:extLst>
                <a:ext uri="{FF2B5EF4-FFF2-40B4-BE49-F238E27FC236}">
                  <a16:creationId xmlns:a16="http://schemas.microsoft.com/office/drawing/2014/main" id="{0BF8EF40-C6CF-4CD2-A5CA-CB0DCFC5E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488" y="655013"/>
              <a:ext cx="58539" cy="16377"/>
            </a:xfrm>
            <a:custGeom>
              <a:avLst/>
              <a:gdLst>
                <a:gd name="T0" fmla="*/ 2147483646 w 1300"/>
                <a:gd name="T1" fmla="*/ 2147483646 h 374"/>
                <a:gd name="T2" fmla="*/ 2147483646 w 1300"/>
                <a:gd name="T3" fmla="*/ 2147483646 h 374"/>
                <a:gd name="T4" fmla="*/ 2147483646 w 1300"/>
                <a:gd name="T5" fmla="*/ 2147483646 h 374"/>
                <a:gd name="T6" fmla="*/ 2147483646 w 1300"/>
                <a:gd name="T7" fmla="*/ 2147483646 h 374"/>
                <a:gd name="T8" fmla="*/ 2147483646 w 1300"/>
                <a:gd name="T9" fmla="*/ 2147483646 h 374"/>
                <a:gd name="T10" fmla="*/ 2147483646 w 1300"/>
                <a:gd name="T11" fmla="*/ 2147483646 h 374"/>
                <a:gd name="T12" fmla="*/ 2147483646 w 1300"/>
                <a:gd name="T13" fmla="*/ 2147483646 h 374"/>
                <a:gd name="T14" fmla="*/ 2147483646 w 1300"/>
                <a:gd name="T15" fmla="*/ 2147483646 h 374"/>
                <a:gd name="T16" fmla="*/ 2147483646 w 1300"/>
                <a:gd name="T17" fmla="*/ 2147483646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5" name="Google Shape;932;p25">
            <a:extLst>
              <a:ext uri="{FF2B5EF4-FFF2-40B4-BE49-F238E27FC236}">
                <a16:creationId xmlns:a16="http://schemas.microsoft.com/office/drawing/2014/main" id="{F2F075B0-8916-49AF-81D4-2A25CD619BBC}"/>
              </a:ext>
            </a:extLst>
          </p:cNvPr>
          <p:cNvSpPr>
            <a:spLocks/>
          </p:cNvSpPr>
          <p:nvPr/>
        </p:nvSpPr>
        <p:spPr bwMode="auto">
          <a:xfrm>
            <a:off x="7402513" y="998538"/>
            <a:ext cx="157162" cy="207962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6" name="Google Shape;934;p25">
            <a:extLst>
              <a:ext uri="{FF2B5EF4-FFF2-40B4-BE49-F238E27FC236}">
                <a16:creationId xmlns:a16="http://schemas.microsoft.com/office/drawing/2014/main" id="{F5FE4E67-017F-4104-991A-4844C5E149D9}"/>
              </a:ext>
            </a:extLst>
          </p:cNvPr>
          <p:cNvSpPr>
            <a:spLocks/>
          </p:cNvSpPr>
          <p:nvPr/>
        </p:nvSpPr>
        <p:spPr bwMode="auto">
          <a:xfrm>
            <a:off x="112713" y="5741988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7" name="Google Shape;935;p25">
            <a:extLst>
              <a:ext uri="{FF2B5EF4-FFF2-40B4-BE49-F238E27FC236}">
                <a16:creationId xmlns:a16="http://schemas.microsoft.com/office/drawing/2014/main" id="{FEFF76CD-29BC-4C9A-ADB1-23A7A62DBF83}"/>
              </a:ext>
            </a:extLst>
          </p:cNvPr>
          <p:cNvSpPr>
            <a:spLocks/>
          </p:cNvSpPr>
          <p:nvPr/>
        </p:nvSpPr>
        <p:spPr bwMode="auto">
          <a:xfrm rot="2209237">
            <a:off x="690563" y="6199188"/>
            <a:ext cx="161925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8" name="Google Shape;936;p25">
            <a:extLst>
              <a:ext uri="{FF2B5EF4-FFF2-40B4-BE49-F238E27FC236}">
                <a16:creationId xmlns:a16="http://schemas.microsoft.com/office/drawing/2014/main" id="{21E40510-2359-4E85-B62C-C5D6CF9BA274}"/>
              </a:ext>
            </a:extLst>
          </p:cNvPr>
          <p:cNvSpPr>
            <a:spLocks/>
          </p:cNvSpPr>
          <p:nvPr/>
        </p:nvSpPr>
        <p:spPr bwMode="auto">
          <a:xfrm flipH="1">
            <a:off x="274638" y="6142038"/>
            <a:ext cx="271462" cy="523875"/>
          </a:xfrm>
          <a:custGeom>
            <a:avLst/>
            <a:gdLst>
              <a:gd name="T0" fmla="*/ 2147483646 w 3973"/>
              <a:gd name="T1" fmla="*/ 0 h 5922"/>
              <a:gd name="T2" fmla="*/ 2147483646 w 3973"/>
              <a:gd name="T3" fmla="*/ 0 h 5922"/>
              <a:gd name="T4" fmla="*/ 2147483646 w 3973"/>
              <a:gd name="T5" fmla="*/ 2147483646 h 5922"/>
              <a:gd name="T6" fmla="*/ 2147483646 w 3973"/>
              <a:gd name="T7" fmla="*/ 2147483646 h 5922"/>
              <a:gd name="T8" fmla="*/ 2147483646 w 3973"/>
              <a:gd name="T9" fmla="*/ 2147483646 h 5922"/>
              <a:gd name="T10" fmla="*/ 2147483646 w 3973"/>
              <a:gd name="T11" fmla="*/ 2147483646 h 5922"/>
              <a:gd name="T12" fmla="*/ 2147483646 w 3973"/>
              <a:gd name="T13" fmla="*/ 2147483646 h 5922"/>
              <a:gd name="T14" fmla="*/ 2147483646 w 3973"/>
              <a:gd name="T15" fmla="*/ 2147483646 h 5922"/>
              <a:gd name="T16" fmla="*/ 2147483646 w 3973"/>
              <a:gd name="T17" fmla="*/ 0 h 59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10" name="Google Shape;910;p25"/>
          <p:cNvSpPr txBox="1">
            <a:spLocks noGrp="1"/>
          </p:cNvSpPr>
          <p:nvPr>
            <p:ph type="subTitle" idx="1"/>
          </p:nvPr>
        </p:nvSpPr>
        <p:spPr>
          <a:xfrm>
            <a:off x="726625" y="1898867"/>
            <a:ext cx="3749400" cy="39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5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25"/>
          <p:cNvSpPr txBox="1">
            <a:spLocks noGrp="1"/>
          </p:cNvSpPr>
          <p:nvPr>
            <p:ph type="subTitle" idx="2"/>
          </p:nvPr>
        </p:nvSpPr>
        <p:spPr>
          <a:xfrm>
            <a:off x="4681375" y="1898867"/>
            <a:ext cx="3749400" cy="39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97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939;p26">
            <a:extLst>
              <a:ext uri="{FF2B5EF4-FFF2-40B4-BE49-F238E27FC236}">
                <a16:creationId xmlns:a16="http://schemas.microsoft.com/office/drawing/2014/main" id="{74F273F9-A16E-48D4-8C55-B09D8F5B74E5}"/>
              </a:ext>
            </a:extLst>
          </p:cNvPr>
          <p:cNvGrpSpPr>
            <a:grpSpLocks/>
          </p:cNvGrpSpPr>
          <p:nvPr/>
        </p:nvGrpSpPr>
        <p:grpSpPr bwMode="auto">
          <a:xfrm>
            <a:off x="7842250" y="719138"/>
            <a:ext cx="860425" cy="1174750"/>
            <a:chOff x="918850" y="1629150"/>
            <a:chExt cx="442250" cy="453124"/>
          </a:xfrm>
        </p:grpSpPr>
        <p:sp>
          <p:nvSpPr>
            <p:cNvPr id="4" name="Google Shape;940;p26">
              <a:extLst>
                <a:ext uri="{FF2B5EF4-FFF2-40B4-BE49-F238E27FC236}">
                  <a16:creationId xmlns:a16="http://schemas.microsoft.com/office/drawing/2014/main" id="{930C9582-7EBD-4A11-B77F-1CEDDF91051B}"/>
                </a:ext>
              </a:extLst>
            </p:cNvPr>
            <p:cNvSpPr/>
            <p:nvPr/>
          </p:nvSpPr>
          <p:spPr>
            <a:xfrm>
              <a:off x="1015949" y="1741819"/>
              <a:ext cx="267635" cy="245544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Google Shape;941;p26">
              <a:extLst>
                <a:ext uri="{FF2B5EF4-FFF2-40B4-BE49-F238E27FC236}">
                  <a16:creationId xmlns:a16="http://schemas.microsoft.com/office/drawing/2014/main" id="{F5F94D3F-3AF3-4379-A0ED-AD329844B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942;p26">
              <a:extLst>
                <a:ext uri="{FF2B5EF4-FFF2-40B4-BE49-F238E27FC236}">
                  <a16:creationId xmlns:a16="http://schemas.microsoft.com/office/drawing/2014/main" id="{D65BE92A-F23A-4932-9BDE-2ECA8BF45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943;p26">
              <a:extLst>
                <a:ext uri="{FF2B5EF4-FFF2-40B4-BE49-F238E27FC236}">
                  <a16:creationId xmlns:a16="http://schemas.microsoft.com/office/drawing/2014/main" id="{D14D8CE7-A97F-41E3-875F-A8E04EAEF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944;p26">
              <a:extLst>
                <a:ext uri="{FF2B5EF4-FFF2-40B4-BE49-F238E27FC236}">
                  <a16:creationId xmlns:a16="http://schemas.microsoft.com/office/drawing/2014/main" id="{A86483FF-F89F-4DE2-A67A-61119656F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945;p26">
              <a:extLst>
                <a:ext uri="{FF2B5EF4-FFF2-40B4-BE49-F238E27FC236}">
                  <a16:creationId xmlns:a16="http://schemas.microsoft.com/office/drawing/2014/main" id="{2E14EEBF-68A7-42AE-B425-6F418CB72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946;p26">
              <a:extLst>
                <a:ext uri="{FF2B5EF4-FFF2-40B4-BE49-F238E27FC236}">
                  <a16:creationId xmlns:a16="http://schemas.microsoft.com/office/drawing/2014/main" id="{2BAB9B40-3651-47D9-BDF5-72680CC8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47;p26">
              <a:extLst>
                <a:ext uri="{FF2B5EF4-FFF2-40B4-BE49-F238E27FC236}">
                  <a16:creationId xmlns:a16="http://schemas.microsoft.com/office/drawing/2014/main" id="{A65D9894-DBB4-45F1-A385-5FFEF71E1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948;p26">
              <a:extLst>
                <a:ext uri="{FF2B5EF4-FFF2-40B4-BE49-F238E27FC236}">
                  <a16:creationId xmlns:a16="http://schemas.microsoft.com/office/drawing/2014/main" id="{1674D7D0-C50F-4DD0-B757-3F1012BD6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949;p26">
              <a:extLst>
                <a:ext uri="{FF2B5EF4-FFF2-40B4-BE49-F238E27FC236}">
                  <a16:creationId xmlns:a16="http://schemas.microsoft.com/office/drawing/2014/main" id="{516E20B5-DF6F-49A0-9C89-36F649A7D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950;p26">
              <a:extLst>
                <a:ext uri="{FF2B5EF4-FFF2-40B4-BE49-F238E27FC236}">
                  <a16:creationId xmlns:a16="http://schemas.microsoft.com/office/drawing/2014/main" id="{FFB1D154-F059-4C30-A1DA-F8B74A1B7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951;p26">
              <a:extLst>
                <a:ext uri="{FF2B5EF4-FFF2-40B4-BE49-F238E27FC236}">
                  <a16:creationId xmlns:a16="http://schemas.microsoft.com/office/drawing/2014/main" id="{FAE3A340-F68F-4021-8B5E-A1395228E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6" name="Google Shape;952;p26">
            <a:extLst>
              <a:ext uri="{FF2B5EF4-FFF2-40B4-BE49-F238E27FC236}">
                <a16:creationId xmlns:a16="http://schemas.microsoft.com/office/drawing/2014/main" id="{FB52CC07-4504-4828-BD6F-4A3C95FC2A8F}"/>
              </a:ext>
            </a:extLst>
          </p:cNvPr>
          <p:cNvSpPr>
            <a:spLocks/>
          </p:cNvSpPr>
          <p:nvPr/>
        </p:nvSpPr>
        <p:spPr bwMode="auto">
          <a:xfrm>
            <a:off x="8194675" y="306388"/>
            <a:ext cx="160338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7" name="Google Shape;953;p26">
            <a:extLst>
              <a:ext uri="{FF2B5EF4-FFF2-40B4-BE49-F238E27FC236}">
                <a16:creationId xmlns:a16="http://schemas.microsoft.com/office/drawing/2014/main" id="{5570F899-6336-4B2E-B790-B85CF7C462A7}"/>
              </a:ext>
            </a:extLst>
          </p:cNvPr>
          <p:cNvSpPr>
            <a:spLocks/>
          </p:cNvSpPr>
          <p:nvPr/>
        </p:nvSpPr>
        <p:spPr bwMode="auto">
          <a:xfrm rot="2209237">
            <a:off x="8772525" y="762000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954;p26">
            <a:extLst>
              <a:ext uri="{FF2B5EF4-FFF2-40B4-BE49-F238E27FC236}">
                <a16:creationId xmlns:a16="http://schemas.microsoft.com/office/drawing/2014/main" id="{E3D7A609-378F-45EA-AC9B-69380318E1E5}"/>
              </a:ext>
            </a:extLst>
          </p:cNvPr>
          <p:cNvSpPr>
            <a:spLocks/>
          </p:cNvSpPr>
          <p:nvPr/>
        </p:nvSpPr>
        <p:spPr bwMode="auto">
          <a:xfrm rot="2209237">
            <a:off x="7500938" y="1400175"/>
            <a:ext cx="160337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9" name="Google Shape;955;p26">
            <a:extLst>
              <a:ext uri="{FF2B5EF4-FFF2-40B4-BE49-F238E27FC236}">
                <a16:creationId xmlns:a16="http://schemas.microsoft.com/office/drawing/2014/main" id="{AF633B7F-D827-475F-9C54-604915392CDE}"/>
              </a:ext>
            </a:extLst>
          </p:cNvPr>
          <p:cNvSpPr/>
          <p:nvPr/>
        </p:nvSpPr>
        <p:spPr>
          <a:xfrm>
            <a:off x="7535863" y="588963"/>
            <a:ext cx="268287" cy="26035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Google Shape;956;p26">
            <a:extLst>
              <a:ext uri="{FF2B5EF4-FFF2-40B4-BE49-F238E27FC236}">
                <a16:creationId xmlns:a16="http://schemas.microsoft.com/office/drawing/2014/main" id="{B9C869B5-66F8-4F29-A1D3-1A2559451FE3}"/>
              </a:ext>
            </a:extLst>
          </p:cNvPr>
          <p:cNvSpPr/>
          <p:nvPr/>
        </p:nvSpPr>
        <p:spPr>
          <a:xfrm rot="10800000" flipH="1">
            <a:off x="-4763" y="5414963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Google Shape;957;p26">
            <a:extLst>
              <a:ext uri="{FF2B5EF4-FFF2-40B4-BE49-F238E27FC236}">
                <a16:creationId xmlns:a16="http://schemas.microsoft.com/office/drawing/2014/main" id="{C72DBA93-7DD6-4A88-876C-EC29A4283D54}"/>
              </a:ext>
            </a:extLst>
          </p:cNvPr>
          <p:cNvSpPr>
            <a:spLocks/>
          </p:cNvSpPr>
          <p:nvPr/>
        </p:nvSpPr>
        <p:spPr bwMode="auto">
          <a:xfrm flipH="1">
            <a:off x="384175" y="5086350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2" name="Google Shape;958;p26">
            <a:extLst>
              <a:ext uri="{FF2B5EF4-FFF2-40B4-BE49-F238E27FC236}">
                <a16:creationId xmlns:a16="http://schemas.microsoft.com/office/drawing/2014/main" id="{35986C18-177A-4BC2-81B0-E223782EB13F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3" name="Google Shape;959;p26">
            <a:extLst>
              <a:ext uri="{FF2B5EF4-FFF2-40B4-BE49-F238E27FC236}">
                <a16:creationId xmlns:a16="http://schemas.microsoft.com/office/drawing/2014/main" id="{66C15B2B-4CEA-4B8E-BE59-3E69207F79EE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3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4" name="Google Shape;960;p26">
            <a:extLst>
              <a:ext uri="{FF2B5EF4-FFF2-40B4-BE49-F238E27FC236}">
                <a16:creationId xmlns:a16="http://schemas.microsoft.com/office/drawing/2014/main" id="{212FF7A9-AA2B-48A8-8F24-2C70C561E4B0}"/>
              </a:ext>
            </a:extLst>
          </p:cNvPr>
          <p:cNvSpPr>
            <a:spLocks/>
          </p:cNvSpPr>
          <p:nvPr/>
        </p:nvSpPr>
        <p:spPr bwMode="auto">
          <a:xfrm flipH="1">
            <a:off x="384175" y="388938"/>
            <a:ext cx="249238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5" name="Google Shape;961;p26">
            <a:extLst>
              <a:ext uri="{FF2B5EF4-FFF2-40B4-BE49-F238E27FC236}">
                <a16:creationId xmlns:a16="http://schemas.microsoft.com/office/drawing/2014/main" id="{E35A4CF3-3A75-4DD3-BB70-ED35B89BA366}"/>
              </a:ext>
            </a:extLst>
          </p:cNvPr>
          <p:cNvSpPr>
            <a:spLocks/>
          </p:cNvSpPr>
          <p:nvPr/>
        </p:nvSpPr>
        <p:spPr bwMode="auto">
          <a:xfrm flipH="1">
            <a:off x="8772525" y="6132513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D1F9-FB41-46DD-9810-2078DA094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176227"/>
      </p:ext>
    </p:extLst>
  </p:cSld>
  <p:clrMapOvr>
    <a:masterClrMapping/>
  </p:clrMapOvr>
  <p:transition>
    <p:comb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63;p27">
            <a:extLst>
              <a:ext uri="{FF2B5EF4-FFF2-40B4-BE49-F238E27FC236}">
                <a16:creationId xmlns:a16="http://schemas.microsoft.com/office/drawing/2014/main" id="{D3F7C2A6-CF32-43A3-9F6D-56B56AC8E974}"/>
              </a:ext>
            </a:extLst>
          </p:cNvPr>
          <p:cNvGrpSpPr>
            <a:grpSpLocks/>
          </p:cNvGrpSpPr>
          <p:nvPr/>
        </p:nvGrpSpPr>
        <p:grpSpPr bwMode="auto">
          <a:xfrm>
            <a:off x="7842250" y="719138"/>
            <a:ext cx="860425" cy="1174750"/>
            <a:chOff x="918850" y="1629150"/>
            <a:chExt cx="442250" cy="453124"/>
          </a:xfrm>
        </p:grpSpPr>
        <p:sp>
          <p:nvSpPr>
            <p:cNvPr id="3" name="Google Shape;964;p27">
              <a:extLst>
                <a:ext uri="{FF2B5EF4-FFF2-40B4-BE49-F238E27FC236}">
                  <a16:creationId xmlns:a16="http://schemas.microsoft.com/office/drawing/2014/main" id="{3DDE364F-A482-4A6B-84D6-1D2C58DA7A36}"/>
                </a:ext>
              </a:extLst>
            </p:cNvPr>
            <p:cNvSpPr/>
            <p:nvPr/>
          </p:nvSpPr>
          <p:spPr>
            <a:xfrm>
              <a:off x="1015949" y="1741819"/>
              <a:ext cx="267635" cy="245544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Google Shape;965;p27">
              <a:extLst>
                <a:ext uri="{FF2B5EF4-FFF2-40B4-BE49-F238E27FC236}">
                  <a16:creationId xmlns:a16="http://schemas.microsoft.com/office/drawing/2014/main" id="{5199B0E0-E7C9-491B-BA11-C89EF54F3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966;p27">
              <a:extLst>
                <a:ext uri="{FF2B5EF4-FFF2-40B4-BE49-F238E27FC236}">
                  <a16:creationId xmlns:a16="http://schemas.microsoft.com/office/drawing/2014/main" id="{1F840253-443B-4186-BB70-DCEABC3E3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967;p27">
              <a:extLst>
                <a:ext uri="{FF2B5EF4-FFF2-40B4-BE49-F238E27FC236}">
                  <a16:creationId xmlns:a16="http://schemas.microsoft.com/office/drawing/2014/main" id="{C2C700F8-C192-4F18-9A14-727CE3021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968;p27">
              <a:extLst>
                <a:ext uri="{FF2B5EF4-FFF2-40B4-BE49-F238E27FC236}">
                  <a16:creationId xmlns:a16="http://schemas.microsoft.com/office/drawing/2014/main" id="{6A747A49-E111-4A88-AC46-AE3562887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969;p27">
              <a:extLst>
                <a:ext uri="{FF2B5EF4-FFF2-40B4-BE49-F238E27FC236}">
                  <a16:creationId xmlns:a16="http://schemas.microsoft.com/office/drawing/2014/main" id="{45A55766-52A3-4ADE-886D-807A59193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970;p27">
              <a:extLst>
                <a:ext uri="{FF2B5EF4-FFF2-40B4-BE49-F238E27FC236}">
                  <a16:creationId xmlns:a16="http://schemas.microsoft.com/office/drawing/2014/main" id="{77FB893C-4F92-4181-8005-5C5A19F2C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971;p27">
              <a:extLst>
                <a:ext uri="{FF2B5EF4-FFF2-40B4-BE49-F238E27FC236}">
                  <a16:creationId xmlns:a16="http://schemas.microsoft.com/office/drawing/2014/main" id="{8D6FFC2C-2515-4A37-9053-4D9DFA8FC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72;p27">
              <a:extLst>
                <a:ext uri="{FF2B5EF4-FFF2-40B4-BE49-F238E27FC236}">
                  <a16:creationId xmlns:a16="http://schemas.microsoft.com/office/drawing/2014/main" id="{E25F3859-F686-43B2-9ED8-E8EC4EEE5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973;p27">
              <a:extLst>
                <a:ext uri="{FF2B5EF4-FFF2-40B4-BE49-F238E27FC236}">
                  <a16:creationId xmlns:a16="http://schemas.microsoft.com/office/drawing/2014/main" id="{A6012540-B94C-45D2-925A-22F536318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974;p27">
              <a:extLst>
                <a:ext uri="{FF2B5EF4-FFF2-40B4-BE49-F238E27FC236}">
                  <a16:creationId xmlns:a16="http://schemas.microsoft.com/office/drawing/2014/main" id="{76F68251-5E88-4911-A776-345CBE70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975;p27">
              <a:extLst>
                <a:ext uri="{FF2B5EF4-FFF2-40B4-BE49-F238E27FC236}">
                  <a16:creationId xmlns:a16="http://schemas.microsoft.com/office/drawing/2014/main" id="{46100968-A0E7-4059-BC21-090EBCCD4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" name="Google Shape;976;p27">
            <a:extLst>
              <a:ext uri="{FF2B5EF4-FFF2-40B4-BE49-F238E27FC236}">
                <a16:creationId xmlns:a16="http://schemas.microsoft.com/office/drawing/2014/main" id="{83DCEF0D-605E-4B05-B306-3F4A5EA19131}"/>
              </a:ext>
            </a:extLst>
          </p:cNvPr>
          <p:cNvSpPr>
            <a:spLocks/>
          </p:cNvSpPr>
          <p:nvPr/>
        </p:nvSpPr>
        <p:spPr bwMode="auto">
          <a:xfrm>
            <a:off x="8194675" y="306388"/>
            <a:ext cx="160338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6" name="Google Shape;977;p27">
            <a:extLst>
              <a:ext uri="{FF2B5EF4-FFF2-40B4-BE49-F238E27FC236}">
                <a16:creationId xmlns:a16="http://schemas.microsoft.com/office/drawing/2014/main" id="{12D443CB-114D-4516-B824-A095A8DEA1E9}"/>
              </a:ext>
            </a:extLst>
          </p:cNvPr>
          <p:cNvSpPr>
            <a:spLocks/>
          </p:cNvSpPr>
          <p:nvPr/>
        </p:nvSpPr>
        <p:spPr bwMode="auto">
          <a:xfrm rot="2209237">
            <a:off x="8772525" y="762000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7" name="Google Shape;978;p27">
            <a:extLst>
              <a:ext uri="{FF2B5EF4-FFF2-40B4-BE49-F238E27FC236}">
                <a16:creationId xmlns:a16="http://schemas.microsoft.com/office/drawing/2014/main" id="{C9937B24-0F52-482C-8118-30204D561E6F}"/>
              </a:ext>
            </a:extLst>
          </p:cNvPr>
          <p:cNvSpPr>
            <a:spLocks/>
          </p:cNvSpPr>
          <p:nvPr/>
        </p:nvSpPr>
        <p:spPr bwMode="auto">
          <a:xfrm rot="2209237">
            <a:off x="7500938" y="1400175"/>
            <a:ext cx="160337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979;p27">
            <a:extLst>
              <a:ext uri="{FF2B5EF4-FFF2-40B4-BE49-F238E27FC236}">
                <a16:creationId xmlns:a16="http://schemas.microsoft.com/office/drawing/2014/main" id="{6BDAAFF1-B9C9-4CFC-A341-3A39AA3C75EC}"/>
              </a:ext>
            </a:extLst>
          </p:cNvPr>
          <p:cNvSpPr/>
          <p:nvPr/>
        </p:nvSpPr>
        <p:spPr>
          <a:xfrm>
            <a:off x="7535863" y="588963"/>
            <a:ext cx="268287" cy="26035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Google Shape;980;p27">
            <a:extLst>
              <a:ext uri="{FF2B5EF4-FFF2-40B4-BE49-F238E27FC236}">
                <a16:creationId xmlns:a16="http://schemas.microsoft.com/office/drawing/2014/main" id="{7315A0CC-B3C1-4BC3-937D-061ABACE32BD}"/>
              </a:ext>
            </a:extLst>
          </p:cNvPr>
          <p:cNvSpPr/>
          <p:nvPr/>
        </p:nvSpPr>
        <p:spPr>
          <a:xfrm rot="10800000" flipH="1">
            <a:off x="-4763" y="5414963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Google Shape;981;p27">
            <a:extLst>
              <a:ext uri="{FF2B5EF4-FFF2-40B4-BE49-F238E27FC236}">
                <a16:creationId xmlns:a16="http://schemas.microsoft.com/office/drawing/2014/main" id="{1A2A0879-549C-48EB-859F-308528D04779}"/>
              </a:ext>
            </a:extLst>
          </p:cNvPr>
          <p:cNvSpPr>
            <a:spLocks/>
          </p:cNvSpPr>
          <p:nvPr/>
        </p:nvSpPr>
        <p:spPr bwMode="auto">
          <a:xfrm flipH="1">
            <a:off x="384175" y="5086350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1" name="Google Shape;982;p27">
            <a:extLst>
              <a:ext uri="{FF2B5EF4-FFF2-40B4-BE49-F238E27FC236}">
                <a16:creationId xmlns:a16="http://schemas.microsoft.com/office/drawing/2014/main" id="{0416932D-3304-4989-9B72-BA586D5DB60F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2" name="Google Shape;983;p27">
            <a:extLst>
              <a:ext uri="{FF2B5EF4-FFF2-40B4-BE49-F238E27FC236}">
                <a16:creationId xmlns:a16="http://schemas.microsoft.com/office/drawing/2014/main" id="{A84C421F-CB94-4728-AAC2-6445298D0D3E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3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3" name="Google Shape;984;p27">
            <a:extLst>
              <a:ext uri="{FF2B5EF4-FFF2-40B4-BE49-F238E27FC236}">
                <a16:creationId xmlns:a16="http://schemas.microsoft.com/office/drawing/2014/main" id="{7A752CCA-7D93-41B9-B4CE-B6A4BE86E818}"/>
              </a:ext>
            </a:extLst>
          </p:cNvPr>
          <p:cNvSpPr>
            <a:spLocks/>
          </p:cNvSpPr>
          <p:nvPr/>
        </p:nvSpPr>
        <p:spPr bwMode="auto">
          <a:xfrm flipH="1">
            <a:off x="384175" y="388938"/>
            <a:ext cx="249238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4" name="Google Shape;985;p27">
            <a:extLst>
              <a:ext uri="{FF2B5EF4-FFF2-40B4-BE49-F238E27FC236}">
                <a16:creationId xmlns:a16="http://schemas.microsoft.com/office/drawing/2014/main" id="{1839EE7D-2E1C-4D9C-8ED0-2CD794FB2D24}"/>
              </a:ext>
            </a:extLst>
          </p:cNvPr>
          <p:cNvSpPr>
            <a:spLocks/>
          </p:cNvSpPr>
          <p:nvPr/>
        </p:nvSpPr>
        <p:spPr bwMode="auto">
          <a:xfrm flipH="1">
            <a:off x="8772525" y="6132513"/>
            <a:ext cx="161925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4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28">
            <a:extLst>
              <a:ext uri="{FF2B5EF4-FFF2-40B4-BE49-F238E27FC236}">
                <a16:creationId xmlns:a16="http://schemas.microsoft.com/office/drawing/2014/main" id="{9340E248-C926-4845-A235-7F1BFB97EBAA}"/>
              </a:ext>
            </a:extLst>
          </p:cNvPr>
          <p:cNvSpPr/>
          <p:nvPr/>
        </p:nvSpPr>
        <p:spPr>
          <a:xfrm>
            <a:off x="8448675" y="1606550"/>
            <a:ext cx="395288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Google Shape;988;p28">
            <a:extLst>
              <a:ext uri="{FF2B5EF4-FFF2-40B4-BE49-F238E27FC236}">
                <a16:creationId xmlns:a16="http://schemas.microsoft.com/office/drawing/2014/main" id="{BCFAA1F0-8751-4DF6-945A-7896A71CD3B6}"/>
              </a:ext>
            </a:extLst>
          </p:cNvPr>
          <p:cNvSpPr/>
          <p:nvPr/>
        </p:nvSpPr>
        <p:spPr>
          <a:xfrm>
            <a:off x="2530475" y="725488"/>
            <a:ext cx="249238" cy="32385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Google Shape;989;p28">
            <a:extLst>
              <a:ext uri="{FF2B5EF4-FFF2-40B4-BE49-F238E27FC236}">
                <a16:creationId xmlns:a16="http://schemas.microsoft.com/office/drawing/2014/main" id="{E8E76019-8590-46C2-8B4A-FEA7237C66CE}"/>
              </a:ext>
            </a:extLst>
          </p:cNvPr>
          <p:cNvSpPr/>
          <p:nvPr/>
        </p:nvSpPr>
        <p:spPr>
          <a:xfrm>
            <a:off x="225425" y="309563"/>
            <a:ext cx="393700" cy="457200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Google Shape;990;p28">
            <a:extLst>
              <a:ext uri="{FF2B5EF4-FFF2-40B4-BE49-F238E27FC236}">
                <a16:creationId xmlns:a16="http://schemas.microsoft.com/office/drawing/2014/main" id="{2DF601C5-769C-43ED-9D6F-F83B5454055F}"/>
              </a:ext>
            </a:extLst>
          </p:cNvPr>
          <p:cNvSpPr/>
          <p:nvPr/>
        </p:nvSpPr>
        <p:spPr>
          <a:xfrm>
            <a:off x="0" y="1893888"/>
            <a:ext cx="477838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991;p28">
            <a:extLst>
              <a:ext uri="{FF2B5EF4-FFF2-40B4-BE49-F238E27FC236}">
                <a16:creationId xmlns:a16="http://schemas.microsoft.com/office/drawing/2014/main" id="{6A16D317-24D8-4EDC-8D60-90D5EA48EA62}"/>
              </a:ext>
            </a:extLst>
          </p:cNvPr>
          <p:cNvSpPr/>
          <p:nvPr/>
        </p:nvSpPr>
        <p:spPr>
          <a:xfrm rot="10800000">
            <a:off x="5688013" y="0"/>
            <a:ext cx="1509712" cy="64928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7" name="Google Shape;992;p28">
            <a:extLst>
              <a:ext uri="{FF2B5EF4-FFF2-40B4-BE49-F238E27FC236}">
                <a16:creationId xmlns:a16="http://schemas.microsoft.com/office/drawing/2014/main" id="{58DD24DA-4014-4721-AD2C-9B06A6218BBA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5424488"/>
            <a:ext cx="582613" cy="1244600"/>
            <a:chOff x="304350" y="3911000"/>
            <a:chExt cx="581394" cy="933655"/>
          </a:xfrm>
        </p:grpSpPr>
        <p:sp>
          <p:nvSpPr>
            <p:cNvPr id="8" name="Google Shape;993;p28">
              <a:extLst>
                <a:ext uri="{FF2B5EF4-FFF2-40B4-BE49-F238E27FC236}">
                  <a16:creationId xmlns:a16="http://schemas.microsoft.com/office/drawing/2014/main" id="{4A2DACF6-91E4-487A-B17A-95A494AEE631}"/>
                </a:ext>
              </a:extLst>
            </p:cNvPr>
            <p:cNvSpPr/>
            <p:nvPr/>
          </p:nvSpPr>
          <p:spPr>
            <a:xfrm>
              <a:off x="317023" y="4003889"/>
              <a:ext cx="91882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994;p28">
              <a:extLst>
                <a:ext uri="{FF2B5EF4-FFF2-40B4-BE49-F238E27FC236}">
                  <a16:creationId xmlns:a16="http://schemas.microsoft.com/office/drawing/2014/main" id="{E0EBE381-9D98-41D6-8BBA-04F54AE04F90}"/>
                </a:ext>
              </a:extLst>
            </p:cNvPr>
            <p:cNvSpPr/>
            <p:nvPr/>
          </p:nvSpPr>
          <p:spPr>
            <a:xfrm>
              <a:off x="440589" y="4041998"/>
              <a:ext cx="96635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Google Shape;995;p28">
              <a:extLst>
                <a:ext uri="{FF2B5EF4-FFF2-40B4-BE49-F238E27FC236}">
                  <a16:creationId xmlns:a16="http://schemas.microsoft.com/office/drawing/2014/main" id="{1EB96FE1-1863-4D3A-A29C-64D5EA6E4E79}"/>
                </a:ext>
              </a:extLst>
            </p:cNvPr>
            <p:cNvSpPr/>
            <p:nvPr/>
          </p:nvSpPr>
          <p:spPr>
            <a:xfrm>
              <a:off x="304350" y="4190858"/>
              <a:ext cx="144161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Google Shape;996;p28">
              <a:extLst>
                <a:ext uri="{FF2B5EF4-FFF2-40B4-BE49-F238E27FC236}">
                  <a16:creationId xmlns:a16="http://schemas.microsoft.com/office/drawing/2014/main" id="{95425F3A-83A9-4BDE-9B14-1D23C55C7E8F}"/>
                </a:ext>
              </a:extLst>
            </p:cNvPr>
            <p:cNvSpPr/>
            <p:nvPr/>
          </p:nvSpPr>
          <p:spPr>
            <a:xfrm>
              <a:off x="507125" y="4205149"/>
              <a:ext cx="112477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997;p28">
              <a:extLst>
                <a:ext uri="{FF2B5EF4-FFF2-40B4-BE49-F238E27FC236}">
                  <a16:creationId xmlns:a16="http://schemas.microsoft.com/office/drawing/2014/main" id="{8C73A621-DC84-4526-AEFE-AB321D3953C3}"/>
                </a:ext>
              </a:extLst>
            </p:cNvPr>
            <p:cNvSpPr/>
            <p:nvPr/>
          </p:nvSpPr>
          <p:spPr>
            <a:xfrm>
              <a:off x="317023" y="4392118"/>
              <a:ext cx="234458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Google Shape;998;p28">
              <a:extLst>
                <a:ext uri="{FF2B5EF4-FFF2-40B4-BE49-F238E27FC236}">
                  <a16:creationId xmlns:a16="http://schemas.microsoft.com/office/drawing/2014/main" id="{2B3AD668-BA3E-4CCC-9583-1824EB8A43CB}"/>
                </a:ext>
              </a:extLst>
            </p:cNvPr>
            <p:cNvSpPr/>
            <p:nvPr/>
          </p:nvSpPr>
          <p:spPr>
            <a:xfrm>
              <a:off x="608512" y="4336146"/>
              <a:ext cx="115646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999;p28">
              <a:extLst>
                <a:ext uri="{FF2B5EF4-FFF2-40B4-BE49-F238E27FC236}">
                  <a16:creationId xmlns:a16="http://schemas.microsoft.com/office/drawing/2014/main" id="{D63809F8-BB1D-47ED-AEC7-797B5FA9ED04}"/>
                </a:ext>
              </a:extLst>
            </p:cNvPr>
            <p:cNvSpPr/>
            <p:nvPr/>
          </p:nvSpPr>
          <p:spPr>
            <a:xfrm>
              <a:off x="351875" y="4538597"/>
              <a:ext cx="297826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Google Shape;1000;p28">
              <a:extLst>
                <a:ext uri="{FF2B5EF4-FFF2-40B4-BE49-F238E27FC236}">
                  <a16:creationId xmlns:a16="http://schemas.microsoft.com/office/drawing/2014/main" id="{8682F8F4-CD6C-4629-83BA-8F49D00CDC51}"/>
                </a:ext>
              </a:extLst>
            </p:cNvPr>
            <p:cNvSpPr/>
            <p:nvPr/>
          </p:nvSpPr>
          <p:spPr>
            <a:xfrm>
              <a:off x="733663" y="4511207"/>
              <a:ext cx="128318" cy="194114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Google Shape;1001;p28">
              <a:extLst>
                <a:ext uri="{FF2B5EF4-FFF2-40B4-BE49-F238E27FC236}">
                  <a16:creationId xmlns:a16="http://schemas.microsoft.com/office/drawing/2014/main" id="{E5D4DEB3-80D0-468D-9531-DAD29D738BA4}"/>
                </a:ext>
              </a:extLst>
            </p:cNvPr>
            <p:cNvSpPr/>
            <p:nvPr/>
          </p:nvSpPr>
          <p:spPr>
            <a:xfrm>
              <a:off x="435837" y="4691030"/>
              <a:ext cx="329509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Google Shape;1002;p28">
              <a:extLst>
                <a:ext uri="{FF2B5EF4-FFF2-40B4-BE49-F238E27FC236}">
                  <a16:creationId xmlns:a16="http://schemas.microsoft.com/office/drawing/2014/main" id="{DCBC5AC3-5F68-4C3F-91C6-80815E739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8" name="Google Shape;1003;p28">
            <a:extLst>
              <a:ext uri="{FF2B5EF4-FFF2-40B4-BE49-F238E27FC236}">
                <a16:creationId xmlns:a16="http://schemas.microsoft.com/office/drawing/2014/main" id="{9B772756-7A0B-4503-920F-6143FC5EF27F}"/>
              </a:ext>
            </a:extLst>
          </p:cNvPr>
          <p:cNvGrpSpPr>
            <a:grpSpLocks/>
          </p:cNvGrpSpPr>
          <p:nvPr/>
        </p:nvGrpSpPr>
        <p:grpSpPr bwMode="auto">
          <a:xfrm>
            <a:off x="8424863" y="6132513"/>
            <a:ext cx="442912" cy="604837"/>
            <a:chOff x="918850" y="1629150"/>
            <a:chExt cx="442250" cy="453124"/>
          </a:xfrm>
        </p:grpSpPr>
        <p:sp>
          <p:nvSpPr>
            <p:cNvPr id="19" name="Google Shape;1004;p28">
              <a:extLst>
                <a:ext uri="{FF2B5EF4-FFF2-40B4-BE49-F238E27FC236}">
                  <a16:creationId xmlns:a16="http://schemas.microsoft.com/office/drawing/2014/main" id="{39769E23-EAFD-4A88-BE4D-4AC89E874525}"/>
                </a:ext>
              </a:extLst>
            </p:cNvPr>
            <p:cNvSpPr/>
            <p:nvPr/>
          </p:nvSpPr>
          <p:spPr>
            <a:xfrm>
              <a:off x="1015542" y="1742133"/>
              <a:ext cx="267887" cy="244996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Google Shape;1005;p28">
              <a:extLst>
                <a:ext uri="{FF2B5EF4-FFF2-40B4-BE49-F238E27FC236}">
                  <a16:creationId xmlns:a16="http://schemas.microsoft.com/office/drawing/2014/main" id="{1AB9DE41-0274-49A2-B9C4-7ED00214F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680" y="1729347"/>
              <a:ext cx="282406" cy="275153"/>
            </a:xfrm>
            <a:custGeom>
              <a:avLst/>
              <a:gdLst>
                <a:gd name="T0" fmla="*/ 2147483646 w 8839"/>
                <a:gd name="T1" fmla="*/ 2147483646 h 8612"/>
                <a:gd name="T2" fmla="*/ 2147483646 w 8839"/>
                <a:gd name="T3" fmla="*/ 2147483646 h 8612"/>
                <a:gd name="T4" fmla="*/ 2147483646 w 8839"/>
                <a:gd name="T5" fmla="*/ 2147483646 h 8612"/>
                <a:gd name="T6" fmla="*/ 2147483646 w 8839"/>
                <a:gd name="T7" fmla="*/ 2147483646 h 8612"/>
                <a:gd name="T8" fmla="*/ 2147483646 w 8839"/>
                <a:gd name="T9" fmla="*/ 2147483646 h 8612"/>
                <a:gd name="T10" fmla="*/ 2147483646 w 8839"/>
                <a:gd name="T11" fmla="*/ 2147483646 h 8612"/>
                <a:gd name="T12" fmla="*/ 2147483646 w 8839"/>
                <a:gd name="T13" fmla="*/ 2147483646 h 8612"/>
                <a:gd name="T14" fmla="*/ 2147483646 w 8839"/>
                <a:gd name="T15" fmla="*/ 2147483646 h 8612"/>
                <a:gd name="T16" fmla="*/ 2147483646 w 8839"/>
                <a:gd name="T17" fmla="*/ 2147483646 h 8612"/>
                <a:gd name="T18" fmla="*/ 2147483646 w 8839"/>
                <a:gd name="T19" fmla="*/ 2147483646 h 8612"/>
                <a:gd name="T20" fmla="*/ 2147483646 w 8839"/>
                <a:gd name="T21" fmla="*/ 2147483646 h 8612"/>
                <a:gd name="T22" fmla="*/ 2147483646 w 8839"/>
                <a:gd name="T23" fmla="*/ 2147483646 h 8612"/>
                <a:gd name="T24" fmla="*/ 2147483646 w 8839"/>
                <a:gd name="T25" fmla="*/ 2147483646 h 8612"/>
                <a:gd name="T26" fmla="*/ 2147483646 w 8839"/>
                <a:gd name="T27" fmla="*/ 2147483646 h 8612"/>
                <a:gd name="T28" fmla="*/ 2147483646 w 8839"/>
                <a:gd name="T29" fmla="*/ 2147483646 h 8612"/>
                <a:gd name="T30" fmla="*/ 2147483646 w 8839"/>
                <a:gd name="T31" fmla="*/ 2147483646 h 8612"/>
                <a:gd name="T32" fmla="*/ 2147483646 w 8839"/>
                <a:gd name="T33" fmla="*/ 2147483646 h 8612"/>
                <a:gd name="T34" fmla="*/ 2147483646 w 8839"/>
                <a:gd name="T35" fmla="*/ 2147483646 h 8612"/>
                <a:gd name="T36" fmla="*/ 2147483646 w 8839"/>
                <a:gd name="T37" fmla="*/ 2147483646 h 8612"/>
                <a:gd name="T38" fmla="*/ 2147483646 w 8839"/>
                <a:gd name="T39" fmla="*/ 2147483646 h 8612"/>
                <a:gd name="T40" fmla="*/ 2147483646 w 8839"/>
                <a:gd name="T41" fmla="*/ 2147483646 h 8612"/>
                <a:gd name="T42" fmla="*/ 2147483646 w 8839"/>
                <a:gd name="T43" fmla="*/ 2147483646 h 8612"/>
                <a:gd name="T44" fmla="*/ 2147483646 w 8839"/>
                <a:gd name="T45" fmla="*/ 2147483646 h 8612"/>
                <a:gd name="T46" fmla="*/ 2147483646 w 8839"/>
                <a:gd name="T47" fmla="*/ 2147483646 h 8612"/>
                <a:gd name="T48" fmla="*/ 2147483646 w 8839"/>
                <a:gd name="T49" fmla="*/ 2147483646 h 8612"/>
                <a:gd name="T50" fmla="*/ 2147483646 w 8839"/>
                <a:gd name="T51" fmla="*/ 2147483646 h 8612"/>
                <a:gd name="T52" fmla="*/ 2147483646 w 8839"/>
                <a:gd name="T53" fmla="*/ 2147483646 h 8612"/>
                <a:gd name="T54" fmla="*/ 2147483646 w 8839"/>
                <a:gd name="T55" fmla="*/ 2147483646 h 8612"/>
                <a:gd name="T56" fmla="*/ 2147483646 w 8839"/>
                <a:gd name="T57" fmla="*/ 2147483646 h 8612"/>
                <a:gd name="T58" fmla="*/ 2147483646 w 8839"/>
                <a:gd name="T59" fmla="*/ 2147483646 h 8612"/>
                <a:gd name="T60" fmla="*/ 2147483646 w 8839"/>
                <a:gd name="T61" fmla="*/ 2147483646 h 8612"/>
                <a:gd name="T62" fmla="*/ 2147483646 w 8839"/>
                <a:gd name="T63" fmla="*/ 2147483646 h 8612"/>
                <a:gd name="T64" fmla="*/ 2147483646 w 8839"/>
                <a:gd name="T65" fmla="*/ 2147483646 h 8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06;p28">
              <a:extLst>
                <a:ext uri="{FF2B5EF4-FFF2-40B4-BE49-F238E27FC236}">
                  <a16:creationId xmlns:a16="http://schemas.microsoft.com/office/drawing/2014/main" id="{080B093A-D8A2-4211-AFCA-C3F443D57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678" y="1629150"/>
              <a:ext cx="11694" cy="53037"/>
            </a:xfrm>
            <a:custGeom>
              <a:avLst/>
              <a:gdLst>
                <a:gd name="T0" fmla="*/ 2147483646 w 366"/>
                <a:gd name="T1" fmla="*/ 0 h 1660"/>
                <a:gd name="T2" fmla="*/ 2147483646 w 366"/>
                <a:gd name="T3" fmla="*/ 2147483646 h 1660"/>
                <a:gd name="T4" fmla="*/ 2147483646 w 366"/>
                <a:gd name="T5" fmla="*/ 2147483646 h 1660"/>
                <a:gd name="T6" fmla="*/ 2147483646 w 366"/>
                <a:gd name="T7" fmla="*/ 2147483646 h 1660"/>
                <a:gd name="T8" fmla="*/ 2147483646 w 366"/>
                <a:gd name="T9" fmla="*/ 2147483646 h 1660"/>
                <a:gd name="T10" fmla="*/ 2147483646 w 366"/>
                <a:gd name="T11" fmla="*/ 2147483646 h 1660"/>
                <a:gd name="T12" fmla="*/ 2147483646 w 366"/>
                <a:gd name="T13" fmla="*/ 0 h 16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007;p28">
              <a:extLst>
                <a:ext uri="{FF2B5EF4-FFF2-40B4-BE49-F238E27FC236}">
                  <a16:creationId xmlns:a16="http://schemas.microsoft.com/office/drawing/2014/main" id="{469C7236-1A80-47F2-8881-A0D95083D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317" y="1682188"/>
              <a:ext cx="31151" cy="46296"/>
            </a:xfrm>
            <a:custGeom>
              <a:avLst/>
              <a:gdLst>
                <a:gd name="T0" fmla="*/ 2147483646 w 975"/>
                <a:gd name="T1" fmla="*/ 0 h 1449"/>
                <a:gd name="T2" fmla="*/ 2147483646 w 975"/>
                <a:gd name="T3" fmla="*/ 2147483646 h 1449"/>
                <a:gd name="T4" fmla="*/ 2147483646 w 975"/>
                <a:gd name="T5" fmla="*/ 2147483646 h 1449"/>
                <a:gd name="T6" fmla="*/ 2147483646 w 975"/>
                <a:gd name="T7" fmla="*/ 2147483646 h 1449"/>
                <a:gd name="T8" fmla="*/ 2147483646 w 975"/>
                <a:gd name="T9" fmla="*/ 2147483646 h 1449"/>
                <a:gd name="T10" fmla="*/ 2147483646 w 975"/>
                <a:gd name="T11" fmla="*/ 2147483646 h 1449"/>
                <a:gd name="T12" fmla="*/ 2147483646 w 975"/>
                <a:gd name="T13" fmla="*/ 2147483646 h 1449"/>
                <a:gd name="T14" fmla="*/ 2147483646 w 975"/>
                <a:gd name="T15" fmla="*/ 0 h 1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008;p28">
              <a:extLst>
                <a:ext uri="{FF2B5EF4-FFF2-40B4-BE49-F238E27FC236}">
                  <a16:creationId xmlns:a16="http://schemas.microsoft.com/office/drawing/2014/main" id="{8DF37F97-197E-4391-9DD0-A6B2C1FD4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638" y="1782322"/>
              <a:ext cx="52462" cy="28084"/>
            </a:xfrm>
            <a:custGeom>
              <a:avLst/>
              <a:gdLst>
                <a:gd name="T0" fmla="*/ 2147483646 w 1642"/>
                <a:gd name="T1" fmla="*/ 0 h 879"/>
                <a:gd name="T2" fmla="*/ 2147483646 w 1642"/>
                <a:gd name="T3" fmla="*/ 2147483646 h 879"/>
                <a:gd name="T4" fmla="*/ 2147483646 w 1642"/>
                <a:gd name="T5" fmla="*/ 2147483646 h 879"/>
                <a:gd name="T6" fmla="*/ 0 w 1642"/>
                <a:gd name="T7" fmla="*/ 2147483646 h 879"/>
                <a:gd name="T8" fmla="*/ 2147483646 w 1642"/>
                <a:gd name="T9" fmla="*/ 2147483646 h 879"/>
                <a:gd name="T10" fmla="*/ 2147483646 w 1642"/>
                <a:gd name="T11" fmla="*/ 2147483646 h 879"/>
                <a:gd name="T12" fmla="*/ 2147483646 w 1642"/>
                <a:gd name="T13" fmla="*/ 2147483646 h 879"/>
                <a:gd name="T14" fmla="*/ 2147483646 w 1642"/>
                <a:gd name="T15" fmla="*/ 2147483646 h 879"/>
                <a:gd name="T16" fmla="*/ 2147483646 w 1642"/>
                <a:gd name="T17" fmla="*/ 2147483646 h 879"/>
                <a:gd name="T18" fmla="*/ 2147483646 w 1642"/>
                <a:gd name="T19" fmla="*/ 0 h 8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009;p28">
              <a:extLst>
                <a:ext uri="{FF2B5EF4-FFF2-40B4-BE49-F238E27FC236}">
                  <a16:creationId xmlns:a16="http://schemas.microsoft.com/office/drawing/2014/main" id="{750C3028-F2FD-4A35-B769-2D6209E3D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711" y="1901817"/>
              <a:ext cx="51056" cy="23004"/>
            </a:xfrm>
            <a:custGeom>
              <a:avLst/>
              <a:gdLst>
                <a:gd name="T0" fmla="*/ 2147483646 w 1598"/>
                <a:gd name="T1" fmla="*/ 2147483646 h 720"/>
                <a:gd name="T2" fmla="*/ 2147483646 w 1598"/>
                <a:gd name="T3" fmla="*/ 2147483646 h 720"/>
                <a:gd name="T4" fmla="*/ 2147483646 w 1598"/>
                <a:gd name="T5" fmla="*/ 2147483646 h 720"/>
                <a:gd name="T6" fmla="*/ 2147483646 w 1598"/>
                <a:gd name="T7" fmla="*/ 2147483646 h 720"/>
                <a:gd name="T8" fmla="*/ 2147483646 w 1598"/>
                <a:gd name="T9" fmla="*/ 2147483646 h 720"/>
                <a:gd name="T10" fmla="*/ 2147483646 w 1598"/>
                <a:gd name="T11" fmla="*/ 2147483646 h 720"/>
                <a:gd name="T12" fmla="*/ 2147483646 w 1598"/>
                <a:gd name="T13" fmla="*/ 2147483646 h 720"/>
                <a:gd name="T14" fmla="*/ 2147483646 w 1598"/>
                <a:gd name="T15" fmla="*/ 2147483646 h 720"/>
                <a:gd name="T16" fmla="*/ 2147483646 w 1598"/>
                <a:gd name="T17" fmla="*/ 2147483646 h 720"/>
                <a:gd name="T18" fmla="*/ 2147483646 w 1598"/>
                <a:gd name="T19" fmla="*/ 2147483646 h 720"/>
                <a:gd name="T20" fmla="*/ 2147483646 w 1598"/>
                <a:gd name="T21" fmla="*/ 2147483646 h 720"/>
                <a:gd name="T22" fmla="*/ 2147483646 w 1598"/>
                <a:gd name="T23" fmla="*/ 2147483646 h 7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010;p28">
              <a:extLst>
                <a:ext uri="{FF2B5EF4-FFF2-40B4-BE49-F238E27FC236}">
                  <a16:creationId xmlns:a16="http://schemas.microsoft.com/office/drawing/2014/main" id="{CF53DB05-C95B-47B4-8045-7DA8D7273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444" y="2023454"/>
              <a:ext cx="40321" cy="45401"/>
            </a:xfrm>
            <a:custGeom>
              <a:avLst/>
              <a:gdLst>
                <a:gd name="T0" fmla="*/ 2147483646 w 1262"/>
                <a:gd name="T1" fmla="*/ 0 h 1421"/>
                <a:gd name="T2" fmla="*/ 2147483646 w 1262"/>
                <a:gd name="T3" fmla="*/ 2147483646 h 1421"/>
                <a:gd name="T4" fmla="*/ 2147483646 w 1262"/>
                <a:gd name="T5" fmla="*/ 2147483646 h 1421"/>
                <a:gd name="T6" fmla="*/ 2147483646 w 1262"/>
                <a:gd name="T7" fmla="*/ 2147483646 h 1421"/>
                <a:gd name="T8" fmla="*/ 2147483646 w 1262"/>
                <a:gd name="T9" fmla="*/ 2147483646 h 1421"/>
                <a:gd name="T10" fmla="*/ 2147483646 w 1262"/>
                <a:gd name="T11" fmla="*/ 2147483646 h 1421"/>
                <a:gd name="T12" fmla="*/ 2147483646 w 1262"/>
                <a:gd name="T13" fmla="*/ 2147483646 h 1421"/>
                <a:gd name="T14" fmla="*/ 2147483646 w 1262"/>
                <a:gd name="T15" fmla="*/ 2147483646 h 1421"/>
                <a:gd name="T16" fmla="*/ 2147483646 w 1262"/>
                <a:gd name="T17" fmla="*/ 0 h 1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011;p28">
              <a:extLst>
                <a:ext uri="{FF2B5EF4-FFF2-40B4-BE49-F238E27FC236}">
                  <a16:creationId xmlns:a16="http://schemas.microsoft.com/office/drawing/2014/main" id="{48B4258A-6542-48B9-979C-4CBAA1C1E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21" y="2034636"/>
              <a:ext cx="14282" cy="47637"/>
            </a:xfrm>
            <a:custGeom>
              <a:avLst/>
              <a:gdLst>
                <a:gd name="T0" fmla="*/ 2147483646 w 447"/>
                <a:gd name="T1" fmla="*/ 2147483646 h 1491"/>
                <a:gd name="T2" fmla="*/ 2147483646 w 447"/>
                <a:gd name="T3" fmla="*/ 2147483646 h 1491"/>
                <a:gd name="T4" fmla="*/ 2147483646 w 447"/>
                <a:gd name="T5" fmla="*/ 2147483646 h 1491"/>
                <a:gd name="T6" fmla="*/ 2147483646 w 447"/>
                <a:gd name="T7" fmla="*/ 2147483646 h 1491"/>
                <a:gd name="T8" fmla="*/ 2147483646 w 447"/>
                <a:gd name="T9" fmla="*/ 2147483646 h 1491"/>
                <a:gd name="T10" fmla="*/ 2147483646 w 447"/>
                <a:gd name="T11" fmla="*/ 2147483646 h 1491"/>
                <a:gd name="T12" fmla="*/ 2147483646 w 447"/>
                <a:gd name="T13" fmla="*/ 2147483646 h 1491"/>
                <a:gd name="T14" fmla="*/ 2147483646 w 447"/>
                <a:gd name="T15" fmla="*/ 2147483646 h 1491"/>
                <a:gd name="T16" fmla="*/ 2147483646 w 447"/>
                <a:gd name="T17" fmla="*/ 2147483646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012;p28">
              <a:extLst>
                <a:ext uri="{FF2B5EF4-FFF2-40B4-BE49-F238E27FC236}">
                  <a16:creationId xmlns:a16="http://schemas.microsoft.com/office/drawing/2014/main" id="{E8E9CA0E-A083-4166-96D8-B6424316C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96" y="2001408"/>
              <a:ext cx="62271" cy="34059"/>
            </a:xfrm>
            <a:custGeom>
              <a:avLst/>
              <a:gdLst>
                <a:gd name="T0" fmla="*/ 2147483646 w 1949"/>
                <a:gd name="T1" fmla="*/ 2147483646 h 1066"/>
                <a:gd name="T2" fmla="*/ 2147483646 w 1949"/>
                <a:gd name="T3" fmla="*/ 2147483646 h 1066"/>
                <a:gd name="T4" fmla="*/ 2147483646 w 1949"/>
                <a:gd name="T5" fmla="*/ 2147483646 h 1066"/>
                <a:gd name="T6" fmla="*/ 2147483646 w 1949"/>
                <a:gd name="T7" fmla="*/ 2147483646 h 1066"/>
                <a:gd name="T8" fmla="*/ 2147483646 w 1949"/>
                <a:gd name="T9" fmla="*/ 2147483646 h 1066"/>
                <a:gd name="T10" fmla="*/ 2147483646 w 1949"/>
                <a:gd name="T11" fmla="*/ 2147483646 h 1066"/>
                <a:gd name="T12" fmla="*/ 2147483646 w 1949"/>
                <a:gd name="T13" fmla="*/ 2147483646 h 1066"/>
                <a:gd name="T14" fmla="*/ 2147483646 w 1949"/>
                <a:gd name="T15" fmla="*/ 2147483646 h 10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013;p28">
              <a:extLst>
                <a:ext uri="{FF2B5EF4-FFF2-40B4-BE49-F238E27FC236}">
                  <a16:creationId xmlns:a16="http://schemas.microsoft.com/office/drawing/2014/main" id="{4D7B8EDD-B2AC-47F8-B40E-A212B5557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483" y="1883030"/>
              <a:ext cx="68724" cy="14026"/>
            </a:xfrm>
            <a:custGeom>
              <a:avLst/>
              <a:gdLst>
                <a:gd name="T0" fmla="*/ 2147483646 w 2151"/>
                <a:gd name="T1" fmla="*/ 2147483646 h 439"/>
                <a:gd name="T2" fmla="*/ 2147483646 w 2151"/>
                <a:gd name="T3" fmla="*/ 2147483646 h 439"/>
                <a:gd name="T4" fmla="*/ 2147483646 w 2151"/>
                <a:gd name="T5" fmla="*/ 2147483646 h 439"/>
                <a:gd name="T6" fmla="*/ 2147483646 w 2151"/>
                <a:gd name="T7" fmla="*/ 2147483646 h 439"/>
                <a:gd name="T8" fmla="*/ 2147483646 w 2151"/>
                <a:gd name="T9" fmla="*/ 2147483646 h 439"/>
                <a:gd name="T10" fmla="*/ 2147483646 w 2151"/>
                <a:gd name="T11" fmla="*/ 2147483646 h 439"/>
                <a:gd name="T12" fmla="*/ 2147483646 w 2151"/>
                <a:gd name="T13" fmla="*/ 2147483646 h 4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014;p28">
              <a:extLst>
                <a:ext uri="{FF2B5EF4-FFF2-40B4-BE49-F238E27FC236}">
                  <a16:creationId xmlns:a16="http://schemas.microsoft.com/office/drawing/2014/main" id="{50B1135E-6033-4D7E-8036-F897121D0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50" y="1768104"/>
              <a:ext cx="74507" cy="19170"/>
            </a:xfrm>
            <a:custGeom>
              <a:avLst/>
              <a:gdLst>
                <a:gd name="T0" fmla="*/ 2147483646 w 2332"/>
                <a:gd name="T1" fmla="*/ 2147483646 h 600"/>
                <a:gd name="T2" fmla="*/ 2147483646 w 2332"/>
                <a:gd name="T3" fmla="*/ 2147483646 h 600"/>
                <a:gd name="T4" fmla="*/ 2147483646 w 2332"/>
                <a:gd name="T5" fmla="*/ 2147483646 h 600"/>
                <a:gd name="T6" fmla="*/ 2147483646 w 2332"/>
                <a:gd name="T7" fmla="*/ 2147483646 h 600"/>
                <a:gd name="T8" fmla="*/ 2147483646 w 2332"/>
                <a:gd name="T9" fmla="*/ 2147483646 h 600"/>
                <a:gd name="T10" fmla="*/ 2147483646 w 2332"/>
                <a:gd name="T11" fmla="*/ 2147483646 h 600"/>
                <a:gd name="T12" fmla="*/ 2147483646 w 2332"/>
                <a:gd name="T13" fmla="*/ 2147483646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015;p28">
              <a:extLst>
                <a:ext uri="{FF2B5EF4-FFF2-40B4-BE49-F238E27FC236}">
                  <a16:creationId xmlns:a16="http://schemas.microsoft.com/office/drawing/2014/main" id="{805A4F29-F4A2-40B4-AE42-1A3E43167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05" y="1660877"/>
              <a:ext cx="34921" cy="38691"/>
            </a:xfrm>
            <a:custGeom>
              <a:avLst/>
              <a:gdLst>
                <a:gd name="T0" fmla="*/ 2147483646 w 1093"/>
                <a:gd name="T1" fmla="*/ 2147483646 h 1211"/>
                <a:gd name="T2" fmla="*/ 2147483646 w 1093"/>
                <a:gd name="T3" fmla="*/ 2147483646 h 1211"/>
                <a:gd name="T4" fmla="*/ 2147483646 w 1093"/>
                <a:gd name="T5" fmla="*/ 2147483646 h 1211"/>
                <a:gd name="T6" fmla="*/ 2147483646 w 1093"/>
                <a:gd name="T7" fmla="*/ 2147483646 h 1211"/>
                <a:gd name="T8" fmla="*/ 2147483646 w 1093"/>
                <a:gd name="T9" fmla="*/ 2147483646 h 1211"/>
                <a:gd name="T10" fmla="*/ 2147483646 w 1093"/>
                <a:gd name="T11" fmla="*/ 2147483646 h 1211"/>
                <a:gd name="T12" fmla="*/ 2147483646 w 1093"/>
                <a:gd name="T13" fmla="*/ 2147483646 h 1211"/>
                <a:gd name="T14" fmla="*/ 2147483646 w 1093"/>
                <a:gd name="T15" fmla="*/ 2147483646 h 1211"/>
                <a:gd name="T16" fmla="*/ 2147483646 w 1093"/>
                <a:gd name="T17" fmla="*/ 2147483646 h 1211"/>
                <a:gd name="T18" fmla="*/ 2147483646 w 1093"/>
                <a:gd name="T19" fmla="*/ 2147483646 h 1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1" name="Google Shape;1016;p28">
            <a:extLst>
              <a:ext uri="{FF2B5EF4-FFF2-40B4-BE49-F238E27FC236}">
                <a16:creationId xmlns:a16="http://schemas.microsoft.com/office/drawing/2014/main" id="{EEE7E5CE-AEB8-487C-A770-28F82F031D9C}"/>
              </a:ext>
            </a:extLst>
          </p:cNvPr>
          <p:cNvSpPr>
            <a:spLocks/>
          </p:cNvSpPr>
          <p:nvPr/>
        </p:nvSpPr>
        <p:spPr bwMode="auto">
          <a:xfrm rot="4884482">
            <a:off x="1431131" y="502444"/>
            <a:ext cx="411163" cy="434975"/>
          </a:xfrm>
          <a:custGeom>
            <a:avLst/>
            <a:gdLst>
              <a:gd name="T0" fmla="*/ 2147483646 w 12328"/>
              <a:gd name="T1" fmla="*/ 2147483646 h 17372"/>
              <a:gd name="T2" fmla="*/ 2147483646 w 12328"/>
              <a:gd name="T3" fmla="*/ 2147483646 h 17372"/>
              <a:gd name="T4" fmla="*/ 2147483646 w 12328"/>
              <a:gd name="T5" fmla="*/ 2147483646 h 17372"/>
              <a:gd name="T6" fmla="*/ 2147483646 w 12328"/>
              <a:gd name="T7" fmla="*/ 2147483646 h 17372"/>
              <a:gd name="T8" fmla="*/ 2147483646 w 12328"/>
              <a:gd name="T9" fmla="*/ 2147483646 h 17372"/>
              <a:gd name="T10" fmla="*/ 2147483646 w 12328"/>
              <a:gd name="T11" fmla="*/ 2147483646 h 17372"/>
              <a:gd name="T12" fmla="*/ 2147483646 w 12328"/>
              <a:gd name="T13" fmla="*/ 2147483646 h 17372"/>
              <a:gd name="T14" fmla="*/ 2147483646 w 12328"/>
              <a:gd name="T15" fmla="*/ 2147483646 h 17372"/>
              <a:gd name="T16" fmla="*/ 2147483646 w 12328"/>
              <a:gd name="T17" fmla="*/ 2147483646 h 17372"/>
              <a:gd name="T18" fmla="*/ 2147483646 w 12328"/>
              <a:gd name="T19" fmla="*/ 2147483646 h 17372"/>
              <a:gd name="T20" fmla="*/ 2147483646 w 12328"/>
              <a:gd name="T21" fmla="*/ 2147483646 h 17372"/>
              <a:gd name="T22" fmla="*/ 2147483646 w 12328"/>
              <a:gd name="T23" fmla="*/ 0 h 17372"/>
              <a:gd name="T24" fmla="*/ 2147483646 w 12328"/>
              <a:gd name="T25" fmla="*/ 2147483646 h 17372"/>
              <a:gd name="T26" fmla="*/ 2147483646 w 12328"/>
              <a:gd name="T27" fmla="*/ 2147483646 h 17372"/>
              <a:gd name="T28" fmla="*/ 2147483646 w 12328"/>
              <a:gd name="T29" fmla="*/ 2147483646 h 17372"/>
              <a:gd name="T30" fmla="*/ 2147483646 w 12328"/>
              <a:gd name="T31" fmla="*/ 2147483646 h 17372"/>
              <a:gd name="T32" fmla="*/ 2147483646 w 12328"/>
              <a:gd name="T33" fmla="*/ 2147483646 h 17372"/>
              <a:gd name="T34" fmla="*/ 2147483646 w 12328"/>
              <a:gd name="T35" fmla="*/ 2147483646 h 17372"/>
              <a:gd name="T36" fmla="*/ 2147483646 w 12328"/>
              <a:gd name="T37" fmla="*/ 2147483646 h 17372"/>
              <a:gd name="T38" fmla="*/ 2147483646 w 12328"/>
              <a:gd name="T39" fmla="*/ 2147483646 h 17372"/>
              <a:gd name="T40" fmla="*/ 2147483646 w 12328"/>
              <a:gd name="T41" fmla="*/ 2147483646 h 17372"/>
              <a:gd name="T42" fmla="*/ 2147483646 w 12328"/>
              <a:gd name="T43" fmla="*/ 2147483646 h 17372"/>
              <a:gd name="T44" fmla="*/ 2147483646 w 12328"/>
              <a:gd name="T45" fmla="*/ 2147483646 h 17372"/>
              <a:gd name="T46" fmla="*/ 2147483646 w 12328"/>
              <a:gd name="T47" fmla="*/ 2147483646 h 17372"/>
              <a:gd name="T48" fmla="*/ 2147483646 w 12328"/>
              <a:gd name="T49" fmla="*/ 2147483646 h 17372"/>
              <a:gd name="T50" fmla="*/ 2147483646 w 12328"/>
              <a:gd name="T51" fmla="*/ 2147483646 h 17372"/>
              <a:gd name="T52" fmla="*/ 2147483646 w 12328"/>
              <a:gd name="T53" fmla="*/ 2147483646 h 17372"/>
              <a:gd name="T54" fmla="*/ 2147483646 w 12328"/>
              <a:gd name="T55" fmla="*/ 2147483646 h 17372"/>
              <a:gd name="T56" fmla="*/ 2147483646 w 12328"/>
              <a:gd name="T57" fmla="*/ 2147483646 h 17372"/>
              <a:gd name="T58" fmla="*/ 2147483646 w 12328"/>
              <a:gd name="T59" fmla="*/ 2147483646 h 17372"/>
              <a:gd name="T60" fmla="*/ 2147483646 w 12328"/>
              <a:gd name="T61" fmla="*/ 2147483646 h 17372"/>
              <a:gd name="T62" fmla="*/ 2147483646 w 12328"/>
              <a:gd name="T63" fmla="*/ 2147483646 h 17372"/>
              <a:gd name="T64" fmla="*/ 2147483646 w 12328"/>
              <a:gd name="T65" fmla="*/ 0 h 173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32" name="Google Shape;1017;p28">
            <a:extLst>
              <a:ext uri="{FF2B5EF4-FFF2-40B4-BE49-F238E27FC236}">
                <a16:creationId xmlns:a16="http://schemas.microsoft.com/office/drawing/2014/main" id="{5494CE26-6606-4F7E-BD89-6D23664B214D}"/>
              </a:ext>
            </a:extLst>
          </p:cNvPr>
          <p:cNvSpPr/>
          <p:nvPr/>
        </p:nvSpPr>
        <p:spPr>
          <a:xfrm>
            <a:off x="579438" y="4516438"/>
            <a:ext cx="266700" cy="322262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3" name="Google Shape;1018;p28">
            <a:extLst>
              <a:ext uri="{FF2B5EF4-FFF2-40B4-BE49-F238E27FC236}">
                <a16:creationId xmlns:a16="http://schemas.microsoft.com/office/drawing/2014/main" id="{B8C1228C-FA48-4575-ACDD-A809009FF9C2}"/>
              </a:ext>
            </a:extLst>
          </p:cNvPr>
          <p:cNvSpPr/>
          <p:nvPr/>
        </p:nvSpPr>
        <p:spPr>
          <a:xfrm rot="10800000">
            <a:off x="8666163" y="4524375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34" name="Google Shape;1019;p28">
            <a:extLst>
              <a:ext uri="{FF2B5EF4-FFF2-40B4-BE49-F238E27FC236}">
                <a16:creationId xmlns:a16="http://schemas.microsoft.com/office/drawing/2014/main" id="{E5838F9F-1991-40E6-AE65-5B2305CDA760}"/>
              </a:ext>
            </a:extLst>
          </p:cNvPr>
          <p:cNvGrpSpPr>
            <a:grpSpLocks/>
          </p:cNvGrpSpPr>
          <p:nvPr/>
        </p:nvGrpSpPr>
        <p:grpSpPr bwMode="auto">
          <a:xfrm>
            <a:off x="835025" y="3128963"/>
            <a:ext cx="468313" cy="595312"/>
            <a:chOff x="984375" y="2346230"/>
            <a:chExt cx="468336" cy="446495"/>
          </a:xfrm>
        </p:grpSpPr>
        <p:sp>
          <p:nvSpPr>
            <p:cNvPr id="35" name="Google Shape;1020;p28">
              <a:extLst>
                <a:ext uri="{FF2B5EF4-FFF2-40B4-BE49-F238E27FC236}">
                  <a16:creationId xmlns:a16="http://schemas.microsoft.com/office/drawing/2014/main" id="{5F4D004F-00B4-41CA-8716-098D7E7B8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6" y="2346230"/>
              <a:ext cx="312816" cy="368096"/>
            </a:xfrm>
            <a:custGeom>
              <a:avLst/>
              <a:gdLst>
                <a:gd name="T0" fmla="*/ 2147483646 w 8024"/>
                <a:gd name="T1" fmla="*/ 2147483646 h 9442"/>
                <a:gd name="T2" fmla="*/ 2147483646 w 8024"/>
                <a:gd name="T3" fmla="*/ 2147483646 h 9442"/>
                <a:gd name="T4" fmla="*/ 2147483646 w 8024"/>
                <a:gd name="T5" fmla="*/ 2147483646 h 9442"/>
                <a:gd name="T6" fmla="*/ 2147483646 w 8024"/>
                <a:gd name="T7" fmla="*/ 2147483646 h 9442"/>
                <a:gd name="T8" fmla="*/ 2147483646 w 8024"/>
                <a:gd name="T9" fmla="*/ 2147483646 h 9442"/>
                <a:gd name="T10" fmla="*/ 2147483646 w 8024"/>
                <a:gd name="T11" fmla="*/ 2147483646 h 9442"/>
                <a:gd name="T12" fmla="*/ 2147483646 w 8024"/>
                <a:gd name="T13" fmla="*/ 2147483646 h 9442"/>
                <a:gd name="T14" fmla="*/ 2147483646 w 8024"/>
                <a:gd name="T15" fmla="*/ 2147483646 h 9442"/>
                <a:gd name="T16" fmla="*/ 2147483646 w 8024"/>
                <a:gd name="T17" fmla="*/ 2147483646 h 9442"/>
                <a:gd name="T18" fmla="*/ 2147483646 w 8024"/>
                <a:gd name="T19" fmla="*/ 2147483646 h 9442"/>
                <a:gd name="T20" fmla="*/ 2147483646 w 8024"/>
                <a:gd name="T21" fmla="*/ 2147483646 h 9442"/>
                <a:gd name="T22" fmla="*/ 2147483646 w 8024"/>
                <a:gd name="T23" fmla="*/ 2147483646 h 9442"/>
                <a:gd name="T24" fmla="*/ 2147483646 w 8024"/>
                <a:gd name="T25" fmla="*/ 2147483646 h 9442"/>
                <a:gd name="T26" fmla="*/ 2147483646 w 8024"/>
                <a:gd name="T27" fmla="*/ 2147483646 h 9442"/>
                <a:gd name="T28" fmla="*/ 2147483646 w 8024"/>
                <a:gd name="T29" fmla="*/ 2147483646 h 9442"/>
                <a:gd name="T30" fmla="*/ 2147483646 w 8024"/>
                <a:gd name="T31" fmla="*/ 0 h 9442"/>
                <a:gd name="T32" fmla="*/ 2147483646 w 8024"/>
                <a:gd name="T33" fmla="*/ 2147483646 h 9442"/>
                <a:gd name="T34" fmla="*/ 2147483646 w 8024"/>
                <a:gd name="T35" fmla="*/ 2147483646 h 9442"/>
                <a:gd name="T36" fmla="*/ 2147483646 w 8024"/>
                <a:gd name="T37" fmla="*/ 2147483646 h 9442"/>
                <a:gd name="T38" fmla="*/ 2147483646 w 8024"/>
                <a:gd name="T39" fmla="*/ 2147483646 h 9442"/>
                <a:gd name="T40" fmla="*/ 2147483646 w 8024"/>
                <a:gd name="T41" fmla="*/ 2147483646 h 9442"/>
                <a:gd name="T42" fmla="*/ 2147483646 w 8024"/>
                <a:gd name="T43" fmla="*/ 2147483646 h 9442"/>
                <a:gd name="T44" fmla="*/ 2147483646 w 8024"/>
                <a:gd name="T45" fmla="*/ 2147483646 h 9442"/>
                <a:gd name="T46" fmla="*/ 2147483646 w 8024"/>
                <a:gd name="T47" fmla="*/ 0 h 94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021;p28">
              <a:extLst>
                <a:ext uri="{FF2B5EF4-FFF2-40B4-BE49-F238E27FC236}">
                  <a16:creationId xmlns:a16="http://schemas.microsoft.com/office/drawing/2014/main" id="{FBB4FD10-9F14-45E0-9D0D-ADB7784B6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160" y="2434726"/>
              <a:ext cx="65495" cy="68029"/>
            </a:xfrm>
            <a:custGeom>
              <a:avLst/>
              <a:gdLst>
                <a:gd name="T0" fmla="*/ 2147483646 w 1680"/>
                <a:gd name="T1" fmla="*/ 2147483646 h 1745"/>
                <a:gd name="T2" fmla="*/ 2147483646 w 1680"/>
                <a:gd name="T3" fmla="*/ 2147483646 h 1745"/>
                <a:gd name="T4" fmla="*/ 2147483646 w 1680"/>
                <a:gd name="T5" fmla="*/ 2147483646 h 1745"/>
                <a:gd name="T6" fmla="*/ 2147483646 w 1680"/>
                <a:gd name="T7" fmla="*/ 2147483646 h 1745"/>
                <a:gd name="T8" fmla="*/ 2147483646 w 1680"/>
                <a:gd name="T9" fmla="*/ 2147483646 h 1745"/>
                <a:gd name="T10" fmla="*/ 2147483646 w 1680"/>
                <a:gd name="T11" fmla="*/ 2147483646 h 1745"/>
                <a:gd name="T12" fmla="*/ 2147483646 w 1680"/>
                <a:gd name="T13" fmla="*/ 2147483646 h 1745"/>
                <a:gd name="T14" fmla="*/ 2147483646 w 1680"/>
                <a:gd name="T15" fmla="*/ 2147483646 h 1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022;p28">
              <a:extLst>
                <a:ext uri="{FF2B5EF4-FFF2-40B4-BE49-F238E27FC236}">
                  <a16:creationId xmlns:a16="http://schemas.microsoft.com/office/drawing/2014/main" id="{C536FF67-2FD5-4FE6-83FD-27B006F1D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016" y="2615733"/>
              <a:ext cx="71031" cy="50953"/>
            </a:xfrm>
            <a:custGeom>
              <a:avLst/>
              <a:gdLst>
                <a:gd name="T0" fmla="*/ 2147483646 w 1822"/>
                <a:gd name="T1" fmla="*/ 0 h 1307"/>
                <a:gd name="T2" fmla="*/ 2147483646 w 1822"/>
                <a:gd name="T3" fmla="*/ 2147483646 h 1307"/>
                <a:gd name="T4" fmla="*/ 2147483646 w 1822"/>
                <a:gd name="T5" fmla="*/ 2147483646 h 1307"/>
                <a:gd name="T6" fmla="*/ 2147483646 w 1822"/>
                <a:gd name="T7" fmla="*/ 2147483646 h 1307"/>
                <a:gd name="T8" fmla="*/ 2147483646 w 1822"/>
                <a:gd name="T9" fmla="*/ 2147483646 h 1307"/>
                <a:gd name="T10" fmla="*/ 2147483646 w 1822"/>
                <a:gd name="T11" fmla="*/ 2147483646 h 1307"/>
                <a:gd name="T12" fmla="*/ 2147483646 w 1822"/>
                <a:gd name="T13" fmla="*/ 0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023;p28">
              <a:extLst>
                <a:ext uri="{FF2B5EF4-FFF2-40B4-BE49-F238E27FC236}">
                  <a16:creationId xmlns:a16="http://schemas.microsoft.com/office/drawing/2014/main" id="{D53F8332-1AC3-43DC-9B48-9645DD1B9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5" y="2470319"/>
              <a:ext cx="249543" cy="322406"/>
            </a:xfrm>
            <a:custGeom>
              <a:avLst/>
              <a:gdLst>
                <a:gd name="T0" fmla="*/ 2147483646 w 6401"/>
                <a:gd name="T1" fmla="*/ 0 h 8270"/>
                <a:gd name="T2" fmla="*/ 2147483646 w 6401"/>
                <a:gd name="T3" fmla="*/ 2147483646 h 8270"/>
                <a:gd name="T4" fmla="*/ 2147483646 w 6401"/>
                <a:gd name="T5" fmla="*/ 2147483646 h 8270"/>
                <a:gd name="T6" fmla="*/ 2147483646 w 6401"/>
                <a:gd name="T7" fmla="*/ 2147483646 h 8270"/>
                <a:gd name="T8" fmla="*/ 2147483646 w 6401"/>
                <a:gd name="T9" fmla="*/ 2147483646 h 8270"/>
                <a:gd name="T10" fmla="*/ 2147483646 w 6401"/>
                <a:gd name="T11" fmla="*/ 2147483646 h 8270"/>
                <a:gd name="T12" fmla="*/ 2147483646 w 6401"/>
                <a:gd name="T13" fmla="*/ 2147483646 h 8270"/>
                <a:gd name="T14" fmla="*/ 2147483646 w 6401"/>
                <a:gd name="T15" fmla="*/ 2147483646 h 8270"/>
                <a:gd name="T16" fmla="*/ 2147483646 w 6401"/>
                <a:gd name="T17" fmla="*/ 2147483646 h 8270"/>
                <a:gd name="T18" fmla="*/ 2147483646 w 6401"/>
                <a:gd name="T19" fmla="*/ 2147483646 h 8270"/>
                <a:gd name="T20" fmla="*/ 2147483646 w 6401"/>
                <a:gd name="T21" fmla="*/ 2147483646 h 8270"/>
                <a:gd name="T22" fmla="*/ 2147483646 w 6401"/>
                <a:gd name="T23" fmla="*/ 2147483646 h 8270"/>
                <a:gd name="T24" fmla="*/ 2147483646 w 6401"/>
                <a:gd name="T25" fmla="*/ 2147483646 h 8270"/>
                <a:gd name="T26" fmla="*/ 2147483646 w 6401"/>
                <a:gd name="T27" fmla="*/ 2147483646 h 8270"/>
                <a:gd name="T28" fmla="*/ 2147483646 w 6401"/>
                <a:gd name="T29" fmla="*/ 2147483646 h 8270"/>
                <a:gd name="T30" fmla="*/ 2147483646 w 6401"/>
                <a:gd name="T31" fmla="*/ 2147483646 h 8270"/>
                <a:gd name="T32" fmla="*/ 2147483646 w 6401"/>
                <a:gd name="T33" fmla="*/ 2147483646 h 8270"/>
                <a:gd name="T34" fmla="*/ 2147483646 w 6401"/>
                <a:gd name="T35" fmla="*/ 2147483646 h 8270"/>
                <a:gd name="T36" fmla="*/ 2147483646 w 6401"/>
                <a:gd name="T37" fmla="*/ 2147483646 h 8270"/>
                <a:gd name="T38" fmla="*/ 2147483646 w 6401"/>
                <a:gd name="T39" fmla="*/ 2147483646 h 8270"/>
                <a:gd name="T40" fmla="*/ 2147483646 w 6401"/>
                <a:gd name="T41" fmla="*/ 2147483646 h 8270"/>
                <a:gd name="T42" fmla="*/ 2147483646 w 6401"/>
                <a:gd name="T43" fmla="*/ 2147483646 h 8270"/>
                <a:gd name="T44" fmla="*/ 2147483646 w 6401"/>
                <a:gd name="T45" fmla="*/ 2147483646 h 8270"/>
                <a:gd name="T46" fmla="*/ 2147483646 w 6401"/>
                <a:gd name="T47" fmla="*/ 2147483646 h 8270"/>
                <a:gd name="T48" fmla="*/ 2147483646 w 6401"/>
                <a:gd name="T49" fmla="*/ 2147483646 h 8270"/>
                <a:gd name="T50" fmla="*/ 2147483646 w 6401"/>
                <a:gd name="T51" fmla="*/ 0 h 8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024;p28">
            <a:extLst>
              <a:ext uri="{FF2B5EF4-FFF2-40B4-BE49-F238E27FC236}">
                <a16:creationId xmlns:a16="http://schemas.microsoft.com/office/drawing/2014/main" id="{D00B7BD4-4CEE-4AE3-9001-B1B6CA862FB2}"/>
              </a:ext>
            </a:extLst>
          </p:cNvPr>
          <p:cNvSpPr/>
          <p:nvPr/>
        </p:nvSpPr>
        <p:spPr>
          <a:xfrm>
            <a:off x="1789113" y="6208713"/>
            <a:ext cx="1508125" cy="649287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0" name="Google Shape;1025;p28">
            <a:extLst>
              <a:ext uri="{FF2B5EF4-FFF2-40B4-BE49-F238E27FC236}">
                <a16:creationId xmlns:a16="http://schemas.microsoft.com/office/drawing/2014/main" id="{8922BA60-F54A-457D-8177-B1F6215CEE0A}"/>
              </a:ext>
            </a:extLst>
          </p:cNvPr>
          <p:cNvSpPr>
            <a:spLocks/>
          </p:cNvSpPr>
          <p:nvPr/>
        </p:nvSpPr>
        <p:spPr bwMode="auto">
          <a:xfrm>
            <a:off x="8623300" y="3389313"/>
            <a:ext cx="393700" cy="693737"/>
          </a:xfrm>
          <a:custGeom>
            <a:avLst/>
            <a:gdLst>
              <a:gd name="T0" fmla="*/ 2147483646 w 9852"/>
              <a:gd name="T1" fmla="*/ 2147483646 h 13001"/>
              <a:gd name="T2" fmla="*/ 2147483646 w 9852"/>
              <a:gd name="T3" fmla="*/ 2147483646 h 13001"/>
              <a:gd name="T4" fmla="*/ 2147483646 w 9852"/>
              <a:gd name="T5" fmla="*/ 2147483646 h 13001"/>
              <a:gd name="T6" fmla="*/ 2147483646 w 9852"/>
              <a:gd name="T7" fmla="*/ 2147483646 h 13001"/>
              <a:gd name="T8" fmla="*/ 2147483646 w 9852"/>
              <a:gd name="T9" fmla="*/ 2147483646 h 13001"/>
              <a:gd name="T10" fmla="*/ 2147483646 w 9852"/>
              <a:gd name="T11" fmla="*/ 2147483646 h 13001"/>
              <a:gd name="T12" fmla="*/ 2147483646 w 9852"/>
              <a:gd name="T13" fmla="*/ 2147483646 h 13001"/>
              <a:gd name="T14" fmla="*/ 2147483646 w 9852"/>
              <a:gd name="T15" fmla="*/ 2147483646 h 13001"/>
              <a:gd name="T16" fmla="*/ 2147483646 w 9852"/>
              <a:gd name="T17" fmla="*/ 2147483646 h 13001"/>
              <a:gd name="T18" fmla="*/ 2147483646 w 9852"/>
              <a:gd name="T19" fmla="*/ 2147483646 h 13001"/>
              <a:gd name="T20" fmla="*/ 2147483646 w 9852"/>
              <a:gd name="T21" fmla="*/ 2147483646 h 13001"/>
              <a:gd name="T22" fmla="*/ 2147483646 w 9852"/>
              <a:gd name="T23" fmla="*/ 2147483646 h 13001"/>
              <a:gd name="T24" fmla="*/ 2147483646 w 9852"/>
              <a:gd name="T25" fmla="*/ 2147483646 h 13001"/>
              <a:gd name="T26" fmla="*/ 2147483646 w 9852"/>
              <a:gd name="T27" fmla="*/ 2147483646 h 13001"/>
              <a:gd name="T28" fmla="*/ 2147483646 w 9852"/>
              <a:gd name="T29" fmla="*/ 2147483646 h 13001"/>
              <a:gd name="T30" fmla="*/ 2147483646 w 9852"/>
              <a:gd name="T31" fmla="*/ 2147483646 h 13001"/>
              <a:gd name="T32" fmla="*/ 2147483646 w 9852"/>
              <a:gd name="T33" fmla="*/ 2147483646 h 13001"/>
              <a:gd name="T34" fmla="*/ 2147483646 w 9852"/>
              <a:gd name="T35" fmla="*/ 2147483646 h 13001"/>
              <a:gd name="T36" fmla="*/ 2147483646 w 9852"/>
              <a:gd name="T37" fmla="*/ 2147483646 h 13001"/>
              <a:gd name="T38" fmla="*/ 2147483646 w 9852"/>
              <a:gd name="T39" fmla="*/ 2147483646 h 13001"/>
              <a:gd name="T40" fmla="*/ 2147483646 w 9852"/>
              <a:gd name="T41" fmla="*/ 2147483646 h 13001"/>
              <a:gd name="T42" fmla="*/ 2147483646 w 9852"/>
              <a:gd name="T43" fmla="*/ 2147483646 h 13001"/>
              <a:gd name="T44" fmla="*/ 2147483646 w 9852"/>
              <a:gd name="T45" fmla="*/ 2147483646 h 13001"/>
              <a:gd name="T46" fmla="*/ 2147483646 w 9852"/>
              <a:gd name="T47" fmla="*/ 2147483646 h 13001"/>
              <a:gd name="T48" fmla="*/ 2147483646 w 9852"/>
              <a:gd name="T49" fmla="*/ 2147483646 h 13001"/>
              <a:gd name="T50" fmla="*/ 2147483646 w 9852"/>
              <a:gd name="T51" fmla="*/ 2147483646 h 13001"/>
              <a:gd name="T52" fmla="*/ 2147483646 w 9852"/>
              <a:gd name="T53" fmla="*/ 2147483646 h 13001"/>
              <a:gd name="T54" fmla="*/ 2147483646 w 9852"/>
              <a:gd name="T55" fmla="*/ 2147483646 h 13001"/>
              <a:gd name="T56" fmla="*/ 2147483646 w 9852"/>
              <a:gd name="T57" fmla="*/ 2147483646 h 13001"/>
              <a:gd name="T58" fmla="*/ 2147483646 w 9852"/>
              <a:gd name="T59" fmla="*/ 2147483646 h 13001"/>
              <a:gd name="T60" fmla="*/ 2147483646 w 9852"/>
              <a:gd name="T61" fmla="*/ 2147483646 h 13001"/>
              <a:gd name="T62" fmla="*/ 2147483646 w 9852"/>
              <a:gd name="T63" fmla="*/ 2147483646 h 13001"/>
              <a:gd name="T64" fmla="*/ 2147483646 w 9852"/>
              <a:gd name="T65" fmla="*/ 2147483646 h 13001"/>
              <a:gd name="T66" fmla="*/ 2147483646 w 9852"/>
              <a:gd name="T67" fmla="*/ 2147483646 h 13001"/>
              <a:gd name="T68" fmla="*/ 2147483646 w 9852"/>
              <a:gd name="T69" fmla="*/ 2147483646 h 13001"/>
              <a:gd name="T70" fmla="*/ 2147483646 w 9852"/>
              <a:gd name="T71" fmla="*/ 2147483646 h 13001"/>
              <a:gd name="T72" fmla="*/ 2147483646 w 9852"/>
              <a:gd name="T73" fmla="*/ 2147483646 h 13001"/>
              <a:gd name="T74" fmla="*/ 2147483646 w 9852"/>
              <a:gd name="T75" fmla="*/ 2147483646 h 13001"/>
              <a:gd name="T76" fmla="*/ 2147483646 w 9852"/>
              <a:gd name="T77" fmla="*/ 2147483646 h 13001"/>
              <a:gd name="T78" fmla="*/ 2147483646 w 9852"/>
              <a:gd name="T79" fmla="*/ 2147483646 h 13001"/>
              <a:gd name="T80" fmla="*/ 2147483646 w 9852"/>
              <a:gd name="T81" fmla="*/ 2147483646 h 13001"/>
              <a:gd name="T82" fmla="*/ 2147483646 w 9852"/>
              <a:gd name="T83" fmla="*/ 2147483646 h 13001"/>
              <a:gd name="T84" fmla="*/ 2147483646 w 9852"/>
              <a:gd name="T85" fmla="*/ 2147483646 h 13001"/>
              <a:gd name="T86" fmla="*/ 2147483646 w 9852"/>
              <a:gd name="T87" fmla="*/ 2147483646 h 13001"/>
              <a:gd name="T88" fmla="*/ 2147483646 w 9852"/>
              <a:gd name="T89" fmla="*/ 2147483646 h 13001"/>
              <a:gd name="T90" fmla="*/ 2147483646 w 9852"/>
              <a:gd name="T91" fmla="*/ 2147483646 h 13001"/>
              <a:gd name="T92" fmla="*/ 2147483646 w 9852"/>
              <a:gd name="T93" fmla="*/ 2147483646 h 13001"/>
              <a:gd name="T94" fmla="*/ 2147483646 w 9852"/>
              <a:gd name="T95" fmla="*/ 2147483646 h 13001"/>
              <a:gd name="T96" fmla="*/ 2147483646 w 9852"/>
              <a:gd name="T97" fmla="*/ 2147483646 h 13001"/>
              <a:gd name="T98" fmla="*/ 2147483646 w 9852"/>
              <a:gd name="T99" fmla="*/ 2147483646 h 13001"/>
              <a:gd name="T100" fmla="*/ 2147483646 w 9852"/>
              <a:gd name="T101" fmla="*/ 2147483646 h 13001"/>
              <a:gd name="T102" fmla="*/ 2147483646 w 9852"/>
              <a:gd name="T103" fmla="*/ 2147483646 h 13001"/>
              <a:gd name="T104" fmla="*/ 2147483646 w 9852"/>
              <a:gd name="T105" fmla="*/ 2147483646 h 13001"/>
              <a:gd name="T106" fmla="*/ 2147483646 w 9852"/>
              <a:gd name="T107" fmla="*/ 2147483646 h 13001"/>
              <a:gd name="T108" fmla="*/ 2147483646 w 9852"/>
              <a:gd name="T109" fmla="*/ 2147483646 h 13001"/>
              <a:gd name="T110" fmla="*/ 2147483646 w 9852"/>
              <a:gd name="T111" fmla="*/ 2147483646 h 13001"/>
              <a:gd name="T112" fmla="*/ 2147483646 w 9852"/>
              <a:gd name="T113" fmla="*/ 2147483646 h 13001"/>
              <a:gd name="T114" fmla="*/ 2147483646 w 9852"/>
              <a:gd name="T115" fmla="*/ 2147483646 h 1300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41" name="Google Shape;1026;p28">
            <a:extLst>
              <a:ext uri="{FF2B5EF4-FFF2-40B4-BE49-F238E27FC236}">
                <a16:creationId xmlns:a16="http://schemas.microsoft.com/office/drawing/2014/main" id="{B2C7FF91-36F0-4D20-9DDD-D7D9E94A2F1E}"/>
              </a:ext>
            </a:extLst>
          </p:cNvPr>
          <p:cNvGrpSpPr>
            <a:grpSpLocks/>
          </p:cNvGrpSpPr>
          <p:nvPr/>
        </p:nvGrpSpPr>
        <p:grpSpPr bwMode="auto">
          <a:xfrm rot="8999956">
            <a:off x="8178800" y="96838"/>
            <a:ext cx="581025" cy="1244600"/>
            <a:chOff x="304350" y="3911000"/>
            <a:chExt cx="581394" cy="933655"/>
          </a:xfrm>
        </p:grpSpPr>
        <p:sp>
          <p:nvSpPr>
            <p:cNvPr id="42" name="Google Shape;1027;p28">
              <a:extLst>
                <a:ext uri="{FF2B5EF4-FFF2-40B4-BE49-F238E27FC236}">
                  <a16:creationId xmlns:a16="http://schemas.microsoft.com/office/drawing/2014/main" id="{489AB73F-92F3-4E63-9DE4-CF97C5E5ED28}"/>
                </a:ext>
              </a:extLst>
            </p:cNvPr>
            <p:cNvSpPr/>
            <p:nvPr/>
          </p:nvSpPr>
          <p:spPr>
            <a:xfrm>
              <a:off x="320500" y="4009998"/>
              <a:ext cx="92133" cy="11432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3" name="Google Shape;1028;p28">
              <a:extLst>
                <a:ext uri="{FF2B5EF4-FFF2-40B4-BE49-F238E27FC236}">
                  <a16:creationId xmlns:a16="http://schemas.microsoft.com/office/drawing/2014/main" id="{F55069E5-5A00-487D-B2D3-31471FCB721A}"/>
                </a:ext>
              </a:extLst>
            </p:cNvPr>
            <p:cNvSpPr/>
            <p:nvPr/>
          </p:nvSpPr>
          <p:spPr>
            <a:xfrm>
              <a:off x="461364" y="4071102"/>
              <a:ext cx="96898" cy="156006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4" name="Google Shape;1029;p28">
              <a:extLst>
                <a:ext uri="{FF2B5EF4-FFF2-40B4-BE49-F238E27FC236}">
                  <a16:creationId xmlns:a16="http://schemas.microsoft.com/office/drawing/2014/main" id="{DDF89516-1CDD-4BEF-9970-C9FB8C07E350}"/>
                </a:ext>
              </a:extLst>
            </p:cNvPr>
            <p:cNvSpPr/>
            <p:nvPr/>
          </p:nvSpPr>
          <p:spPr>
            <a:xfrm>
              <a:off x="321297" y="4207307"/>
              <a:ext cx="146143" cy="109562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5" name="Google Shape;1030;p28">
              <a:extLst>
                <a:ext uri="{FF2B5EF4-FFF2-40B4-BE49-F238E27FC236}">
                  <a16:creationId xmlns:a16="http://schemas.microsoft.com/office/drawing/2014/main" id="{84FE9451-D0C9-4418-8E94-3D88AC0FDB04}"/>
                </a:ext>
              </a:extLst>
            </p:cNvPr>
            <p:cNvSpPr/>
            <p:nvPr/>
          </p:nvSpPr>
          <p:spPr>
            <a:xfrm>
              <a:off x="510322" y="4212009"/>
              <a:ext cx="111196" cy="18816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6" name="Google Shape;1031;p28">
              <a:extLst>
                <a:ext uri="{FF2B5EF4-FFF2-40B4-BE49-F238E27FC236}">
                  <a16:creationId xmlns:a16="http://schemas.microsoft.com/office/drawing/2014/main" id="{C3C729E5-B5A4-4046-99BB-156E0EC083F0}"/>
                </a:ext>
              </a:extLst>
            </p:cNvPr>
            <p:cNvSpPr/>
            <p:nvPr/>
          </p:nvSpPr>
          <p:spPr>
            <a:xfrm>
              <a:off x="336497" y="4423206"/>
              <a:ext cx="233510" cy="11789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7" name="Google Shape;1032;p28">
              <a:extLst>
                <a:ext uri="{FF2B5EF4-FFF2-40B4-BE49-F238E27FC236}">
                  <a16:creationId xmlns:a16="http://schemas.microsoft.com/office/drawing/2014/main" id="{7F6FE115-EF74-463F-910E-2B2D28C0097A}"/>
                </a:ext>
              </a:extLst>
            </p:cNvPr>
            <p:cNvSpPr/>
            <p:nvPr/>
          </p:nvSpPr>
          <p:spPr>
            <a:xfrm>
              <a:off x="611124" y="4339857"/>
              <a:ext cx="114373" cy="219123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8" name="Google Shape;1033;p28">
              <a:extLst>
                <a:ext uri="{FF2B5EF4-FFF2-40B4-BE49-F238E27FC236}">
                  <a16:creationId xmlns:a16="http://schemas.microsoft.com/office/drawing/2014/main" id="{6B375B97-A007-4A1D-9ACA-2B26BDD5DD72}"/>
                </a:ext>
              </a:extLst>
            </p:cNvPr>
            <p:cNvSpPr/>
            <p:nvPr/>
          </p:nvSpPr>
          <p:spPr>
            <a:xfrm>
              <a:off x="370322" y="4549251"/>
              <a:ext cx="295463" cy="104798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9" name="Google Shape;1034;p28">
              <a:extLst>
                <a:ext uri="{FF2B5EF4-FFF2-40B4-BE49-F238E27FC236}">
                  <a16:creationId xmlns:a16="http://schemas.microsoft.com/office/drawing/2014/main" id="{E129FD58-093E-4D6C-9DCA-A87D1F7907CA}"/>
                </a:ext>
              </a:extLst>
            </p:cNvPr>
            <p:cNvSpPr/>
            <p:nvPr/>
          </p:nvSpPr>
          <p:spPr>
            <a:xfrm>
              <a:off x="731723" y="4540011"/>
              <a:ext cx="127081" cy="19411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0" name="Google Shape;1035;p28">
              <a:extLst>
                <a:ext uri="{FF2B5EF4-FFF2-40B4-BE49-F238E27FC236}">
                  <a16:creationId xmlns:a16="http://schemas.microsoft.com/office/drawing/2014/main" id="{73F832DD-B5B9-4E1D-AF70-FA0A81D7C34E}"/>
                </a:ext>
              </a:extLst>
            </p:cNvPr>
            <p:cNvSpPr/>
            <p:nvPr/>
          </p:nvSpPr>
          <p:spPr>
            <a:xfrm>
              <a:off x="437937" y="4694802"/>
              <a:ext cx="330410" cy="88126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1" name="Google Shape;1036;p28">
              <a:extLst>
                <a:ext uri="{FF2B5EF4-FFF2-40B4-BE49-F238E27FC236}">
                  <a16:creationId xmlns:a16="http://schemas.microsoft.com/office/drawing/2014/main" id="{39205F5A-49E4-4B7D-89A6-682BEF09A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49" y="3911000"/>
              <a:ext cx="483395" cy="933655"/>
            </a:xfrm>
            <a:custGeom>
              <a:avLst/>
              <a:gdLst>
                <a:gd name="T0" fmla="*/ 2147483646 w 11000"/>
                <a:gd name="T1" fmla="*/ 0 h 21246"/>
                <a:gd name="T2" fmla="*/ 2147483646 w 11000"/>
                <a:gd name="T3" fmla="*/ 2147483646 h 21246"/>
                <a:gd name="T4" fmla="*/ 2147483646 w 11000"/>
                <a:gd name="T5" fmla="*/ 2147483646 h 21246"/>
                <a:gd name="T6" fmla="*/ 2147483646 w 11000"/>
                <a:gd name="T7" fmla="*/ 2147483646 h 21246"/>
                <a:gd name="T8" fmla="*/ 2147483646 w 11000"/>
                <a:gd name="T9" fmla="*/ 2147483646 h 21246"/>
                <a:gd name="T10" fmla="*/ 2147483646 w 11000"/>
                <a:gd name="T11" fmla="*/ 2147483646 h 21246"/>
                <a:gd name="T12" fmla="*/ 2147483646 w 11000"/>
                <a:gd name="T13" fmla="*/ 2147483646 h 21246"/>
                <a:gd name="T14" fmla="*/ 2147483646 w 11000"/>
                <a:gd name="T15" fmla="*/ 2147483646 h 21246"/>
                <a:gd name="T16" fmla="*/ 2147483646 w 11000"/>
                <a:gd name="T17" fmla="*/ 2147483646 h 21246"/>
                <a:gd name="T18" fmla="*/ 2147483646 w 11000"/>
                <a:gd name="T19" fmla="*/ 2147483646 h 21246"/>
                <a:gd name="T20" fmla="*/ 2147483646 w 11000"/>
                <a:gd name="T21" fmla="*/ 2147483646 h 21246"/>
                <a:gd name="T22" fmla="*/ 2147483646 w 11000"/>
                <a:gd name="T23" fmla="*/ 2147483646 h 21246"/>
                <a:gd name="T24" fmla="*/ 2147483646 w 11000"/>
                <a:gd name="T25" fmla="*/ 2147483646 h 21246"/>
                <a:gd name="T26" fmla="*/ 2147483646 w 11000"/>
                <a:gd name="T27" fmla="*/ 2147483646 h 21246"/>
                <a:gd name="T28" fmla="*/ 2147483646 w 11000"/>
                <a:gd name="T29" fmla="*/ 2147483646 h 21246"/>
                <a:gd name="T30" fmla="*/ 2147483646 w 11000"/>
                <a:gd name="T31" fmla="*/ 2147483646 h 21246"/>
                <a:gd name="T32" fmla="*/ 2147483646 w 11000"/>
                <a:gd name="T33" fmla="*/ 2147483646 h 21246"/>
                <a:gd name="T34" fmla="*/ 2147483646 w 11000"/>
                <a:gd name="T35" fmla="*/ 2147483646 h 21246"/>
                <a:gd name="T36" fmla="*/ 2147483646 w 11000"/>
                <a:gd name="T37" fmla="*/ 2147483646 h 21246"/>
                <a:gd name="T38" fmla="*/ 2147483646 w 11000"/>
                <a:gd name="T39" fmla="*/ 2147483646 h 21246"/>
                <a:gd name="T40" fmla="*/ 2147483646 w 11000"/>
                <a:gd name="T41" fmla="*/ 2147483646 h 21246"/>
                <a:gd name="T42" fmla="*/ 2147483646 w 11000"/>
                <a:gd name="T43" fmla="*/ 2147483646 h 21246"/>
                <a:gd name="T44" fmla="*/ 2147483646 w 11000"/>
                <a:gd name="T45" fmla="*/ 2147483646 h 21246"/>
                <a:gd name="T46" fmla="*/ 2147483646 w 11000"/>
                <a:gd name="T47" fmla="*/ 2147483646 h 21246"/>
                <a:gd name="T48" fmla="*/ 2147483646 w 11000"/>
                <a:gd name="T49" fmla="*/ 2147483646 h 21246"/>
                <a:gd name="T50" fmla="*/ 2147483646 w 11000"/>
                <a:gd name="T51" fmla="*/ 2147483646 h 21246"/>
                <a:gd name="T52" fmla="*/ 2147483646 w 11000"/>
                <a:gd name="T53" fmla="*/ 2147483646 h 21246"/>
                <a:gd name="T54" fmla="*/ 2147483646 w 11000"/>
                <a:gd name="T55" fmla="*/ 2147483646 h 21246"/>
                <a:gd name="T56" fmla="*/ 2147483646 w 11000"/>
                <a:gd name="T57" fmla="*/ 2147483646 h 21246"/>
                <a:gd name="T58" fmla="*/ 2147483646 w 11000"/>
                <a:gd name="T59" fmla="*/ 2147483646 h 21246"/>
                <a:gd name="T60" fmla="*/ 2147483646 w 11000"/>
                <a:gd name="T61" fmla="*/ 2147483646 h 21246"/>
                <a:gd name="T62" fmla="*/ 2147483646 w 11000"/>
                <a:gd name="T63" fmla="*/ 0 h 212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" name="Google Shape;1037;p28">
            <a:extLst>
              <a:ext uri="{FF2B5EF4-FFF2-40B4-BE49-F238E27FC236}">
                <a16:creationId xmlns:a16="http://schemas.microsoft.com/office/drawing/2014/main" id="{58FD440C-3CB3-452A-A03A-DF7EA590A138}"/>
              </a:ext>
            </a:extLst>
          </p:cNvPr>
          <p:cNvSpPr>
            <a:spLocks/>
          </p:cNvSpPr>
          <p:nvPr/>
        </p:nvSpPr>
        <p:spPr bwMode="auto">
          <a:xfrm>
            <a:off x="6888163" y="936625"/>
            <a:ext cx="266700" cy="322263"/>
          </a:xfrm>
          <a:custGeom>
            <a:avLst/>
            <a:gdLst>
              <a:gd name="T0" fmla="*/ 2147483646 w 6134"/>
              <a:gd name="T1" fmla="*/ 0 h 5549"/>
              <a:gd name="T2" fmla="*/ 2147483646 w 6134"/>
              <a:gd name="T3" fmla="*/ 2147483646 h 5549"/>
              <a:gd name="T4" fmla="*/ 2147483646 w 6134"/>
              <a:gd name="T5" fmla="*/ 2147483646 h 5549"/>
              <a:gd name="T6" fmla="*/ 2147483646 w 6134"/>
              <a:gd name="T7" fmla="*/ 2147483646 h 5549"/>
              <a:gd name="T8" fmla="*/ 2147483646 w 6134"/>
              <a:gd name="T9" fmla="*/ 2147483646 h 5549"/>
              <a:gd name="T10" fmla="*/ 2147483646 w 6134"/>
              <a:gd name="T11" fmla="*/ 2147483646 h 5549"/>
              <a:gd name="T12" fmla="*/ 2147483646 w 6134"/>
              <a:gd name="T13" fmla="*/ 2147483646 h 5549"/>
              <a:gd name="T14" fmla="*/ 2147483646 w 6134"/>
              <a:gd name="T15" fmla="*/ 2147483646 h 5549"/>
              <a:gd name="T16" fmla="*/ 2147483646 w 6134"/>
              <a:gd name="T17" fmla="*/ 2147483646 h 5549"/>
              <a:gd name="T18" fmla="*/ 2147483646 w 6134"/>
              <a:gd name="T19" fmla="*/ 2147483646 h 5549"/>
              <a:gd name="T20" fmla="*/ 2147483646 w 6134"/>
              <a:gd name="T21" fmla="*/ 2147483646 h 5549"/>
              <a:gd name="T22" fmla="*/ 2147483646 w 6134"/>
              <a:gd name="T23" fmla="*/ 2147483646 h 5549"/>
              <a:gd name="T24" fmla="*/ 2147483646 w 6134"/>
              <a:gd name="T25" fmla="*/ 2147483646 h 5549"/>
              <a:gd name="T26" fmla="*/ 2147483646 w 6134"/>
              <a:gd name="T27" fmla="*/ 2147483646 h 5549"/>
              <a:gd name="T28" fmla="*/ 2147483646 w 6134"/>
              <a:gd name="T29" fmla="*/ 2147483646 h 5549"/>
              <a:gd name="T30" fmla="*/ 2147483646 w 6134"/>
              <a:gd name="T31" fmla="*/ 2147483646 h 5549"/>
              <a:gd name="T32" fmla="*/ 2147483646 w 6134"/>
              <a:gd name="T33" fmla="*/ 2147483646 h 5549"/>
              <a:gd name="T34" fmla="*/ 2147483646 w 6134"/>
              <a:gd name="T35" fmla="*/ 2147483646 h 5549"/>
              <a:gd name="T36" fmla="*/ 2147483646 w 6134"/>
              <a:gd name="T37" fmla="*/ 2147483646 h 5549"/>
              <a:gd name="T38" fmla="*/ 2147483646 w 6134"/>
              <a:gd name="T39" fmla="*/ 2147483646 h 5549"/>
              <a:gd name="T40" fmla="*/ 2147483646 w 6134"/>
              <a:gd name="T41" fmla="*/ 2147483646 h 5549"/>
              <a:gd name="T42" fmla="*/ 2147483646 w 6134"/>
              <a:gd name="T43" fmla="*/ 2147483646 h 5549"/>
              <a:gd name="T44" fmla="*/ 2147483646 w 6134"/>
              <a:gd name="T45" fmla="*/ 2147483646 h 5549"/>
              <a:gd name="T46" fmla="*/ 2147483646 w 6134"/>
              <a:gd name="T47" fmla="*/ 2147483646 h 5549"/>
              <a:gd name="T48" fmla="*/ 2147483646 w 6134"/>
              <a:gd name="T49" fmla="*/ 2147483646 h 5549"/>
              <a:gd name="T50" fmla="*/ 2147483646 w 6134"/>
              <a:gd name="T51" fmla="*/ 2147483646 h 5549"/>
              <a:gd name="T52" fmla="*/ 2147483646 w 6134"/>
              <a:gd name="T53" fmla="*/ 2147483646 h 5549"/>
              <a:gd name="T54" fmla="*/ 2147483646 w 6134"/>
              <a:gd name="T55" fmla="*/ 2147483646 h 5549"/>
              <a:gd name="T56" fmla="*/ 2147483646 w 6134"/>
              <a:gd name="T57" fmla="*/ 2147483646 h 5549"/>
              <a:gd name="T58" fmla="*/ 2147483646 w 6134"/>
              <a:gd name="T59" fmla="*/ 2147483646 h 5549"/>
              <a:gd name="T60" fmla="*/ 2147483646 w 6134"/>
              <a:gd name="T61" fmla="*/ 2147483646 h 5549"/>
              <a:gd name="T62" fmla="*/ 2147483646 w 6134"/>
              <a:gd name="T63" fmla="*/ 2147483646 h 5549"/>
              <a:gd name="T64" fmla="*/ 2147483646 w 6134"/>
              <a:gd name="T65" fmla="*/ 2147483646 h 5549"/>
              <a:gd name="T66" fmla="*/ 2147483646 w 6134"/>
              <a:gd name="T67" fmla="*/ 2147483646 h 5549"/>
              <a:gd name="T68" fmla="*/ 2147483646 w 6134"/>
              <a:gd name="T69" fmla="*/ 2147483646 h 5549"/>
              <a:gd name="T70" fmla="*/ 2147483646 w 6134"/>
              <a:gd name="T71" fmla="*/ 0 h 55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3" name="Google Shape;1038;p28">
            <a:extLst>
              <a:ext uri="{FF2B5EF4-FFF2-40B4-BE49-F238E27FC236}">
                <a16:creationId xmlns:a16="http://schemas.microsoft.com/office/drawing/2014/main" id="{E8F69D6C-AD18-4653-8BA5-B73D48AE25F3}"/>
              </a:ext>
            </a:extLst>
          </p:cNvPr>
          <p:cNvSpPr>
            <a:spLocks/>
          </p:cNvSpPr>
          <p:nvPr/>
        </p:nvSpPr>
        <p:spPr bwMode="auto">
          <a:xfrm>
            <a:off x="4256088" y="722313"/>
            <a:ext cx="249237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47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0;p29">
            <a:extLst>
              <a:ext uri="{FF2B5EF4-FFF2-40B4-BE49-F238E27FC236}">
                <a16:creationId xmlns:a16="http://schemas.microsoft.com/office/drawing/2014/main" id="{9E734280-B602-4709-B886-577A23C10776}"/>
              </a:ext>
            </a:extLst>
          </p:cNvPr>
          <p:cNvSpPr/>
          <p:nvPr/>
        </p:nvSpPr>
        <p:spPr>
          <a:xfrm flipH="1">
            <a:off x="8382000" y="476250"/>
            <a:ext cx="762000" cy="156210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Google Shape;1041;p29">
            <a:extLst>
              <a:ext uri="{FF2B5EF4-FFF2-40B4-BE49-F238E27FC236}">
                <a16:creationId xmlns:a16="http://schemas.microsoft.com/office/drawing/2014/main" id="{F4CF77F7-305F-472C-9CDF-9E440874E88A}"/>
              </a:ext>
            </a:extLst>
          </p:cNvPr>
          <p:cNvSpPr/>
          <p:nvPr/>
        </p:nvSpPr>
        <p:spPr>
          <a:xfrm rot="10800000" flipH="1">
            <a:off x="-4763" y="5414963"/>
            <a:ext cx="641351" cy="1314450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Google Shape;1042;p29">
            <a:extLst>
              <a:ext uri="{FF2B5EF4-FFF2-40B4-BE49-F238E27FC236}">
                <a16:creationId xmlns:a16="http://schemas.microsoft.com/office/drawing/2014/main" id="{875C6C01-CB2E-4746-B1B2-B8D87004C52B}"/>
              </a:ext>
            </a:extLst>
          </p:cNvPr>
          <p:cNvSpPr>
            <a:spLocks/>
          </p:cNvSpPr>
          <p:nvPr/>
        </p:nvSpPr>
        <p:spPr bwMode="auto">
          <a:xfrm flipH="1">
            <a:off x="8686800" y="247650"/>
            <a:ext cx="296863" cy="3905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5" name="Google Shape;1043;p29">
            <a:extLst>
              <a:ext uri="{FF2B5EF4-FFF2-40B4-BE49-F238E27FC236}">
                <a16:creationId xmlns:a16="http://schemas.microsoft.com/office/drawing/2014/main" id="{5C29BDAC-E6FD-4E8F-8CC5-92A91AE695F6}"/>
              </a:ext>
            </a:extLst>
          </p:cNvPr>
          <p:cNvSpPr>
            <a:spLocks/>
          </p:cNvSpPr>
          <p:nvPr/>
        </p:nvSpPr>
        <p:spPr bwMode="auto">
          <a:xfrm flipH="1">
            <a:off x="8143875" y="1355725"/>
            <a:ext cx="190500" cy="2524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6" name="Google Shape;1044;p29">
            <a:extLst>
              <a:ext uri="{FF2B5EF4-FFF2-40B4-BE49-F238E27FC236}">
                <a16:creationId xmlns:a16="http://schemas.microsoft.com/office/drawing/2014/main" id="{576183F7-29B4-4B1E-98CF-1A4BDB7091E4}"/>
              </a:ext>
            </a:extLst>
          </p:cNvPr>
          <p:cNvSpPr>
            <a:spLocks/>
          </p:cNvSpPr>
          <p:nvPr/>
        </p:nvSpPr>
        <p:spPr bwMode="auto">
          <a:xfrm flipH="1">
            <a:off x="8658225" y="1866900"/>
            <a:ext cx="190500" cy="2508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7" name="Google Shape;1045;p29">
            <a:extLst>
              <a:ext uri="{FF2B5EF4-FFF2-40B4-BE49-F238E27FC236}">
                <a16:creationId xmlns:a16="http://schemas.microsoft.com/office/drawing/2014/main" id="{A6F4D601-01F5-44EF-888B-994EB5A3C4E5}"/>
              </a:ext>
            </a:extLst>
          </p:cNvPr>
          <p:cNvSpPr>
            <a:spLocks/>
          </p:cNvSpPr>
          <p:nvPr/>
        </p:nvSpPr>
        <p:spPr bwMode="auto">
          <a:xfrm flipH="1">
            <a:off x="384175" y="5086350"/>
            <a:ext cx="249238" cy="328613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8" name="Google Shape;1046;p29">
            <a:extLst>
              <a:ext uri="{FF2B5EF4-FFF2-40B4-BE49-F238E27FC236}">
                <a16:creationId xmlns:a16="http://schemas.microsoft.com/office/drawing/2014/main" id="{46937353-BD80-4C34-B008-D7AB3BCDD4C0}"/>
              </a:ext>
            </a:extLst>
          </p:cNvPr>
          <p:cNvSpPr/>
          <p:nvPr/>
        </p:nvSpPr>
        <p:spPr>
          <a:xfrm flipH="1">
            <a:off x="8704263" y="6303963"/>
            <a:ext cx="150812" cy="185737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9" name="Google Shape;1047;p29">
            <a:extLst>
              <a:ext uri="{FF2B5EF4-FFF2-40B4-BE49-F238E27FC236}">
                <a16:creationId xmlns:a16="http://schemas.microsoft.com/office/drawing/2014/main" id="{B9D30186-A8DD-43F7-AF9C-B0FF84C3897A}"/>
              </a:ext>
            </a:extLst>
          </p:cNvPr>
          <p:cNvGrpSpPr>
            <a:grpSpLocks/>
          </p:cNvGrpSpPr>
          <p:nvPr/>
        </p:nvGrpSpPr>
        <p:grpSpPr bwMode="auto">
          <a:xfrm rot="-932503">
            <a:off x="7539038" y="493713"/>
            <a:ext cx="1147762" cy="927100"/>
            <a:chOff x="478326" y="2825649"/>
            <a:chExt cx="1012293" cy="613511"/>
          </a:xfrm>
        </p:grpSpPr>
        <p:sp>
          <p:nvSpPr>
            <p:cNvPr id="10" name="Google Shape;1048;p29">
              <a:extLst>
                <a:ext uri="{FF2B5EF4-FFF2-40B4-BE49-F238E27FC236}">
                  <a16:creationId xmlns:a16="http://schemas.microsoft.com/office/drawing/2014/main" id="{56051EDE-8EB3-451E-AC39-0C0B55735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23" y="2973101"/>
              <a:ext cx="778453" cy="442090"/>
            </a:xfrm>
            <a:custGeom>
              <a:avLst/>
              <a:gdLst>
                <a:gd name="T0" fmla="*/ 2147483646 w 19195"/>
                <a:gd name="T1" fmla="*/ 2147483646 h 10901"/>
                <a:gd name="T2" fmla="*/ 0 w 19195"/>
                <a:gd name="T3" fmla="*/ 2147483646 h 10901"/>
                <a:gd name="T4" fmla="*/ 2147483646 w 19195"/>
                <a:gd name="T5" fmla="*/ 2147483646 h 10901"/>
                <a:gd name="T6" fmla="*/ 2147483646 w 19195"/>
                <a:gd name="T7" fmla="*/ 2147483646 h 10901"/>
                <a:gd name="T8" fmla="*/ 2147483646 w 19195"/>
                <a:gd name="T9" fmla="*/ 2147483646 h 10901"/>
                <a:gd name="T10" fmla="*/ 2147483646 w 19195"/>
                <a:gd name="T11" fmla="*/ 2147483646 h 10901"/>
                <a:gd name="T12" fmla="*/ 2147483646 w 19195"/>
                <a:gd name="T13" fmla="*/ 2147483646 h 10901"/>
                <a:gd name="T14" fmla="*/ 2147483646 w 19195"/>
                <a:gd name="T15" fmla="*/ 2147483646 h 10901"/>
                <a:gd name="T16" fmla="*/ 2147483646 w 19195"/>
                <a:gd name="T17" fmla="*/ 2147483646 h 10901"/>
                <a:gd name="T18" fmla="*/ 2147483646 w 19195"/>
                <a:gd name="T19" fmla="*/ 2147483646 h 10901"/>
                <a:gd name="T20" fmla="*/ 2147483646 w 19195"/>
                <a:gd name="T21" fmla="*/ 2147483646 h 10901"/>
                <a:gd name="T22" fmla="*/ 2147483646 w 19195"/>
                <a:gd name="T23" fmla="*/ 2147483646 h 10901"/>
                <a:gd name="T24" fmla="*/ 2147483646 w 19195"/>
                <a:gd name="T25" fmla="*/ 2147483646 h 10901"/>
                <a:gd name="T26" fmla="*/ 2147483646 w 19195"/>
                <a:gd name="T27" fmla="*/ 2147483646 h 109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049;p29">
              <a:extLst>
                <a:ext uri="{FF2B5EF4-FFF2-40B4-BE49-F238E27FC236}">
                  <a16:creationId xmlns:a16="http://schemas.microsoft.com/office/drawing/2014/main" id="{3A300D62-40F2-4BE6-BA50-43C5F5C12FEC}"/>
                </a:ext>
              </a:extLst>
            </p:cNvPr>
            <p:cNvSpPr/>
            <p:nvPr/>
          </p:nvSpPr>
          <p:spPr>
            <a:xfrm>
              <a:off x="478593" y="2825246"/>
              <a:ext cx="1012294" cy="589348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1050;p29">
              <a:extLst>
                <a:ext uri="{FF2B5EF4-FFF2-40B4-BE49-F238E27FC236}">
                  <a16:creationId xmlns:a16="http://schemas.microsoft.com/office/drawing/2014/main" id="{02F9843B-CD6B-408E-BE69-719BDCFF2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32" y="3102020"/>
              <a:ext cx="581396" cy="301932"/>
            </a:xfrm>
            <a:custGeom>
              <a:avLst/>
              <a:gdLst>
                <a:gd name="T0" fmla="*/ 2147483646 w 14336"/>
                <a:gd name="T1" fmla="*/ 2147483646 h 7445"/>
                <a:gd name="T2" fmla="*/ 2147483646 w 14336"/>
                <a:gd name="T3" fmla="*/ 2147483646 h 7445"/>
                <a:gd name="T4" fmla="*/ 2147483646 w 14336"/>
                <a:gd name="T5" fmla="*/ 2147483646 h 7445"/>
                <a:gd name="T6" fmla="*/ 2147483646 w 14336"/>
                <a:gd name="T7" fmla="*/ 2147483646 h 7445"/>
                <a:gd name="T8" fmla="*/ 2147483646 w 14336"/>
                <a:gd name="T9" fmla="*/ 2147483646 h 7445"/>
                <a:gd name="T10" fmla="*/ 2147483646 w 14336"/>
                <a:gd name="T11" fmla="*/ 2147483646 h 7445"/>
                <a:gd name="T12" fmla="*/ 2147483646 w 14336"/>
                <a:gd name="T13" fmla="*/ 2147483646 h 7445"/>
                <a:gd name="T14" fmla="*/ 2147483646 w 14336"/>
                <a:gd name="T15" fmla="*/ 2147483646 h 7445"/>
                <a:gd name="T16" fmla="*/ 2147483646 w 14336"/>
                <a:gd name="T17" fmla="*/ 2147483646 h 7445"/>
                <a:gd name="T18" fmla="*/ 2147483646 w 14336"/>
                <a:gd name="T19" fmla="*/ 2147483646 h 7445"/>
                <a:gd name="T20" fmla="*/ 2147483646 w 14336"/>
                <a:gd name="T21" fmla="*/ 2147483646 h 7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051;p29">
              <a:extLst>
                <a:ext uri="{FF2B5EF4-FFF2-40B4-BE49-F238E27FC236}">
                  <a16:creationId xmlns:a16="http://schemas.microsoft.com/office/drawing/2014/main" id="{E413C068-B06D-4676-A53F-AB6A86A8C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" y="3082230"/>
              <a:ext cx="636957" cy="337093"/>
            </a:xfrm>
            <a:custGeom>
              <a:avLst/>
              <a:gdLst>
                <a:gd name="T0" fmla="*/ 2147483646 w 15706"/>
                <a:gd name="T1" fmla="*/ 2147483646 h 8312"/>
                <a:gd name="T2" fmla="*/ 2147483646 w 15706"/>
                <a:gd name="T3" fmla="*/ 2147483646 h 8312"/>
                <a:gd name="T4" fmla="*/ 2147483646 w 15706"/>
                <a:gd name="T5" fmla="*/ 2147483646 h 8312"/>
                <a:gd name="T6" fmla="*/ 2147483646 w 15706"/>
                <a:gd name="T7" fmla="*/ 2147483646 h 8312"/>
                <a:gd name="T8" fmla="*/ 2147483646 w 15706"/>
                <a:gd name="T9" fmla="*/ 2147483646 h 8312"/>
                <a:gd name="T10" fmla="*/ 2147483646 w 15706"/>
                <a:gd name="T11" fmla="*/ 2147483646 h 8312"/>
                <a:gd name="T12" fmla="*/ 2147483646 w 15706"/>
                <a:gd name="T13" fmla="*/ 2147483646 h 8312"/>
                <a:gd name="T14" fmla="*/ 2147483646 w 15706"/>
                <a:gd name="T15" fmla="*/ 2147483646 h 8312"/>
                <a:gd name="T16" fmla="*/ 2147483646 w 15706"/>
                <a:gd name="T17" fmla="*/ 2147483646 h 8312"/>
                <a:gd name="T18" fmla="*/ 2147483646 w 15706"/>
                <a:gd name="T19" fmla="*/ 2147483646 h 8312"/>
                <a:gd name="T20" fmla="*/ 2147483646 w 15706"/>
                <a:gd name="T21" fmla="*/ 2147483646 h 8312"/>
                <a:gd name="T22" fmla="*/ 2147483646 w 15706"/>
                <a:gd name="T23" fmla="*/ 2147483646 h 8312"/>
                <a:gd name="T24" fmla="*/ 2147483646 w 15706"/>
                <a:gd name="T25" fmla="*/ 2147483646 h 8312"/>
                <a:gd name="T26" fmla="*/ 2147483646 w 15706"/>
                <a:gd name="T27" fmla="*/ 2147483646 h 8312"/>
                <a:gd name="T28" fmla="*/ 2147483646 w 15706"/>
                <a:gd name="T29" fmla="*/ 2147483646 h 8312"/>
                <a:gd name="T30" fmla="*/ 2147483646 w 15706"/>
                <a:gd name="T31" fmla="*/ 2147483646 h 8312"/>
                <a:gd name="T32" fmla="*/ 2147483646 w 15706"/>
                <a:gd name="T33" fmla="*/ 2147483646 h 8312"/>
                <a:gd name="T34" fmla="*/ 2147483646 w 15706"/>
                <a:gd name="T35" fmla="*/ 2147483646 h 8312"/>
                <a:gd name="T36" fmla="*/ 2147483646 w 15706"/>
                <a:gd name="T37" fmla="*/ 2147483646 h 8312"/>
                <a:gd name="T38" fmla="*/ 2147483646 w 15706"/>
                <a:gd name="T39" fmla="*/ 2147483646 h 83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1052;p29">
              <a:extLst>
                <a:ext uri="{FF2B5EF4-FFF2-40B4-BE49-F238E27FC236}">
                  <a16:creationId xmlns:a16="http://schemas.microsoft.com/office/drawing/2014/main" id="{4425FFF7-78CD-4EFB-BC14-99962DBAA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90" y="2947350"/>
              <a:ext cx="830810" cy="491810"/>
            </a:xfrm>
            <a:custGeom>
              <a:avLst/>
              <a:gdLst>
                <a:gd name="T0" fmla="*/ 2147483646 w 20486"/>
                <a:gd name="T1" fmla="*/ 0 h 12127"/>
                <a:gd name="T2" fmla="*/ 2147483646 w 20486"/>
                <a:gd name="T3" fmla="*/ 2147483646 h 12127"/>
                <a:gd name="T4" fmla="*/ 2147483646 w 20486"/>
                <a:gd name="T5" fmla="*/ 2147483646 h 12127"/>
                <a:gd name="T6" fmla="*/ 2147483646 w 20486"/>
                <a:gd name="T7" fmla="*/ 2147483646 h 12127"/>
                <a:gd name="T8" fmla="*/ 2147483646 w 20486"/>
                <a:gd name="T9" fmla="*/ 2147483646 h 12127"/>
                <a:gd name="T10" fmla="*/ 2147483646 w 20486"/>
                <a:gd name="T11" fmla="*/ 2147483646 h 12127"/>
                <a:gd name="T12" fmla="*/ 2147483646 w 20486"/>
                <a:gd name="T13" fmla="*/ 2147483646 h 12127"/>
                <a:gd name="T14" fmla="*/ 2147483646 w 20486"/>
                <a:gd name="T15" fmla="*/ 2147483646 h 12127"/>
                <a:gd name="T16" fmla="*/ 2147483646 w 20486"/>
                <a:gd name="T17" fmla="*/ 2147483646 h 12127"/>
                <a:gd name="T18" fmla="*/ 2147483646 w 20486"/>
                <a:gd name="T19" fmla="*/ 2147483646 h 12127"/>
                <a:gd name="T20" fmla="*/ 2147483646 w 20486"/>
                <a:gd name="T21" fmla="*/ 2147483646 h 12127"/>
                <a:gd name="T22" fmla="*/ 2147483646 w 20486"/>
                <a:gd name="T23" fmla="*/ 2147483646 h 12127"/>
                <a:gd name="T24" fmla="*/ 2147483646 w 20486"/>
                <a:gd name="T25" fmla="*/ 2147483646 h 12127"/>
                <a:gd name="T26" fmla="*/ 2147483646 w 20486"/>
                <a:gd name="T27" fmla="*/ 2147483646 h 12127"/>
                <a:gd name="T28" fmla="*/ 2147483646 w 20486"/>
                <a:gd name="T29" fmla="*/ 2147483646 h 12127"/>
                <a:gd name="T30" fmla="*/ 2147483646 w 20486"/>
                <a:gd name="T31" fmla="*/ 2147483646 h 12127"/>
                <a:gd name="T32" fmla="*/ 2147483646 w 20486"/>
                <a:gd name="T33" fmla="*/ 2147483646 h 12127"/>
                <a:gd name="T34" fmla="*/ 2147483646 w 20486"/>
                <a:gd name="T35" fmla="*/ 2147483646 h 12127"/>
                <a:gd name="T36" fmla="*/ 2147483646 w 20486"/>
                <a:gd name="T37" fmla="*/ 2147483646 h 12127"/>
                <a:gd name="T38" fmla="*/ 2147483646 w 20486"/>
                <a:gd name="T39" fmla="*/ 0 h 12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" name="Google Shape;1053;p29">
            <a:extLst>
              <a:ext uri="{FF2B5EF4-FFF2-40B4-BE49-F238E27FC236}">
                <a16:creationId xmlns:a16="http://schemas.microsoft.com/office/drawing/2014/main" id="{88C8B0F0-4C92-4E28-8ECB-95F08319C3FD}"/>
              </a:ext>
            </a:extLst>
          </p:cNvPr>
          <p:cNvSpPr>
            <a:spLocks/>
          </p:cNvSpPr>
          <p:nvPr/>
        </p:nvSpPr>
        <p:spPr bwMode="auto">
          <a:xfrm flipH="1">
            <a:off x="628650" y="6432550"/>
            <a:ext cx="160338" cy="211138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6" name="Google Shape;1054;p29">
            <a:extLst>
              <a:ext uri="{FF2B5EF4-FFF2-40B4-BE49-F238E27FC236}">
                <a16:creationId xmlns:a16="http://schemas.microsoft.com/office/drawing/2014/main" id="{90D0902C-615A-4FF8-84FE-9DBF4C930A53}"/>
              </a:ext>
            </a:extLst>
          </p:cNvPr>
          <p:cNvSpPr>
            <a:spLocks/>
          </p:cNvSpPr>
          <p:nvPr/>
        </p:nvSpPr>
        <p:spPr bwMode="auto">
          <a:xfrm flipH="1">
            <a:off x="1657350" y="6132513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7" name="Google Shape;1055;p29">
            <a:extLst>
              <a:ext uri="{FF2B5EF4-FFF2-40B4-BE49-F238E27FC236}">
                <a16:creationId xmlns:a16="http://schemas.microsoft.com/office/drawing/2014/main" id="{650ECE07-95E6-4EDE-98D2-8388A14006E4}"/>
              </a:ext>
            </a:extLst>
          </p:cNvPr>
          <p:cNvSpPr>
            <a:spLocks/>
          </p:cNvSpPr>
          <p:nvPr/>
        </p:nvSpPr>
        <p:spPr bwMode="auto">
          <a:xfrm flipH="1">
            <a:off x="784225" y="306388"/>
            <a:ext cx="160338" cy="211137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8" name="Google Shape;1056;p29">
            <a:extLst>
              <a:ext uri="{FF2B5EF4-FFF2-40B4-BE49-F238E27FC236}">
                <a16:creationId xmlns:a16="http://schemas.microsoft.com/office/drawing/2014/main" id="{1F79095A-EF5B-46F6-87F1-CC7F54324EE6}"/>
              </a:ext>
            </a:extLst>
          </p:cNvPr>
          <p:cNvSpPr>
            <a:spLocks/>
          </p:cNvSpPr>
          <p:nvPr/>
        </p:nvSpPr>
        <p:spPr bwMode="auto">
          <a:xfrm rot="19390763" flipH="1">
            <a:off x="206375" y="762000"/>
            <a:ext cx="160338" cy="2127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19" name="Google Shape;1057;p29">
            <a:extLst>
              <a:ext uri="{FF2B5EF4-FFF2-40B4-BE49-F238E27FC236}">
                <a16:creationId xmlns:a16="http://schemas.microsoft.com/office/drawing/2014/main" id="{9E9D98CD-982F-483C-85B7-5AA19FBA7E2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7538" y="977900"/>
            <a:ext cx="904875" cy="1008063"/>
            <a:chOff x="-304950" y="1799125"/>
            <a:chExt cx="1469422" cy="1228432"/>
          </a:xfrm>
        </p:grpSpPr>
        <p:sp>
          <p:nvSpPr>
            <p:cNvPr id="20" name="Google Shape;1058;p29">
              <a:extLst>
                <a:ext uri="{FF2B5EF4-FFF2-40B4-BE49-F238E27FC236}">
                  <a16:creationId xmlns:a16="http://schemas.microsoft.com/office/drawing/2014/main" id="{1CF4270E-88A9-48EF-9337-AD966E10F3AB}"/>
                </a:ext>
              </a:extLst>
            </p:cNvPr>
            <p:cNvSpPr/>
            <p:nvPr/>
          </p:nvSpPr>
          <p:spPr>
            <a:xfrm>
              <a:off x="-304950" y="2354338"/>
              <a:ext cx="1180693" cy="673219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Google Shape;1059;p29">
              <a:extLst>
                <a:ext uri="{FF2B5EF4-FFF2-40B4-BE49-F238E27FC236}">
                  <a16:creationId xmlns:a16="http://schemas.microsoft.com/office/drawing/2014/main" id="{76EC2CA5-6E09-4C5B-9ED6-22120B58948C}"/>
                </a:ext>
              </a:extLst>
            </p:cNvPr>
            <p:cNvSpPr/>
            <p:nvPr/>
          </p:nvSpPr>
          <p:spPr>
            <a:xfrm>
              <a:off x="-21377" y="2114455"/>
              <a:ext cx="51559" cy="32887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Google Shape;1060;p29">
              <a:extLst>
                <a:ext uri="{FF2B5EF4-FFF2-40B4-BE49-F238E27FC236}">
                  <a16:creationId xmlns:a16="http://schemas.microsoft.com/office/drawing/2014/main" id="{48073A65-4EB0-423E-B29C-4E7E6A1BDB93}"/>
                </a:ext>
              </a:extLst>
            </p:cNvPr>
            <p:cNvSpPr/>
            <p:nvPr/>
          </p:nvSpPr>
          <p:spPr>
            <a:xfrm>
              <a:off x="422027" y="2290498"/>
              <a:ext cx="51559" cy="25150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Google Shape;1061;p29">
              <a:extLst>
                <a:ext uri="{FF2B5EF4-FFF2-40B4-BE49-F238E27FC236}">
                  <a16:creationId xmlns:a16="http://schemas.microsoft.com/office/drawing/2014/main" id="{F6E0E016-93AD-4BC1-A49F-EEB3533F28EC}"/>
                </a:ext>
              </a:extLst>
            </p:cNvPr>
            <p:cNvSpPr/>
            <p:nvPr/>
          </p:nvSpPr>
          <p:spPr>
            <a:xfrm>
              <a:off x="839652" y="2338862"/>
              <a:ext cx="64449" cy="38691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1062;p29">
              <a:extLst>
                <a:ext uri="{FF2B5EF4-FFF2-40B4-BE49-F238E27FC236}">
                  <a16:creationId xmlns:a16="http://schemas.microsoft.com/office/drawing/2014/main" id="{4BAABA88-86D3-4ECA-AB7D-D3278A416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496" y="2018117"/>
              <a:ext cx="1366458" cy="435193"/>
            </a:xfrm>
            <a:custGeom>
              <a:avLst/>
              <a:gdLst>
                <a:gd name="T0" fmla="*/ 2147483646 w 25521"/>
                <a:gd name="T1" fmla="*/ 2147483646 h 8128"/>
                <a:gd name="T2" fmla="*/ 2147483646 w 25521"/>
                <a:gd name="T3" fmla="*/ 2147483646 h 8128"/>
                <a:gd name="T4" fmla="*/ 2147483646 w 25521"/>
                <a:gd name="T5" fmla="*/ 2147483646 h 8128"/>
                <a:gd name="T6" fmla="*/ 2147483646 w 25521"/>
                <a:gd name="T7" fmla="*/ 2147483646 h 8128"/>
                <a:gd name="T8" fmla="*/ 2147483646 w 25521"/>
                <a:gd name="T9" fmla="*/ 2147483646 h 8128"/>
                <a:gd name="T10" fmla="*/ 2147483646 w 25521"/>
                <a:gd name="T11" fmla="*/ 2147483646 h 8128"/>
                <a:gd name="T12" fmla="*/ 2147483646 w 25521"/>
                <a:gd name="T13" fmla="*/ 2147483646 h 8128"/>
                <a:gd name="T14" fmla="*/ 2147483646 w 25521"/>
                <a:gd name="T15" fmla="*/ 2147483646 h 8128"/>
                <a:gd name="T16" fmla="*/ 2147483646 w 25521"/>
                <a:gd name="T17" fmla="*/ 2147483646 h 8128"/>
                <a:gd name="T18" fmla="*/ 2147483646 w 25521"/>
                <a:gd name="T19" fmla="*/ 2147483646 h 8128"/>
                <a:gd name="T20" fmla="*/ 2147483646 w 25521"/>
                <a:gd name="T21" fmla="*/ 2147483646 h 8128"/>
                <a:gd name="T22" fmla="*/ 2147483646 w 25521"/>
                <a:gd name="T23" fmla="*/ 2147483646 h 8128"/>
                <a:gd name="T24" fmla="*/ 2147483646 w 25521"/>
                <a:gd name="T25" fmla="*/ 2147483646 h 8128"/>
                <a:gd name="T26" fmla="*/ 2147483646 w 25521"/>
                <a:gd name="T27" fmla="*/ 2147483646 h 8128"/>
                <a:gd name="T28" fmla="*/ 2147483646 w 25521"/>
                <a:gd name="T29" fmla="*/ 2147483646 h 8128"/>
                <a:gd name="T30" fmla="*/ 2147483646 w 25521"/>
                <a:gd name="T31" fmla="*/ 2147483646 h 8128"/>
                <a:gd name="T32" fmla="*/ 2147483646 w 25521"/>
                <a:gd name="T33" fmla="*/ 2147483646 h 8128"/>
                <a:gd name="T34" fmla="*/ 2147483646 w 25521"/>
                <a:gd name="T35" fmla="*/ 2147483646 h 8128"/>
                <a:gd name="T36" fmla="*/ 2147483646 w 25521"/>
                <a:gd name="T37" fmla="*/ 2147483646 h 8128"/>
                <a:gd name="T38" fmla="*/ 2147483646 w 25521"/>
                <a:gd name="T39" fmla="*/ 2147483646 h 8128"/>
                <a:gd name="T40" fmla="*/ 2147483646 w 25521"/>
                <a:gd name="T41" fmla="*/ 2147483646 h 8128"/>
                <a:gd name="T42" fmla="*/ 2147483646 w 25521"/>
                <a:gd name="T43" fmla="*/ 2147483646 h 8128"/>
                <a:gd name="T44" fmla="*/ 2147483646 w 25521"/>
                <a:gd name="T45" fmla="*/ 2147483646 h 8128"/>
                <a:gd name="T46" fmla="*/ 2147483646 w 25521"/>
                <a:gd name="T47" fmla="*/ 2147483646 h 8128"/>
                <a:gd name="T48" fmla="*/ 2147483646 w 25521"/>
                <a:gd name="T49" fmla="*/ 2147483646 h 8128"/>
                <a:gd name="T50" fmla="*/ 2147483646 w 25521"/>
                <a:gd name="T51" fmla="*/ 2147483646 h 8128"/>
                <a:gd name="T52" fmla="*/ 2147483646 w 25521"/>
                <a:gd name="T53" fmla="*/ 2147483646 h 8128"/>
                <a:gd name="T54" fmla="*/ 2147483646 w 25521"/>
                <a:gd name="T55" fmla="*/ 2147483646 h 8128"/>
                <a:gd name="T56" fmla="*/ 2147483646 w 25521"/>
                <a:gd name="T57" fmla="*/ 0 h 8128"/>
                <a:gd name="T58" fmla="*/ 2147483646 w 25521"/>
                <a:gd name="T59" fmla="*/ 2147483646 h 8128"/>
                <a:gd name="T60" fmla="*/ 2147483646 w 25521"/>
                <a:gd name="T61" fmla="*/ 2147483646 h 8128"/>
                <a:gd name="T62" fmla="*/ 2147483646 w 25521"/>
                <a:gd name="T63" fmla="*/ 2147483646 h 8128"/>
                <a:gd name="T64" fmla="*/ 2147483646 w 25521"/>
                <a:gd name="T65" fmla="*/ 2147483646 h 8128"/>
                <a:gd name="T66" fmla="*/ 2147483646 w 25521"/>
                <a:gd name="T67" fmla="*/ 2147483646 h 8128"/>
                <a:gd name="T68" fmla="*/ 2147483646 w 25521"/>
                <a:gd name="T69" fmla="*/ 2147483646 h 8128"/>
                <a:gd name="T70" fmla="*/ 2147483646 w 25521"/>
                <a:gd name="T71" fmla="*/ 2147483646 h 8128"/>
                <a:gd name="T72" fmla="*/ 2147483646 w 25521"/>
                <a:gd name="T73" fmla="*/ 2147483646 h 8128"/>
                <a:gd name="T74" fmla="*/ 2147483646 w 25521"/>
                <a:gd name="T75" fmla="*/ 2147483646 h 8128"/>
                <a:gd name="T76" fmla="*/ 2147483646 w 25521"/>
                <a:gd name="T77" fmla="*/ 2147483646 h 8128"/>
                <a:gd name="T78" fmla="*/ 2147483646 w 25521"/>
                <a:gd name="T79" fmla="*/ 2147483646 h 8128"/>
                <a:gd name="T80" fmla="*/ 2147483646 w 25521"/>
                <a:gd name="T81" fmla="*/ 2147483646 h 8128"/>
                <a:gd name="T82" fmla="*/ 2147483646 w 25521"/>
                <a:gd name="T83" fmla="*/ 2147483646 h 8128"/>
                <a:gd name="T84" fmla="*/ 2147483646 w 25521"/>
                <a:gd name="T85" fmla="*/ 2147483646 h 8128"/>
                <a:gd name="T86" fmla="*/ 2147483646 w 25521"/>
                <a:gd name="T87" fmla="*/ 2147483646 h 8128"/>
                <a:gd name="T88" fmla="*/ 2147483646 w 25521"/>
                <a:gd name="T89" fmla="*/ 2147483646 h 8128"/>
                <a:gd name="T90" fmla="*/ 2147483646 w 25521"/>
                <a:gd name="T91" fmla="*/ 2147483646 h 8128"/>
                <a:gd name="T92" fmla="*/ 2147483646 w 25521"/>
                <a:gd name="T93" fmla="*/ 2147483646 h 8128"/>
                <a:gd name="T94" fmla="*/ 2147483646 w 25521"/>
                <a:gd name="T95" fmla="*/ 2147483646 h 8128"/>
                <a:gd name="T96" fmla="*/ 2147483646 w 25521"/>
                <a:gd name="T97" fmla="*/ 0 h 81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063;p29">
              <a:extLst>
                <a:ext uri="{FF2B5EF4-FFF2-40B4-BE49-F238E27FC236}">
                  <a16:creationId xmlns:a16="http://schemas.microsoft.com/office/drawing/2014/main" id="{7E36E48D-7873-4F17-8A61-A3F89E585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67" y="2438216"/>
              <a:ext cx="176423" cy="24362"/>
            </a:xfrm>
            <a:custGeom>
              <a:avLst/>
              <a:gdLst>
                <a:gd name="T0" fmla="*/ 2147483646 w 3295"/>
                <a:gd name="T1" fmla="*/ 2147483646 h 455"/>
                <a:gd name="T2" fmla="*/ 2147483646 w 3295"/>
                <a:gd name="T3" fmla="*/ 2147483646 h 455"/>
                <a:gd name="T4" fmla="*/ 2147483646 w 3295"/>
                <a:gd name="T5" fmla="*/ 2147483646 h 455"/>
                <a:gd name="T6" fmla="*/ 2147483646 w 3295"/>
                <a:gd name="T7" fmla="*/ 2147483646 h 455"/>
                <a:gd name="T8" fmla="*/ 2147483646 w 3295"/>
                <a:gd name="T9" fmla="*/ 214748364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064;p29">
              <a:extLst>
                <a:ext uri="{FF2B5EF4-FFF2-40B4-BE49-F238E27FC236}">
                  <a16:creationId xmlns:a16="http://schemas.microsoft.com/office/drawing/2014/main" id="{32FB91F5-BC9A-4BE1-B03A-A3FEF4112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507" y="1799125"/>
              <a:ext cx="1393979" cy="673618"/>
            </a:xfrm>
            <a:custGeom>
              <a:avLst/>
              <a:gdLst>
                <a:gd name="T0" fmla="*/ 2147483646 w 26035"/>
                <a:gd name="T1" fmla="*/ 2147483646 h 12581"/>
                <a:gd name="T2" fmla="*/ 2147483646 w 26035"/>
                <a:gd name="T3" fmla="*/ 2147483646 h 12581"/>
                <a:gd name="T4" fmla="*/ 2147483646 w 26035"/>
                <a:gd name="T5" fmla="*/ 2147483646 h 12581"/>
                <a:gd name="T6" fmla="*/ 2147483646 w 26035"/>
                <a:gd name="T7" fmla="*/ 2147483646 h 12581"/>
                <a:gd name="T8" fmla="*/ 2147483646 w 26035"/>
                <a:gd name="T9" fmla="*/ 2147483646 h 12581"/>
                <a:gd name="T10" fmla="*/ 2147483646 w 26035"/>
                <a:gd name="T11" fmla="*/ 2147483646 h 12581"/>
                <a:gd name="T12" fmla="*/ 2147483646 w 26035"/>
                <a:gd name="T13" fmla="*/ 2147483646 h 12581"/>
                <a:gd name="T14" fmla="*/ 2147483646 w 26035"/>
                <a:gd name="T15" fmla="*/ 2147483646 h 12581"/>
                <a:gd name="T16" fmla="*/ 2147483646 w 26035"/>
                <a:gd name="T17" fmla="*/ 2147483646 h 12581"/>
                <a:gd name="T18" fmla="*/ 2147483646 w 26035"/>
                <a:gd name="T19" fmla="*/ 2147483646 h 12581"/>
                <a:gd name="T20" fmla="*/ 2147483646 w 26035"/>
                <a:gd name="T21" fmla="*/ 2147483646 h 12581"/>
                <a:gd name="T22" fmla="*/ 2147483646 w 26035"/>
                <a:gd name="T23" fmla="*/ 2147483646 h 12581"/>
                <a:gd name="T24" fmla="*/ 2147483646 w 26035"/>
                <a:gd name="T25" fmla="*/ 2147483646 h 12581"/>
                <a:gd name="T26" fmla="*/ 2147483646 w 26035"/>
                <a:gd name="T27" fmla="*/ 2147483646 h 12581"/>
                <a:gd name="T28" fmla="*/ 2147483646 w 26035"/>
                <a:gd name="T29" fmla="*/ 2147483646 h 12581"/>
                <a:gd name="T30" fmla="*/ 2147483646 w 26035"/>
                <a:gd name="T31" fmla="*/ 2147483646 h 12581"/>
                <a:gd name="T32" fmla="*/ 2147483646 w 26035"/>
                <a:gd name="T33" fmla="*/ 2147483646 h 12581"/>
                <a:gd name="T34" fmla="*/ 2147483646 w 26035"/>
                <a:gd name="T35" fmla="*/ 2147483646 h 12581"/>
                <a:gd name="T36" fmla="*/ 2147483646 w 26035"/>
                <a:gd name="T37" fmla="*/ 2147483646 h 12581"/>
                <a:gd name="T38" fmla="*/ 2147483646 w 26035"/>
                <a:gd name="T39" fmla="*/ 2147483646 h 12581"/>
                <a:gd name="T40" fmla="*/ 2147483646 w 26035"/>
                <a:gd name="T41" fmla="*/ 2147483646 h 12581"/>
                <a:gd name="T42" fmla="*/ 2147483646 w 26035"/>
                <a:gd name="T43" fmla="*/ 2147483646 h 12581"/>
                <a:gd name="T44" fmla="*/ 2147483646 w 26035"/>
                <a:gd name="T45" fmla="*/ 2147483646 h 12581"/>
                <a:gd name="T46" fmla="*/ 2147483646 w 26035"/>
                <a:gd name="T47" fmla="*/ 2147483646 h 12581"/>
                <a:gd name="T48" fmla="*/ 2147483646 w 26035"/>
                <a:gd name="T49" fmla="*/ 2147483646 h 12581"/>
                <a:gd name="T50" fmla="*/ 2147483646 w 26035"/>
                <a:gd name="T51" fmla="*/ 2147483646 h 12581"/>
                <a:gd name="T52" fmla="*/ 2147483646 w 26035"/>
                <a:gd name="T53" fmla="*/ 2147483646 h 12581"/>
                <a:gd name="T54" fmla="*/ 2147483646 w 26035"/>
                <a:gd name="T55" fmla="*/ 2147483646 h 12581"/>
                <a:gd name="T56" fmla="*/ 2147483646 w 26035"/>
                <a:gd name="T57" fmla="*/ 2147483646 h 12581"/>
                <a:gd name="T58" fmla="*/ 2147483646 w 26035"/>
                <a:gd name="T59" fmla="*/ 2147483646 h 12581"/>
                <a:gd name="T60" fmla="*/ 2147483646 w 26035"/>
                <a:gd name="T61" fmla="*/ 2147483646 h 12581"/>
                <a:gd name="T62" fmla="*/ 2147483646 w 26035"/>
                <a:gd name="T63" fmla="*/ 2147483646 h 12581"/>
                <a:gd name="T64" fmla="*/ 2147483646 w 26035"/>
                <a:gd name="T65" fmla="*/ 2147483646 h 12581"/>
                <a:gd name="T66" fmla="*/ 2147483646 w 26035"/>
                <a:gd name="T67" fmla="*/ 2147483646 h 12581"/>
                <a:gd name="T68" fmla="*/ 2147483646 w 26035"/>
                <a:gd name="T69" fmla="*/ 2147483646 h 12581"/>
                <a:gd name="T70" fmla="*/ 2147483646 w 26035"/>
                <a:gd name="T71" fmla="*/ 2147483646 h 12581"/>
                <a:gd name="T72" fmla="*/ 2147483646 w 26035"/>
                <a:gd name="T73" fmla="*/ 2147483646 h 12581"/>
                <a:gd name="T74" fmla="*/ 2147483646 w 26035"/>
                <a:gd name="T75" fmla="*/ 2147483646 h 12581"/>
                <a:gd name="T76" fmla="*/ 2147483646 w 26035"/>
                <a:gd name="T77" fmla="*/ 2147483646 h 12581"/>
                <a:gd name="T78" fmla="*/ 2147483646 w 26035"/>
                <a:gd name="T79" fmla="*/ 2147483646 h 12581"/>
                <a:gd name="T80" fmla="*/ 2147483646 w 26035"/>
                <a:gd name="T81" fmla="*/ 2147483646 h 12581"/>
                <a:gd name="T82" fmla="*/ 2147483646 w 26035"/>
                <a:gd name="T83" fmla="*/ 2147483646 h 12581"/>
                <a:gd name="T84" fmla="*/ 2147483646 w 26035"/>
                <a:gd name="T85" fmla="*/ 2147483646 h 12581"/>
                <a:gd name="T86" fmla="*/ 2147483646 w 26035"/>
                <a:gd name="T87" fmla="*/ 2147483646 h 12581"/>
                <a:gd name="T88" fmla="*/ 2147483646 w 26035"/>
                <a:gd name="T89" fmla="*/ 2147483646 h 12581"/>
                <a:gd name="T90" fmla="*/ 2147483646 w 26035"/>
                <a:gd name="T91" fmla="*/ 2147483646 h 12581"/>
                <a:gd name="T92" fmla="*/ 2147483646 w 26035"/>
                <a:gd name="T93" fmla="*/ 2147483646 h 12581"/>
                <a:gd name="T94" fmla="*/ 2147483646 w 26035"/>
                <a:gd name="T95" fmla="*/ 2147483646 h 12581"/>
                <a:gd name="T96" fmla="*/ 2147483646 w 26035"/>
                <a:gd name="T97" fmla="*/ 2147483646 h 12581"/>
                <a:gd name="T98" fmla="*/ 2147483646 w 26035"/>
                <a:gd name="T99" fmla="*/ 2147483646 h 12581"/>
                <a:gd name="T100" fmla="*/ 2147483646 w 26035"/>
                <a:gd name="T101" fmla="*/ 2147483646 h 12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065;p29">
              <a:extLst>
                <a:ext uri="{FF2B5EF4-FFF2-40B4-BE49-F238E27FC236}">
                  <a16:creationId xmlns:a16="http://schemas.microsoft.com/office/drawing/2014/main" id="{9B639538-C8D0-435D-AA0C-4A0CB5FB1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43" y="2057953"/>
              <a:ext cx="581150" cy="144832"/>
            </a:xfrm>
            <a:custGeom>
              <a:avLst/>
              <a:gdLst>
                <a:gd name="T0" fmla="*/ 2147483646 w 10854"/>
                <a:gd name="T1" fmla="*/ 2147483646 h 2705"/>
                <a:gd name="T2" fmla="*/ 2147483646 w 10854"/>
                <a:gd name="T3" fmla="*/ 2147483646 h 2705"/>
                <a:gd name="T4" fmla="*/ 2147483646 w 10854"/>
                <a:gd name="T5" fmla="*/ 2147483646 h 2705"/>
                <a:gd name="T6" fmla="*/ 2147483646 w 10854"/>
                <a:gd name="T7" fmla="*/ 2147483646 h 2705"/>
                <a:gd name="T8" fmla="*/ 2147483646 w 10854"/>
                <a:gd name="T9" fmla="*/ 2147483646 h 2705"/>
                <a:gd name="T10" fmla="*/ 2147483646 w 10854"/>
                <a:gd name="T11" fmla="*/ 2147483646 h 2705"/>
                <a:gd name="T12" fmla="*/ 2147483646 w 10854"/>
                <a:gd name="T13" fmla="*/ 2147483646 h 2705"/>
                <a:gd name="T14" fmla="*/ 2147483646 w 10854"/>
                <a:gd name="T15" fmla="*/ 2147483646 h 2705"/>
                <a:gd name="T16" fmla="*/ 2147483646 w 10854"/>
                <a:gd name="T17" fmla="*/ 2147483646 h 2705"/>
                <a:gd name="T18" fmla="*/ 2147483646 w 10854"/>
                <a:gd name="T19" fmla="*/ 2147483646 h 2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066;p29">
              <a:extLst>
                <a:ext uri="{FF2B5EF4-FFF2-40B4-BE49-F238E27FC236}">
                  <a16:creationId xmlns:a16="http://schemas.microsoft.com/office/drawing/2014/main" id="{FC9D75D0-15B0-48B2-8485-3758723AA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2426" y="2098003"/>
              <a:ext cx="92147" cy="65536"/>
            </a:xfrm>
            <a:custGeom>
              <a:avLst/>
              <a:gdLst>
                <a:gd name="T0" fmla="*/ 2147483646 w 1721"/>
                <a:gd name="T1" fmla="*/ 2147483646 h 1224"/>
                <a:gd name="T2" fmla="*/ 2147483646 w 1721"/>
                <a:gd name="T3" fmla="*/ 2147483646 h 1224"/>
                <a:gd name="T4" fmla="*/ 2147483646 w 1721"/>
                <a:gd name="T5" fmla="*/ 2147483646 h 1224"/>
                <a:gd name="T6" fmla="*/ 2147483646 w 1721"/>
                <a:gd name="T7" fmla="*/ 2147483646 h 1224"/>
                <a:gd name="T8" fmla="*/ 2147483646 w 1721"/>
                <a:gd name="T9" fmla="*/ 2147483646 h 1224"/>
                <a:gd name="T10" fmla="*/ 2147483646 w 1721"/>
                <a:gd name="T11" fmla="*/ 2147483646 h 1224"/>
                <a:gd name="T12" fmla="*/ 2147483646 w 1721"/>
                <a:gd name="T13" fmla="*/ 2147483646 h 1224"/>
                <a:gd name="T14" fmla="*/ 2147483646 w 1721"/>
                <a:gd name="T15" fmla="*/ 2147483646 h 1224"/>
                <a:gd name="T16" fmla="*/ 2147483646 w 1721"/>
                <a:gd name="T17" fmla="*/ 2147483646 h 1224"/>
                <a:gd name="T18" fmla="*/ 2147483646 w 1721"/>
                <a:gd name="T19" fmla="*/ 2147483646 h 1224"/>
                <a:gd name="T20" fmla="*/ 2147483646 w 1721"/>
                <a:gd name="T21" fmla="*/ 2147483646 h 1224"/>
                <a:gd name="T22" fmla="*/ 2147483646 w 1721"/>
                <a:gd name="T23" fmla="*/ 2147483646 h 1224"/>
                <a:gd name="T24" fmla="*/ 2147483646 w 1721"/>
                <a:gd name="T25" fmla="*/ 2147483646 h 1224"/>
                <a:gd name="T26" fmla="*/ 2147483646 w 1721"/>
                <a:gd name="T27" fmla="*/ 2147483646 h 1224"/>
                <a:gd name="T28" fmla="*/ 2147483646 w 1721"/>
                <a:gd name="T29" fmla="*/ 2147483646 h 1224"/>
                <a:gd name="T30" fmla="*/ 2147483646 w 1721"/>
                <a:gd name="T31" fmla="*/ 2147483646 h 12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067;p29">
              <a:extLst>
                <a:ext uri="{FF2B5EF4-FFF2-40B4-BE49-F238E27FC236}">
                  <a16:creationId xmlns:a16="http://schemas.microsoft.com/office/drawing/2014/main" id="{F4591DDE-D1DA-452D-8E82-98D684F78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29" y="2278443"/>
              <a:ext cx="79029" cy="50383"/>
            </a:xfrm>
            <a:custGeom>
              <a:avLst/>
              <a:gdLst>
                <a:gd name="T0" fmla="*/ 2147483646 w 1476"/>
                <a:gd name="T1" fmla="*/ 2147483646 h 941"/>
                <a:gd name="T2" fmla="*/ 2147483646 w 1476"/>
                <a:gd name="T3" fmla="*/ 2147483646 h 941"/>
                <a:gd name="T4" fmla="*/ 2147483646 w 1476"/>
                <a:gd name="T5" fmla="*/ 2147483646 h 941"/>
                <a:gd name="T6" fmla="*/ 2147483646 w 1476"/>
                <a:gd name="T7" fmla="*/ 2147483646 h 941"/>
                <a:gd name="T8" fmla="*/ 2147483646 w 1476"/>
                <a:gd name="T9" fmla="*/ 2147483646 h 941"/>
                <a:gd name="T10" fmla="*/ 2147483646 w 1476"/>
                <a:gd name="T11" fmla="*/ 2147483646 h 941"/>
                <a:gd name="T12" fmla="*/ 2147483646 w 1476"/>
                <a:gd name="T13" fmla="*/ 0 h 941"/>
                <a:gd name="T14" fmla="*/ 2147483646 w 1476"/>
                <a:gd name="T15" fmla="*/ 2147483646 h 941"/>
                <a:gd name="T16" fmla="*/ 2147483646 w 1476"/>
                <a:gd name="T17" fmla="*/ 2147483646 h 941"/>
                <a:gd name="T18" fmla="*/ 2147483646 w 1476"/>
                <a:gd name="T19" fmla="*/ 2147483646 h 941"/>
                <a:gd name="T20" fmla="*/ 2147483646 w 1476"/>
                <a:gd name="T21" fmla="*/ 2147483646 h 941"/>
                <a:gd name="T22" fmla="*/ 2147483646 w 1476"/>
                <a:gd name="T23" fmla="*/ 2147483646 h 941"/>
                <a:gd name="T24" fmla="*/ 2147483646 w 1476"/>
                <a:gd name="T25" fmla="*/ 2147483646 h 941"/>
                <a:gd name="T26" fmla="*/ 2147483646 w 1476"/>
                <a:gd name="T27" fmla="*/ 2147483646 h 941"/>
                <a:gd name="T28" fmla="*/ 2147483646 w 1476"/>
                <a:gd name="T29" fmla="*/ 0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068;p29">
              <a:extLst>
                <a:ext uri="{FF2B5EF4-FFF2-40B4-BE49-F238E27FC236}">
                  <a16:creationId xmlns:a16="http://schemas.microsoft.com/office/drawing/2014/main" id="{DF20F5F4-89CB-4882-A659-BA0EE7C42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086" y="2327435"/>
              <a:ext cx="89577" cy="64465"/>
            </a:xfrm>
            <a:custGeom>
              <a:avLst/>
              <a:gdLst>
                <a:gd name="T0" fmla="*/ 2147483646 w 1673"/>
                <a:gd name="T1" fmla="*/ 2147483646 h 1204"/>
                <a:gd name="T2" fmla="*/ 2147483646 w 1673"/>
                <a:gd name="T3" fmla="*/ 2147483646 h 1204"/>
                <a:gd name="T4" fmla="*/ 2147483646 w 1673"/>
                <a:gd name="T5" fmla="*/ 2147483646 h 1204"/>
                <a:gd name="T6" fmla="*/ 2147483646 w 1673"/>
                <a:gd name="T7" fmla="*/ 2147483646 h 1204"/>
                <a:gd name="T8" fmla="*/ 2147483646 w 1673"/>
                <a:gd name="T9" fmla="*/ 2147483646 h 1204"/>
                <a:gd name="T10" fmla="*/ 2147483646 w 1673"/>
                <a:gd name="T11" fmla="*/ 2147483646 h 1204"/>
                <a:gd name="T12" fmla="*/ 2147483646 w 1673"/>
                <a:gd name="T13" fmla="*/ 2147483646 h 1204"/>
                <a:gd name="T14" fmla="*/ 2147483646 w 1673"/>
                <a:gd name="T15" fmla="*/ 2147483646 h 1204"/>
                <a:gd name="T16" fmla="*/ 2147483646 w 1673"/>
                <a:gd name="T17" fmla="*/ 2147483646 h 1204"/>
                <a:gd name="T18" fmla="*/ 2147483646 w 1673"/>
                <a:gd name="T19" fmla="*/ 2147483646 h 1204"/>
                <a:gd name="T20" fmla="*/ 2147483646 w 1673"/>
                <a:gd name="T21" fmla="*/ 2147483646 h 1204"/>
                <a:gd name="T22" fmla="*/ 2147483646 w 1673"/>
                <a:gd name="T23" fmla="*/ 2147483646 h 1204"/>
                <a:gd name="T24" fmla="*/ 2147483646 w 1673"/>
                <a:gd name="T25" fmla="*/ 2147483646 h 1204"/>
                <a:gd name="T26" fmla="*/ 2147483646 w 1673"/>
                <a:gd name="T27" fmla="*/ 2147483646 h 1204"/>
                <a:gd name="T28" fmla="*/ 2147483646 w 1673"/>
                <a:gd name="T29" fmla="*/ 2147483646 h 1204"/>
                <a:gd name="T30" fmla="*/ 2147483646 w 1673"/>
                <a:gd name="T31" fmla="*/ 2147483646 h 1204"/>
                <a:gd name="T32" fmla="*/ 2147483646 w 1673"/>
                <a:gd name="T33" fmla="*/ 2147483646 h 1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069;p29">
              <a:extLst>
                <a:ext uri="{FF2B5EF4-FFF2-40B4-BE49-F238E27FC236}">
                  <a16:creationId xmlns:a16="http://schemas.microsoft.com/office/drawing/2014/main" id="{8C25A827-538F-4E53-92BE-4CD5051C6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58" y="2462900"/>
              <a:ext cx="177333" cy="474333"/>
            </a:xfrm>
            <a:custGeom>
              <a:avLst/>
              <a:gdLst>
                <a:gd name="T0" fmla="*/ 2147483646 w 3312"/>
                <a:gd name="T1" fmla="*/ 2147483646 h 8859"/>
                <a:gd name="T2" fmla="*/ 2147483646 w 3312"/>
                <a:gd name="T3" fmla="*/ 2147483646 h 8859"/>
                <a:gd name="T4" fmla="*/ 2147483646 w 3312"/>
                <a:gd name="T5" fmla="*/ 2147483646 h 8859"/>
                <a:gd name="T6" fmla="*/ 2147483646 w 3312"/>
                <a:gd name="T7" fmla="*/ 2147483646 h 8859"/>
                <a:gd name="T8" fmla="*/ 2147483646 w 3312"/>
                <a:gd name="T9" fmla="*/ 2147483646 h 8859"/>
                <a:gd name="T10" fmla="*/ 2147483646 w 3312"/>
                <a:gd name="T11" fmla="*/ 2147483646 h 8859"/>
                <a:gd name="T12" fmla="*/ 2147483646 w 3312"/>
                <a:gd name="T13" fmla="*/ 2147483646 h 8859"/>
                <a:gd name="T14" fmla="*/ 2147483646 w 3312"/>
                <a:gd name="T15" fmla="*/ 2147483646 h 8859"/>
                <a:gd name="T16" fmla="*/ 2147483646 w 3312"/>
                <a:gd name="T17" fmla="*/ 2147483646 h 8859"/>
                <a:gd name="T18" fmla="*/ 2147483646 w 3312"/>
                <a:gd name="T19" fmla="*/ 2147483646 h 8859"/>
                <a:gd name="T20" fmla="*/ 2147483646 w 3312"/>
                <a:gd name="T21" fmla="*/ 2147483646 h 88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070;p29">
              <a:extLst>
                <a:ext uri="{FF2B5EF4-FFF2-40B4-BE49-F238E27FC236}">
                  <a16:creationId xmlns:a16="http://schemas.microsoft.com/office/drawing/2014/main" id="{B69921D1-CA67-4851-B918-C3B84C4DC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94" y="2507394"/>
              <a:ext cx="78868" cy="434283"/>
            </a:xfrm>
            <a:custGeom>
              <a:avLst/>
              <a:gdLst>
                <a:gd name="T0" fmla="*/ 2147483646 w 1473"/>
                <a:gd name="T1" fmla="*/ 2147483646 h 8111"/>
                <a:gd name="T2" fmla="*/ 2147483646 w 1473"/>
                <a:gd name="T3" fmla="*/ 2147483646 h 8111"/>
                <a:gd name="T4" fmla="*/ 2147483646 w 1473"/>
                <a:gd name="T5" fmla="*/ 2147483646 h 8111"/>
                <a:gd name="T6" fmla="*/ 2147483646 w 1473"/>
                <a:gd name="T7" fmla="*/ 2147483646 h 8111"/>
                <a:gd name="T8" fmla="*/ 2147483646 w 1473"/>
                <a:gd name="T9" fmla="*/ 2147483646 h 8111"/>
                <a:gd name="T10" fmla="*/ 2147483646 w 1473"/>
                <a:gd name="T11" fmla="*/ 2147483646 h 8111"/>
                <a:gd name="T12" fmla="*/ 2147483646 w 1473"/>
                <a:gd name="T13" fmla="*/ 2147483646 h 8111"/>
                <a:gd name="T14" fmla="*/ 2147483646 w 1473"/>
                <a:gd name="T15" fmla="*/ 2147483646 h 8111"/>
                <a:gd name="T16" fmla="*/ 2147483646 w 1473"/>
                <a:gd name="T17" fmla="*/ 2147483646 h 8111"/>
                <a:gd name="T18" fmla="*/ 2147483646 w 1473"/>
                <a:gd name="T19" fmla="*/ 2147483646 h 8111"/>
                <a:gd name="T20" fmla="*/ 2147483646 w 1473"/>
                <a:gd name="T21" fmla="*/ 2147483646 h 8111"/>
                <a:gd name="T22" fmla="*/ 2147483646 w 1473"/>
                <a:gd name="T23" fmla="*/ 2147483646 h 8111"/>
                <a:gd name="T24" fmla="*/ 2147483646 w 1473"/>
                <a:gd name="T25" fmla="*/ 2147483646 h 8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071;p29">
              <a:extLst>
                <a:ext uri="{FF2B5EF4-FFF2-40B4-BE49-F238E27FC236}">
                  <a16:creationId xmlns:a16="http://schemas.microsoft.com/office/drawing/2014/main" id="{D2442F72-43E6-4696-8E8E-391A92F50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523" y="2365398"/>
              <a:ext cx="379991" cy="306156"/>
            </a:xfrm>
            <a:custGeom>
              <a:avLst/>
              <a:gdLst>
                <a:gd name="T0" fmla="*/ 2147483646 w 7097"/>
                <a:gd name="T1" fmla="*/ 2147483646 h 5718"/>
                <a:gd name="T2" fmla="*/ 2147483646 w 7097"/>
                <a:gd name="T3" fmla="*/ 2147483646 h 5718"/>
                <a:gd name="T4" fmla="*/ 2147483646 w 7097"/>
                <a:gd name="T5" fmla="*/ 2147483646 h 5718"/>
                <a:gd name="T6" fmla="*/ 2147483646 w 7097"/>
                <a:gd name="T7" fmla="*/ 2147483646 h 5718"/>
                <a:gd name="T8" fmla="*/ 2147483646 w 7097"/>
                <a:gd name="T9" fmla="*/ 2147483646 h 5718"/>
                <a:gd name="T10" fmla="*/ 2147483646 w 7097"/>
                <a:gd name="T11" fmla="*/ 2147483646 h 5718"/>
                <a:gd name="T12" fmla="*/ 2147483646 w 7097"/>
                <a:gd name="T13" fmla="*/ 2147483646 h 5718"/>
                <a:gd name="T14" fmla="*/ 2147483646 w 7097"/>
                <a:gd name="T15" fmla="*/ 2147483646 h 5718"/>
                <a:gd name="T16" fmla="*/ 2147483646 w 7097"/>
                <a:gd name="T17" fmla="*/ 2147483646 h 5718"/>
                <a:gd name="T18" fmla="*/ 2147483646 w 7097"/>
                <a:gd name="T19" fmla="*/ 2147483646 h 5718"/>
                <a:gd name="T20" fmla="*/ 2147483646 w 7097"/>
                <a:gd name="T21" fmla="*/ 2147483646 h 5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4" name="Google Shape;1072;p29">
            <a:extLst>
              <a:ext uri="{FF2B5EF4-FFF2-40B4-BE49-F238E27FC236}">
                <a16:creationId xmlns:a16="http://schemas.microsoft.com/office/drawing/2014/main" id="{603534E1-2019-4B42-931E-F81FAC670D67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5019675"/>
            <a:ext cx="977900" cy="817563"/>
            <a:chOff x="6925510" y="205316"/>
            <a:chExt cx="905688" cy="530354"/>
          </a:xfrm>
        </p:grpSpPr>
        <p:sp>
          <p:nvSpPr>
            <p:cNvPr id="35" name="Google Shape;1073;p29">
              <a:extLst>
                <a:ext uri="{FF2B5EF4-FFF2-40B4-BE49-F238E27FC236}">
                  <a16:creationId xmlns:a16="http://schemas.microsoft.com/office/drawing/2014/main" id="{F318A900-8CEC-421D-A328-655AE22C8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437" y="213374"/>
              <a:ext cx="568549" cy="515598"/>
            </a:xfrm>
            <a:custGeom>
              <a:avLst/>
              <a:gdLst>
                <a:gd name="T0" fmla="*/ 2147483646 w 12626"/>
                <a:gd name="T1" fmla="*/ 0 h 11775"/>
                <a:gd name="T2" fmla="*/ 0 w 12626"/>
                <a:gd name="T3" fmla="*/ 2147483646 h 11775"/>
                <a:gd name="T4" fmla="*/ 2147483646 w 12626"/>
                <a:gd name="T5" fmla="*/ 2147483646 h 11775"/>
                <a:gd name="T6" fmla="*/ 2147483646 w 12626"/>
                <a:gd name="T7" fmla="*/ 2147483646 h 11775"/>
                <a:gd name="T8" fmla="*/ 2147483646 w 12626"/>
                <a:gd name="T9" fmla="*/ 0 h 11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074;p29">
              <a:extLst>
                <a:ext uri="{FF2B5EF4-FFF2-40B4-BE49-F238E27FC236}">
                  <a16:creationId xmlns:a16="http://schemas.microsoft.com/office/drawing/2014/main" id="{E52324A1-BCA1-423B-82ED-5886DCD4C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075;p29">
              <a:extLst>
                <a:ext uri="{FF2B5EF4-FFF2-40B4-BE49-F238E27FC236}">
                  <a16:creationId xmlns:a16="http://schemas.microsoft.com/office/drawing/2014/main" id="{DE20CCA5-ED4B-4CB6-9D88-3528CC4D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076;p29">
              <a:extLst>
                <a:ext uri="{FF2B5EF4-FFF2-40B4-BE49-F238E27FC236}">
                  <a16:creationId xmlns:a16="http://schemas.microsoft.com/office/drawing/2014/main" id="{DA4361C1-9573-406F-9B37-DF8AFF306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077;p29">
              <a:extLst>
                <a:ext uri="{FF2B5EF4-FFF2-40B4-BE49-F238E27FC236}">
                  <a16:creationId xmlns:a16="http://schemas.microsoft.com/office/drawing/2014/main" id="{1C5FF657-3BE0-4496-BF77-820227821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078;p29">
              <a:extLst>
                <a:ext uri="{FF2B5EF4-FFF2-40B4-BE49-F238E27FC236}">
                  <a16:creationId xmlns:a16="http://schemas.microsoft.com/office/drawing/2014/main" id="{F1B118E1-8E9A-466E-A5DB-57B46CB0F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5322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2;p30">
            <a:extLst>
              <a:ext uri="{FF2B5EF4-FFF2-40B4-BE49-F238E27FC236}">
                <a16:creationId xmlns:a16="http://schemas.microsoft.com/office/drawing/2014/main" id="{C5774F11-127D-4D57-BEC2-77D95A836EAE}"/>
              </a:ext>
            </a:extLst>
          </p:cNvPr>
          <p:cNvSpPr>
            <a:spLocks/>
          </p:cNvSpPr>
          <p:nvPr/>
        </p:nvSpPr>
        <p:spPr bwMode="auto">
          <a:xfrm>
            <a:off x="1404938" y="5849938"/>
            <a:ext cx="250825" cy="330200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5" name="Google Shape;1083;p30">
            <a:extLst>
              <a:ext uri="{FF2B5EF4-FFF2-40B4-BE49-F238E27FC236}">
                <a16:creationId xmlns:a16="http://schemas.microsoft.com/office/drawing/2014/main" id="{986F5724-7EC1-4FEC-A921-F027ACAD5ABB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5456238"/>
            <a:ext cx="795338" cy="1117600"/>
            <a:chOff x="2553549" y="1320203"/>
            <a:chExt cx="470564" cy="580913"/>
          </a:xfrm>
        </p:grpSpPr>
        <p:sp>
          <p:nvSpPr>
            <p:cNvPr id="6" name="Google Shape;1084;p30">
              <a:extLst>
                <a:ext uri="{FF2B5EF4-FFF2-40B4-BE49-F238E27FC236}">
                  <a16:creationId xmlns:a16="http://schemas.microsoft.com/office/drawing/2014/main" id="{3E3089B9-7BF6-4CE9-9E48-DAEB5E4E66E5}"/>
                </a:ext>
              </a:extLst>
            </p:cNvPr>
            <p:cNvSpPr/>
            <p:nvPr/>
          </p:nvSpPr>
          <p:spPr>
            <a:xfrm>
              <a:off x="2562941" y="1336706"/>
              <a:ext cx="451779" cy="321813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7" name="Google Shape;1085;p30">
              <a:extLst>
                <a:ext uri="{FF2B5EF4-FFF2-40B4-BE49-F238E27FC236}">
                  <a16:creationId xmlns:a16="http://schemas.microsoft.com/office/drawing/2014/main" id="{4B265CF4-2932-4A96-84EE-9A726D1B1A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8" name="Google Shape;1086;p30">
                <a:extLst>
                  <a:ext uri="{FF2B5EF4-FFF2-40B4-BE49-F238E27FC236}">
                    <a16:creationId xmlns:a16="http://schemas.microsoft.com/office/drawing/2014/main" id="{1E4AF20F-3719-4E47-B972-70A5A2850A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" name="Google Shape;1087;p30">
                  <a:extLst>
                    <a:ext uri="{FF2B5EF4-FFF2-40B4-BE49-F238E27FC236}">
                      <a16:creationId xmlns:a16="http://schemas.microsoft.com/office/drawing/2014/main" id="{4D707D8E-C06F-4363-82FF-FA5870C12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988" y="1547372"/>
                  <a:ext cx="103209" cy="126108"/>
                </a:xfrm>
                <a:custGeom>
                  <a:avLst/>
                  <a:gdLst>
                    <a:gd name="T0" fmla="*/ 2147483646 w 2292"/>
                    <a:gd name="T1" fmla="*/ 0 h 2880"/>
                    <a:gd name="T2" fmla="*/ 2147483646 w 2292"/>
                    <a:gd name="T3" fmla="*/ 2147483646 h 2880"/>
                    <a:gd name="T4" fmla="*/ 2147483646 w 2292"/>
                    <a:gd name="T5" fmla="*/ 2147483646 h 2880"/>
                    <a:gd name="T6" fmla="*/ 2147483646 w 2292"/>
                    <a:gd name="T7" fmla="*/ 2147483646 h 2880"/>
                    <a:gd name="T8" fmla="*/ 2147483646 w 2292"/>
                    <a:gd name="T9" fmla="*/ 2147483646 h 2880"/>
                    <a:gd name="T10" fmla="*/ 2147483646 w 2292"/>
                    <a:gd name="T11" fmla="*/ 2147483646 h 2880"/>
                    <a:gd name="T12" fmla="*/ 2147483646 w 2292"/>
                    <a:gd name="T13" fmla="*/ 2147483646 h 2880"/>
                    <a:gd name="T14" fmla="*/ 2147483646 w 2292"/>
                    <a:gd name="T15" fmla="*/ 2147483646 h 2880"/>
                    <a:gd name="T16" fmla="*/ 2147483646 w 2292"/>
                    <a:gd name="T17" fmla="*/ 0 h 28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grpSp>
              <p:nvGrpSpPr>
                <p:cNvPr id="12" name="Google Shape;1088;p30">
                  <a:extLst>
                    <a:ext uri="{FF2B5EF4-FFF2-40B4-BE49-F238E27FC236}">
                      <a16:creationId xmlns:a16="http://schemas.microsoft.com/office/drawing/2014/main" id="{75E004B1-B059-4177-841E-76801D8657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3" name="Google Shape;1089;p30">
                    <a:extLst>
                      <a:ext uri="{FF2B5EF4-FFF2-40B4-BE49-F238E27FC236}">
                        <a16:creationId xmlns:a16="http://schemas.microsoft.com/office/drawing/2014/main" id="{A36F5714-5671-42CE-9D9E-67CB73427E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5855" y="1336081"/>
                    <a:ext cx="250412" cy="218543"/>
                  </a:xfrm>
                  <a:custGeom>
                    <a:avLst/>
                    <a:gdLst>
                      <a:gd name="T0" fmla="*/ 2147483646 w 5561"/>
                      <a:gd name="T1" fmla="*/ 0 h 4991"/>
                      <a:gd name="T2" fmla="*/ 2147483646 w 5561"/>
                      <a:gd name="T3" fmla="*/ 2147483646 h 4991"/>
                      <a:gd name="T4" fmla="*/ 2147483646 w 5561"/>
                      <a:gd name="T5" fmla="*/ 2147483646 h 4991"/>
                      <a:gd name="T6" fmla="*/ 2147483646 w 5561"/>
                      <a:gd name="T7" fmla="*/ 2147483646 h 4991"/>
                      <a:gd name="T8" fmla="*/ 2147483646 w 5561"/>
                      <a:gd name="T9" fmla="*/ 2147483646 h 4991"/>
                      <a:gd name="T10" fmla="*/ 2147483646 w 5561"/>
                      <a:gd name="T11" fmla="*/ 2147483646 h 4991"/>
                      <a:gd name="T12" fmla="*/ 2147483646 w 5561"/>
                      <a:gd name="T13" fmla="*/ 2147483646 h 4991"/>
                      <a:gd name="T14" fmla="*/ 2147483646 w 5561"/>
                      <a:gd name="T15" fmla="*/ 2147483646 h 4991"/>
                      <a:gd name="T16" fmla="*/ 2147483646 w 5561"/>
                      <a:gd name="T17" fmla="*/ 0 h 49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Google Shape;1090;p30">
                    <a:extLst>
                      <a:ext uri="{FF2B5EF4-FFF2-40B4-BE49-F238E27FC236}">
                        <a16:creationId xmlns:a16="http://schemas.microsoft.com/office/drawing/2014/main" id="{EB88551B-33C1-4A1A-A9D6-0EEB9BDE02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8307" y="1334461"/>
                    <a:ext cx="163144" cy="340054"/>
                  </a:xfrm>
                  <a:custGeom>
                    <a:avLst/>
                    <a:gdLst>
                      <a:gd name="T0" fmla="*/ 2147483646 w 3623"/>
                      <a:gd name="T1" fmla="*/ 2147483646 h 7766"/>
                      <a:gd name="T2" fmla="*/ 2147483646 w 3623"/>
                      <a:gd name="T3" fmla="*/ 2147483646 h 7766"/>
                      <a:gd name="T4" fmla="*/ 2147483646 w 3623"/>
                      <a:gd name="T5" fmla="*/ 2147483646 h 7766"/>
                      <a:gd name="T6" fmla="*/ 2147483646 w 3623"/>
                      <a:gd name="T7" fmla="*/ 2147483646 h 7766"/>
                      <a:gd name="T8" fmla="*/ 2147483646 w 3623"/>
                      <a:gd name="T9" fmla="*/ 2147483646 h 7766"/>
                      <a:gd name="T10" fmla="*/ 2147483646 w 3623"/>
                      <a:gd name="T11" fmla="*/ 2147483646 h 7766"/>
                      <a:gd name="T12" fmla="*/ 2147483646 w 3623"/>
                      <a:gd name="T13" fmla="*/ 2147483646 h 7766"/>
                      <a:gd name="T14" fmla="*/ 2147483646 w 3623"/>
                      <a:gd name="T15" fmla="*/ 2147483646 h 7766"/>
                      <a:gd name="T16" fmla="*/ 2147483646 w 3623"/>
                      <a:gd name="T17" fmla="*/ 2147483646 h 7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Google Shape;1091;p30">
                    <a:extLst>
                      <a:ext uri="{FF2B5EF4-FFF2-40B4-BE49-F238E27FC236}">
                        <a16:creationId xmlns:a16="http://schemas.microsoft.com/office/drawing/2014/main" id="{74B8B85C-4D32-4A50-9CDC-1873022563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5011" y="1332053"/>
                    <a:ext cx="470564" cy="154044"/>
                  </a:xfrm>
                  <a:custGeom>
                    <a:avLst/>
                    <a:gdLst>
                      <a:gd name="T0" fmla="*/ 2147483646 w 10450"/>
                      <a:gd name="T1" fmla="*/ 2147483646 h 3518"/>
                      <a:gd name="T2" fmla="*/ 2147483646 w 10450"/>
                      <a:gd name="T3" fmla="*/ 2147483646 h 3518"/>
                      <a:gd name="T4" fmla="*/ 2147483646 w 10450"/>
                      <a:gd name="T5" fmla="*/ 2147483646 h 3518"/>
                      <a:gd name="T6" fmla="*/ 2147483646 w 10450"/>
                      <a:gd name="T7" fmla="*/ 2147483646 h 3518"/>
                      <a:gd name="T8" fmla="*/ 2147483646 w 10450"/>
                      <a:gd name="T9" fmla="*/ 2147483646 h 3518"/>
                      <a:gd name="T10" fmla="*/ 2147483646 w 10450"/>
                      <a:gd name="T11" fmla="*/ 2147483646 h 3518"/>
                      <a:gd name="T12" fmla="*/ 2147483646 w 10450"/>
                      <a:gd name="T13" fmla="*/ 2147483646 h 3518"/>
                      <a:gd name="T14" fmla="*/ 2147483646 w 10450"/>
                      <a:gd name="T15" fmla="*/ 2147483646 h 3518"/>
                      <a:gd name="T16" fmla="*/ 2147483646 w 10450"/>
                      <a:gd name="T17" fmla="*/ 2147483646 h 3518"/>
                      <a:gd name="T18" fmla="*/ 2147483646 w 10450"/>
                      <a:gd name="T19" fmla="*/ 2147483646 h 3518"/>
                      <a:gd name="T20" fmla="*/ 2147483646 w 10450"/>
                      <a:gd name="T21" fmla="*/ 2147483646 h 3518"/>
                      <a:gd name="T22" fmla="*/ 2147483646 w 10450"/>
                      <a:gd name="T23" fmla="*/ 2147483646 h 3518"/>
                      <a:gd name="T24" fmla="*/ 2147483646 w 10450"/>
                      <a:gd name="T25" fmla="*/ 2147483646 h 3518"/>
                      <a:gd name="T26" fmla="*/ 2147483646 w 10450"/>
                      <a:gd name="T27" fmla="*/ 2147483646 h 3518"/>
                      <a:gd name="T28" fmla="*/ 2147483646 w 10450"/>
                      <a:gd name="T29" fmla="*/ 2147483646 h 3518"/>
                      <a:gd name="T30" fmla="*/ 2147483646 w 10450"/>
                      <a:gd name="T31" fmla="*/ 2147483646 h 3518"/>
                      <a:gd name="T32" fmla="*/ 2147483646 w 10450"/>
                      <a:gd name="T33" fmla="*/ 2147483646 h 3518"/>
                      <a:gd name="T34" fmla="*/ 2147483646 w 10450"/>
                      <a:gd name="T35" fmla="*/ 2147483646 h 3518"/>
                      <a:gd name="T36" fmla="*/ 2147483646 w 10450"/>
                      <a:gd name="T37" fmla="*/ 2147483646 h 3518"/>
                      <a:gd name="T38" fmla="*/ 2147483646 w 10450"/>
                      <a:gd name="T39" fmla="*/ 2147483646 h 3518"/>
                      <a:gd name="T40" fmla="*/ 2147483646 w 10450"/>
                      <a:gd name="T41" fmla="*/ 2147483646 h 351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Google Shape;1092;p30">
                    <a:extLst>
                      <a:ext uri="{FF2B5EF4-FFF2-40B4-BE49-F238E27FC236}">
                        <a16:creationId xmlns:a16="http://schemas.microsoft.com/office/drawing/2014/main" id="{E87CC93D-CAF4-4E4B-980A-2A6E58532D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9927" y="1480240"/>
                    <a:ext cx="81820" cy="147870"/>
                  </a:xfrm>
                  <a:custGeom>
                    <a:avLst/>
                    <a:gdLst>
                      <a:gd name="T0" fmla="*/ 2147483646 w 1817"/>
                      <a:gd name="T1" fmla="*/ 2147483646 h 3377"/>
                      <a:gd name="T2" fmla="*/ 2147483646 w 1817"/>
                      <a:gd name="T3" fmla="*/ 2147483646 h 3377"/>
                      <a:gd name="T4" fmla="*/ 2147483646 w 1817"/>
                      <a:gd name="T5" fmla="*/ 2147483646 h 3377"/>
                      <a:gd name="T6" fmla="*/ 2147483646 w 1817"/>
                      <a:gd name="T7" fmla="*/ 2147483646 h 3377"/>
                      <a:gd name="T8" fmla="*/ 2147483646 w 1817"/>
                      <a:gd name="T9" fmla="*/ 2147483646 h 3377"/>
                      <a:gd name="T10" fmla="*/ 2147483646 w 1817"/>
                      <a:gd name="T11" fmla="*/ 2147483646 h 3377"/>
                      <a:gd name="T12" fmla="*/ 2147483646 w 1817"/>
                      <a:gd name="T13" fmla="*/ 2147483646 h 3377"/>
                      <a:gd name="T14" fmla="*/ 2147483646 w 1817"/>
                      <a:gd name="T15" fmla="*/ 2147483646 h 3377"/>
                      <a:gd name="T16" fmla="*/ 2147483646 w 1817"/>
                      <a:gd name="T17" fmla="*/ 2147483646 h 3377"/>
                      <a:gd name="T18" fmla="*/ 2147483646 w 1817"/>
                      <a:gd name="T19" fmla="*/ 2147483646 h 3377"/>
                      <a:gd name="T20" fmla="*/ 2147483646 w 1817"/>
                      <a:gd name="T21" fmla="*/ 2147483646 h 3377"/>
                      <a:gd name="T22" fmla="*/ 2147483646 w 1817"/>
                      <a:gd name="T23" fmla="*/ 2147483646 h 3377"/>
                      <a:gd name="T24" fmla="*/ 2147483646 w 1817"/>
                      <a:gd name="T25" fmla="*/ 2147483646 h 337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Google Shape;1093;p30">
                    <a:extLst>
                      <a:ext uri="{FF2B5EF4-FFF2-40B4-BE49-F238E27FC236}">
                        <a16:creationId xmlns:a16="http://schemas.microsoft.com/office/drawing/2014/main" id="{450D56CE-B1D3-40A1-B491-ED6A004E3D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7988" y="1577894"/>
                    <a:ext cx="91861" cy="50487"/>
                  </a:xfrm>
                  <a:custGeom>
                    <a:avLst/>
                    <a:gdLst>
                      <a:gd name="T0" fmla="*/ 2147483646 w 2040"/>
                      <a:gd name="T1" fmla="*/ 2147483646 h 1153"/>
                      <a:gd name="T2" fmla="*/ 2147483646 w 2040"/>
                      <a:gd name="T3" fmla="*/ 2147483646 h 1153"/>
                      <a:gd name="T4" fmla="*/ 2147483646 w 2040"/>
                      <a:gd name="T5" fmla="*/ 2147483646 h 1153"/>
                      <a:gd name="T6" fmla="*/ 2147483646 w 2040"/>
                      <a:gd name="T7" fmla="*/ 2147483646 h 1153"/>
                      <a:gd name="T8" fmla="*/ 2147483646 w 2040"/>
                      <a:gd name="T9" fmla="*/ 2147483646 h 1153"/>
                      <a:gd name="T10" fmla="*/ 2147483646 w 2040"/>
                      <a:gd name="T11" fmla="*/ 2147483646 h 1153"/>
                      <a:gd name="T12" fmla="*/ 2147483646 w 2040"/>
                      <a:gd name="T13" fmla="*/ 2147483646 h 1153"/>
                      <a:gd name="T14" fmla="*/ 2147483646 w 2040"/>
                      <a:gd name="T15" fmla="*/ 2147483646 h 1153"/>
                      <a:gd name="T16" fmla="*/ 2147483646 w 2040"/>
                      <a:gd name="T17" fmla="*/ 2147483646 h 1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Google Shape;1094;p30">
                <a:extLst>
                  <a:ext uri="{FF2B5EF4-FFF2-40B4-BE49-F238E27FC236}">
                    <a16:creationId xmlns:a16="http://schemas.microsoft.com/office/drawing/2014/main" id="{C6B952F4-7D9B-455B-803A-C6BEDFAC0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147" y="1675022"/>
                <a:ext cx="248385" cy="157372"/>
              </a:xfrm>
              <a:custGeom>
                <a:avLst/>
                <a:gdLst>
                  <a:gd name="T0" fmla="*/ 2147483646 w 5516"/>
                  <a:gd name="T1" fmla="*/ 2147483646 h 3594"/>
                  <a:gd name="T2" fmla="*/ 2147483646 w 5516"/>
                  <a:gd name="T3" fmla="*/ 2147483646 h 3594"/>
                  <a:gd name="T4" fmla="*/ 2147483646 w 5516"/>
                  <a:gd name="T5" fmla="*/ 2147483646 h 3594"/>
                  <a:gd name="T6" fmla="*/ 2147483646 w 5516"/>
                  <a:gd name="T7" fmla="*/ 2147483646 h 3594"/>
                  <a:gd name="T8" fmla="*/ 2147483646 w 5516"/>
                  <a:gd name="T9" fmla="*/ 2147483646 h 3594"/>
                  <a:gd name="T10" fmla="*/ 2147483646 w 5516"/>
                  <a:gd name="T11" fmla="*/ 2147483646 h 3594"/>
                  <a:gd name="T12" fmla="*/ 2147483646 w 5516"/>
                  <a:gd name="T13" fmla="*/ 2147483646 h 3594"/>
                  <a:gd name="T14" fmla="*/ 2147483646 w 5516"/>
                  <a:gd name="T15" fmla="*/ 2147483646 h 3594"/>
                  <a:gd name="T16" fmla="*/ 2147483646 w 5516"/>
                  <a:gd name="T17" fmla="*/ 2147483646 h 3594"/>
                  <a:gd name="T18" fmla="*/ 2147483646 w 5516"/>
                  <a:gd name="T19" fmla="*/ 2147483646 h 3594"/>
                  <a:gd name="T20" fmla="*/ 2147483646 w 5516"/>
                  <a:gd name="T21" fmla="*/ 2147483646 h 3594"/>
                  <a:gd name="T22" fmla="*/ 2147483646 w 5516"/>
                  <a:gd name="T23" fmla="*/ 2147483646 h 3594"/>
                  <a:gd name="T24" fmla="*/ 2147483646 w 5516"/>
                  <a:gd name="T25" fmla="*/ 2147483646 h 3594"/>
                  <a:gd name="T26" fmla="*/ 2147483646 w 5516"/>
                  <a:gd name="T27" fmla="*/ 2147483646 h 3594"/>
                  <a:gd name="T28" fmla="*/ 2147483646 w 5516"/>
                  <a:gd name="T29" fmla="*/ 2147483646 h 3594"/>
                  <a:gd name="T30" fmla="*/ 2147483646 w 5516"/>
                  <a:gd name="T31" fmla="*/ 2147483646 h 3594"/>
                  <a:gd name="T32" fmla="*/ 2147483646 w 5516"/>
                  <a:gd name="T33" fmla="*/ 2147483646 h 3594"/>
                  <a:gd name="T34" fmla="*/ 2147483646 w 5516"/>
                  <a:gd name="T35" fmla="*/ 2147483646 h 3594"/>
                  <a:gd name="T36" fmla="*/ 2147483646 w 5516"/>
                  <a:gd name="T37" fmla="*/ 2147483646 h 35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" name="Google Shape;1095;p30">
                <a:extLst>
                  <a:ext uri="{FF2B5EF4-FFF2-40B4-BE49-F238E27FC236}">
                    <a16:creationId xmlns:a16="http://schemas.microsoft.com/office/drawing/2014/main" id="{E4FAA4E2-0C04-431B-8C83-59A55DF7E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099" y="1718462"/>
                <a:ext cx="174311" cy="194504"/>
              </a:xfrm>
              <a:custGeom>
                <a:avLst/>
                <a:gdLst>
                  <a:gd name="T0" fmla="*/ 2147483646 w 3871"/>
                  <a:gd name="T1" fmla="*/ 0 h 4442"/>
                  <a:gd name="T2" fmla="*/ 2147483646 w 3871"/>
                  <a:gd name="T3" fmla="*/ 2147483646 h 4442"/>
                  <a:gd name="T4" fmla="*/ 2147483646 w 3871"/>
                  <a:gd name="T5" fmla="*/ 2147483646 h 4442"/>
                  <a:gd name="T6" fmla="*/ 2147483646 w 3871"/>
                  <a:gd name="T7" fmla="*/ 2147483646 h 4442"/>
                  <a:gd name="T8" fmla="*/ 2147483646 w 3871"/>
                  <a:gd name="T9" fmla="*/ 2147483646 h 4442"/>
                  <a:gd name="T10" fmla="*/ 2147483646 w 3871"/>
                  <a:gd name="T11" fmla="*/ 2147483646 h 4442"/>
                  <a:gd name="T12" fmla="*/ 2147483646 w 3871"/>
                  <a:gd name="T13" fmla="*/ 2147483646 h 4442"/>
                  <a:gd name="T14" fmla="*/ 2147483646 w 3871"/>
                  <a:gd name="T15" fmla="*/ 2147483646 h 4442"/>
                  <a:gd name="T16" fmla="*/ 2147483646 w 3871"/>
                  <a:gd name="T17" fmla="*/ 2147483646 h 4442"/>
                  <a:gd name="T18" fmla="*/ 2147483646 w 3871"/>
                  <a:gd name="T19" fmla="*/ 2147483646 h 4442"/>
                  <a:gd name="T20" fmla="*/ 2147483646 w 3871"/>
                  <a:gd name="T21" fmla="*/ 0 h 44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18" name="Google Shape;1096;p30">
            <a:extLst>
              <a:ext uri="{FF2B5EF4-FFF2-40B4-BE49-F238E27FC236}">
                <a16:creationId xmlns:a16="http://schemas.microsoft.com/office/drawing/2014/main" id="{44E1546A-06A6-4998-A8BA-76C2D0F95DBA}"/>
              </a:ext>
            </a:extLst>
          </p:cNvPr>
          <p:cNvSpPr>
            <a:spLocks/>
          </p:cNvSpPr>
          <p:nvPr/>
        </p:nvSpPr>
        <p:spPr bwMode="auto">
          <a:xfrm>
            <a:off x="347663" y="4573588"/>
            <a:ext cx="169862" cy="225425"/>
          </a:xfrm>
          <a:custGeom>
            <a:avLst/>
            <a:gdLst>
              <a:gd name="T0" fmla="*/ 2147483646 w 6432"/>
              <a:gd name="T1" fmla="*/ 2147483646 h 6358"/>
              <a:gd name="T2" fmla="*/ 2147483646 w 6432"/>
              <a:gd name="T3" fmla="*/ 2147483646 h 6358"/>
              <a:gd name="T4" fmla="*/ 2147483646 w 6432"/>
              <a:gd name="T5" fmla="*/ 2147483646 h 6358"/>
              <a:gd name="T6" fmla="*/ 2147483646 w 6432"/>
              <a:gd name="T7" fmla="*/ 2147483646 h 6358"/>
              <a:gd name="T8" fmla="*/ 2147483646 w 6432"/>
              <a:gd name="T9" fmla="*/ 2147483646 h 6358"/>
              <a:gd name="T10" fmla="*/ 2147483646 w 6432"/>
              <a:gd name="T11" fmla="*/ 2147483646 h 6358"/>
              <a:gd name="T12" fmla="*/ 2147483646 w 6432"/>
              <a:gd name="T13" fmla="*/ 2147483646 h 6358"/>
              <a:gd name="T14" fmla="*/ 2147483646 w 6432"/>
              <a:gd name="T15" fmla="*/ 2147483646 h 6358"/>
              <a:gd name="T16" fmla="*/ 2147483646 w 6432"/>
              <a:gd name="T17" fmla="*/ 2147483646 h 6358"/>
              <a:gd name="T18" fmla="*/ 2147483646 w 6432"/>
              <a:gd name="T19" fmla="*/ 2147483646 h 6358"/>
              <a:gd name="T20" fmla="*/ 2147483646 w 6432"/>
              <a:gd name="T21" fmla="*/ 2147483646 h 6358"/>
              <a:gd name="T22" fmla="*/ 2147483646 w 6432"/>
              <a:gd name="T23" fmla="*/ 2147483646 h 6358"/>
              <a:gd name="T24" fmla="*/ 2147483646 w 6432"/>
              <a:gd name="T25" fmla="*/ 2147483646 h 6358"/>
              <a:gd name="T26" fmla="*/ 2147483646 w 6432"/>
              <a:gd name="T27" fmla="*/ 2147483646 h 6358"/>
              <a:gd name="T28" fmla="*/ 2147483646 w 6432"/>
              <a:gd name="T29" fmla="*/ 2147483646 h 6358"/>
              <a:gd name="T30" fmla="*/ 2147483646 w 6432"/>
              <a:gd name="T31" fmla="*/ 2147483646 h 6358"/>
              <a:gd name="T32" fmla="*/ 2147483646 w 6432"/>
              <a:gd name="T33" fmla="*/ 2147483646 h 6358"/>
              <a:gd name="T34" fmla="*/ 2147483646 w 6432"/>
              <a:gd name="T35" fmla="*/ 2147483646 h 6358"/>
              <a:gd name="T36" fmla="*/ 2147483646 w 6432"/>
              <a:gd name="T37" fmla="*/ 2147483646 h 6358"/>
              <a:gd name="T38" fmla="*/ 2147483646 w 6432"/>
              <a:gd name="T39" fmla="*/ 2147483646 h 6358"/>
              <a:gd name="T40" fmla="*/ 2147483646 w 6432"/>
              <a:gd name="T41" fmla="*/ 2147483646 h 6358"/>
              <a:gd name="T42" fmla="*/ 2147483646 w 6432"/>
              <a:gd name="T43" fmla="*/ 2147483646 h 6358"/>
              <a:gd name="T44" fmla="*/ 2147483646 w 6432"/>
              <a:gd name="T45" fmla="*/ 2147483646 h 6358"/>
              <a:gd name="T46" fmla="*/ 2147483646 w 6432"/>
              <a:gd name="T47" fmla="*/ 2147483646 h 6358"/>
              <a:gd name="T48" fmla="*/ 2147483646 w 6432"/>
              <a:gd name="T49" fmla="*/ 2147483646 h 6358"/>
              <a:gd name="T50" fmla="*/ 2147483646 w 6432"/>
              <a:gd name="T51" fmla="*/ 2147483646 h 6358"/>
              <a:gd name="T52" fmla="*/ 2147483646 w 6432"/>
              <a:gd name="T53" fmla="*/ 2147483646 h 6358"/>
              <a:gd name="T54" fmla="*/ 2147483646 w 6432"/>
              <a:gd name="T55" fmla="*/ 2147483646 h 6358"/>
              <a:gd name="T56" fmla="*/ 2147483646 w 6432"/>
              <a:gd name="T57" fmla="*/ 2147483646 h 6358"/>
              <a:gd name="T58" fmla="*/ 2147483646 w 6432"/>
              <a:gd name="T59" fmla="*/ 2147483646 h 6358"/>
              <a:gd name="T60" fmla="*/ 2147483646 w 6432"/>
              <a:gd name="T61" fmla="*/ 0 h 6358"/>
              <a:gd name="T62" fmla="*/ 2147483646 w 6432"/>
              <a:gd name="T63" fmla="*/ 2147483646 h 6358"/>
              <a:gd name="T64" fmla="*/ 2147483646 w 6432"/>
              <a:gd name="T65" fmla="*/ 2147483646 h 6358"/>
              <a:gd name="T66" fmla="*/ 2147483646 w 6432"/>
              <a:gd name="T67" fmla="*/ 2147483646 h 6358"/>
              <a:gd name="T68" fmla="*/ 2147483646 w 6432"/>
              <a:gd name="T69" fmla="*/ 2147483646 h 6358"/>
              <a:gd name="T70" fmla="*/ 2147483646 w 6432"/>
              <a:gd name="T71" fmla="*/ 2147483646 h 6358"/>
              <a:gd name="T72" fmla="*/ 2147483646 w 6432"/>
              <a:gd name="T73" fmla="*/ 2147483646 h 6358"/>
              <a:gd name="T74" fmla="*/ 2147483646 w 6432"/>
              <a:gd name="T75" fmla="*/ 2147483646 h 6358"/>
              <a:gd name="T76" fmla="*/ 2147483646 w 6432"/>
              <a:gd name="T77" fmla="*/ 2147483646 h 6358"/>
              <a:gd name="T78" fmla="*/ 2147483646 w 6432"/>
              <a:gd name="T79" fmla="*/ 2147483646 h 6358"/>
              <a:gd name="T80" fmla="*/ 2147483646 w 6432"/>
              <a:gd name="T81" fmla="*/ 2147483646 h 6358"/>
              <a:gd name="T82" fmla="*/ 2147483646 w 6432"/>
              <a:gd name="T83" fmla="*/ 2147483646 h 6358"/>
              <a:gd name="T84" fmla="*/ 2147483646 w 6432"/>
              <a:gd name="T85" fmla="*/ 2147483646 h 6358"/>
              <a:gd name="T86" fmla="*/ 2147483646 w 6432"/>
              <a:gd name="T87" fmla="*/ 2147483646 h 6358"/>
              <a:gd name="T88" fmla="*/ 2147483646 w 6432"/>
              <a:gd name="T89" fmla="*/ 2147483646 h 6358"/>
              <a:gd name="T90" fmla="*/ 2147483646 w 6432"/>
              <a:gd name="T91" fmla="*/ 2147483646 h 6358"/>
              <a:gd name="T92" fmla="*/ 2147483646 w 6432"/>
              <a:gd name="T93" fmla="*/ 2147483646 h 6358"/>
              <a:gd name="T94" fmla="*/ 2147483646 w 6432"/>
              <a:gd name="T95" fmla="*/ 2147483646 h 6358"/>
              <a:gd name="T96" fmla="*/ 2147483646 w 6432"/>
              <a:gd name="T97" fmla="*/ 2147483646 h 6358"/>
              <a:gd name="T98" fmla="*/ 2147483646 w 6432"/>
              <a:gd name="T99" fmla="*/ 2147483646 h 6358"/>
              <a:gd name="T100" fmla="*/ 2147483646 w 6432"/>
              <a:gd name="T101" fmla="*/ 2147483646 h 6358"/>
              <a:gd name="T102" fmla="*/ 2147483646 w 6432"/>
              <a:gd name="T103" fmla="*/ 2147483646 h 6358"/>
              <a:gd name="T104" fmla="*/ 2147483646 w 6432"/>
              <a:gd name="T105" fmla="*/ 2147483646 h 6358"/>
              <a:gd name="T106" fmla="*/ 2147483646 w 6432"/>
              <a:gd name="T107" fmla="*/ 0 h 63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19" name="Google Shape;1097;p30">
            <a:extLst>
              <a:ext uri="{FF2B5EF4-FFF2-40B4-BE49-F238E27FC236}">
                <a16:creationId xmlns:a16="http://schemas.microsoft.com/office/drawing/2014/main" id="{246F0FB6-2195-46DE-9324-95CF4D92A30A}"/>
              </a:ext>
            </a:extLst>
          </p:cNvPr>
          <p:cNvSpPr/>
          <p:nvPr/>
        </p:nvSpPr>
        <p:spPr>
          <a:xfrm rot="10800000">
            <a:off x="8666163" y="2155825"/>
            <a:ext cx="477837" cy="98107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Google Shape;1098;p30">
            <a:extLst>
              <a:ext uri="{FF2B5EF4-FFF2-40B4-BE49-F238E27FC236}">
                <a16:creationId xmlns:a16="http://schemas.microsoft.com/office/drawing/2014/main" id="{9B6D2195-A56A-468E-8D94-DE22A1953494}"/>
              </a:ext>
            </a:extLst>
          </p:cNvPr>
          <p:cNvSpPr>
            <a:spLocks/>
          </p:cNvSpPr>
          <p:nvPr/>
        </p:nvSpPr>
        <p:spPr bwMode="auto">
          <a:xfrm>
            <a:off x="8362950" y="1771650"/>
            <a:ext cx="212725" cy="327025"/>
          </a:xfrm>
          <a:custGeom>
            <a:avLst/>
            <a:gdLst>
              <a:gd name="T0" fmla="*/ 2147483646 w 6128"/>
              <a:gd name="T1" fmla="*/ 2147483646 h 7092"/>
              <a:gd name="T2" fmla="*/ 2147483646 w 6128"/>
              <a:gd name="T3" fmla="*/ 2147483646 h 7092"/>
              <a:gd name="T4" fmla="*/ 2147483646 w 6128"/>
              <a:gd name="T5" fmla="*/ 2147483646 h 7092"/>
              <a:gd name="T6" fmla="*/ 2147483646 w 6128"/>
              <a:gd name="T7" fmla="*/ 2147483646 h 7092"/>
              <a:gd name="T8" fmla="*/ 2147483646 w 6128"/>
              <a:gd name="T9" fmla="*/ 2147483646 h 7092"/>
              <a:gd name="T10" fmla="*/ 2147483646 w 6128"/>
              <a:gd name="T11" fmla="*/ 2147483646 h 7092"/>
              <a:gd name="T12" fmla="*/ 2147483646 w 6128"/>
              <a:gd name="T13" fmla="*/ 2147483646 h 7092"/>
              <a:gd name="T14" fmla="*/ 2147483646 w 6128"/>
              <a:gd name="T15" fmla="*/ 2147483646 h 7092"/>
              <a:gd name="T16" fmla="*/ 2147483646 w 6128"/>
              <a:gd name="T17" fmla="*/ 2147483646 h 7092"/>
              <a:gd name="T18" fmla="*/ 2147483646 w 6128"/>
              <a:gd name="T19" fmla="*/ 2147483646 h 7092"/>
              <a:gd name="T20" fmla="*/ 2147483646 w 6128"/>
              <a:gd name="T21" fmla="*/ 2147483646 h 70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sp>
        <p:nvSpPr>
          <p:cNvPr id="21" name="Google Shape;1099;p30">
            <a:extLst>
              <a:ext uri="{FF2B5EF4-FFF2-40B4-BE49-F238E27FC236}">
                <a16:creationId xmlns:a16="http://schemas.microsoft.com/office/drawing/2014/main" id="{F2AED0FE-6035-40BA-9539-4E779919FA4F}"/>
              </a:ext>
            </a:extLst>
          </p:cNvPr>
          <p:cNvSpPr>
            <a:spLocks/>
          </p:cNvSpPr>
          <p:nvPr/>
        </p:nvSpPr>
        <p:spPr bwMode="auto">
          <a:xfrm>
            <a:off x="8578850" y="2101850"/>
            <a:ext cx="134938" cy="207963"/>
          </a:xfrm>
          <a:custGeom>
            <a:avLst/>
            <a:gdLst>
              <a:gd name="T0" fmla="*/ 2147483646 w 3884"/>
              <a:gd name="T1" fmla="*/ 2147483646 h 4495"/>
              <a:gd name="T2" fmla="*/ 2147483646 w 3884"/>
              <a:gd name="T3" fmla="*/ 2147483646 h 4495"/>
              <a:gd name="T4" fmla="*/ 2147483646 w 3884"/>
              <a:gd name="T5" fmla="*/ 2147483646 h 4495"/>
              <a:gd name="T6" fmla="*/ 2147483646 w 3884"/>
              <a:gd name="T7" fmla="*/ 2147483646 h 4495"/>
              <a:gd name="T8" fmla="*/ 2147483646 w 3884"/>
              <a:gd name="T9" fmla="*/ 2147483646 h 4495"/>
              <a:gd name="T10" fmla="*/ 2147483646 w 3884"/>
              <a:gd name="T11" fmla="*/ 2147483646 h 4495"/>
              <a:gd name="T12" fmla="*/ 2147483646 w 3884"/>
              <a:gd name="T13" fmla="*/ 2147483646 h 4495"/>
              <a:gd name="T14" fmla="*/ 2147483646 w 3884"/>
              <a:gd name="T15" fmla="*/ 2147483646 h 4495"/>
              <a:gd name="T16" fmla="*/ 2147483646 w 3884"/>
              <a:gd name="T17" fmla="*/ 2147483646 h 4495"/>
              <a:gd name="T18" fmla="*/ 2147483646 w 3884"/>
              <a:gd name="T19" fmla="*/ 2147483646 h 4495"/>
              <a:gd name="T20" fmla="*/ 2147483646 w 3884"/>
              <a:gd name="T21" fmla="*/ 2147483646 h 4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/>
          </a:p>
        </p:txBody>
      </p:sp>
      <p:grpSp>
        <p:nvGrpSpPr>
          <p:cNvPr id="22" name="Google Shape;1100;p30">
            <a:extLst>
              <a:ext uri="{FF2B5EF4-FFF2-40B4-BE49-F238E27FC236}">
                <a16:creationId xmlns:a16="http://schemas.microsoft.com/office/drawing/2014/main" id="{76F430A1-2718-46E0-A3CB-ADD78BF1192E}"/>
              </a:ext>
            </a:extLst>
          </p:cNvPr>
          <p:cNvGrpSpPr>
            <a:grpSpLocks/>
          </p:cNvGrpSpPr>
          <p:nvPr/>
        </p:nvGrpSpPr>
        <p:grpSpPr bwMode="auto">
          <a:xfrm>
            <a:off x="7681913" y="434975"/>
            <a:ext cx="1166812" cy="976313"/>
            <a:chOff x="6925510" y="205316"/>
            <a:chExt cx="905688" cy="530354"/>
          </a:xfrm>
        </p:grpSpPr>
        <p:sp>
          <p:nvSpPr>
            <p:cNvPr id="23" name="Google Shape;1101;p30">
              <a:extLst>
                <a:ext uri="{FF2B5EF4-FFF2-40B4-BE49-F238E27FC236}">
                  <a16:creationId xmlns:a16="http://schemas.microsoft.com/office/drawing/2014/main" id="{72A7CEC5-1EC5-4CBB-A8E4-6791A75F74E5}"/>
                </a:ext>
              </a:extLst>
            </p:cNvPr>
            <p:cNvSpPr/>
            <p:nvPr/>
          </p:nvSpPr>
          <p:spPr>
            <a:xfrm>
              <a:off x="7093093" y="213078"/>
              <a:ext cx="569290" cy="515694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1102;p30">
              <a:extLst>
                <a:ext uri="{FF2B5EF4-FFF2-40B4-BE49-F238E27FC236}">
                  <a16:creationId xmlns:a16="http://schemas.microsoft.com/office/drawing/2014/main" id="{BDEDB641-F7E2-4555-8299-4920CE255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360" y="205316"/>
              <a:ext cx="624386" cy="530354"/>
            </a:xfrm>
            <a:custGeom>
              <a:avLst/>
              <a:gdLst>
                <a:gd name="T0" fmla="*/ 2147483646 w 13866"/>
                <a:gd name="T1" fmla="*/ 2147483646 h 12112"/>
                <a:gd name="T2" fmla="*/ 2147483646 w 13866"/>
                <a:gd name="T3" fmla="*/ 2147483646 h 12112"/>
                <a:gd name="T4" fmla="*/ 2147483646 w 13866"/>
                <a:gd name="T5" fmla="*/ 2147483646 h 12112"/>
                <a:gd name="T6" fmla="*/ 2147483646 w 13866"/>
                <a:gd name="T7" fmla="*/ 2147483646 h 12112"/>
                <a:gd name="T8" fmla="*/ 2147483646 w 13866"/>
                <a:gd name="T9" fmla="*/ 2147483646 h 12112"/>
                <a:gd name="T10" fmla="*/ 2147483646 w 13866"/>
                <a:gd name="T11" fmla="*/ 2147483646 h 12112"/>
                <a:gd name="T12" fmla="*/ 2147483646 w 13866"/>
                <a:gd name="T13" fmla="*/ 2147483646 h 12112"/>
                <a:gd name="T14" fmla="*/ 2147483646 w 13866"/>
                <a:gd name="T15" fmla="*/ 2147483646 h 12112"/>
                <a:gd name="T16" fmla="*/ 2147483646 w 13866"/>
                <a:gd name="T17" fmla="*/ 2147483646 h 12112"/>
                <a:gd name="T18" fmla="*/ 2147483646 w 13866"/>
                <a:gd name="T19" fmla="*/ 2147483646 h 12112"/>
                <a:gd name="T20" fmla="*/ 2147483646 w 13866"/>
                <a:gd name="T21" fmla="*/ 2147483646 h 12112"/>
                <a:gd name="T22" fmla="*/ 2147483646 w 13866"/>
                <a:gd name="T23" fmla="*/ 2147483646 h 12112"/>
                <a:gd name="T24" fmla="*/ 2147483646 w 13866"/>
                <a:gd name="T25" fmla="*/ 2147483646 h 12112"/>
                <a:gd name="T26" fmla="*/ 2147483646 w 13866"/>
                <a:gd name="T27" fmla="*/ 2147483646 h 12112"/>
                <a:gd name="T28" fmla="*/ 2147483646 w 13866"/>
                <a:gd name="T29" fmla="*/ 2147483646 h 12112"/>
                <a:gd name="T30" fmla="*/ 2147483646 w 13866"/>
                <a:gd name="T31" fmla="*/ 2147483646 h 121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03;p30">
              <a:extLst>
                <a:ext uri="{FF2B5EF4-FFF2-40B4-BE49-F238E27FC236}">
                  <a16:creationId xmlns:a16="http://schemas.microsoft.com/office/drawing/2014/main" id="{D5286347-2C3E-4395-82B1-82BD6DAF4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5510" y="360379"/>
              <a:ext cx="905688" cy="259660"/>
            </a:xfrm>
            <a:custGeom>
              <a:avLst/>
              <a:gdLst>
                <a:gd name="T0" fmla="*/ 2147483646 w 20113"/>
                <a:gd name="T1" fmla="*/ 2147483646 h 5930"/>
                <a:gd name="T2" fmla="*/ 2147483646 w 20113"/>
                <a:gd name="T3" fmla="*/ 2147483646 h 5930"/>
                <a:gd name="T4" fmla="*/ 2147483646 w 20113"/>
                <a:gd name="T5" fmla="*/ 2147483646 h 5930"/>
                <a:gd name="T6" fmla="*/ 2147483646 w 20113"/>
                <a:gd name="T7" fmla="*/ 2147483646 h 5930"/>
                <a:gd name="T8" fmla="*/ 2147483646 w 20113"/>
                <a:gd name="T9" fmla="*/ 2147483646 h 5930"/>
                <a:gd name="T10" fmla="*/ 2147483646 w 20113"/>
                <a:gd name="T11" fmla="*/ 2147483646 h 5930"/>
                <a:gd name="T12" fmla="*/ 2147483646 w 20113"/>
                <a:gd name="T13" fmla="*/ 2147483646 h 5930"/>
                <a:gd name="T14" fmla="*/ 2147483646 w 20113"/>
                <a:gd name="T15" fmla="*/ 2147483646 h 5930"/>
                <a:gd name="T16" fmla="*/ 2147483646 w 20113"/>
                <a:gd name="T17" fmla="*/ 2147483646 h 5930"/>
                <a:gd name="T18" fmla="*/ 2147483646 w 20113"/>
                <a:gd name="T19" fmla="*/ 2147483646 h 5930"/>
                <a:gd name="T20" fmla="*/ 2147483646 w 20113"/>
                <a:gd name="T21" fmla="*/ 2147483646 h 5930"/>
                <a:gd name="T22" fmla="*/ 2147483646 w 20113"/>
                <a:gd name="T23" fmla="*/ 2147483646 h 5930"/>
                <a:gd name="T24" fmla="*/ 2147483646 w 20113"/>
                <a:gd name="T25" fmla="*/ 2147483646 h 5930"/>
                <a:gd name="T26" fmla="*/ 2147483646 w 20113"/>
                <a:gd name="T27" fmla="*/ 2147483646 h 5930"/>
                <a:gd name="T28" fmla="*/ 2147483646 w 20113"/>
                <a:gd name="T29" fmla="*/ 2147483646 h 5930"/>
                <a:gd name="T30" fmla="*/ 2147483646 w 20113"/>
                <a:gd name="T31" fmla="*/ 2147483646 h 5930"/>
                <a:gd name="T32" fmla="*/ 2147483646 w 20113"/>
                <a:gd name="T33" fmla="*/ 2147483646 h 5930"/>
                <a:gd name="T34" fmla="*/ 2147483646 w 20113"/>
                <a:gd name="T35" fmla="*/ 2147483646 h 5930"/>
                <a:gd name="T36" fmla="*/ 2147483646 w 20113"/>
                <a:gd name="T37" fmla="*/ 2147483646 h 59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04;p30">
              <a:extLst>
                <a:ext uri="{FF2B5EF4-FFF2-40B4-BE49-F238E27FC236}">
                  <a16:creationId xmlns:a16="http://schemas.microsoft.com/office/drawing/2014/main" id="{0310E8CC-C095-449E-BF46-EDAE34DC7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361" y="296401"/>
              <a:ext cx="63222" cy="55523"/>
            </a:xfrm>
            <a:custGeom>
              <a:avLst/>
              <a:gdLst>
                <a:gd name="T0" fmla="*/ 2147483646 w 1404"/>
                <a:gd name="T1" fmla="*/ 2147483646 h 1268"/>
                <a:gd name="T2" fmla="*/ 2147483646 w 1404"/>
                <a:gd name="T3" fmla="*/ 2147483646 h 1268"/>
                <a:gd name="T4" fmla="*/ 2147483646 w 1404"/>
                <a:gd name="T5" fmla="*/ 2147483646 h 1268"/>
                <a:gd name="T6" fmla="*/ 2147483646 w 1404"/>
                <a:gd name="T7" fmla="*/ 2147483646 h 1268"/>
                <a:gd name="T8" fmla="*/ 2147483646 w 1404"/>
                <a:gd name="T9" fmla="*/ 2147483646 h 1268"/>
                <a:gd name="T10" fmla="*/ 2147483646 w 1404"/>
                <a:gd name="T11" fmla="*/ 2147483646 h 1268"/>
                <a:gd name="T12" fmla="*/ 2147483646 w 1404"/>
                <a:gd name="T13" fmla="*/ 0 h 1268"/>
                <a:gd name="T14" fmla="*/ 2147483646 w 1404"/>
                <a:gd name="T15" fmla="*/ 2147483646 h 1268"/>
                <a:gd name="T16" fmla="*/ 2147483646 w 1404"/>
                <a:gd name="T17" fmla="*/ 2147483646 h 1268"/>
                <a:gd name="T18" fmla="*/ 2147483646 w 1404"/>
                <a:gd name="T19" fmla="*/ 2147483646 h 1268"/>
                <a:gd name="T20" fmla="*/ 2147483646 w 1404"/>
                <a:gd name="T21" fmla="*/ 2147483646 h 1268"/>
                <a:gd name="T22" fmla="*/ 2147483646 w 1404"/>
                <a:gd name="T23" fmla="*/ 2147483646 h 1268"/>
                <a:gd name="T24" fmla="*/ 2147483646 w 1404"/>
                <a:gd name="T25" fmla="*/ 2147483646 h 1268"/>
                <a:gd name="T26" fmla="*/ 2147483646 w 1404"/>
                <a:gd name="T27" fmla="*/ 2147483646 h 1268"/>
                <a:gd name="T28" fmla="*/ 2147483646 w 1404"/>
                <a:gd name="T29" fmla="*/ 2147483646 h 1268"/>
                <a:gd name="T30" fmla="*/ 2147483646 w 1404"/>
                <a:gd name="T31" fmla="*/ 2147483646 h 1268"/>
                <a:gd name="T32" fmla="*/ 2147483646 w 1404"/>
                <a:gd name="T33" fmla="*/ 2147483646 h 1268"/>
                <a:gd name="T34" fmla="*/ 2147483646 w 1404"/>
                <a:gd name="T35" fmla="*/ 2147483646 h 1268"/>
                <a:gd name="T36" fmla="*/ 2147483646 w 1404"/>
                <a:gd name="T37" fmla="*/ 2147483646 h 1268"/>
                <a:gd name="T38" fmla="*/ 2147483646 w 1404"/>
                <a:gd name="T39" fmla="*/ 2147483646 h 1268"/>
                <a:gd name="T40" fmla="*/ 2147483646 w 1404"/>
                <a:gd name="T41" fmla="*/ 2147483646 h 1268"/>
                <a:gd name="T42" fmla="*/ 2147483646 w 1404"/>
                <a:gd name="T43" fmla="*/ 2147483646 h 1268"/>
                <a:gd name="T44" fmla="*/ 2147483646 w 1404"/>
                <a:gd name="T45" fmla="*/ 2147483646 h 1268"/>
                <a:gd name="T46" fmla="*/ 2147483646 w 1404"/>
                <a:gd name="T47" fmla="*/ 0 h 12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105;p30">
              <a:extLst>
                <a:ext uri="{FF2B5EF4-FFF2-40B4-BE49-F238E27FC236}">
                  <a16:creationId xmlns:a16="http://schemas.microsoft.com/office/drawing/2014/main" id="{488F514D-50B7-40A2-9873-DD84D70D8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926" y="310939"/>
              <a:ext cx="82855" cy="61609"/>
            </a:xfrm>
            <a:custGeom>
              <a:avLst/>
              <a:gdLst>
                <a:gd name="T0" fmla="*/ 2147483646 w 1840"/>
                <a:gd name="T1" fmla="*/ 2147483646 h 1407"/>
                <a:gd name="T2" fmla="*/ 2147483646 w 1840"/>
                <a:gd name="T3" fmla="*/ 2147483646 h 1407"/>
                <a:gd name="T4" fmla="*/ 2147483646 w 1840"/>
                <a:gd name="T5" fmla="*/ 2147483646 h 1407"/>
                <a:gd name="T6" fmla="*/ 2147483646 w 1840"/>
                <a:gd name="T7" fmla="*/ 2147483646 h 1407"/>
                <a:gd name="T8" fmla="*/ 2147483646 w 1840"/>
                <a:gd name="T9" fmla="*/ 2147483646 h 1407"/>
                <a:gd name="T10" fmla="*/ 2147483646 w 1840"/>
                <a:gd name="T11" fmla="*/ 2147483646 h 1407"/>
                <a:gd name="T12" fmla="*/ 2147483646 w 1840"/>
                <a:gd name="T13" fmla="*/ 2147483646 h 1407"/>
                <a:gd name="T14" fmla="*/ 2147483646 w 1840"/>
                <a:gd name="T15" fmla="*/ 2147483646 h 1407"/>
                <a:gd name="T16" fmla="*/ 2147483646 w 1840"/>
                <a:gd name="T17" fmla="*/ 2147483646 h 1407"/>
                <a:gd name="T18" fmla="*/ 2147483646 w 1840"/>
                <a:gd name="T19" fmla="*/ 2147483646 h 1407"/>
                <a:gd name="T20" fmla="*/ 2147483646 w 1840"/>
                <a:gd name="T21" fmla="*/ 2147483646 h 1407"/>
                <a:gd name="T22" fmla="*/ 2147483646 w 1840"/>
                <a:gd name="T23" fmla="*/ 2147483646 h 1407"/>
                <a:gd name="T24" fmla="*/ 2147483646 w 1840"/>
                <a:gd name="T25" fmla="*/ 2147483646 h 1407"/>
                <a:gd name="T26" fmla="*/ 2147483646 w 1840"/>
                <a:gd name="T27" fmla="*/ 2147483646 h 1407"/>
                <a:gd name="T28" fmla="*/ 2147483646 w 1840"/>
                <a:gd name="T29" fmla="*/ 2147483646 h 1407"/>
                <a:gd name="T30" fmla="*/ 2147483646 w 1840"/>
                <a:gd name="T31" fmla="*/ 2147483646 h 14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106;p30">
              <a:extLst>
                <a:ext uri="{FF2B5EF4-FFF2-40B4-BE49-F238E27FC236}">
                  <a16:creationId xmlns:a16="http://schemas.microsoft.com/office/drawing/2014/main" id="{F77BBC7D-F981-44A6-89C8-DCAD5518D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540" y="416781"/>
              <a:ext cx="57999" cy="46590"/>
            </a:xfrm>
            <a:custGeom>
              <a:avLst/>
              <a:gdLst>
                <a:gd name="T0" fmla="*/ 2147483646 w 1288"/>
                <a:gd name="T1" fmla="*/ 0 h 1064"/>
                <a:gd name="T2" fmla="*/ 2147483646 w 1288"/>
                <a:gd name="T3" fmla="*/ 2147483646 h 1064"/>
                <a:gd name="T4" fmla="*/ 2147483646 w 1288"/>
                <a:gd name="T5" fmla="*/ 2147483646 h 1064"/>
                <a:gd name="T6" fmla="*/ 2147483646 w 1288"/>
                <a:gd name="T7" fmla="*/ 2147483646 h 1064"/>
                <a:gd name="T8" fmla="*/ 2147483646 w 1288"/>
                <a:gd name="T9" fmla="*/ 2147483646 h 1064"/>
                <a:gd name="T10" fmla="*/ 2147483646 w 1288"/>
                <a:gd name="T11" fmla="*/ 2147483646 h 1064"/>
                <a:gd name="T12" fmla="*/ 2147483646 w 1288"/>
                <a:gd name="T13" fmla="*/ 2147483646 h 1064"/>
                <a:gd name="T14" fmla="*/ 2147483646 w 1288"/>
                <a:gd name="T15" fmla="*/ 2147483646 h 1064"/>
                <a:gd name="T16" fmla="*/ 2147483646 w 1288"/>
                <a:gd name="T17" fmla="*/ 2147483646 h 1064"/>
                <a:gd name="T18" fmla="*/ 2147483646 w 1288"/>
                <a:gd name="T19" fmla="*/ 2147483646 h 1064"/>
                <a:gd name="T20" fmla="*/ 2147483646 w 1288"/>
                <a:gd name="T21" fmla="*/ 2147483646 h 1064"/>
                <a:gd name="T22" fmla="*/ 2147483646 w 1288"/>
                <a:gd name="T23" fmla="*/ 2147483646 h 1064"/>
                <a:gd name="T24" fmla="*/ 2147483646 w 1288"/>
                <a:gd name="T25" fmla="*/ 2147483646 h 1064"/>
                <a:gd name="T26" fmla="*/ 2147483646 w 1288"/>
                <a:gd name="T27" fmla="*/ 0 h 10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107;p30">
            <a:extLst>
              <a:ext uri="{FF2B5EF4-FFF2-40B4-BE49-F238E27FC236}">
                <a16:creationId xmlns:a16="http://schemas.microsoft.com/office/drawing/2014/main" id="{73BF8106-25AD-4F1F-B376-934153B97DDE}"/>
              </a:ext>
            </a:extLst>
          </p:cNvPr>
          <p:cNvSpPr/>
          <p:nvPr/>
        </p:nvSpPr>
        <p:spPr>
          <a:xfrm>
            <a:off x="7167563" y="425450"/>
            <a:ext cx="393700" cy="455613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80" name="Google Shape;1080;p30"/>
          <p:cNvSpPr txBox="1">
            <a:spLocks noGrp="1"/>
          </p:cNvSpPr>
          <p:nvPr>
            <p:ph type="subTitle" idx="1"/>
          </p:nvPr>
        </p:nvSpPr>
        <p:spPr>
          <a:xfrm>
            <a:off x="1069850" y="2950033"/>
            <a:ext cx="2721000" cy="244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30"/>
          <p:cNvSpPr txBox="1">
            <a:spLocks noGrp="1"/>
          </p:cNvSpPr>
          <p:nvPr>
            <p:ph type="title"/>
          </p:nvPr>
        </p:nvSpPr>
        <p:spPr>
          <a:xfrm>
            <a:off x="1527050" y="1937167"/>
            <a:ext cx="4032900" cy="10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67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EFAA-9331-4A97-A5DE-D3428E4B2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658716"/>
      </p:ext>
    </p:extLst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5B563-3A98-4CB1-95D9-47BE85E15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841910"/>
      </p:ext>
    </p:extLst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C02F6-CE54-4449-8C61-98097C1B8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379624"/>
      </p:ext>
    </p:extLst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70BAE-8466-4B47-B7B8-44067BE0C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98643"/>
      </p:ext>
    </p:extLst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89BB69-7849-4410-87DE-D8494362D4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B211DC7-525A-4D94-8790-E557EBF41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09AAAE4-D36F-46B5-977A-2374CAE68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8B217-3FA4-41BB-B1E9-311A807C2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DB65A0-D3DC-46D2-B273-037B0FE40592}" type="datetimeFigureOut">
              <a:rPr lang="zh-CN" altLang="en-US"/>
              <a:pPr>
                <a:defRPr/>
              </a:pPr>
              <a:t>2023/12/13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D1A7C-BA61-4B79-A03C-281AA1545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CA7F7-3088-44B0-8C4E-1FE83868F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C35B61-C261-4E98-84AB-06B39B98A9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42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ransition advTm="300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6;p1">
            <a:extLst>
              <a:ext uri="{FF2B5EF4-FFF2-40B4-BE49-F238E27FC236}">
                <a16:creationId xmlns:a16="http://schemas.microsoft.com/office/drawing/2014/main" id="{C629156A-B1CB-4096-95D0-416BB640102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2788" y="593725"/>
            <a:ext cx="7718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3075" name="Google Shape;7;p1">
            <a:extLst>
              <a:ext uri="{FF2B5EF4-FFF2-40B4-BE49-F238E27FC236}">
                <a16:creationId xmlns:a16="http://schemas.microsoft.com/office/drawing/2014/main" id="{1E25C235-4CA6-436E-A4D8-A800115C10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2788" y="1536700"/>
            <a:ext cx="7718425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796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BE91080-6AF1-4A0C-B03B-438473435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1750"/>
            <a:ext cx="9140825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49A3CC5-8D8D-4225-A21F-7D60EAAA3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846513"/>
            <a:ext cx="38703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172A71B-C8CB-4B83-85F3-19A98CBFC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373563"/>
            <a:ext cx="115887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9566B2B-C1A8-49EF-9284-D36F14A52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2613"/>
            <a:ext cx="273367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FDB0B8E-8A56-4B11-BAE7-50A389328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811213"/>
            <a:ext cx="4171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4C6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_GBK"/>
                <a:cs typeface="Times New Roman" panose="02020603050405020304" pitchFamily="18" charset="0"/>
              </a:rPr>
              <a:t>Trường Tiểu học Việt Hưng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4C60"/>
              </a:solidFill>
              <a:effectLst/>
              <a:uLnTx/>
              <a:uFillTx/>
              <a:latin typeface="Times New Roman" panose="02020603050405020304" pitchFamily="18" charset="0"/>
              <a:ea typeface="方正少儿_GBK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C12C146-E22B-4158-A103-35A36F188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1427163"/>
            <a:ext cx="7194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245D61"/>
                </a:solidFill>
                <a:effectLst/>
                <a:uLnTx/>
                <a:uFillTx/>
                <a:latin typeface="FlowerDeco"/>
                <a:ea typeface="等线" panose="02010600030101010101" pitchFamily="2" charset="-122"/>
                <a:cs typeface="Arial" panose="020B0604020202020204" pitchFamily="34" charset="0"/>
              </a:rPr>
              <a:t>CHÀO MỪNG CÁC BẠN ĐẾN VỚI LỚP HỌC TRỰC TUYẾN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245D61"/>
                </a:solidFill>
                <a:effectLst/>
                <a:uLnTx/>
                <a:uFillTx/>
                <a:latin typeface="FlowerDeco"/>
                <a:ea typeface="等线" panose="02010600030101010101" pitchFamily="2" charset="-122"/>
                <a:cs typeface="Arial" panose="020B0604020202020204" pitchFamily="34" charset="0"/>
              </a:rPr>
              <a:t>MÔN TOÁN LỚP 5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245D61"/>
              </a:solidFill>
              <a:effectLst/>
              <a:uLnTx/>
              <a:uFillTx/>
              <a:latin typeface="FlowerDeco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5849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id="{5587B8A5-6ECD-4227-A437-423938435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-1357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3972EBC-F0BC-4712-8DB1-E35797FFCE78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52400" y="2438400"/>
            <a:ext cx="8816926" cy="44196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giải: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a) Tỉ số phần trăm của tiền bán rau và tiền vốn là.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		52500: 42000 = 1,25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		               1,25 = 125 %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b) Coi số tiền vốn là 100 % thì tiền bán rau là 125 %.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    Do đó tiền lãi là: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		125 % - 100 % = 25 %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					</a:t>
            </a: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Đáp số: a) 125 %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0B19C8"/>
                </a:solidFill>
                <a:latin typeface="Times New Roman" panose="02020603050405020304" pitchFamily="18" charset="0"/>
              </a:rPr>
              <a:t>						    b) 25 %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EBB1358E-0FB1-4A3A-B8CB-630EA8ADC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6553200"/>
            <a:ext cx="1295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01252F8-D7A2-4D32-8DCF-79C0470CBD16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74674" y="114301"/>
            <a:ext cx="8305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Tiền vốn: 42 000 đồng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Tiền bán: 52 500 đồng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a)Tiền bán : tiền vốn =? %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b)Tiền lãi = % tiền bán - %  tiền vốn</a:t>
            </a:r>
          </a:p>
        </p:txBody>
      </p:sp>
    </p:spTree>
    <p:extLst>
      <p:ext uri="{BB962C8B-B14F-4D97-AF65-F5344CB8AC3E}">
        <p14:creationId xmlns:p14="http://schemas.microsoft.com/office/powerpoint/2010/main" val="2683288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EEC5615-8725-4363-9978-F01A09CD3187}"/>
              </a:ext>
            </a:extLst>
          </p:cNvPr>
          <p:cNvSpPr/>
          <p:nvPr/>
        </p:nvSpPr>
        <p:spPr>
          <a:xfrm>
            <a:off x="609600" y="1600200"/>
            <a:ext cx="8305800" cy="1357313"/>
          </a:xfrm>
          <a:prstGeom prst="roundRect">
            <a:avLst/>
          </a:prstGeom>
          <a:solidFill>
            <a:srgbClr val="9DDDD1">
              <a:lumMod val="20000"/>
              <a:lumOff val="80000"/>
            </a:srgbClr>
          </a:solidFill>
          <a:ln w="25400" cap="flat" cmpd="sng" algn="ctr">
            <a:solidFill>
              <a:srgbClr val="9DDDD1">
                <a:lumMod val="40000"/>
                <a:lumOff val="6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E98B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Hoàn thành VBTT: Luyện tập.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E98B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Chuẩn bị tiết: Giải toán về tỉ số phần tram (tiếp theo) (trang 76).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A10ECA-CD8E-4B8D-95D8-15B0C1E68881}"/>
              </a:ext>
            </a:extLst>
          </p:cNvPr>
          <p:cNvSpPr/>
          <p:nvPr/>
        </p:nvSpPr>
        <p:spPr>
          <a:xfrm>
            <a:off x="3531782" y="404664"/>
            <a:ext cx="23198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FE98B0"/>
                  </a:solidFill>
                  <a:prstDash val="solid"/>
                </a:ln>
                <a:pattFill prst="pct50">
                  <a:fgClr>
                    <a:srgbClr val="FE98B0"/>
                  </a:fgClr>
                  <a:bgClr>
                    <a:srgbClr val="FE98B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E98B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1">
            <a:extLst>
              <a:ext uri="{FF2B5EF4-FFF2-40B4-BE49-F238E27FC236}">
                <a16:creationId xmlns:a16="http://schemas.microsoft.com/office/drawing/2014/main" id="{1D7C4AC8-7ADE-4FC6-8065-AA576EE9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5725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图片 2">
            <a:extLst>
              <a:ext uri="{FF2B5EF4-FFF2-40B4-BE49-F238E27FC236}">
                <a16:creationId xmlns:a16="http://schemas.microsoft.com/office/drawing/2014/main" id="{C5E0D82F-DA0C-4DF1-9A01-582084DBE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846513"/>
            <a:ext cx="38703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图片 3">
            <a:extLst>
              <a:ext uri="{FF2B5EF4-FFF2-40B4-BE49-F238E27FC236}">
                <a16:creationId xmlns:a16="http://schemas.microsoft.com/office/drawing/2014/main" id="{F2FD1E19-A61F-4046-A426-76E06D78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373563"/>
            <a:ext cx="115887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图片 4">
            <a:extLst>
              <a:ext uri="{FF2B5EF4-FFF2-40B4-BE49-F238E27FC236}">
                <a16:creationId xmlns:a16="http://schemas.microsoft.com/office/drawing/2014/main" id="{6D7E539D-8E50-4CE6-B0DD-9B67C4FE1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2613"/>
            <a:ext cx="273367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082FD2-1E8C-446A-BDB9-26B67B6BAB2B}"/>
              </a:ext>
            </a:extLst>
          </p:cNvPr>
          <p:cNvSpPr/>
          <p:nvPr/>
        </p:nvSpPr>
        <p:spPr>
          <a:xfrm>
            <a:off x="-2626242" y="2152650"/>
            <a:ext cx="1497064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2700">
                  <a:solidFill>
                    <a:srgbClr val="FE98B0"/>
                  </a:solidFill>
                  <a:prstDash val="solid"/>
                </a:ln>
                <a:pattFill prst="pct50">
                  <a:fgClr>
                    <a:srgbClr val="FE98B0"/>
                  </a:fgClr>
                  <a:bgClr>
                    <a:srgbClr val="FE98B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E98B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Tiết học kết thúc.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2700">
                  <a:solidFill>
                    <a:srgbClr val="FE98B0"/>
                  </a:solidFill>
                  <a:prstDash val="solid"/>
                </a:ln>
                <a:pattFill prst="pct50">
                  <a:fgClr>
                    <a:srgbClr val="FE98B0"/>
                  </a:fgClr>
                  <a:bgClr>
                    <a:srgbClr val="FE98B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E98B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Chúc các con luôn vui vẻ và học tốt!</a:t>
            </a:r>
          </a:p>
        </p:txBody>
      </p:sp>
    </p:spTree>
  </p:cSld>
  <p:clrMapOvr>
    <a:masterClrMapping/>
  </p:clrMapOvr>
  <p:transition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3200400" y="6477000"/>
            <a:ext cx="2286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6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44" y="488856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3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4000">
              <a:latin typeface="Times New Roman" panose="02020603050405020304" pitchFamily="18" charset="0"/>
            </a:endParaRPr>
          </a:p>
        </p:txBody>
      </p:sp>
      <p:pic>
        <p:nvPicPr>
          <p:cNvPr id="8199" name="Picture 15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60325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5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16" y="564356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2977466" y="320084"/>
            <a:ext cx="31289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4121" name="Text Box 15"/>
          <p:cNvSpPr txBox="1">
            <a:spLocks noChangeArrowheads="1"/>
          </p:cNvSpPr>
          <p:nvPr/>
        </p:nvSpPr>
        <p:spPr bwMode="auto">
          <a:xfrm>
            <a:off x="838200" y="2286000"/>
            <a:ext cx="2362200" cy="6080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15 : 30 </a:t>
            </a:r>
          </a:p>
        </p:txBody>
      </p:sp>
      <p:sp>
        <p:nvSpPr>
          <p:cNvPr id="4122" name="Text Box 16"/>
          <p:cNvSpPr txBox="1">
            <a:spLocks noChangeArrowheads="1"/>
          </p:cNvSpPr>
          <p:nvPr/>
        </p:nvSpPr>
        <p:spPr bwMode="auto">
          <a:xfrm>
            <a:off x="762000" y="3657600"/>
            <a:ext cx="2362200" cy="608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4 : 25 </a:t>
            </a:r>
          </a:p>
        </p:txBody>
      </p:sp>
      <p:sp>
        <p:nvSpPr>
          <p:cNvPr id="4123" name="Text Box 17"/>
          <p:cNvSpPr txBox="1">
            <a:spLocks noChangeArrowheads="1"/>
          </p:cNvSpPr>
          <p:nvPr/>
        </p:nvSpPr>
        <p:spPr bwMode="auto">
          <a:xfrm>
            <a:off x="762000" y="5334000"/>
            <a:ext cx="2362200" cy="608013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20BC1"/>
                </a:solidFill>
                <a:latin typeface="Times New Roman" panose="02020603050405020304" pitchFamily="18" charset="0"/>
              </a:rPr>
              <a:t>12 : 10 </a:t>
            </a:r>
          </a:p>
        </p:txBody>
      </p:sp>
      <p:sp>
        <p:nvSpPr>
          <p:cNvPr id="4124" name="Text Box 18"/>
          <p:cNvSpPr txBox="1">
            <a:spLocks noChangeArrowheads="1"/>
          </p:cNvSpPr>
          <p:nvPr/>
        </p:nvSpPr>
        <p:spPr bwMode="auto">
          <a:xfrm>
            <a:off x="5867400" y="2209800"/>
            <a:ext cx="2362200" cy="6080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320BC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50% </a:t>
            </a:r>
          </a:p>
        </p:txBody>
      </p:sp>
      <p:sp>
        <p:nvSpPr>
          <p:cNvPr id="4125" name="Text Box 19"/>
          <p:cNvSpPr txBox="1">
            <a:spLocks noChangeArrowheads="1"/>
          </p:cNvSpPr>
          <p:nvPr/>
        </p:nvSpPr>
        <p:spPr bwMode="auto">
          <a:xfrm>
            <a:off x="5791200" y="3581400"/>
            <a:ext cx="2362200" cy="6080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320BC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120%</a:t>
            </a:r>
          </a:p>
        </p:txBody>
      </p:sp>
      <p:sp>
        <p:nvSpPr>
          <p:cNvPr id="4126" name="Text Box 20"/>
          <p:cNvSpPr txBox="1">
            <a:spLocks noChangeArrowheads="1"/>
          </p:cNvSpPr>
          <p:nvPr/>
        </p:nvSpPr>
        <p:spPr bwMode="auto">
          <a:xfrm>
            <a:off x="5791200" y="5257800"/>
            <a:ext cx="2362200" cy="6080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320BC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16% </a:t>
            </a:r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3200400" y="2590800"/>
            <a:ext cx="266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vi-VN">
              <a:latin typeface="+mj-lt"/>
            </a:endParaRPr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3124200" y="3962400"/>
            <a:ext cx="2667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flipV="1">
            <a:off x="3124200" y="4038600"/>
            <a:ext cx="2667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D45716-99E9-43E8-A416-47A6944601AB}"/>
              </a:ext>
            </a:extLst>
          </p:cNvPr>
          <p:cNvSpPr txBox="1"/>
          <p:nvPr/>
        </p:nvSpPr>
        <p:spPr>
          <a:xfrm>
            <a:off x="764345" y="1001405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>
                <a:solidFill>
                  <a:srgbClr val="320BC1"/>
                </a:solidFill>
              </a:rPr>
              <a:t>Tính tỉ số phần trăm của hai số bằng cách nối phép tính với cột bên phải: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1" grpId="0" animBg="1"/>
      <p:bldP spid="47131" grpId="1" animBg="1"/>
      <p:bldP spid="4121" grpId="0" animBg="1"/>
      <p:bldP spid="4122" grpId="0" animBg="1"/>
      <p:bldP spid="4123" grpId="0" animBg="1"/>
      <p:bldP spid="4124" grpId="0" animBg="1"/>
      <p:bldP spid="4125" grpId="0" animBg="1"/>
      <p:bldP spid="4126" grpId="0" animBg="1"/>
      <p:bldP spid="47126" grpId="0" animBg="1"/>
      <p:bldP spid="47126" grpId="1" animBg="1"/>
      <p:bldP spid="47127" grpId="0" animBg="1"/>
      <p:bldP spid="471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hông có mô tả ảnh.">
            <a:extLst>
              <a:ext uri="{FF2B5EF4-FFF2-40B4-BE49-F238E27FC236}">
                <a16:creationId xmlns:a16="http://schemas.microsoft.com/office/drawing/2014/main" id="{4F3A3A49-EFB7-4BE7-8D32-D7B94EC2F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20"/>
          <p:cNvSpPr>
            <a:spLocks noChangeArrowheads="1" noChangeShapeType="1" noTextEdit="1"/>
          </p:cNvSpPr>
          <p:nvPr/>
        </p:nvSpPr>
        <p:spPr bwMode="auto">
          <a:xfrm>
            <a:off x="2819400" y="1295400"/>
            <a:ext cx="3821679" cy="11023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12134" y="2598003"/>
            <a:ext cx="836295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(Trang76)</a:t>
            </a:r>
          </a:p>
        </p:txBody>
      </p:sp>
    </p:spTree>
    <p:extLst>
      <p:ext uri="{BB962C8B-B14F-4D97-AF65-F5344CB8AC3E}">
        <p14:creationId xmlns:p14="http://schemas.microsoft.com/office/powerpoint/2010/main" val="2586562400"/>
      </p:ext>
    </p:extLst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37">
            <a:extLst>
              <a:ext uri="{FF2B5EF4-FFF2-40B4-BE49-F238E27FC236}">
                <a16:creationId xmlns:a16="http://schemas.microsoft.com/office/drawing/2014/main" id="{CB89AC1C-8B1C-4288-AE3F-685B8E004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88976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Toán</a:t>
            </a:r>
            <a:endParaRPr lang="en-US" altLang="en-US" sz="2400">
              <a:solidFill>
                <a:srgbClr val="000000"/>
              </a:solidFill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28" name="MH_Other_1">
            <a:extLst>
              <a:ext uri="{FF2B5EF4-FFF2-40B4-BE49-F238E27FC236}">
                <a16:creationId xmlns:a16="http://schemas.microsoft.com/office/drawing/2014/main" id="{0FDA049A-85D2-4617-879E-87F9E5267EE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85416" y="2757488"/>
            <a:ext cx="509588" cy="51276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CD94C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1" kern="0" dirty="0">
                <a:solidFill>
                  <a:srgbClr val="44546A"/>
                </a:solidFill>
                <a:latin typeface="Arial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9" name="MH_Other_2">
            <a:extLst>
              <a:ext uri="{FF2B5EF4-FFF2-40B4-BE49-F238E27FC236}">
                <a16:creationId xmlns:a16="http://schemas.microsoft.com/office/drawing/2014/main" id="{102A26AD-6248-4772-A128-6884A5E87428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185416" y="3560763"/>
            <a:ext cx="509588" cy="51276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4C6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1" kern="0" dirty="0">
                <a:solidFill>
                  <a:srgbClr val="FF4C60"/>
                </a:solidFill>
                <a:latin typeface="Arial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0" name="MH_Text_1">
            <a:extLst>
              <a:ext uri="{FF2B5EF4-FFF2-40B4-BE49-F238E27FC236}">
                <a16:creationId xmlns:a16="http://schemas.microsoft.com/office/drawing/2014/main" id="{1EBDB797-9437-412D-A1E7-157ABA703EC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66454" y="2829996"/>
            <a:ext cx="6457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Thực hành kĩ năng cộng, trừ, nhân, chia các tỉ số %.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31" name="MH_Text_1">
            <a:extLst>
              <a:ext uri="{FF2B5EF4-FFF2-40B4-BE49-F238E27FC236}">
                <a16:creationId xmlns:a16="http://schemas.microsoft.com/office/drawing/2014/main" id="{A6443D0C-F0A4-4C30-A8E0-A224D9C313A8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68042" y="3619481"/>
            <a:ext cx="6456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" panose="020B0604020202020204" pitchFamily="34" charset="0"/>
              </a:rPr>
              <a:t>Giải các bài toán về tỉ số phần trăm.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6F0914-BD2C-4228-A0CF-12DBE50B8AE6}"/>
              </a:ext>
            </a:extLst>
          </p:cNvPr>
          <p:cNvSpPr/>
          <p:nvPr/>
        </p:nvSpPr>
        <p:spPr>
          <a:xfrm>
            <a:off x="1075527" y="2010244"/>
            <a:ext cx="319189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>
                <a:ln w="12700">
                  <a:solidFill>
                    <a:srgbClr val="FFDD43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DD43"/>
                  </a:fgClr>
                  <a:bgClr>
                    <a:srgbClr val="FFDD43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DD43">
                      <a:lumMod val="50000"/>
                    </a:srgbClr>
                  </a:innerShdw>
                </a:effectLst>
                <a:latin typeface="Arial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MỤC TIÊU TIẾT HỌC</a:t>
            </a:r>
            <a:endParaRPr lang="en-US" sz="2400" b="1">
              <a:ln w="12700">
                <a:solidFill>
                  <a:srgbClr val="FFDD43">
                    <a:lumMod val="50000"/>
                  </a:srgbClr>
                </a:solidFill>
                <a:prstDash val="solid"/>
              </a:ln>
              <a:pattFill prst="narHorz">
                <a:fgClr>
                  <a:srgbClr val="FFDD43"/>
                </a:fgClr>
                <a:bgClr>
                  <a:srgbClr val="FFDD43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DD43">
                    <a:lumMod val="50000"/>
                  </a:srgbClr>
                </a:inn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669EEE-6FF9-440A-B1AC-EA27EBC3B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1159203"/>
            <a:ext cx="54336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(trang 76)</a:t>
            </a:r>
          </a:p>
        </p:txBody>
      </p:sp>
    </p:spTree>
    <p:extLst>
      <p:ext uri="{BB962C8B-B14F-4D97-AF65-F5344CB8AC3E}">
        <p14:creationId xmlns:p14="http://schemas.microsoft.com/office/powerpoint/2010/main" val="2166755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19" y="228600"/>
            <a:ext cx="4572000" cy="838200"/>
          </a:xfrm>
        </p:spPr>
        <p:txBody>
          <a:bodyPr/>
          <a:lstStyle/>
          <a:p>
            <a:pPr algn="l" eaLnBrk="1" hangingPunct="1"/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1.</a:t>
            </a:r>
            <a:r>
              <a:rPr lang="en-US" altLang="en-US" sz="320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320BC1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200" dirty="0">
                <a:solidFill>
                  <a:srgbClr val="320BC1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Rectangle 4"/>
          <p:cNvSpPr>
            <a:spLocks noRot="1" noChangeArrowheads="1"/>
          </p:cNvSpPr>
          <p:nvPr/>
        </p:nvSpPr>
        <p:spPr bwMode="auto">
          <a:xfrm>
            <a:off x="152400" y="941647"/>
            <a:ext cx="327559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6% + 15% =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        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Rot="1" noChangeArrowheads="1"/>
          </p:cNvSpPr>
          <p:nvPr/>
        </p:nvSpPr>
        <p:spPr bwMode="auto">
          <a:xfrm>
            <a:off x="3415677" y="915527"/>
            <a:ext cx="1231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21%</a:t>
            </a: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        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Rot="1" noChangeArrowheads="1"/>
          </p:cNvSpPr>
          <p:nvPr/>
        </p:nvSpPr>
        <p:spPr bwMode="auto">
          <a:xfrm>
            <a:off x="980879" y="1511479"/>
            <a:ext cx="256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14,2% </a:t>
            </a: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x  3 =</a:t>
            </a:r>
            <a:endParaRPr lang="en-US" altLang="en-US" dirty="0">
              <a:solidFill>
                <a:srgbClr val="320BC1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4" name="Rectangle 4"/>
          <p:cNvSpPr>
            <a:spLocks noRot="1" noChangeArrowheads="1"/>
          </p:cNvSpPr>
          <p:nvPr/>
        </p:nvSpPr>
        <p:spPr bwMode="auto">
          <a:xfrm>
            <a:off x="3490405" y="1419939"/>
            <a:ext cx="1336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42,6%</a:t>
            </a: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        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Rot="1" noChangeArrowheads="1"/>
          </p:cNvSpPr>
          <p:nvPr/>
        </p:nvSpPr>
        <p:spPr bwMode="auto">
          <a:xfrm>
            <a:off x="5016097" y="847338"/>
            <a:ext cx="313730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112,5% - 13% =</a:t>
            </a: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6" name="Rectangle 4"/>
          <p:cNvSpPr>
            <a:spLocks noRot="1" noChangeArrowheads="1"/>
          </p:cNvSpPr>
          <p:nvPr/>
        </p:nvSpPr>
        <p:spPr bwMode="auto">
          <a:xfrm>
            <a:off x="7827962" y="838200"/>
            <a:ext cx="1308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99,5%</a:t>
            </a: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        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Rot="1" noChangeArrowheads="1"/>
          </p:cNvSpPr>
          <p:nvPr/>
        </p:nvSpPr>
        <p:spPr bwMode="auto">
          <a:xfrm>
            <a:off x="5720727" y="1525127"/>
            <a:ext cx="2146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60% : 5=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        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Rot="1" noChangeArrowheads="1"/>
          </p:cNvSpPr>
          <p:nvPr/>
        </p:nvSpPr>
        <p:spPr bwMode="auto">
          <a:xfrm>
            <a:off x="7867027" y="1525127"/>
            <a:ext cx="1057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12%</a:t>
            </a:r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        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133600" y="2169204"/>
            <a:ext cx="3429000" cy="608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a) 27,5% + 38% =  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146300" y="3070904"/>
            <a:ext cx="3429000" cy="608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20BC1"/>
                </a:solidFill>
                <a:latin typeface="Times New Roman" panose="02020603050405020304" pitchFamily="18" charset="0"/>
              </a:rPr>
              <a:t>b) 30% - 16%    =  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133600" y="3985304"/>
            <a:ext cx="3429000" cy="608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c) 14,2% x 4  =  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082800" y="4912404"/>
            <a:ext cx="3429000" cy="6080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20BC1"/>
                </a:solidFill>
                <a:latin typeface="Times New Roman" panose="02020603050405020304" pitchFamily="18" charset="0"/>
              </a:rPr>
              <a:t>d) 216% : 8   =  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562600" y="2169204"/>
            <a:ext cx="1727200" cy="608013"/>
          </a:xfrm>
          <a:prstGeom prst="rect">
            <a:avLst/>
          </a:prstGeom>
          <a:noFill/>
          <a:ln w="28575">
            <a:solidFill>
              <a:srgbClr val="320B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65,5% 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5588000" y="3070904"/>
            <a:ext cx="1727200" cy="608013"/>
          </a:xfrm>
          <a:prstGeom prst="rect">
            <a:avLst/>
          </a:prstGeom>
          <a:noFill/>
          <a:ln w="28575">
            <a:solidFill>
              <a:srgbClr val="320B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14% 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575300" y="3985304"/>
            <a:ext cx="1727200" cy="608013"/>
          </a:xfrm>
          <a:prstGeom prst="rect">
            <a:avLst/>
          </a:prstGeom>
          <a:noFill/>
          <a:ln w="28575">
            <a:solidFill>
              <a:srgbClr val="320B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56,8% 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5524500" y="4925104"/>
            <a:ext cx="1727200" cy="608013"/>
          </a:xfrm>
          <a:prstGeom prst="rect">
            <a:avLst/>
          </a:prstGeom>
          <a:noFill/>
          <a:ln w="28575">
            <a:solidFill>
              <a:srgbClr val="320B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27%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63492" grpId="0"/>
      <p:bldP spid="2" grpId="0"/>
      <p:bldP spid="3" grpId="0"/>
      <p:bldP spid="4" grpId="0"/>
      <p:bldP spid="5" grpId="0"/>
      <p:bldP spid="6" grpId="0"/>
      <p:bldP spid="8" grpId="0"/>
      <p:bldP spid="9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>
            <a:extLst>
              <a:ext uri="{FF2B5EF4-FFF2-40B4-BE49-F238E27FC236}">
                <a16:creationId xmlns:a16="http://schemas.microsoft.com/office/drawing/2014/main" id="{2C6E9ED3-8F06-4417-81F4-3088F4CCCF9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pPr algn="just" eaLnBrk="1" hangingPunct="1"/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3200">
                <a:solidFill>
                  <a:srgbClr val="4218DE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ha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98511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98511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rgbClr val="198511"/>
                </a:solidFill>
                <a:latin typeface="Times New Roman" panose="02020603050405020304" pitchFamily="18" charset="0"/>
              </a:rPr>
              <a:t> 9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11D1D"/>
                </a:solidFill>
                <a:latin typeface="Times New Roman" panose="02020603050405020304" pitchFamily="18" charset="0"/>
              </a:rPr>
              <a:t>18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ha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98511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rgbClr val="19851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9851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11D1D"/>
                </a:solidFill>
                <a:latin typeface="Times New Roman" panose="02020603050405020304" pitchFamily="18" charset="0"/>
              </a:rPr>
              <a:t>23,5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ha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E430D0B-ED06-4B50-86D8-625780B2A25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52400" y="24384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9,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808F05C4-0CD3-458C-912E-C268D9E14FD8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27000" y="3886200"/>
            <a:ext cx="8864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3200">
                <a:solidFill>
                  <a:srgbClr val="4218DE"/>
                </a:solidFill>
                <a:latin typeface="Times New Roman" panose="02020603050405020304" pitchFamily="18" charset="0"/>
              </a:rPr>
              <a:t>b) Hết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vượt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4218DE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200" dirty="0">
                <a:solidFill>
                  <a:srgbClr val="4218DE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379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B312F232-04AE-469C-B112-FAB905F273D8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533400" y="522287"/>
            <a:ext cx="8077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Hai khái niệm: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Số phần trăm đã thực hiện được.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Số phần trăm vượt mức so với kế hoạch cả năm.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20C0B54-5417-430E-8257-C9057F807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97" y="1887097"/>
            <a:ext cx="88392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LcParenR"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18 : 20 = 90 %</a:t>
            </a:r>
          </a:p>
          <a:p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Tỉ số này cho biết: Coi kế hoạch là 100% thì  đạt được 90 % kế hoạch.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b)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23,5 : 20 = 117,5 %</a:t>
            </a:r>
          </a:p>
          <a:p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Tỉ số này cho biết: Coi kế hoạch là 100 % thì đã thực hiện  được 117,5 % kế hoạch.</a:t>
            </a:r>
          </a:p>
          <a:p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320BC1"/>
                </a:solidFill>
                <a:latin typeface="Times New Roman" panose="02020603050405020304" pitchFamily="18" charset="0"/>
              </a:rPr>
              <a:t>117,5 % – 100 % = 17,5 %</a:t>
            </a:r>
          </a:p>
          <a:p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Tỉ số này cho biết: Coi kế hoạch là 100% thì đã vượt mức 17,5 %. </a:t>
            </a:r>
          </a:p>
        </p:txBody>
      </p:sp>
    </p:spTree>
    <p:extLst>
      <p:ext uri="{BB962C8B-B14F-4D97-AF65-F5344CB8AC3E}">
        <p14:creationId xmlns:p14="http://schemas.microsoft.com/office/powerpoint/2010/main" val="2477687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08FDE97D-402B-4F43-B433-A1EC1F02F3E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0" y="304800"/>
            <a:ext cx="9067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Bài 2.                          </a:t>
            </a: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giải</a:t>
            </a:r>
            <a:r>
              <a:rPr lang="en-US" altLang="en-US" u="sng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u="sng">
                <a:solidFill>
                  <a:srgbClr val="320BC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u="sng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   a) Theo kế hoạch cả năm, đến hết tháng 9 thôn Hòa An thực hiện được là:</a:t>
            </a:r>
            <a:b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		18 : 20 = 0,9 </a:t>
            </a:r>
            <a:b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		0,9 = 90 %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E3A40F0-3F53-4AAB-983B-7C2371E8F9E8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00818" y="1590040"/>
            <a:ext cx="9067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		23,5 : 20 = 1,175</a:t>
            </a:r>
            <a:b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		1,175 = 117,5 %</a:t>
            </a:r>
            <a:b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Thôn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vượt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:</a:t>
            </a:r>
            <a:b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  <a:t>		117,5 %   –  100 % = 17,5 %</a:t>
            </a:r>
            <a:br>
              <a:rPr lang="en-US" altLang="en-US" sz="2800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	                         </a:t>
            </a: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Đáp </a:t>
            </a:r>
            <a:r>
              <a:rPr lang="en-US" altLang="en-US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:  a) </a:t>
            </a:r>
            <a:r>
              <a:rPr lang="en-US" altLang="en-US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90 %</a:t>
            </a:r>
            <a:b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</a:b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                           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20BC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 117,5 % </a:t>
            </a: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20BC1"/>
                </a:solidFill>
                <a:latin typeface="Times New Roman" panose="02020603050405020304" pitchFamily="18" charset="0"/>
              </a:rPr>
              <a:t>                                                 Vượt </a:t>
            </a:r>
            <a:r>
              <a:rPr lang="en-US" altLang="en-US" dirty="0">
                <a:solidFill>
                  <a:srgbClr val="320BC1"/>
                </a:solidFill>
                <a:latin typeface="Times New Roman" panose="02020603050405020304" pitchFamily="18" charset="0"/>
              </a:rPr>
              <a:t>17,5 %</a:t>
            </a:r>
          </a:p>
        </p:txBody>
      </p:sp>
    </p:spTree>
    <p:extLst>
      <p:ext uri="{BB962C8B-B14F-4D97-AF65-F5344CB8AC3E}">
        <p14:creationId xmlns:p14="http://schemas.microsoft.com/office/powerpoint/2010/main" val="646824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1676400" y="6858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8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7913"/>
            <a:ext cx="2057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800600"/>
            <a:ext cx="1970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9FC9B58-39B9-4DB5-A402-2F12F1A63EB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93237" y="3048000"/>
            <a:ext cx="8305800" cy="4191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Tiền vốn: 42 000 đồng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Tiền bán: 52 500 đồng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a)Tiền bán : tiền vốn =? %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20BC1"/>
                </a:solidFill>
                <a:latin typeface="Times New Roman" panose="02020603050405020304" pitchFamily="18" charset="0"/>
              </a:rPr>
              <a:t>b)Tiền lãi = % tiền bán - %  tiền vốn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3D1286-A445-471F-BB3E-F7AEBF4FF34C}"/>
              </a:ext>
            </a:extLst>
          </p:cNvPr>
          <p:cNvSpPr txBox="1"/>
          <p:nvPr/>
        </p:nvSpPr>
        <p:spPr>
          <a:xfrm>
            <a:off x="239151" y="762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</a:rPr>
              <a:t>Bài 3.</a:t>
            </a:r>
            <a:r>
              <a:rPr lang="en-US" sz="2800"/>
              <a:t> </a:t>
            </a:r>
            <a:r>
              <a:rPr lang="en-US" sz="2800">
                <a:solidFill>
                  <a:srgbClr val="0B19C8"/>
                </a:solidFill>
              </a:rPr>
              <a:t>Một người bỏ ra 42 000 đồng tiền vốn mua rau. Sau khi bán hết số rau, người đó thu được 52 500 đồng. Hỏi:</a:t>
            </a:r>
          </a:p>
          <a:p>
            <a:pPr marL="457200" indent="-457200" algn="just">
              <a:buAutoNum type="alphaLcParenR"/>
            </a:pPr>
            <a:r>
              <a:rPr lang="en-US" sz="2800">
                <a:solidFill>
                  <a:srgbClr val="0B19C8"/>
                </a:solidFill>
              </a:rPr>
              <a:t>Tiền bán rau bằng bao nhiêu phần trăm tiền vốn?</a:t>
            </a:r>
          </a:p>
          <a:p>
            <a:pPr algn="just"/>
            <a:r>
              <a:rPr lang="en-US" sz="2800">
                <a:solidFill>
                  <a:srgbClr val="0B19C8"/>
                </a:solidFill>
              </a:rPr>
              <a:t>b) Người đó đã lãi bao nhiêu phần trăm?</a:t>
            </a:r>
          </a:p>
        </p:txBody>
      </p:sp>
    </p:spTree>
    <p:extLst>
      <p:ext uri="{BB962C8B-B14F-4D97-AF65-F5344CB8AC3E}">
        <p14:creationId xmlns:p14="http://schemas.microsoft.com/office/powerpoint/2010/main" val="340162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541</Words>
  <Application>Microsoft Office PowerPoint</Application>
  <PresentationFormat>On-screen Show (4:3)</PresentationFormat>
  <Paragraphs>91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微软雅黑</vt:lpstr>
      <vt:lpstr>宋体</vt:lpstr>
      <vt:lpstr>Amatic SC</vt:lpstr>
      <vt:lpstr>Arial</vt:lpstr>
      <vt:lpstr>Arial Unicode MS</vt:lpstr>
      <vt:lpstr>Calibri</vt:lpstr>
      <vt:lpstr>Calibri Light</vt:lpstr>
      <vt:lpstr>等线</vt:lpstr>
      <vt:lpstr>等线 Light</vt:lpstr>
      <vt:lpstr>Didact Gothic</vt:lpstr>
      <vt:lpstr>FlowerDeco</vt:lpstr>
      <vt:lpstr>Times New Roman</vt:lpstr>
      <vt:lpstr>Wingdings</vt:lpstr>
      <vt:lpstr>方正少儿_GBK</vt:lpstr>
      <vt:lpstr>Office Theme</vt:lpstr>
      <vt:lpstr>Office 主题​​</vt:lpstr>
      <vt:lpstr>Giant Doodles Newsletter by Slidesgo</vt:lpstr>
      <vt:lpstr>PowerPoint Presentation</vt:lpstr>
      <vt:lpstr>PowerPoint Presentation</vt:lpstr>
      <vt:lpstr>PowerPoint Presentation</vt:lpstr>
      <vt:lpstr>PowerPoint Presentation</vt:lpstr>
      <vt:lpstr>Bài 1. Tính (theo mẫu)</vt:lpstr>
      <vt:lpstr>Bài 2. Theo kế hoạch, năm vừa qua thôn Hòa An phải trồng 20ha ngô. Đến hết tháng 9 thôn Hòa An trồng được 18ha và hết năm trồng được 23,5ha ngô. Hỏi: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Loc</dc:creator>
  <cp:lastModifiedBy>Admin</cp:lastModifiedBy>
  <cp:revision>128</cp:revision>
  <cp:lastPrinted>1601-01-01T00:00:00Z</cp:lastPrinted>
  <dcterms:created xsi:type="dcterms:W3CDTF">2008-07-10T02:50:05Z</dcterms:created>
  <dcterms:modified xsi:type="dcterms:W3CDTF">2023-12-13T02:52:10Z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