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5" r:id="rId6"/>
    <p:sldId id="260" r:id="rId7"/>
  </p:sldIdLst>
  <p:sldSz cx="12192000" cy="6858000"/>
  <p:notesSz cx="6858000" cy="9144000"/>
  <p:embeddedFontLst>
    <p:embeddedFont>
      <p:font typeface="Aachen" panose="02020500000000000000" charset="0"/>
      <p:bold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VNI-Avo" panose="020B0604020202020204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D8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9104" y="5677682"/>
            <a:ext cx="11253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Những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bông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hồng</a:t>
            </a:r>
            <a:r>
              <a:rPr lang="en-US" sz="4000" b="1" dirty="0" smtClean="0"/>
              <a:t> rung </a:t>
            </a:r>
            <a:r>
              <a:rPr lang="en-US" sz="4000" b="1" dirty="0" err="1" smtClean="0"/>
              <a:t>rinh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trong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gió</a:t>
            </a:r>
            <a:r>
              <a:rPr lang="en-US" sz="4000" b="1" dirty="0" smtClean="0"/>
              <a:t>.</a:t>
            </a: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76" y="366172"/>
            <a:ext cx="11298227" cy="50497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3672" y="5677682"/>
            <a:ext cx="11253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Nh</a:t>
            </a:r>
            <a:r>
              <a:rPr lang="en-US" sz="4000" b="1" dirty="0" err="1" smtClean="0">
                <a:solidFill>
                  <a:srgbClr val="FF0000"/>
                </a:solidFill>
              </a:rPr>
              <a:t>ưng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</a:t>
            </a:r>
            <a:r>
              <a:rPr lang="en-US" sz="4000" b="1" dirty="0" err="1" smtClean="0">
                <a:solidFill>
                  <a:srgbClr val="FF0000"/>
                </a:solidFill>
              </a:rPr>
              <a:t>ông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</a:t>
            </a:r>
            <a:r>
              <a:rPr lang="en-US" sz="4000" b="1" dirty="0" err="1" smtClean="0">
                <a:solidFill>
                  <a:srgbClr val="FF0000"/>
                </a:solidFill>
              </a:rPr>
              <a:t>ông</a:t>
            </a:r>
            <a:r>
              <a:rPr lang="en-US" sz="4000" b="1" dirty="0" smtClean="0"/>
              <a:t> r</a:t>
            </a:r>
            <a:r>
              <a:rPr lang="en-US" sz="4000" b="1" dirty="0" smtClean="0">
                <a:solidFill>
                  <a:srgbClr val="FF0000"/>
                </a:solidFill>
              </a:rPr>
              <a:t>ung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rinh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</a:t>
            </a:r>
            <a:r>
              <a:rPr lang="en-US" sz="4000" b="1" dirty="0" err="1" smtClean="0">
                <a:solidFill>
                  <a:srgbClr val="FF0000"/>
                </a:solidFill>
              </a:rPr>
              <a:t>ong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gió</a:t>
            </a:r>
            <a:r>
              <a:rPr lang="en-US" sz="40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402477" y="25362"/>
            <a:ext cx="1813317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48" y="148474"/>
            <a:ext cx="2022697" cy="952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4833" y="773086"/>
            <a:ext cx="1881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ong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405" y="807247"/>
            <a:ext cx="1818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ông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2440" y="798070"/>
            <a:ext cx="176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ung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528193"/>
              </p:ext>
            </p:extLst>
          </p:nvPr>
        </p:nvGraphicFramePr>
        <p:xfrm>
          <a:off x="4470243" y="2021969"/>
          <a:ext cx="2844800" cy="182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912300">
                <a:tc>
                  <a:txBody>
                    <a:bodyPr/>
                    <a:lstStyle/>
                    <a:p>
                      <a:pPr algn="ctr"/>
                      <a:r>
                        <a:rPr lang="vi-VN" sz="4400" dirty="0" smtClean="0">
                          <a:solidFill>
                            <a:srgbClr val="FFFF00"/>
                          </a:solidFill>
                          <a:latin typeface="VNI-Avo" pitchFamily="2" charset="0"/>
                        </a:rPr>
                        <a:t>tr</a:t>
                      </a:r>
                      <a:endParaRPr lang="en-US" sz="4400" dirty="0">
                        <a:solidFill>
                          <a:srgbClr val="FFFF00"/>
                        </a:solidFill>
                        <a:latin typeface="VNI-Avo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dirty="0" smtClean="0">
                          <a:solidFill>
                            <a:schemeClr val="bg1"/>
                          </a:solidFill>
                          <a:latin typeface="VNI-Avo" pitchFamily="2" charset="0"/>
                        </a:rPr>
                        <a:t>o</a:t>
                      </a:r>
                      <a:r>
                        <a:rPr lang="en-US" sz="4400" dirty="0" err="1" smtClean="0">
                          <a:solidFill>
                            <a:schemeClr val="bg1"/>
                          </a:solidFill>
                          <a:latin typeface="VNI-Avo" pitchFamily="2" charset="0"/>
                        </a:rPr>
                        <a:t>ng</a:t>
                      </a:r>
                      <a:endParaRPr lang="en-US" sz="4400" dirty="0">
                        <a:solidFill>
                          <a:schemeClr val="bg1"/>
                        </a:solidFill>
                        <a:latin typeface="VNI-Avo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r>
                        <a:rPr lang="vi-VN" sz="4400" b="1" i="0" dirty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tro</a:t>
                      </a:r>
                      <a:r>
                        <a:rPr lang="en-US" sz="4400" b="1" i="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ng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03979" y="4311277"/>
            <a:ext cx="2109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dòng</a:t>
            </a:r>
            <a:endParaRPr lang="en-US" sz="4400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7224" y="4317438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võng</a:t>
            </a:r>
            <a:endParaRPr lang="en-US" sz="4400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3819" y="4315065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bổng</a:t>
            </a:r>
            <a:endParaRPr lang="en-US" sz="4400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03978" y="5443722"/>
            <a:ext cx="2166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thúng</a:t>
            </a:r>
            <a:endParaRPr lang="en-US" sz="4400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87224" y="5449883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vũng</a:t>
            </a:r>
            <a:endParaRPr lang="en-US" sz="4400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03819" y="5447510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</a:t>
            </a:r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ựng</a:t>
            </a:r>
            <a:endParaRPr lang="en-US" sz="4400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72893" y="807247"/>
            <a:ext cx="176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ưng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06300" y="4311277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cộng</a:t>
            </a:r>
            <a:endParaRPr lang="en-US" sz="4400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06300" y="5443721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hửng</a:t>
            </a:r>
            <a:endParaRPr lang="en-US" sz="4400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04910" y="4308697"/>
            <a:ext cx="2109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d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ong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88155" y="4314858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ong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03819" y="4328030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ông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06300" y="432424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ông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94806" y="5441349"/>
            <a:ext cx="2166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ung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78052" y="5447510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ung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03819" y="5448194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ưng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06300" y="5444405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ưng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25" grpId="0"/>
      <p:bldP spid="26" grpId="0"/>
      <p:bldP spid="27" grpId="0"/>
      <p:bldP spid="23" grpId="0"/>
      <p:bldP spid="24" grpId="0"/>
      <p:bldP spid="31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717" y="2436777"/>
            <a:ext cx="407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chong</a:t>
            </a:r>
            <a:r>
              <a:rPr lang="en-US" sz="4800" dirty="0" smtClean="0"/>
              <a:t> </a:t>
            </a:r>
            <a:r>
              <a:rPr lang="en-US" sz="4800" dirty="0" err="1" smtClean="0"/>
              <a:t>chóng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436401" y="5605093"/>
            <a:ext cx="3510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bông</a:t>
            </a:r>
            <a:r>
              <a:rPr lang="en-US" sz="4800" dirty="0" smtClean="0"/>
              <a:t> </a:t>
            </a:r>
            <a:r>
              <a:rPr lang="en-US" sz="4800" dirty="0" err="1" smtClean="0"/>
              <a:t>súng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7947199" y="2486793"/>
            <a:ext cx="3763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bánh</a:t>
            </a:r>
            <a:r>
              <a:rPr lang="en-US" sz="4800" dirty="0" smtClean="0"/>
              <a:t> </a:t>
            </a:r>
            <a:r>
              <a:rPr lang="en-US" sz="4800" dirty="0" err="1" smtClean="0"/>
              <a:t>chưng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24" y="360254"/>
            <a:ext cx="2380519" cy="20765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270" y="3064637"/>
            <a:ext cx="2540456" cy="2540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8" t="801" r="43845" b="17068"/>
          <a:stretch/>
        </p:blipFill>
        <p:spPr>
          <a:xfrm>
            <a:off x="8515411" y="431175"/>
            <a:ext cx="2532295" cy="20682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5867" y="2436776"/>
            <a:ext cx="407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ch</a:t>
            </a:r>
            <a:r>
              <a:rPr lang="en-US" sz="4800" dirty="0" err="1" smtClean="0">
                <a:solidFill>
                  <a:srgbClr val="FF0000"/>
                </a:solidFill>
              </a:rPr>
              <a:t>ong</a:t>
            </a:r>
            <a:r>
              <a:rPr lang="en-US" sz="4800" dirty="0" smtClean="0"/>
              <a:t> </a:t>
            </a:r>
            <a:r>
              <a:rPr lang="en-US" sz="4800" dirty="0" err="1" smtClean="0"/>
              <a:t>ch</a:t>
            </a:r>
            <a:r>
              <a:rPr lang="en-US" sz="4800" dirty="0" err="1" smtClean="0">
                <a:solidFill>
                  <a:srgbClr val="FF0000"/>
                </a:solidFill>
              </a:rPr>
              <a:t>ong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2401" y="2500440"/>
            <a:ext cx="3763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bánh</a:t>
            </a:r>
            <a:r>
              <a:rPr lang="en-US" sz="4800" dirty="0" smtClean="0"/>
              <a:t> </a:t>
            </a:r>
            <a:r>
              <a:rPr lang="en-US" sz="4800" dirty="0" err="1" smtClean="0"/>
              <a:t>ch</a:t>
            </a:r>
            <a:r>
              <a:rPr lang="en-US" sz="4800" dirty="0" err="1" smtClean="0">
                <a:solidFill>
                  <a:srgbClr val="FF0000"/>
                </a:solidFill>
              </a:rPr>
              <a:t>ưng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36401" y="5599766"/>
            <a:ext cx="3510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b</a:t>
            </a:r>
            <a:r>
              <a:rPr lang="en-US" sz="4800" dirty="0" err="1" smtClean="0">
                <a:solidFill>
                  <a:srgbClr val="FF0000"/>
                </a:solidFill>
              </a:rPr>
              <a:t>ông</a:t>
            </a:r>
            <a:r>
              <a:rPr lang="en-US" sz="4800" dirty="0" smtClean="0"/>
              <a:t> s</a:t>
            </a:r>
            <a:r>
              <a:rPr lang="en-US" sz="4800" dirty="0" smtClean="0">
                <a:solidFill>
                  <a:srgbClr val="FF0000"/>
                </a:solidFill>
              </a:rPr>
              <a:t>ung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9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52" y="142996"/>
            <a:ext cx="9192843" cy="4997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5709" y="5283113"/>
            <a:ext cx="106857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Nam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cổng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709" y="5283112"/>
            <a:ext cx="106857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Nam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9231" y="520044"/>
            <a:ext cx="10685729" cy="504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Nam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cổng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8424" y="52004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90179" y="52004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0197" y="153225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06853" y="251489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3588" y="345658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73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6" y="418050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184138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965" y="1078022"/>
            <a:ext cx="8761734" cy="568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681</TotalTime>
  <Words>218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Aachen</vt:lpstr>
      <vt:lpstr>Arial</vt:lpstr>
      <vt:lpstr>Calibri Light</vt:lpstr>
      <vt:lpstr>Calibri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Minhthangpc.VN</cp:lastModifiedBy>
  <cp:revision>288</cp:revision>
  <dcterms:created xsi:type="dcterms:W3CDTF">2020-10-19T12:51:54Z</dcterms:created>
  <dcterms:modified xsi:type="dcterms:W3CDTF">2022-11-27T12:52:54Z</dcterms:modified>
  <cp:category>Kết nối tri thức với cuộc sống</cp:category>
</cp:coreProperties>
</file>