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2" r:id="rId3"/>
    <p:sldId id="271" r:id="rId4"/>
    <p:sldId id="257" r:id="rId5"/>
    <p:sldId id="273" r:id="rId6"/>
    <p:sldId id="274" r:id="rId7"/>
    <p:sldId id="280" r:id="rId8"/>
    <p:sldId id="264" r:id="rId9"/>
    <p:sldId id="277" r:id="rId10"/>
    <p:sldId id="279" r:id="rId11"/>
    <p:sldId id="278" r:id="rId12"/>
    <p:sldId id="263" r:id="rId13"/>
    <p:sldId id="281" r:id="rId14"/>
    <p:sldId id="266" r:id="rId15"/>
    <p:sldId id="265" r:id="rId16"/>
    <p:sldId id="282" r:id="rId17"/>
    <p:sldId id="267" r:id="rId18"/>
    <p:sldId id="268" r:id="rId19"/>
    <p:sldId id="269" r:id="rId20"/>
  </p:sldIdLst>
  <p:sldSz cx="12192000" cy="6858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P001 5H" panose="020B06040202020202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" t="-164" r="397" b="-296"/>
          <a:stretch/>
        </p:blipFill>
        <p:spPr>
          <a:xfrm>
            <a:off x="42045" y="29305"/>
            <a:ext cx="3300245" cy="695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5817"/>
          <a:stretch/>
        </p:blipFill>
        <p:spPr>
          <a:xfrm>
            <a:off x="1106813" y="2310209"/>
            <a:ext cx="9998368" cy="13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55" y="0"/>
            <a:ext cx="11791666" cy="5787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/>
              <a:t>Tôi là học sinh lớp 1</a:t>
            </a:r>
            <a:endParaRPr lang="vi-VN" sz="3200" dirty="0"/>
          </a:p>
          <a:p>
            <a:pPr algn="just">
              <a:lnSpc>
                <a:spcPct val="130000"/>
              </a:lnSpc>
            </a:pPr>
            <a:r>
              <a:rPr lang="en-US" sz="3200" dirty="0" smtClean="0"/>
              <a:t>	</a:t>
            </a:r>
            <a:r>
              <a:rPr lang="vi-VN" sz="3200" dirty="0" smtClean="0"/>
              <a:t>Tôi </a:t>
            </a:r>
            <a:r>
              <a:rPr lang="vi-VN" sz="3200" dirty="0"/>
              <a:t>tên là Nam, học sinh lớp 1A, Trường Tiểu học Lê Quý Đôn. Ngày đầu đi học, mặc bộ đồng phục của trường, tôi hãnh diện lắm.</a:t>
            </a:r>
          </a:p>
          <a:p>
            <a:pPr algn="just">
              <a:lnSpc>
                <a:spcPct val="130000"/>
              </a:lnSpc>
            </a:pPr>
            <a:r>
              <a:rPr lang="en-US" sz="3200" dirty="0" smtClean="0"/>
              <a:t>	</a:t>
            </a:r>
            <a:r>
              <a:rPr lang="vi-VN" sz="3200" dirty="0" smtClean="0"/>
              <a:t>Hồi </a:t>
            </a:r>
            <a:r>
              <a:rPr lang="vi-VN" sz="3200" dirty="0"/>
              <a:t>đầu năm học, tôi mới học chữ cái. Thế mà bây giờ, tôi đã đọc được truyện tranh. Tôi còn biết làm toán nữa. Tôi có thêm nhiều bạn mới.</a:t>
            </a:r>
          </a:p>
          <a:p>
            <a:pPr algn="just">
              <a:lnSpc>
                <a:spcPct val="130000"/>
              </a:lnSpc>
            </a:pPr>
            <a:r>
              <a:rPr lang="en-US" sz="3200" dirty="0" smtClean="0"/>
              <a:t>	</a:t>
            </a:r>
            <a:r>
              <a:rPr lang="vi-VN" sz="3200" dirty="0" smtClean="0"/>
              <a:t>Ai </a:t>
            </a:r>
            <a:r>
              <a:rPr lang="vi-VN" sz="3200" dirty="0"/>
              <a:t>cũng bảo từ khi đi học, tôi chững chạc hẳn lên.</a:t>
            </a:r>
          </a:p>
          <a:p>
            <a:pPr algn="r">
              <a:lnSpc>
                <a:spcPct val="130000"/>
              </a:lnSpc>
            </a:pPr>
            <a:r>
              <a:rPr lang="vi-VN" sz="2800" i="1" dirty="0"/>
              <a:t>(Trung Sơn)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380" y="5744908"/>
            <a:ext cx="10981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70C0"/>
                </a:solidFill>
              </a:rPr>
              <a:t>b. </a:t>
            </a:r>
            <a:r>
              <a:rPr lang="en-US" sz="4000" dirty="0" err="1" smtClean="0">
                <a:solidFill>
                  <a:srgbClr val="0070C0"/>
                </a:solidFill>
              </a:rPr>
              <a:t>Hồi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đầu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năm</a:t>
            </a:r>
            <a:r>
              <a:rPr lang="en-US" sz="4000" dirty="0" smtClean="0">
                <a:solidFill>
                  <a:srgbClr val="0070C0"/>
                </a:solidFill>
              </a:rPr>
              <a:t> Nam </a:t>
            </a:r>
            <a:r>
              <a:rPr lang="en-US" sz="4000" dirty="0" err="1" smtClean="0">
                <a:solidFill>
                  <a:srgbClr val="0070C0"/>
                </a:solidFill>
              </a:rPr>
              <a:t>học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gì</a:t>
            </a:r>
            <a:r>
              <a:rPr lang="en-US" sz="4000" dirty="0" smtClean="0">
                <a:solidFill>
                  <a:srgbClr val="0070C0"/>
                </a:solidFill>
              </a:rPr>
              <a:t>?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4538" y="5868019"/>
            <a:ext cx="5947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Hồi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, Nam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55593" y="3166280"/>
            <a:ext cx="6864825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48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55" y="0"/>
            <a:ext cx="11791666" cy="5787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/>
              <a:t>Tôi là học sinh lớp 1</a:t>
            </a:r>
            <a:endParaRPr lang="vi-VN" sz="3200" dirty="0"/>
          </a:p>
          <a:p>
            <a:pPr algn="just">
              <a:lnSpc>
                <a:spcPct val="130000"/>
              </a:lnSpc>
            </a:pPr>
            <a:r>
              <a:rPr lang="en-US" sz="3200" dirty="0" smtClean="0"/>
              <a:t>	</a:t>
            </a:r>
            <a:r>
              <a:rPr lang="vi-VN" sz="3200" dirty="0" smtClean="0"/>
              <a:t>Tôi </a:t>
            </a:r>
            <a:r>
              <a:rPr lang="vi-VN" sz="3200" dirty="0"/>
              <a:t>tên là Nam, học sinh lớp 1A, Trường Tiểu học Lê Quý Đôn. Ngày đầu đi học, mặc bộ đồng phục của trường, tôi hãnh diện lắm.</a:t>
            </a:r>
          </a:p>
          <a:p>
            <a:pPr algn="just">
              <a:lnSpc>
                <a:spcPct val="130000"/>
              </a:lnSpc>
            </a:pPr>
            <a:r>
              <a:rPr lang="en-US" sz="3200" dirty="0" smtClean="0"/>
              <a:t>	</a:t>
            </a:r>
            <a:r>
              <a:rPr lang="vi-VN" sz="3200" dirty="0" smtClean="0"/>
              <a:t>Hồi </a:t>
            </a:r>
            <a:r>
              <a:rPr lang="vi-VN" sz="3200" dirty="0"/>
              <a:t>đầu năm học, tôi mới học chữ cái. Thế mà bây giờ, tôi đã đọc được truyện tranh. Tôi còn biết làm toán nữa. Tôi có thêm nhiều bạn mới.</a:t>
            </a:r>
          </a:p>
          <a:p>
            <a:pPr algn="just">
              <a:lnSpc>
                <a:spcPct val="130000"/>
              </a:lnSpc>
            </a:pPr>
            <a:r>
              <a:rPr lang="en-US" sz="3200" dirty="0" smtClean="0"/>
              <a:t>	</a:t>
            </a:r>
            <a:r>
              <a:rPr lang="vi-VN" sz="3200" dirty="0" smtClean="0"/>
              <a:t>Ai </a:t>
            </a:r>
            <a:r>
              <a:rPr lang="vi-VN" sz="3200" dirty="0"/>
              <a:t>cũng bảo từ khi đi học, tôi chững chạc hẳn lên.</a:t>
            </a:r>
          </a:p>
          <a:p>
            <a:pPr algn="r">
              <a:lnSpc>
                <a:spcPct val="130000"/>
              </a:lnSpc>
            </a:pPr>
            <a:r>
              <a:rPr lang="vi-VN" sz="2800" i="1" dirty="0"/>
              <a:t>(Trung Sơn)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955" y="5787290"/>
            <a:ext cx="10981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70C0"/>
                </a:solidFill>
              </a:rPr>
              <a:t>c. </a:t>
            </a:r>
            <a:r>
              <a:rPr lang="en-US" sz="4000" dirty="0" err="1" smtClean="0">
                <a:solidFill>
                  <a:srgbClr val="0070C0"/>
                </a:solidFill>
              </a:rPr>
              <a:t>Bây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</a:rPr>
              <a:t> Nam </a:t>
            </a:r>
            <a:r>
              <a:rPr lang="en-US" sz="4000" dirty="0" err="1" smtClean="0">
                <a:solidFill>
                  <a:srgbClr val="0070C0"/>
                </a:solidFill>
              </a:rPr>
              <a:t>biết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làm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gì</a:t>
            </a:r>
            <a:r>
              <a:rPr lang="en-US" sz="4000" dirty="0" smtClean="0">
                <a:solidFill>
                  <a:srgbClr val="0070C0"/>
                </a:solidFill>
              </a:rPr>
              <a:t>?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8716" y="5787290"/>
            <a:ext cx="5665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Bây giờ Nam đọc được truyện tranh và biết làm toán.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136" y="3794078"/>
            <a:ext cx="10140288" cy="409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93372" y="3193575"/>
            <a:ext cx="3671249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8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0448" y="2509166"/>
            <a:ext cx="10382954" cy="27326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4008" y="2628620"/>
            <a:ext cx="9122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Nam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hǌ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l</a:t>
            </a:r>
            <a:r>
              <a:rPr lang="en-US" sz="60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ġ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1 A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470" y="849016"/>
            <a:ext cx="6830378" cy="1066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384"/>
            <a:ext cx="3396855" cy="5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6089" y="1992573"/>
            <a:ext cx="45720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/>
              <a:t>TIẾT 3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399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0448" y="3360498"/>
            <a:ext cx="10382954" cy="27326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4008" y="3028015"/>
            <a:ext cx="91229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2000"/>
              </a:lnSpc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Nam ǟất</a:t>
            </a:r>
            <a:r>
              <a:rPr kumimoji="0" lang="en-US" sz="6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hãnh d</a:t>
            </a:r>
            <a:r>
              <a:rPr kumimoji="0" lang="el-GR" sz="6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Η</a:t>
            </a:r>
            <a:r>
              <a:rPr kumimoji="0" lang="en-US" sz="6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ện khi đư</a:t>
            </a:r>
            <a:r>
              <a:rPr kumimoji="0" lang="el-GR" sz="6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ϑ</a:t>
            </a:r>
            <a:r>
              <a:rPr kumimoji="0" lang="en-US" sz="6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cô giáo </a:t>
            </a:r>
            <a:r>
              <a:rPr kumimoji="0" lang="el-GR" sz="6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Ά</a:t>
            </a:r>
            <a:r>
              <a:rPr kumimoji="0" lang="en-US" sz="6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en</a:t>
            </a: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.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84"/>
            <a:ext cx="3396855" cy="5172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87" y="848644"/>
            <a:ext cx="7678222" cy="201005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69540" y="1478359"/>
            <a:ext cx="1460310" cy="7506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84"/>
            <a:ext cx="3396855" cy="517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62" y="630621"/>
            <a:ext cx="7373379" cy="523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09" y="1070486"/>
            <a:ext cx="9474620" cy="560868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703326" y="4230806"/>
            <a:ext cx="1073390" cy="3548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39367" y="4778991"/>
            <a:ext cx="1073390" cy="3548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703326" y="2518678"/>
            <a:ext cx="1073390" cy="3548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150823" y="3056235"/>
            <a:ext cx="1073390" cy="3548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6089" y="1992573"/>
            <a:ext cx="45720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/>
              <a:t>TIẾT 4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449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4593" y="3360498"/>
            <a:ext cx="11971283" cy="27326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smtClean="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</a:t>
            </a:r>
            <a:endParaRPr kumimoji="0" lang="en-US" sz="60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en-US" sz="6000" smtClean="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107" y="3013915"/>
            <a:ext cx="1143525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2000"/>
              </a:lnSpc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Nam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đã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đ</a:t>
            </a:r>
            <a:r>
              <a:rPr lang="en-US" sz="60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ǌ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đư</a:t>
            </a:r>
            <a:r>
              <a:rPr kumimoji="0" lang="el-GR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ϑ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tru</a:t>
            </a:r>
            <a:r>
              <a:rPr kumimoji="0" lang="el-GR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ΐ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ện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tranh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. Nam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cŜ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l-GR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λμ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ết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làm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làm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tǨn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nữa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84"/>
            <a:ext cx="3396855" cy="517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303" y="560512"/>
            <a:ext cx="6881243" cy="27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84"/>
            <a:ext cx="3396855" cy="5172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72" y="1187530"/>
            <a:ext cx="10111272" cy="2249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9351" y="2147679"/>
            <a:ext cx="473279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5516" y="2140737"/>
            <a:ext cx="501518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1540" y="2165131"/>
            <a:ext cx="461494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4381" y="2749906"/>
            <a:ext cx="715538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tr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1309" y="2764378"/>
            <a:ext cx="596407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ch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98442" y="2764377"/>
            <a:ext cx="59172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ch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3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84"/>
            <a:ext cx="3396855" cy="517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02" y="1069150"/>
            <a:ext cx="5382376" cy="4680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673" y="1545853"/>
            <a:ext cx="7535327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6089" y="1992573"/>
            <a:ext cx="45720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/>
              <a:t>TIẾT 1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3635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" t="-164" r="397" b="-296"/>
          <a:stretch/>
        </p:blipFill>
        <p:spPr>
          <a:xfrm>
            <a:off x="42045" y="29305"/>
            <a:ext cx="3300245" cy="695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13" y="904488"/>
            <a:ext cx="9998368" cy="57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9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84"/>
            <a:ext cx="3396855" cy="5172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3833" y="819809"/>
            <a:ext cx="11536222" cy="6014503"/>
            <a:chOff x="203833" y="819809"/>
            <a:chExt cx="11536222" cy="60145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833" y="819809"/>
              <a:ext cx="11536222" cy="60145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279228" y="819809"/>
              <a:ext cx="4014951" cy="536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FF0000"/>
                  </a:solidFill>
                </a:rPr>
                <a:t>Tôi</a:t>
              </a:r>
              <a:r>
                <a:rPr lang="en-US" sz="3200" dirty="0" smtClean="0">
                  <a:solidFill>
                    <a:srgbClr val="FF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là</a:t>
              </a:r>
              <a:r>
                <a:rPr lang="en-US" sz="3200" dirty="0" smtClean="0">
                  <a:solidFill>
                    <a:srgbClr val="FF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3200" dirty="0" smtClean="0">
                  <a:solidFill>
                    <a:srgbClr val="FF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sinh</a:t>
              </a:r>
              <a:r>
                <a:rPr lang="en-US" sz="3200" dirty="0" smtClean="0">
                  <a:solidFill>
                    <a:srgbClr val="FF0000"/>
                  </a:solidFill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lớp</a:t>
              </a:r>
              <a:r>
                <a:rPr lang="en-US" sz="3200" dirty="0" smtClean="0">
                  <a:solidFill>
                    <a:srgbClr val="FF0000"/>
                  </a:solidFill>
                </a:rPr>
                <a:t> 1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955" y="0"/>
            <a:ext cx="1179166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/>
              <a:t>Tôi là học sinh lớp 1</a:t>
            </a:r>
            <a:endParaRPr lang="vi-VN" sz="3200" dirty="0"/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	</a:t>
            </a:r>
            <a:r>
              <a:rPr lang="vi-VN" sz="3200" dirty="0" smtClean="0"/>
              <a:t>Tôi </a:t>
            </a:r>
            <a:r>
              <a:rPr lang="vi-VN" sz="3200" dirty="0"/>
              <a:t>tên là Nam, học sinh lớp 1A, Trường Tiểu học Lê Quý Đôn. Ngày đầu đi học, mặc bộ đồng phục của trường, tôi hãnh diện lắm.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	</a:t>
            </a:r>
            <a:r>
              <a:rPr lang="vi-VN" sz="3200" dirty="0" smtClean="0"/>
              <a:t>Hồi </a:t>
            </a:r>
            <a:r>
              <a:rPr lang="vi-VN" sz="3200" dirty="0"/>
              <a:t>đầu năm học, tôi mới học chữ cái. Thế mà bây giờ, tôi đã đọc được truyện tranh. Tôi còn biết làm toán nữa. Tôi có thêm nhiều bạn mới.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	</a:t>
            </a:r>
            <a:r>
              <a:rPr lang="vi-VN" sz="3200" dirty="0" smtClean="0"/>
              <a:t>Ai </a:t>
            </a:r>
            <a:r>
              <a:rPr lang="vi-VN" sz="3200" dirty="0"/>
              <a:t>cũng bảo từ khi đi học, tôi chững chạc hẳn lên.</a:t>
            </a:r>
          </a:p>
          <a:p>
            <a:pPr algn="r">
              <a:lnSpc>
                <a:spcPct val="150000"/>
              </a:lnSpc>
            </a:pPr>
            <a:r>
              <a:rPr lang="vi-VN" sz="2800" i="1" dirty="0"/>
              <a:t>(Trung Sơn)</a:t>
            </a:r>
          </a:p>
        </p:txBody>
      </p:sp>
      <p:sp>
        <p:nvSpPr>
          <p:cNvPr id="5" name="Oval 4"/>
          <p:cNvSpPr/>
          <p:nvPr/>
        </p:nvSpPr>
        <p:spPr>
          <a:xfrm>
            <a:off x="723331" y="709684"/>
            <a:ext cx="532262" cy="50496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93925" y="1337480"/>
            <a:ext cx="532262" cy="50496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30151" y="2906130"/>
            <a:ext cx="532262" cy="50496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033979" y="2759121"/>
            <a:ext cx="532262" cy="50496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58766" y="3537044"/>
            <a:ext cx="532262" cy="50496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5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376839" y="3537043"/>
            <a:ext cx="532262" cy="50496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6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0151" y="5102576"/>
            <a:ext cx="532262" cy="50496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7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55" y="0"/>
            <a:ext cx="1179166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/>
              <a:t>Tôi là học sinh lớp 1</a:t>
            </a:r>
            <a:endParaRPr lang="vi-VN" sz="3200" dirty="0"/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	</a:t>
            </a:r>
            <a:r>
              <a:rPr lang="vi-VN" sz="3200" dirty="0" smtClean="0">
                <a:solidFill>
                  <a:srgbClr val="FF0000"/>
                </a:solidFill>
              </a:rPr>
              <a:t>Tôi </a:t>
            </a:r>
            <a:r>
              <a:rPr lang="vi-VN" sz="3200" dirty="0">
                <a:solidFill>
                  <a:srgbClr val="FF0000"/>
                </a:solidFill>
              </a:rPr>
              <a:t>tên là Nam, học sinh lớp 1A, Trường Tiểu học Lê Quý Đôn. Ngày đầu đi học, mặc bộ đồng phục của trường, tôi hãnh diện lắm.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	</a:t>
            </a:r>
            <a:r>
              <a:rPr lang="vi-VN" sz="3200" dirty="0" smtClean="0">
                <a:solidFill>
                  <a:srgbClr val="7030A0"/>
                </a:solidFill>
              </a:rPr>
              <a:t>Hồi </a:t>
            </a:r>
            <a:r>
              <a:rPr lang="vi-VN" sz="3200" dirty="0">
                <a:solidFill>
                  <a:srgbClr val="7030A0"/>
                </a:solidFill>
              </a:rPr>
              <a:t>đầu năm học, tôi mới học chữ cái. Thế mà bây giờ, tôi đã đọc được truyện tranh. Tôi còn biết làm toán nữa. Tôi có thêm nhiều bạn mới.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	</a:t>
            </a:r>
            <a:r>
              <a:rPr lang="vi-VN" sz="3200" dirty="0" smtClean="0">
                <a:solidFill>
                  <a:srgbClr val="00B050"/>
                </a:solidFill>
              </a:rPr>
              <a:t>Ai </a:t>
            </a:r>
            <a:r>
              <a:rPr lang="vi-VN" sz="3200" dirty="0">
                <a:solidFill>
                  <a:srgbClr val="00B050"/>
                </a:solidFill>
              </a:rPr>
              <a:t>cũng bảo từ khi đi học, tôi chững chạc hẳn lên.</a:t>
            </a:r>
          </a:p>
          <a:p>
            <a:pPr algn="r">
              <a:lnSpc>
                <a:spcPct val="150000"/>
              </a:lnSpc>
            </a:pPr>
            <a:r>
              <a:rPr lang="vi-VN" sz="2800" i="1" dirty="0"/>
              <a:t>(Trung Sơn)</a:t>
            </a:r>
          </a:p>
        </p:txBody>
      </p:sp>
    </p:spTree>
    <p:extLst>
      <p:ext uri="{BB962C8B-B14F-4D97-AF65-F5344CB8AC3E}">
        <p14:creationId xmlns:p14="http://schemas.microsoft.com/office/powerpoint/2010/main" val="3682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6089" y="1992573"/>
            <a:ext cx="45720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/>
              <a:t>TIẾT 2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30120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84" y="1387310"/>
            <a:ext cx="10369447" cy="5323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26" y="466596"/>
            <a:ext cx="3790582" cy="29973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384"/>
            <a:ext cx="3396855" cy="5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55" y="0"/>
            <a:ext cx="11791666" cy="5787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/>
              <a:t>Tôi là học sinh lớp 1</a:t>
            </a:r>
            <a:endParaRPr lang="vi-VN" sz="3200" dirty="0"/>
          </a:p>
          <a:p>
            <a:pPr algn="just">
              <a:lnSpc>
                <a:spcPct val="130000"/>
              </a:lnSpc>
            </a:pPr>
            <a:r>
              <a:rPr lang="en-US" sz="3200" dirty="0" smtClean="0"/>
              <a:t>	</a:t>
            </a:r>
            <a:r>
              <a:rPr lang="vi-VN" sz="3200" dirty="0" smtClean="0"/>
              <a:t>Tôi </a:t>
            </a:r>
            <a:r>
              <a:rPr lang="vi-VN" sz="3200" dirty="0"/>
              <a:t>tên là Nam, học sinh lớp 1A, Trường Tiểu học Lê Quý Đôn. Ngày đầu đi học, mặc bộ đồng phục của trường, tôi hãnh diện lắm.</a:t>
            </a:r>
          </a:p>
          <a:p>
            <a:pPr algn="just">
              <a:lnSpc>
                <a:spcPct val="130000"/>
              </a:lnSpc>
            </a:pPr>
            <a:r>
              <a:rPr lang="en-US" sz="3200" dirty="0" smtClean="0"/>
              <a:t>	</a:t>
            </a:r>
            <a:r>
              <a:rPr lang="vi-VN" sz="3200" dirty="0" smtClean="0"/>
              <a:t>Hồi </a:t>
            </a:r>
            <a:r>
              <a:rPr lang="vi-VN" sz="3200" dirty="0"/>
              <a:t>đầu năm học, tôi mới học chữ cái. Thế mà bây giờ, tôi đã đọc được truyện tranh. Tôi còn biết làm toán nữa. Tôi có thêm nhiều bạn mới.</a:t>
            </a:r>
          </a:p>
          <a:p>
            <a:pPr algn="just">
              <a:lnSpc>
                <a:spcPct val="130000"/>
              </a:lnSpc>
            </a:pPr>
            <a:r>
              <a:rPr lang="en-US" sz="3200" dirty="0" smtClean="0"/>
              <a:t>	</a:t>
            </a:r>
            <a:r>
              <a:rPr lang="vi-VN" sz="3200" dirty="0" smtClean="0"/>
              <a:t>Ai </a:t>
            </a:r>
            <a:r>
              <a:rPr lang="vi-VN" sz="3200" dirty="0"/>
              <a:t>cũng bảo từ khi đi học, tôi chững chạc hẳn lên.</a:t>
            </a:r>
          </a:p>
          <a:p>
            <a:pPr algn="r">
              <a:lnSpc>
                <a:spcPct val="130000"/>
              </a:lnSpc>
            </a:pPr>
            <a:r>
              <a:rPr lang="vi-VN" sz="2800" i="1" dirty="0"/>
              <a:t>(Trung Sơn)</a:t>
            </a:r>
          </a:p>
        </p:txBody>
      </p:sp>
      <p:sp>
        <p:nvSpPr>
          <p:cNvPr id="3" name="Rectangle 2"/>
          <p:cNvSpPr/>
          <p:nvPr/>
        </p:nvSpPr>
        <p:spPr>
          <a:xfrm>
            <a:off x="577756" y="5725735"/>
            <a:ext cx="10981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70C0"/>
                </a:solidFill>
              </a:rPr>
              <a:t>a. </a:t>
            </a:r>
            <a:r>
              <a:rPr lang="en-US" sz="4000" dirty="0" err="1">
                <a:solidFill>
                  <a:srgbClr val="0070C0"/>
                </a:solidFill>
              </a:rPr>
              <a:t>Bạn</a:t>
            </a:r>
            <a:r>
              <a:rPr lang="en-US" sz="4000" dirty="0">
                <a:solidFill>
                  <a:srgbClr val="0070C0"/>
                </a:solidFill>
              </a:rPr>
              <a:t> Nam </a:t>
            </a:r>
            <a:r>
              <a:rPr lang="en-US" sz="4000" dirty="0" err="1">
                <a:solidFill>
                  <a:srgbClr val="0070C0"/>
                </a:solidFill>
              </a:rPr>
              <a:t>học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lớp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mấy</a:t>
            </a:r>
            <a:r>
              <a:rPr lang="en-US" sz="4000" dirty="0" smtClean="0">
                <a:solidFill>
                  <a:srgbClr val="0070C0"/>
                </a:solidFill>
              </a:rPr>
              <a:t>?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8716" y="5787290"/>
            <a:ext cx="3825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" panose="020B0604020202020204" pitchFamily="34" charset="0"/>
              </a:rPr>
              <a:t>Bạn Nam học lớp 1.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71749" y="1255594"/>
            <a:ext cx="28796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0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561</TotalTime>
  <Words>156</Words>
  <Application>Microsoft Office PowerPoint</Application>
  <PresentationFormat>Widescreen</PresentationFormat>
  <Paragraphs>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 Light</vt:lpstr>
      <vt:lpstr>Calibri</vt:lpstr>
      <vt:lpstr>HP001 5H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Microsoft account</cp:lastModifiedBy>
  <cp:revision>318</cp:revision>
  <dcterms:created xsi:type="dcterms:W3CDTF">2020-10-19T12:51:54Z</dcterms:created>
  <dcterms:modified xsi:type="dcterms:W3CDTF">2023-01-09T20:29:45Z</dcterms:modified>
  <cp:category>Kết nối tri thức với cuộc sống</cp:category>
</cp:coreProperties>
</file>