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6" r:id="rId2"/>
    <p:sldId id="267" r:id="rId3"/>
    <p:sldId id="283" r:id="rId4"/>
    <p:sldId id="273" r:id="rId5"/>
    <p:sldId id="284" r:id="rId6"/>
    <p:sldId id="292" r:id="rId7"/>
    <p:sldId id="293" r:id="rId8"/>
    <p:sldId id="275" r:id="rId9"/>
    <p:sldId id="294" r:id="rId10"/>
    <p:sldId id="295" r:id="rId11"/>
    <p:sldId id="285" r:id="rId12"/>
    <p:sldId id="287"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C2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94855-9ED6-4DD7-97A4-51A997B10765}" type="datetimeFigureOut">
              <a:rPr lang="en-US" smtClean="0"/>
              <a:t>2/2/2023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D7F3C7-22E4-4B8D-AD54-3BF4F67BEE5D}" type="slidenum">
              <a:rPr lang="en-US" smtClean="0"/>
              <a:t>‹#›</a:t>
            </a:fld>
            <a:endParaRPr lang="en-US"/>
          </a:p>
        </p:txBody>
      </p:sp>
    </p:spTree>
    <p:extLst>
      <p:ext uri="{BB962C8B-B14F-4D97-AF65-F5344CB8AC3E}">
        <p14:creationId xmlns:p14="http://schemas.microsoft.com/office/powerpoint/2010/main" val="2357580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7cf0412cd_0_10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7cf0412cd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06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7775" y="1279525"/>
            <a:ext cx="4606925"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468090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7775" y="1279525"/>
            <a:ext cx="4606925"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323902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37FF0D-3108-4406-A6C2-4DB64F82457E}" type="slidenum">
              <a:rPr lang="en-US" smtClean="0"/>
              <a:t>13</a:t>
            </a:fld>
            <a:endParaRPr lang="en-US"/>
          </a:p>
        </p:txBody>
      </p:sp>
    </p:spTree>
    <p:extLst>
      <p:ext uri="{BB962C8B-B14F-4D97-AF65-F5344CB8AC3E}">
        <p14:creationId xmlns:p14="http://schemas.microsoft.com/office/powerpoint/2010/main" val="314087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2/2/2023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16923835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C29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gif"/><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612" name="Google Shape;9;p2"/>
          <p:cNvSpPr/>
          <p:nvPr/>
        </p:nvSpPr>
        <p:spPr>
          <a:xfrm>
            <a:off x="1440957" y="1534402"/>
            <a:ext cx="6262091" cy="6058382"/>
          </a:xfrm>
          <a:prstGeom prst="ellipse">
            <a:avLst/>
          </a:prstGeom>
          <a:solidFill>
            <a:schemeClr val="lt1"/>
          </a:solidFill>
          <a:ln>
            <a:noFill/>
          </a:ln>
        </p:spPr>
        <p:txBody>
          <a:bodyPr spcFirstLastPara="1" wrap="square" lIns="91425" tIns="91425" rIns="91425" bIns="91425" anchor="ctr" anchorCtr="0">
            <a:noAutofit/>
          </a:bodyPr>
          <a:lstStyle/>
          <a:p>
            <a:endParaRPr sz="1867"/>
          </a:p>
        </p:txBody>
      </p:sp>
      <p:sp>
        <p:nvSpPr>
          <p:cNvPr id="2" name="Title 1"/>
          <p:cNvSpPr>
            <a:spLocks noGrp="1"/>
          </p:cNvSpPr>
          <p:nvPr>
            <p:ph type="title"/>
          </p:nvPr>
        </p:nvSpPr>
        <p:spPr>
          <a:xfrm>
            <a:off x="584396" y="3354637"/>
            <a:ext cx="8209757" cy="1032208"/>
          </a:xfrm>
        </p:spPr>
        <p:txBody>
          <a:bodyPr>
            <a:prstTxWarp prst="textArchUp">
              <a:avLst>
                <a:gd name="adj" fmla="val 10769684"/>
              </a:avLst>
            </a:prstTxWarp>
            <a:normAutofit fontScale="90000"/>
          </a:bodyPr>
          <a:lstStyle/>
          <a:p>
            <a:pPr>
              <a:lnSpc>
                <a:spcPct val="100000"/>
              </a:lnSpc>
            </a:pPr>
            <a:r>
              <a:rPr lang="en-US" dirty="0">
                <a:solidFill>
                  <a:schemeClr val="accent2">
                    <a:lumMod val="75000"/>
                  </a:schemeClr>
                </a:solidFill>
              </a:rPr>
              <a:t>CHÀO MỪNG CÁC CON</a:t>
            </a:r>
            <a:br>
              <a:rPr lang="en-US" dirty="0">
                <a:solidFill>
                  <a:schemeClr val="accent2">
                    <a:lumMod val="75000"/>
                  </a:schemeClr>
                </a:solidFill>
              </a:rPr>
            </a:br>
            <a:r>
              <a:rPr lang="en-US" dirty="0">
                <a:solidFill>
                  <a:schemeClr val="accent2">
                    <a:lumMod val="75000"/>
                  </a:schemeClr>
                </a:solidFill>
              </a:rPr>
              <a:t>ĐẾN VỚI GIỜ HỌC MÔN TIẾNG VIỆT</a:t>
            </a:r>
          </a:p>
        </p:txBody>
      </p:sp>
      <p:pic>
        <p:nvPicPr>
          <p:cNvPr id="43" name="图片 12">
            <a:extLst>
              <a:ext uri="{FF2B5EF4-FFF2-40B4-BE49-F238E27FC236}">
                <a16:creationId xmlns:a16="http://schemas.microsoft.com/office/drawing/2014/main" id="{CDF9613D-7751-454F-A5F1-E010F8A0BF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3182">
            <a:off x="7933166" y="978808"/>
            <a:ext cx="1294536" cy="834191"/>
          </a:xfrm>
          <a:prstGeom prst="rect">
            <a:avLst/>
          </a:prstGeom>
        </p:spPr>
      </p:pic>
      <p:pic>
        <p:nvPicPr>
          <p:cNvPr id="3074" name="Picture 2" descr="hình nền động dây ngang đẹp 1 (1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41266" y="5381804"/>
            <a:ext cx="2948009" cy="71437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ình nền động dây ngang đẹp 1 (1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4630" y="5324811"/>
            <a:ext cx="2979788" cy="7143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7308" l="10000" r="90000">
                        <a14:foregroundMark x1="42333" y1="89103" x2="42333" y2="89103"/>
                        <a14:foregroundMark x1="45667" y1="90641" x2="45667" y2="90641"/>
                      </a14:backgroundRemoval>
                    </a14:imgEffect>
                  </a14:imgLayer>
                </a14:imgProps>
              </a:ext>
              <a:ext uri="{28A0092B-C50C-407E-A947-70E740481C1C}">
                <a14:useLocalDpi xmlns:a14="http://schemas.microsoft.com/office/drawing/2010/main" val="0"/>
              </a:ext>
            </a:extLst>
          </a:blip>
          <a:stretch>
            <a:fillRect/>
          </a:stretch>
        </p:blipFill>
        <p:spPr>
          <a:xfrm>
            <a:off x="-690895" y="3892483"/>
            <a:ext cx="2705460" cy="2344732"/>
          </a:xfrm>
          <a:prstGeom prst="rect">
            <a:avLst/>
          </a:prstGeom>
        </p:spPr>
      </p:pic>
      <p:pic>
        <p:nvPicPr>
          <p:cNvPr id="26" name="图片 7">
            <a:extLst>
              <a:ext uri="{FF2B5EF4-FFF2-40B4-BE49-F238E27FC236}">
                <a16:creationId xmlns:a16="http://schemas.microsoft.com/office/drawing/2014/main" id="{BE35B2B5-000D-4B6E-8BBF-5E39362126F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73733" y="620365"/>
            <a:ext cx="2441947" cy="1992114"/>
          </a:xfrm>
          <a:prstGeom prst="rect">
            <a:avLst/>
          </a:prstGeom>
        </p:spPr>
      </p:pic>
      <p:pic>
        <p:nvPicPr>
          <p:cNvPr id="27" name="图片 31">
            <a:extLst>
              <a:ext uri="{FF2B5EF4-FFF2-40B4-BE49-F238E27FC236}">
                <a16:creationId xmlns:a16="http://schemas.microsoft.com/office/drawing/2014/main" id="{D5AA8534-6155-4A91-BC51-DECE939680A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560137" y="3296459"/>
            <a:ext cx="3556319" cy="3085001"/>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00352" y="-13773"/>
            <a:ext cx="3543300" cy="2057400"/>
          </a:xfrm>
          <a:prstGeom prst="rect">
            <a:avLst/>
          </a:prstGeom>
        </p:spPr>
      </p:pic>
    </p:spTree>
    <p:extLst>
      <p:ext uri="{BB962C8B-B14F-4D97-AF65-F5344CB8AC3E}">
        <p14:creationId xmlns:p14="http://schemas.microsoft.com/office/powerpoint/2010/main" val="3132868734"/>
      </p:ext>
    </p:extLst>
  </p:cSld>
  <p:clrMapOvr>
    <a:masterClrMapping/>
  </p:clrMapOvr>
  <mc:AlternateContent xmlns:mc="http://schemas.openxmlformats.org/markup-compatibility/2006" xmlns:p14="http://schemas.microsoft.com/office/powerpoint/2010/main">
    <mc:Choice Requires="p14">
      <p:transition spd="slow" p14:dur="800" advTm="9300">
        <p:circle/>
      </p:transition>
    </mc:Choice>
    <mc:Fallback xmlns="">
      <p:transition spd="slow" advTm="93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3"/>
                                        </p:tgtEl>
                                        <p:attrNameLst>
                                          <p:attrName>r</p:attrName>
                                        </p:attrNameLst>
                                      </p:cBhvr>
                                    </p:animRot>
                                    <p:animRot by="-240000">
                                      <p:cBhvr>
                                        <p:cTn id="7" dur="200" fill="hold">
                                          <p:stCondLst>
                                            <p:cond delay="200"/>
                                          </p:stCondLst>
                                        </p:cTn>
                                        <p:tgtEl>
                                          <p:spTgt spid="43"/>
                                        </p:tgtEl>
                                        <p:attrNameLst>
                                          <p:attrName>r</p:attrName>
                                        </p:attrNameLst>
                                      </p:cBhvr>
                                    </p:animRot>
                                    <p:animRot by="240000">
                                      <p:cBhvr>
                                        <p:cTn id="8" dur="200" fill="hold">
                                          <p:stCondLst>
                                            <p:cond delay="400"/>
                                          </p:stCondLst>
                                        </p:cTn>
                                        <p:tgtEl>
                                          <p:spTgt spid="43"/>
                                        </p:tgtEl>
                                        <p:attrNameLst>
                                          <p:attrName>r</p:attrName>
                                        </p:attrNameLst>
                                      </p:cBhvr>
                                    </p:animRot>
                                    <p:animRot by="-240000">
                                      <p:cBhvr>
                                        <p:cTn id="9" dur="200" fill="hold">
                                          <p:stCondLst>
                                            <p:cond delay="600"/>
                                          </p:stCondLst>
                                        </p:cTn>
                                        <p:tgtEl>
                                          <p:spTgt spid="43"/>
                                        </p:tgtEl>
                                        <p:attrNameLst>
                                          <p:attrName>r</p:attrName>
                                        </p:attrNameLst>
                                      </p:cBhvr>
                                    </p:animRot>
                                    <p:animRot by="120000">
                                      <p:cBhvr>
                                        <p:cTn id="10" dur="200" fill="hold">
                                          <p:stCondLst>
                                            <p:cond delay="800"/>
                                          </p:stCondLst>
                                        </p:cTn>
                                        <p:tgtEl>
                                          <p:spTgt spid="43"/>
                                        </p:tgtEl>
                                        <p:attrNameLst>
                                          <p:attrName>r</p:attrName>
                                        </p:attrNameLst>
                                      </p:cBhvr>
                                    </p:animRot>
                                  </p:childTnLst>
                                </p:cTn>
                              </p:par>
                              <p:par>
                                <p:cTn id="11" presetID="2" presetClass="entr" presetSubtype="2"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1000" fill="hold"/>
                                        <p:tgtEl>
                                          <p:spTgt spid="25"/>
                                        </p:tgtEl>
                                        <p:attrNameLst>
                                          <p:attrName>ppt_x</p:attrName>
                                        </p:attrNameLst>
                                      </p:cBhvr>
                                      <p:tavLst>
                                        <p:tav tm="0">
                                          <p:val>
                                            <p:strVal val="1+#ppt_w/2"/>
                                          </p:val>
                                        </p:tav>
                                        <p:tav tm="100000">
                                          <p:val>
                                            <p:strVal val="#ppt_x"/>
                                          </p:val>
                                        </p:tav>
                                      </p:tavLst>
                                    </p:anim>
                                    <p:anim calcmode="lin" valueType="num">
                                      <p:cBhvr additive="base">
                                        <p:cTn id="14" dur="1000" fill="hold"/>
                                        <p:tgtEl>
                                          <p:spTgt spid="2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par>
                          <p:cTn id="19" fill="hold">
                            <p:stCondLst>
                              <p:cond delay="1500"/>
                            </p:stCondLst>
                            <p:childTnLst>
                              <p:par>
                                <p:cTn id="20" presetID="59" presetClass="path" presetSubtype="0" accel="50000" decel="50000" fill="hold" nodeType="afterEffect">
                                  <p:stCondLst>
                                    <p:cond delay="0"/>
                                  </p:stCondLst>
                                  <p:childTnLst>
                                    <p:animMotion origin="layout" path="M 1.04167E-6 -0.00023 C 1.04167E-6 -0.03518 0.02891 -0.13634 0.05391 -0.14282 C 0.07891 -0.1493 0.12279 -0.0743 0.15 -0.03912 C 0.17682 -0.00416 0.18112 0.0676 0.21614 0.0676 C 0.24961 0.0676 0.42812 -0.01805 0.42812 -0.05301 " pathEditMode="relative" rAng="0" ptsTypes="AAAAA">
                                      <p:cBhvr>
                                        <p:cTn id="21" dur="2000" spd="-100000" fill="hold"/>
                                        <p:tgtEl>
                                          <p:spTgt spid="27"/>
                                        </p:tgtEl>
                                        <p:attrNameLst>
                                          <p:attrName>ppt_x</p:attrName>
                                          <p:attrName>ppt_y</p:attrName>
                                        </p:attrNameLst>
                                      </p:cBhvr>
                                      <p:rCtr x="21406" y="-37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8153400" cy="6001643"/>
          </a:xfrm>
          <a:prstGeom prst="rect">
            <a:avLst/>
          </a:prstGeom>
        </p:spPr>
        <p:txBody>
          <a:bodyPr wrap="square">
            <a:spAutoFit/>
          </a:bodyPr>
          <a:lstStyle/>
          <a:p>
            <a:pPr>
              <a:lnSpc>
                <a:spcPct val="150000"/>
              </a:lnSpc>
              <a:spcAft>
                <a:spcPts val="0"/>
              </a:spcAft>
            </a:pPr>
            <a:r>
              <a:rPr lang="fr-FR" sz="3200" dirty="0">
                <a:solidFill>
                  <a:srgbClr val="C00000"/>
                </a:solidFill>
                <a:latin typeface="Arial" panose="020B0604020202020204" pitchFamily="34" charset="0"/>
                <a:ea typeface="Calibri" panose="020F0502020204030204" pitchFamily="34" charset="0"/>
                <a:cs typeface="Arial" panose="020B0604020202020204" pitchFamily="34" charset="0"/>
              </a:rPr>
              <a:t>+ Bé </a:t>
            </a:r>
            <a:r>
              <a:rPr lang="fr-FR" sz="3200" dirty="0" err="1">
                <a:solidFill>
                  <a:srgbClr val="C00000"/>
                </a:solidFill>
                <a:latin typeface="Arial" panose="020B0604020202020204" pitchFamily="34" charset="0"/>
                <a:ea typeface="Calibri" panose="020F0502020204030204" pitchFamily="34" charset="0"/>
                <a:cs typeface="Arial" panose="020B0604020202020204" pitchFamily="34" charset="0"/>
              </a:rPr>
              <a:t>giở</a:t>
            </a:r>
            <a:r>
              <a:rPr lang="fr-FR" sz="32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C00000"/>
                </a:solidFill>
                <a:latin typeface="Arial" panose="020B0604020202020204" pitchFamily="34" charset="0"/>
                <a:ea typeface="Calibri" panose="020F0502020204030204" pitchFamily="34" charset="0"/>
                <a:cs typeface="Arial" panose="020B0604020202020204" pitchFamily="34" charset="0"/>
              </a:rPr>
              <a:t>ảnh</a:t>
            </a:r>
            <a:r>
              <a:rPr lang="fr-FR" sz="32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C00000"/>
                </a:solidFill>
                <a:latin typeface="Arial" panose="020B0604020202020204" pitchFamily="34" charset="0"/>
                <a:ea typeface="Calibri" panose="020F0502020204030204" pitchFamily="34" charset="0"/>
                <a:cs typeface="Arial" panose="020B0604020202020204" pitchFamily="34" charset="0"/>
              </a:rPr>
              <a:t>cưới</a:t>
            </a:r>
            <a:r>
              <a:rPr lang="fr-FR" sz="32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C00000"/>
                </a:solidFill>
                <a:latin typeface="Arial" panose="020B0604020202020204" pitchFamily="34" charset="0"/>
                <a:ea typeface="Calibri" panose="020F0502020204030204" pitchFamily="34" charset="0"/>
                <a:cs typeface="Arial" panose="020B0604020202020204" pitchFamily="34" charset="0"/>
              </a:rPr>
              <a:t>thì</a:t>
            </a:r>
            <a:r>
              <a:rPr lang="fr-FR" sz="32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C00000"/>
                </a:solidFill>
                <a:latin typeface="Arial" panose="020B0604020202020204" pitchFamily="34" charset="0"/>
                <a:ea typeface="Calibri" panose="020F0502020204030204" pitchFamily="34" charset="0"/>
                <a:cs typeface="Arial" panose="020B0604020202020204" pitchFamily="34" charset="0"/>
              </a:rPr>
              <a:t>thấy</a:t>
            </a:r>
            <a:r>
              <a:rPr lang="fr-FR" sz="32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C00000"/>
                </a:solidFill>
                <a:latin typeface="Arial" panose="020B0604020202020204" pitchFamily="34" charset="0"/>
                <a:ea typeface="Calibri" panose="020F0502020204030204" pitchFamily="34" charset="0"/>
                <a:cs typeface="Arial" panose="020B0604020202020204" pitchFamily="34" charset="0"/>
              </a:rPr>
              <a:t>gì</a:t>
            </a:r>
            <a:r>
              <a:rPr lang="fr-FR" sz="32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fr-FR" sz="3200" dirty="0" smtClean="0">
                <a:solidFill>
                  <a:srgbClr val="C00000"/>
                </a:solidFill>
                <a:latin typeface="Arial" panose="020B0604020202020204" pitchFamily="34" charset="0"/>
                <a:ea typeface="Calibri" panose="020F0502020204030204" pitchFamily="34" charset="0"/>
                <a:cs typeface="Arial" panose="020B0604020202020204" pitchFamily="34" charset="0"/>
              </a:rPr>
              <a:t>?</a:t>
            </a:r>
          </a:p>
          <a:p>
            <a:pPr>
              <a:lnSpc>
                <a:spcPct val="150000"/>
              </a:lnSpc>
              <a:spcAft>
                <a:spcPts val="0"/>
              </a:spcAft>
            </a:pPr>
            <a:r>
              <a:rPr lang="en-US" sz="3200" i="1"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Mẹ</a:t>
            </a:r>
            <a:r>
              <a:rPr lang="en-US" sz="3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i="1"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ôm</a:t>
            </a:r>
            <a:r>
              <a:rPr lang="en-US" sz="3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i="1"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hoa</a:t>
            </a:r>
            <a:r>
              <a:rPr lang="en-US" sz="3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a:t>
            </a:r>
          </a:p>
          <a:p>
            <a:pPr>
              <a:lnSpc>
                <a:spcPct val="150000"/>
              </a:lnSpc>
              <a:spcAft>
                <a:spcPts val="0"/>
              </a:spcAft>
            </a:pPr>
            <a:endParaRPr lang="en-US" sz="3200" i="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0"/>
              </a:spcAft>
            </a:pPr>
            <a:r>
              <a:rPr lang="fr-FR" sz="3200" dirty="0">
                <a:solidFill>
                  <a:srgbClr val="C00000"/>
                </a:solidFill>
                <a:latin typeface="Arial" panose="020B0604020202020204" pitchFamily="34" charset="0"/>
                <a:ea typeface="Calibri" panose="020F0502020204030204" pitchFamily="34" charset="0"/>
                <a:cs typeface="Arial" panose="020B0604020202020204" pitchFamily="34" charset="0"/>
              </a:rPr>
              <a:t>+ Bé </a:t>
            </a:r>
            <a:r>
              <a:rPr lang="fr-FR" sz="3200" dirty="0" err="1">
                <a:solidFill>
                  <a:srgbClr val="C00000"/>
                </a:solidFill>
                <a:latin typeface="Arial" panose="020B0604020202020204" pitchFamily="34" charset="0"/>
                <a:ea typeface="Calibri" panose="020F0502020204030204" pitchFamily="34" charset="0"/>
                <a:cs typeface="Arial" panose="020B0604020202020204" pitchFamily="34" charset="0"/>
              </a:rPr>
              <a:t>đã</a:t>
            </a:r>
            <a:r>
              <a:rPr lang="fr-FR" sz="32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fr-FR" sz="3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hỏi</a:t>
            </a:r>
            <a:r>
              <a:rPr lang="fr-FR" sz="3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fr-FR" sz="32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gì</a:t>
            </a:r>
            <a:r>
              <a:rPr lang="fr-FR" sz="3200"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C00000"/>
                </a:solidFill>
                <a:latin typeface="Arial" panose="020B0604020202020204" pitchFamily="34" charset="0"/>
                <a:ea typeface="Calibri" panose="020F0502020204030204" pitchFamily="34" charset="0"/>
                <a:cs typeface="Arial" panose="020B0604020202020204" pitchFamily="34" charset="0"/>
              </a:rPr>
              <a:t>bà</a:t>
            </a:r>
            <a:r>
              <a:rPr lang="fr-FR" sz="32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fr-FR" sz="3200" dirty="0" smtClean="0">
                <a:solidFill>
                  <a:srgbClr val="C00000"/>
                </a:solidFill>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Sao </a:t>
            </a:r>
            <a:r>
              <a:rPr lang="en-US" sz="3200" i="1"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không</a:t>
            </a:r>
            <a:r>
              <a:rPr lang="en-US" sz="3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i="1"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có</a:t>
            </a:r>
            <a:r>
              <a:rPr lang="en-US" sz="3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i="1"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bé</a:t>
            </a:r>
            <a:r>
              <a:rPr lang="en-US" sz="3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i="1"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trong</a:t>
            </a:r>
            <a:r>
              <a:rPr lang="en-US" sz="3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i="1"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ảnh</a:t>
            </a:r>
            <a:r>
              <a:rPr lang="en-US" sz="3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a:t>
            </a:r>
          </a:p>
          <a:p>
            <a:pPr>
              <a:lnSpc>
                <a:spcPct val="150000"/>
              </a:lnSpc>
            </a:pPr>
            <a:endParaRPr lang="en-US" sz="320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0"/>
              </a:spcAft>
            </a:pPr>
            <a:r>
              <a:rPr lang="fr-FR" sz="32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C00000"/>
                </a:solidFill>
                <a:latin typeface="Arial" panose="020B0604020202020204" pitchFamily="34" charset="0"/>
                <a:ea typeface="Calibri" panose="020F0502020204030204" pitchFamily="34" charset="0"/>
                <a:cs typeface="Arial" panose="020B0604020202020204" pitchFamily="34" charset="0"/>
              </a:rPr>
              <a:t>Bà</a:t>
            </a:r>
            <a:r>
              <a:rPr lang="fr-FR" sz="32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C00000"/>
                </a:solidFill>
                <a:latin typeface="Arial" panose="020B0604020202020204" pitchFamily="34" charset="0"/>
                <a:ea typeface="Calibri" panose="020F0502020204030204" pitchFamily="34" charset="0"/>
                <a:cs typeface="Arial" panose="020B0604020202020204" pitchFamily="34" charset="0"/>
              </a:rPr>
              <a:t>trả</a:t>
            </a:r>
            <a:r>
              <a:rPr lang="fr-FR" sz="32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C00000"/>
                </a:solidFill>
                <a:latin typeface="Arial" panose="020B0604020202020204" pitchFamily="34" charset="0"/>
                <a:ea typeface="Calibri" panose="020F0502020204030204" pitchFamily="34" charset="0"/>
                <a:cs typeface="Arial" panose="020B0604020202020204" pitchFamily="34" charset="0"/>
              </a:rPr>
              <a:t>lời</a:t>
            </a:r>
            <a:r>
              <a:rPr lang="fr-FR" sz="3200" dirty="0">
                <a:solidFill>
                  <a:srgbClr val="C00000"/>
                </a:solidFill>
                <a:latin typeface="Arial" panose="020B0604020202020204" pitchFamily="34" charset="0"/>
                <a:ea typeface="Calibri" panose="020F0502020204030204" pitchFamily="34" charset="0"/>
                <a:cs typeface="Arial" panose="020B0604020202020204" pitchFamily="34" charset="0"/>
              </a:rPr>
              <a:t> bé ra </a:t>
            </a:r>
            <a:r>
              <a:rPr lang="fr-FR" sz="3200" dirty="0" err="1">
                <a:solidFill>
                  <a:srgbClr val="C00000"/>
                </a:solidFill>
                <a:latin typeface="Arial" panose="020B0604020202020204" pitchFamily="34" charset="0"/>
                <a:ea typeface="Calibri" panose="020F0502020204030204" pitchFamily="34" charset="0"/>
                <a:cs typeface="Arial" panose="020B0604020202020204" pitchFamily="34" charset="0"/>
              </a:rPr>
              <a:t>sao</a:t>
            </a:r>
            <a:r>
              <a:rPr lang="fr-FR" sz="32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fr-FR" sz="3200" dirty="0" smtClean="0">
                <a:solidFill>
                  <a:srgbClr val="C00000"/>
                </a:solidFill>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200" i="1"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Lúc</a:t>
            </a:r>
            <a:r>
              <a:rPr lang="en-US" sz="3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i="1"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đó</a:t>
            </a:r>
            <a:r>
              <a:rPr lang="en-US" sz="3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i="1"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bé</a:t>
            </a:r>
            <a:r>
              <a:rPr lang="en-US" sz="3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i="1"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đang</a:t>
            </a:r>
            <a:r>
              <a:rPr lang="en-US" sz="3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i="1"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bận</a:t>
            </a:r>
            <a:r>
              <a:rPr lang="en-US" sz="3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i="1"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tìm</a:t>
            </a:r>
            <a:r>
              <a:rPr lang="en-US" sz="3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i="1"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kim</a:t>
            </a:r>
            <a:r>
              <a:rPr lang="en-US" sz="3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i="1"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cho</a:t>
            </a:r>
            <a:r>
              <a:rPr lang="en-US" sz="3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i="1"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bà</a:t>
            </a:r>
            <a:r>
              <a:rPr lang="en-US" sz="3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a:t>
            </a:r>
            <a:endParaRPr lang="en-US" sz="3200" i="1"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5016044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ircle(in)">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circle(in)">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circle(in)">
                                      <p:cBhvr>
                                        <p:cTn id="27" dur="20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circle(in)">
                                      <p:cBhvr>
                                        <p:cTn id="32"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9"/>
          <p:cNvPicPr>
            <a:picLocks noChangeAspect="1"/>
          </p:cNvPicPr>
          <p:nvPr/>
        </p:nvPicPr>
        <p:blipFill>
          <a:blip r:embed="rId4" cstate="screen">
            <a:extLst>
              <a:ext uri="{28A0092B-C50C-407E-A947-70E740481C1C}">
                <a14:useLocalDpi xmlns:a14="http://schemas.microsoft.com/office/drawing/2010/main"/>
              </a:ext>
            </a:extLst>
          </a:blip>
          <a:srcRect l="11908" t="16713" b="14111"/>
          <a:stretch>
            <a:fillRect/>
          </a:stretch>
        </p:blipFill>
        <p:spPr>
          <a:xfrm>
            <a:off x="580639" y="740648"/>
            <a:ext cx="7846493" cy="4321773"/>
          </a:xfrm>
          <a:prstGeom prst="rect">
            <a:avLst/>
          </a:prstGeom>
          <a:noFill/>
          <a:ln w="9525">
            <a:noFill/>
          </a:ln>
        </p:spPr>
      </p:pic>
      <p:pic>
        <p:nvPicPr>
          <p:cNvPr id="13" name="图片 12"/>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2174898" y="3711640"/>
            <a:ext cx="4359371" cy="1350781"/>
          </a:xfrm>
          <a:prstGeom prst="rect">
            <a:avLst/>
          </a:prstGeom>
        </p:spPr>
      </p:pic>
      <p:pic>
        <p:nvPicPr>
          <p:cNvPr id="7173" name="图片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633" y="947974"/>
            <a:ext cx="1222772" cy="1114425"/>
          </a:xfrm>
          <a:prstGeom prst="rect">
            <a:avLst/>
          </a:prstGeom>
          <a:noFill/>
          <a:ln w="9525">
            <a:noFill/>
          </a:ln>
        </p:spPr>
      </p:pic>
      <p:sp>
        <p:nvSpPr>
          <p:cNvPr id="9" name="矩形 8"/>
          <p:cNvSpPr/>
          <p:nvPr/>
        </p:nvSpPr>
        <p:spPr>
          <a:xfrm>
            <a:off x="79745" y="929020"/>
            <a:ext cx="8979195" cy="4976037"/>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pic>
        <p:nvPicPr>
          <p:cNvPr id="1029" name="Picture 5"/>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5140" b="92805" l="2073" r="91707">
                        <a14:foregroundMark x1="22439" y1="41116" x2="22439" y2="41116"/>
                        <a14:foregroundMark x1="47073" y1="34655" x2="47073" y2="34655"/>
                        <a14:foregroundMark x1="48293" y1="37592" x2="48293" y2="37592"/>
                        <a14:foregroundMark x1="73902" y1="37885" x2="73902" y2="37885"/>
                        <a14:foregroundMark x1="52439" y1="69604" x2="52439" y2="69604"/>
                        <a14:foregroundMark x1="22683" y1="41703" x2="22683" y2="41703"/>
                      </a14:backgroundRemoval>
                    </a14:imgEffect>
                  </a14:imgLayer>
                </a14:imgProps>
              </a:ext>
              <a:ext uri="{28A0092B-C50C-407E-A947-70E740481C1C}">
                <a14:useLocalDpi xmlns:a14="http://schemas.microsoft.com/office/drawing/2010/main" val="0"/>
              </a:ext>
            </a:extLst>
          </a:blip>
          <a:srcRect/>
          <a:stretch>
            <a:fillRect/>
          </a:stretch>
        </p:blipFill>
        <p:spPr bwMode="auto">
          <a:xfrm>
            <a:off x="-40659" y="4304918"/>
            <a:ext cx="3717160" cy="3087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275220E1-DE31-4F3F-A903-68E9583EDCB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45570" y="1681290"/>
            <a:ext cx="2763123" cy="4319460"/>
          </a:xfrm>
          <a:prstGeom prst="rect">
            <a:avLst/>
          </a:prstGeom>
        </p:spPr>
      </p:pic>
      <p:sp>
        <p:nvSpPr>
          <p:cNvPr id="12" name="TextBox 11">
            <a:extLst>
              <a:ext uri="{FF2B5EF4-FFF2-40B4-BE49-F238E27FC236}">
                <a16:creationId xmlns:a16="http://schemas.microsoft.com/office/drawing/2014/main" id="{4FCFE87C-AE73-48AE-89CD-DE9C52987490}"/>
              </a:ext>
            </a:extLst>
          </p:cNvPr>
          <p:cNvSpPr txBox="1"/>
          <p:nvPr/>
        </p:nvSpPr>
        <p:spPr>
          <a:xfrm>
            <a:off x="1592298" y="2174457"/>
            <a:ext cx="5823173" cy="1754326"/>
          </a:xfrm>
          <a:prstGeom prst="rect">
            <a:avLst/>
          </a:prstGeom>
          <a:noFill/>
        </p:spPr>
        <p:txBody>
          <a:bodyPr wrap="square" rtlCol="0">
            <a:spAutoFit/>
          </a:bodyPr>
          <a:lstStyle/>
          <a:p>
            <a:pPr algn="ctr"/>
            <a:r>
              <a:rPr lang="en-US" sz="5400" dirty="0">
                <a:gradFill flip="none" rotWithShape="1">
                  <a:gsLst>
                    <a:gs pos="0">
                      <a:srgbClr val="F70671">
                        <a:shade val="30000"/>
                        <a:satMod val="115000"/>
                      </a:srgbClr>
                    </a:gs>
                    <a:gs pos="50000">
                      <a:srgbClr val="F70671">
                        <a:shade val="67500"/>
                        <a:satMod val="115000"/>
                      </a:srgbClr>
                    </a:gs>
                    <a:gs pos="100000">
                      <a:srgbClr val="F70671">
                        <a:shade val="100000"/>
                        <a:satMod val="115000"/>
                      </a:srgbClr>
                    </a:gs>
                  </a:gsLst>
                  <a:lin ang="8100000" scaled="1"/>
                  <a:tileRect/>
                </a:gradFill>
                <a:effectLst>
                  <a:glow rad="101600">
                    <a:schemeClr val="accent5">
                      <a:satMod val="175000"/>
                      <a:alpha val="40000"/>
                    </a:schemeClr>
                  </a:glow>
                </a:effectLst>
                <a:latin typeface="SVN-Whimsy" panose="02040603050506020204" pitchFamily="18" charset="0"/>
              </a:rPr>
              <a:t>ÔN </a:t>
            </a:r>
            <a:r>
              <a:rPr lang="en-US" sz="5400" dirty="0" smtClean="0">
                <a:gradFill flip="none" rotWithShape="1">
                  <a:gsLst>
                    <a:gs pos="0">
                      <a:srgbClr val="F70671">
                        <a:shade val="30000"/>
                        <a:satMod val="115000"/>
                      </a:srgbClr>
                    </a:gs>
                    <a:gs pos="50000">
                      <a:srgbClr val="F70671">
                        <a:shade val="67500"/>
                        <a:satMod val="115000"/>
                      </a:srgbClr>
                    </a:gs>
                    <a:gs pos="100000">
                      <a:srgbClr val="F70671">
                        <a:shade val="100000"/>
                        <a:satMod val="115000"/>
                      </a:srgbClr>
                    </a:gs>
                  </a:gsLst>
                  <a:lin ang="8100000" scaled="1"/>
                  <a:tileRect/>
                </a:gradFill>
                <a:effectLst>
                  <a:glow rad="101600">
                    <a:schemeClr val="accent5">
                      <a:satMod val="175000"/>
                      <a:alpha val="40000"/>
                    </a:schemeClr>
                  </a:glow>
                </a:effectLst>
                <a:latin typeface="SVN-Whimsy" panose="02040603050506020204" pitchFamily="18" charset="0"/>
              </a:rPr>
              <a:t>TẬP</a:t>
            </a:r>
          </a:p>
          <a:p>
            <a:pPr algn="ctr"/>
            <a:r>
              <a:rPr lang="en-US" sz="5400" dirty="0" smtClean="0">
                <a:gradFill flip="none" rotWithShape="1">
                  <a:gsLst>
                    <a:gs pos="0">
                      <a:srgbClr val="F70671">
                        <a:shade val="30000"/>
                        <a:satMod val="115000"/>
                      </a:srgbClr>
                    </a:gs>
                    <a:gs pos="50000">
                      <a:srgbClr val="F70671">
                        <a:shade val="67500"/>
                        <a:satMod val="115000"/>
                      </a:srgbClr>
                    </a:gs>
                    <a:gs pos="100000">
                      <a:srgbClr val="F70671">
                        <a:shade val="100000"/>
                        <a:satMod val="115000"/>
                      </a:srgbClr>
                    </a:gs>
                  </a:gsLst>
                  <a:lin ang="8100000" scaled="1"/>
                  <a:tileRect/>
                </a:gradFill>
                <a:effectLst>
                  <a:glow rad="101600">
                    <a:schemeClr val="accent5">
                      <a:satMod val="175000"/>
                      <a:alpha val="40000"/>
                    </a:schemeClr>
                  </a:glow>
                </a:effectLst>
                <a:latin typeface="SVN-Whimsy" panose="02040603050506020204" pitchFamily="18" charset="0"/>
              </a:rPr>
              <a:t>(</a:t>
            </a:r>
            <a:r>
              <a:rPr lang="en-US" sz="5400" dirty="0" err="1" smtClean="0">
                <a:gradFill flip="none" rotWithShape="1">
                  <a:gsLst>
                    <a:gs pos="0">
                      <a:srgbClr val="F70671">
                        <a:shade val="30000"/>
                        <a:satMod val="115000"/>
                      </a:srgbClr>
                    </a:gs>
                    <a:gs pos="50000">
                      <a:srgbClr val="F70671">
                        <a:shade val="67500"/>
                        <a:satMod val="115000"/>
                      </a:srgbClr>
                    </a:gs>
                    <a:gs pos="100000">
                      <a:srgbClr val="F70671">
                        <a:shade val="100000"/>
                        <a:satMod val="115000"/>
                      </a:srgbClr>
                    </a:gs>
                  </a:gsLst>
                  <a:lin ang="8100000" scaled="1"/>
                  <a:tileRect/>
                </a:gradFill>
                <a:effectLst>
                  <a:glow rad="101600">
                    <a:schemeClr val="accent5">
                      <a:satMod val="175000"/>
                      <a:alpha val="40000"/>
                    </a:schemeClr>
                  </a:glow>
                </a:effectLst>
                <a:latin typeface="SVN-Whimsy" panose="02040603050506020204" pitchFamily="18" charset="0"/>
              </a:rPr>
              <a:t>Tiết</a:t>
            </a:r>
            <a:r>
              <a:rPr lang="en-US" sz="5400" dirty="0" smtClean="0">
                <a:gradFill flip="none" rotWithShape="1">
                  <a:gsLst>
                    <a:gs pos="0">
                      <a:srgbClr val="F70671">
                        <a:shade val="30000"/>
                        <a:satMod val="115000"/>
                      </a:srgbClr>
                    </a:gs>
                    <a:gs pos="50000">
                      <a:srgbClr val="F70671">
                        <a:shade val="67500"/>
                        <a:satMod val="115000"/>
                      </a:srgbClr>
                    </a:gs>
                    <a:gs pos="100000">
                      <a:srgbClr val="F70671">
                        <a:shade val="100000"/>
                        <a:satMod val="115000"/>
                      </a:srgbClr>
                    </a:gs>
                  </a:gsLst>
                  <a:lin ang="8100000" scaled="1"/>
                  <a:tileRect/>
                </a:gradFill>
                <a:effectLst>
                  <a:glow rad="101600">
                    <a:schemeClr val="accent5">
                      <a:satMod val="175000"/>
                      <a:alpha val="40000"/>
                    </a:schemeClr>
                  </a:glow>
                </a:effectLst>
                <a:latin typeface="SVN-Whimsy" panose="02040603050506020204" pitchFamily="18" charset="0"/>
              </a:rPr>
              <a:t> </a:t>
            </a:r>
            <a:r>
              <a:rPr lang="en-US" sz="5400" dirty="0">
                <a:gradFill flip="none" rotWithShape="1">
                  <a:gsLst>
                    <a:gs pos="0">
                      <a:srgbClr val="F70671">
                        <a:shade val="30000"/>
                        <a:satMod val="115000"/>
                      </a:srgbClr>
                    </a:gs>
                    <a:gs pos="50000">
                      <a:srgbClr val="F70671">
                        <a:shade val="67500"/>
                        <a:satMod val="115000"/>
                      </a:srgbClr>
                    </a:gs>
                    <a:gs pos="100000">
                      <a:srgbClr val="F70671">
                        <a:shade val="100000"/>
                        <a:satMod val="115000"/>
                      </a:srgbClr>
                    </a:gs>
                  </a:gsLst>
                  <a:lin ang="8100000" scaled="1"/>
                  <a:tileRect/>
                </a:gradFill>
                <a:effectLst>
                  <a:glow rad="101600">
                    <a:schemeClr val="accent5">
                      <a:satMod val="175000"/>
                      <a:alpha val="40000"/>
                    </a:schemeClr>
                  </a:glow>
                </a:effectLst>
                <a:latin typeface="SVN-Whimsy" panose="02040603050506020204" pitchFamily="18" charset="0"/>
              </a:rPr>
              <a:t>2</a:t>
            </a:r>
            <a:r>
              <a:rPr lang="en-US" sz="5400" dirty="0" smtClean="0">
                <a:gradFill flip="none" rotWithShape="1">
                  <a:gsLst>
                    <a:gs pos="0">
                      <a:srgbClr val="F70671">
                        <a:shade val="30000"/>
                        <a:satMod val="115000"/>
                      </a:srgbClr>
                    </a:gs>
                    <a:gs pos="50000">
                      <a:srgbClr val="F70671">
                        <a:shade val="67500"/>
                        <a:satMod val="115000"/>
                      </a:srgbClr>
                    </a:gs>
                    <a:gs pos="100000">
                      <a:srgbClr val="F70671">
                        <a:shade val="100000"/>
                        <a:satMod val="115000"/>
                      </a:srgbClr>
                    </a:gs>
                  </a:gsLst>
                  <a:lin ang="8100000" scaled="1"/>
                  <a:tileRect/>
                </a:gradFill>
                <a:effectLst>
                  <a:glow rad="101600">
                    <a:schemeClr val="accent5">
                      <a:satMod val="175000"/>
                      <a:alpha val="40000"/>
                    </a:schemeClr>
                  </a:glow>
                </a:effectLst>
                <a:latin typeface="SVN-Whimsy" panose="02040603050506020204" pitchFamily="18" charset="0"/>
              </a:rPr>
              <a:t>)</a:t>
            </a:r>
            <a:endParaRPr lang="en-US" sz="5400" dirty="0">
              <a:gradFill flip="none" rotWithShape="1">
                <a:gsLst>
                  <a:gs pos="0">
                    <a:srgbClr val="F70671">
                      <a:shade val="30000"/>
                      <a:satMod val="115000"/>
                    </a:srgbClr>
                  </a:gs>
                  <a:gs pos="50000">
                    <a:srgbClr val="F70671">
                      <a:shade val="67500"/>
                      <a:satMod val="115000"/>
                    </a:srgbClr>
                  </a:gs>
                  <a:gs pos="100000">
                    <a:srgbClr val="F70671">
                      <a:shade val="100000"/>
                      <a:satMod val="115000"/>
                    </a:srgbClr>
                  </a:gs>
                </a:gsLst>
                <a:lin ang="8100000" scaled="1"/>
                <a:tileRect/>
              </a:gradFill>
              <a:effectLst>
                <a:glow rad="101600">
                  <a:schemeClr val="accent5">
                    <a:satMod val="175000"/>
                    <a:alpha val="40000"/>
                  </a:schemeClr>
                </a:glow>
              </a:effectLst>
              <a:latin typeface="SVN-Whimsy" panose="02040603050506020204" pitchFamily="18" charset="0"/>
            </a:endParaRPr>
          </a:p>
        </p:txBody>
      </p:sp>
    </p:spTree>
    <p:custDataLst>
      <p:tags r:id="rId1"/>
    </p:custDataLst>
    <p:extLst>
      <p:ext uri="{BB962C8B-B14F-4D97-AF65-F5344CB8AC3E}">
        <p14:creationId xmlns:p14="http://schemas.microsoft.com/office/powerpoint/2010/main" val="39591629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par>
                                <p:cTn id="8" presetID="16" presetClass="entr" presetSubtype="21" fill="hold" nodeType="withEffect">
                                  <p:stCondLst>
                                    <p:cond delay="0"/>
                                  </p:stCondLst>
                                  <p:childTnLst>
                                    <p:set>
                                      <p:cBhvr>
                                        <p:cTn id="9" dur="1" fill="hold">
                                          <p:stCondLst>
                                            <p:cond delay="0"/>
                                          </p:stCondLst>
                                        </p:cTn>
                                        <p:tgtEl>
                                          <p:spTgt spid="7173"/>
                                        </p:tgtEl>
                                        <p:attrNameLst>
                                          <p:attrName>style.visibility</p:attrName>
                                        </p:attrNameLst>
                                      </p:cBhvr>
                                      <p:to>
                                        <p:strVal val="visible"/>
                                      </p:to>
                                    </p:set>
                                    <p:animEffect transition="in" filter="barn(inVertical)">
                                      <p:cBhvr>
                                        <p:cTn id="10" dur="500"/>
                                        <p:tgtEl>
                                          <p:spTgt spid="7173"/>
                                        </p:tgtEl>
                                      </p:cBhvr>
                                    </p:animEffect>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strVal val="#ppt_w*0.70"/>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Effect transition="in" filter="fade">
                                      <p:cBhvr>
                                        <p:cTn id="16" dur="1000"/>
                                        <p:tgtEl>
                                          <p:spTgt spid="13"/>
                                        </p:tgtEl>
                                      </p:cBhvr>
                                    </p:animEffect>
                                  </p:childTnLst>
                                </p:cTn>
                              </p:par>
                              <p:par>
                                <p:cTn id="17" presetID="53" presetClass="entr" presetSubtype="16" fill="hold" nodeType="withEffect">
                                  <p:stCondLst>
                                    <p:cond delay="0"/>
                                  </p:stCondLst>
                                  <p:childTnLst>
                                    <p:set>
                                      <p:cBhvr>
                                        <p:cTn id="18" dur="1" fill="hold">
                                          <p:stCondLst>
                                            <p:cond delay="0"/>
                                          </p:stCondLst>
                                        </p:cTn>
                                        <p:tgtEl>
                                          <p:spTgt spid="1029"/>
                                        </p:tgtEl>
                                        <p:attrNameLst>
                                          <p:attrName>style.visibility</p:attrName>
                                        </p:attrNameLst>
                                      </p:cBhvr>
                                      <p:to>
                                        <p:strVal val="visible"/>
                                      </p:to>
                                    </p:set>
                                    <p:anim calcmode="lin" valueType="num">
                                      <p:cBhvr>
                                        <p:cTn id="19" dur="1000" fill="hold"/>
                                        <p:tgtEl>
                                          <p:spTgt spid="1029"/>
                                        </p:tgtEl>
                                        <p:attrNameLst>
                                          <p:attrName>ppt_w</p:attrName>
                                        </p:attrNameLst>
                                      </p:cBhvr>
                                      <p:tavLst>
                                        <p:tav tm="0">
                                          <p:val>
                                            <p:fltVal val="0"/>
                                          </p:val>
                                        </p:tav>
                                        <p:tav tm="100000">
                                          <p:val>
                                            <p:strVal val="#ppt_w"/>
                                          </p:val>
                                        </p:tav>
                                      </p:tavLst>
                                    </p:anim>
                                    <p:anim calcmode="lin" valueType="num">
                                      <p:cBhvr>
                                        <p:cTn id="20" dur="1000" fill="hold"/>
                                        <p:tgtEl>
                                          <p:spTgt spid="1029"/>
                                        </p:tgtEl>
                                        <p:attrNameLst>
                                          <p:attrName>ppt_h</p:attrName>
                                        </p:attrNameLst>
                                      </p:cBhvr>
                                      <p:tavLst>
                                        <p:tav tm="0">
                                          <p:val>
                                            <p:fltVal val="0"/>
                                          </p:val>
                                        </p:tav>
                                        <p:tav tm="100000">
                                          <p:val>
                                            <p:strVal val="#ppt_h"/>
                                          </p:val>
                                        </p:tav>
                                      </p:tavLst>
                                    </p:anim>
                                    <p:animEffect transition="in" filter="fade">
                                      <p:cBhvr>
                                        <p:cTn id="21" dur="1000"/>
                                        <p:tgtEl>
                                          <p:spTgt spid="102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1676400"/>
            <a:ext cx="8610600" cy="3207032"/>
          </a:xfrm>
          <a:prstGeom prst="rect">
            <a:avLst/>
          </a:prstGeom>
          <a:solidFill>
            <a:schemeClr val="bg1"/>
          </a:solidFill>
        </p:spPr>
        <p:txBody>
          <a:bodyPr wrap="square">
            <a:spAutoFit/>
          </a:bodyPr>
          <a:lstStyle/>
          <a:p>
            <a:pPr lvl="4">
              <a:lnSpc>
                <a:spcPct val="120000"/>
              </a:lnSpc>
            </a:pPr>
            <a:r>
              <a:rPr lang="en-US" sz="4400" b="1" dirty="0" err="1">
                <a:latin typeface="Arial" panose="020B0604020202020204" pitchFamily="34" charset="0"/>
                <a:ea typeface="Calibri" panose="020F0502020204030204" pitchFamily="34" charset="0"/>
                <a:cs typeface="Arial" panose="020B0604020202020204" pitchFamily="34" charset="0"/>
              </a:rPr>
              <a:t>Bà</a:t>
            </a:r>
            <a:r>
              <a:rPr lang="en-US" sz="4400" b="1" dirty="0">
                <a:latin typeface="Arial" panose="020B0604020202020204" pitchFamily="34" charset="0"/>
                <a:ea typeface="Calibri" panose="020F0502020204030204" pitchFamily="34" charset="0"/>
                <a:cs typeface="Arial" panose="020B0604020202020204" pitchFamily="34" charset="0"/>
              </a:rPr>
              <a:t> </a:t>
            </a:r>
            <a:r>
              <a:rPr lang="en-US" sz="4400" b="1" dirty="0" err="1">
                <a:latin typeface="Arial" panose="020B0604020202020204" pitchFamily="34" charset="0"/>
                <a:ea typeface="Calibri" panose="020F0502020204030204" pitchFamily="34" charset="0"/>
                <a:cs typeface="Arial" panose="020B0604020202020204" pitchFamily="34" charset="0"/>
              </a:rPr>
              <a:t>cười</a:t>
            </a:r>
            <a:r>
              <a:rPr lang="en-US" sz="4400" b="1" dirty="0">
                <a:latin typeface="Arial" panose="020B0604020202020204" pitchFamily="34" charset="0"/>
                <a:ea typeface="Calibri" panose="020F0502020204030204" pitchFamily="34" charset="0"/>
                <a:cs typeface="Arial" panose="020B0604020202020204" pitchFamily="34" charset="0"/>
              </a:rPr>
              <a:t> </a:t>
            </a:r>
            <a:r>
              <a:rPr lang="en-US" sz="4400" b="1" dirty="0" err="1">
                <a:latin typeface="Arial" panose="020B0604020202020204" pitchFamily="34" charset="0"/>
                <a:ea typeface="Calibri" panose="020F0502020204030204" pitchFamily="34" charset="0"/>
                <a:cs typeface="Arial" panose="020B0604020202020204" pitchFamily="34" charset="0"/>
              </a:rPr>
              <a:t>nhỏ</a:t>
            </a:r>
            <a:r>
              <a:rPr lang="en-US" sz="4400" b="1" dirty="0">
                <a:latin typeface="Arial" panose="020B0604020202020204" pitchFamily="34" charset="0"/>
                <a:ea typeface="Calibri" panose="020F0502020204030204" pitchFamily="34" charset="0"/>
                <a:cs typeface="Arial" panose="020B0604020202020204" pitchFamily="34" charset="0"/>
              </a:rPr>
              <a:t> </a:t>
            </a:r>
            <a:r>
              <a:rPr lang="en-US" sz="4400" b="1" dirty="0" err="1">
                <a:latin typeface="Arial" panose="020B0604020202020204" pitchFamily="34" charset="0"/>
                <a:ea typeface="Calibri" panose="020F0502020204030204" pitchFamily="34" charset="0"/>
                <a:cs typeface="Arial" panose="020B0604020202020204" pitchFamily="34" charset="0"/>
              </a:rPr>
              <a:t>nhẹ</a:t>
            </a:r>
            <a:r>
              <a:rPr lang="en-US" sz="4400" b="1" dirty="0">
                <a:latin typeface="Arial" panose="020B0604020202020204" pitchFamily="34" charset="0"/>
                <a:ea typeface="Calibri" panose="020F0502020204030204" pitchFamily="34" charset="0"/>
                <a:cs typeface="Arial" panose="020B0604020202020204" pitchFamily="34" charset="0"/>
              </a:rPr>
              <a:t>:</a:t>
            </a:r>
          </a:p>
          <a:p>
            <a:pPr lvl="4">
              <a:lnSpc>
                <a:spcPct val="120000"/>
              </a:lnSpc>
            </a:pPr>
            <a:r>
              <a:rPr lang="en-US" sz="4400" b="1" dirty="0" err="1">
                <a:latin typeface="Arial" panose="020B0604020202020204" pitchFamily="34" charset="0"/>
                <a:ea typeface="Calibri" panose="020F0502020204030204" pitchFamily="34" charset="0"/>
                <a:cs typeface="Arial" panose="020B0604020202020204" pitchFamily="34" charset="0"/>
              </a:rPr>
              <a:t>Cháu</a:t>
            </a:r>
            <a:r>
              <a:rPr lang="en-US" sz="4400" b="1" dirty="0">
                <a:latin typeface="Arial" panose="020B0604020202020204" pitchFamily="34" charset="0"/>
                <a:ea typeface="Calibri" panose="020F0502020204030204" pitchFamily="34" charset="0"/>
                <a:cs typeface="Arial" panose="020B0604020202020204" pitchFamily="34" charset="0"/>
              </a:rPr>
              <a:t> </a:t>
            </a:r>
            <a:r>
              <a:rPr lang="en-US" sz="4400" b="1" dirty="0" err="1">
                <a:latin typeface="Arial" panose="020B0604020202020204" pitchFamily="34" charset="0"/>
                <a:ea typeface="Calibri" panose="020F0502020204030204" pitchFamily="34" charset="0"/>
                <a:cs typeface="Arial" panose="020B0604020202020204" pitchFamily="34" charset="0"/>
              </a:rPr>
              <a:t>ngoan</a:t>
            </a:r>
            <a:r>
              <a:rPr lang="en-US" sz="4400" b="1" dirty="0">
                <a:latin typeface="Arial" panose="020B0604020202020204" pitchFamily="34" charset="0"/>
                <a:ea typeface="Calibri" panose="020F0502020204030204" pitchFamily="34" charset="0"/>
                <a:cs typeface="Arial" panose="020B0604020202020204" pitchFamily="34" charset="0"/>
              </a:rPr>
              <a:t> </a:t>
            </a:r>
            <a:r>
              <a:rPr lang="en-US" sz="4400" b="1" dirty="0" err="1">
                <a:latin typeface="Arial" panose="020B0604020202020204" pitchFamily="34" charset="0"/>
                <a:ea typeface="Calibri" panose="020F0502020204030204" pitchFamily="34" charset="0"/>
                <a:cs typeface="Arial" panose="020B0604020202020204" pitchFamily="34" charset="0"/>
              </a:rPr>
              <a:t>của</a:t>
            </a:r>
            <a:r>
              <a:rPr lang="en-US" sz="4400" b="1" dirty="0">
                <a:latin typeface="Arial" panose="020B0604020202020204" pitchFamily="34" charset="0"/>
                <a:ea typeface="Calibri" panose="020F0502020204030204" pitchFamily="34" charset="0"/>
                <a:cs typeface="Arial" panose="020B0604020202020204" pitchFamily="34" charset="0"/>
              </a:rPr>
              <a:t> </a:t>
            </a:r>
            <a:r>
              <a:rPr lang="en-US" sz="4400" b="1" dirty="0" err="1">
                <a:latin typeface="Arial" panose="020B0604020202020204" pitchFamily="34" charset="0"/>
                <a:ea typeface="Calibri" panose="020F0502020204030204" pitchFamily="34" charset="0"/>
                <a:cs typeface="Arial" panose="020B0604020202020204" pitchFamily="34" charset="0"/>
              </a:rPr>
              <a:t>bà</a:t>
            </a:r>
            <a:endParaRPr lang="en-US" sz="4400" b="1" dirty="0">
              <a:latin typeface="Arial" panose="020B0604020202020204" pitchFamily="34" charset="0"/>
              <a:ea typeface="Calibri" panose="020F0502020204030204" pitchFamily="34" charset="0"/>
              <a:cs typeface="Arial" panose="020B0604020202020204" pitchFamily="34" charset="0"/>
            </a:endParaRPr>
          </a:p>
          <a:p>
            <a:pPr lvl="4">
              <a:lnSpc>
                <a:spcPct val="120000"/>
              </a:lnSpc>
            </a:pPr>
            <a:r>
              <a:rPr lang="en-US" sz="4400" b="1" dirty="0" err="1">
                <a:latin typeface="Arial" panose="020B0604020202020204" pitchFamily="34" charset="0"/>
                <a:ea typeface="Calibri" panose="020F0502020204030204" pitchFamily="34" charset="0"/>
                <a:cs typeface="Arial" panose="020B0604020202020204" pitchFamily="34" charset="0"/>
              </a:rPr>
              <a:t>Lúc</a:t>
            </a:r>
            <a:r>
              <a:rPr lang="en-US" sz="4400" b="1" dirty="0">
                <a:latin typeface="Arial" panose="020B0604020202020204" pitchFamily="34" charset="0"/>
                <a:ea typeface="Calibri" panose="020F0502020204030204" pitchFamily="34" charset="0"/>
                <a:cs typeface="Arial" panose="020B0604020202020204" pitchFamily="34" charset="0"/>
              </a:rPr>
              <a:t> </a:t>
            </a:r>
            <a:r>
              <a:rPr lang="en-US" sz="4400" b="1" dirty="0" err="1">
                <a:latin typeface="Arial" panose="020B0604020202020204" pitchFamily="34" charset="0"/>
                <a:ea typeface="Calibri" panose="020F0502020204030204" pitchFamily="34" charset="0"/>
                <a:cs typeface="Arial" panose="020B0604020202020204" pitchFamily="34" charset="0"/>
              </a:rPr>
              <a:t>đấy</a:t>
            </a:r>
            <a:r>
              <a:rPr lang="en-US" sz="4400" b="1" dirty="0">
                <a:latin typeface="Arial" panose="020B0604020202020204" pitchFamily="34" charset="0"/>
                <a:ea typeface="Calibri" panose="020F0502020204030204" pitchFamily="34" charset="0"/>
                <a:cs typeface="Arial" panose="020B0604020202020204" pitchFamily="34" charset="0"/>
              </a:rPr>
              <a:t> </a:t>
            </a:r>
            <a:r>
              <a:rPr lang="en-US" sz="4400" b="1" dirty="0" err="1">
                <a:latin typeface="Arial" panose="020B0604020202020204" pitchFamily="34" charset="0"/>
                <a:ea typeface="Calibri" panose="020F0502020204030204" pitchFamily="34" charset="0"/>
                <a:cs typeface="Arial" panose="020B0604020202020204" pitchFamily="34" charset="0"/>
              </a:rPr>
              <a:t>đang</a:t>
            </a:r>
            <a:r>
              <a:rPr lang="en-US" sz="4400" b="1" dirty="0">
                <a:latin typeface="Arial" panose="020B0604020202020204" pitchFamily="34" charset="0"/>
                <a:ea typeface="Calibri" panose="020F0502020204030204" pitchFamily="34" charset="0"/>
                <a:cs typeface="Arial" panose="020B0604020202020204" pitchFamily="34" charset="0"/>
              </a:rPr>
              <a:t> </a:t>
            </a:r>
            <a:r>
              <a:rPr lang="en-US" sz="4400" b="1" dirty="0" err="1">
                <a:latin typeface="Arial" panose="020B0604020202020204" pitchFamily="34" charset="0"/>
                <a:ea typeface="Calibri" panose="020F0502020204030204" pitchFamily="34" charset="0"/>
                <a:cs typeface="Arial" panose="020B0604020202020204" pitchFamily="34" charset="0"/>
              </a:rPr>
              <a:t>bận</a:t>
            </a:r>
            <a:endParaRPr lang="en-US" sz="4400" b="1" dirty="0">
              <a:latin typeface="Arial" panose="020B0604020202020204" pitchFamily="34" charset="0"/>
              <a:ea typeface="Calibri" panose="020F0502020204030204" pitchFamily="34" charset="0"/>
              <a:cs typeface="Arial" panose="020B0604020202020204" pitchFamily="34" charset="0"/>
            </a:endParaRPr>
          </a:p>
          <a:p>
            <a:pPr lvl="4"/>
            <a:r>
              <a:rPr lang="en-US" sz="4400" b="1" dirty="0" err="1">
                <a:latin typeface="Arial" panose="020B0604020202020204" pitchFamily="34" charset="0"/>
                <a:ea typeface="Calibri" panose="020F0502020204030204" pitchFamily="34" charset="0"/>
                <a:cs typeface="Arial" panose="020B0604020202020204" pitchFamily="34" charset="0"/>
              </a:rPr>
              <a:t>Tìm</a:t>
            </a:r>
            <a:r>
              <a:rPr lang="en-US" sz="4400" b="1" dirty="0">
                <a:latin typeface="Arial" panose="020B0604020202020204" pitchFamily="34" charset="0"/>
                <a:ea typeface="Calibri" panose="020F0502020204030204" pitchFamily="34" charset="0"/>
                <a:cs typeface="Arial" panose="020B0604020202020204" pitchFamily="34" charset="0"/>
              </a:rPr>
              <a:t> </a:t>
            </a:r>
            <a:r>
              <a:rPr lang="en-US" sz="4400" b="1" dirty="0" err="1">
                <a:latin typeface="Arial" panose="020B0604020202020204" pitchFamily="34" charset="0"/>
                <a:ea typeface="Calibri" panose="020F0502020204030204" pitchFamily="34" charset="0"/>
                <a:cs typeface="Arial" panose="020B0604020202020204" pitchFamily="34" charset="0"/>
              </a:rPr>
              <a:t>kim</a:t>
            </a:r>
            <a:r>
              <a:rPr lang="en-US" sz="4400" b="1" dirty="0">
                <a:latin typeface="Arial" panose="020B0604020202020204" pitchFamily="34" charset="0"/>
                <a:ea typeface="Calibri" panose="020F0502020204030204" pitchFamily="34" charset="0"/>
                <a:cs typeface="Arial" panose="020B0604020202020204" pitchFamily="34" charset="0"/>
              </a:rPr>
              <a:t> </a:t>
            </a:r>
            <a:r>
              <a:rPr lang="en-US" sz="4400" b="1" dirty="0" err="1">
                <a:latin typeface="Arial" panose="020B0604020202020204" pitchFamily="34" charset="0"/>
                <a:ea typeface="Calibri" panose="020F0502020204030204" pitchFamily="34" charset="0"/>
                <a:cs typeface="Arial" panose="020B0604020202020204" pitchFamily="34" charset="0"/>
              </a:rPr>
              <a:t>cho</a:t>
            </a:r>
            <a:r>
              <a:rPr lang="en-US" sz="4400" b="1" dirty="0">
                <a:latin typeface="Arial" panose="020B0604020202020204" pitchFamily="34" charset="0"/>
                <a:ea typeface="Calibri" panose="020F0502020204030204" pitchFamily="34" charset="0"/>
                <a:cs typeface="Arial" panose="020B0604020202020204" pitchFamily="34" charset="0"/>
              </a:rPr>
              <a:t> </a:t>
            </a:r>
            <a:r>
              <a:rPr lang="en-US" sz="4400" b="1" dirty="0" err="1">
                <a:latin typeface="Arial" panose="020B0604020202020204" pitchFamily="34" charset="0"/>
                <a:ea typeface="Calibri" panose="020F0502020204030204" pitchFamily="34" charset="0"/>
                <a:cs typeface="Arial" panose="020B0604020202020204" pitchFamily="34" charset="0"/>
              </a:rPr>
              <a:t>bà</a:t>
            </a:r>
            <a:r>
              <a:rPr lang="en-US" sz="4400" b="1" dirty="0">
                <a:latin typeface="Arial" panose="020B0604020202020204" pitchFamily="34" charset="0"/>
                <a:ea typeface="Calibri" panose="020F0502020204030204" pitchFamily="34" charset="0"/>
                <a:cs typeface="Arial" panose="020B0604020202020204" pitchFamily="34" charset="0"/>
              </a:rPr>
              <a:t>.</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100619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a:extLst>
              <a:ext uri="{FF2B5EF4-FFF2-40B4-BE49-F238E27FC236}">
                <a16:creationId xmlns:a16="http://schemas.microsoft.com/office/drawing/2014/main" id="{CA5F69A4-3062-4D38-A41C-7A44FADB2AF9}"/>
              </a:ext>
            </a:extLst>
          </p:cNvPr>
          <p:cNvPicPr>
            <a:picLocks noChangeAspect="1"/>
          </p:cNvPicPr>
          <p:nvPr/>
        </p:nvPicPr>
        <p:blipFill>
          <a:blip r:embed="rId3">
            <a:lum contrast="20000"/>
          </a:blip>
          <a:stretch>
            <a:fillRect/>
          </a:stretch>
        </p:blipFill>
        <p:spPr>
          <a:xfrm rot="18390134">
            <a:off x="812531" y="2277616"/>
            <a:ext cx="2440600" cy="1450706"/>
          </a:xfrm>
          <a:prstGeom prst="rect">
            <a:avLst/>
          </a:prstGeom>
          <a:effectLst>
            <a:outerShdw blurRad="63500" sx="102000" sy="102000" algn="ctr" rotWithShape="0">
              <a:prstClr val="black">
                <a:alpha val="40000"/>
              </a:prstClr>
            </a:outerShdw>
          </a:effectLst>
        </p:spPr>
      </p:pic>
      <p:sp>
        <p:nvSpPr>
          <p:cNvPr id="3" name="Freeform 8">
            <a:extLst>
              <a:ext uri="{FF2B5EF4-FFF2-40B4-BE49-F238E27FC236}">
                <a16:creationId xmlns:a16="http://schemas.microsoft.com/office/drawing/2014/main" id="{A99161D9-9422-4CD1-9A42-BC948764712A}"/>
              </a:ext>
            </a:extLst>
          </p:cNvPr>
          <p:cNvSpPr/>
          <p:nvPr/>
        </p:nvSpPr>
        <p:spPr bwMode="auto">
          <a:xfrm>
            <a:off x="2031023" y="1591867"/>
            <a:ext cx="5055578" cy="3842147"/>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pPr defTabSz="685800">
              <a:defRPr/>
            </a:pPr>
            <a:endParaRPr lang="zh-CN" altLang="en-US" sz="1350">
              <a:solidFill>
                <a:srgbClr val="3F3F3F"/>
              </a:solidFill>
              <a:latin typeface="A3.BoosterNextFYBlackRegular-San"/>
              <a:ea typeface="Microsoft YaHei"/>
              <a:cs typeface="+mn-ea"/>
              <a:sym typeface="+mn-lt"/>
            </a:endParaRPr>
          </a:p>
        </p:txBody>
      </p:sp>
      <p:pic>
        <p:nvPicPr>
          <p:cNvPr id="4" name="5">
            <a:extLst>
              <a:ext uri="{FF2B5EF4-FFF2-40B4-BE49-F238E27FC236}">
                <a16:creationId xmlns:a16="http://schemas.microsoft.com/office/drawing/2014/main" id="{E6619189-2DB9-4C50-87A5-D010E5F3B1C7}"/>
              </a:ext>
            </a:extLst>
          </p:cNvPr>
          <p:cNvPicPr>
            <a:picLocks noChangeAspect="1"/>
          </p:cNvPicPr>
          <p:nvPr/>
        </p:nvPicPr>
        <p:blipFill>
          <a:blip r:embed="rId4">
            <a:lum contrast="20000"/>
          </a:blip>
          <a:stretch>
            <a:fillRect/>
          </a:stretch>
        </p:blipFill>
        <p:spPr>
          <a:xfrm>
            <a:off x="2219325" y="3789252"/>
            <a:ext cx="4867690" cy="1291139"/>
          </a:xfrm>
          <a:prstGeom prst="rect">
            <a:avLst/>
          </a:prstGeom>
        </p:spPr>
      </p:pic>
      <p:sp>
        <p:nvSpPr>
          <p:cNvPr id="11" name="10">
            <a:extLst>
              <a:ext uri="{FF2B5EF4-FFF2-40B4-BE49-F238E27FC236}">
                <a16:creationId xmlns:a16="http://schemas.microsoft.com/office/drawing/2014/main" id="{7C23BF6D-3689-4435-81AB-E90ACD8CFE0D}"/>
              </a:ext>
            </a:extLst>
          </p:cNvPr>
          <p:cNvSpPr txBox="1"/>
          <p:nvPr/>
        </p:nvSpPr>
        <p:spPr>
          <a:xfrm rot="21133208">
            <a:off x="3197147" y="3483927"/>
            <a:ext cx="3720009" cy="830997"/>
          </a:xfrm>
          <a:prstGeom prst="rect">
            <a:avLst/>
          </a:prstGeom>
          <a:noFill/>
        </p:spPr>
        <p:txBody>
          <a:bodyPr wrap="none" rtlCol="0">
            <a:prstTxWarp prst="textArchDown">
              <a:avLst>
                <a:gd name="adj" fmla="val 128411"/>
              </a:avLst>
            </a:prstTxWarp>
            <a:spAutoFit/>
          </a:bodyPr>
          <a:lstStyle/>
          <a:p>
            <a:pPr algn="ctr" defTabSz="685800">
              <a:defRPr/>
            </a:pPr>
            <a:r>
              <a:rPr lang="en-US" altLang="zh-CN" sz="4950">
                <a:ln w="0">
                  <a:noFill/>
                </a:ln>
                <a:solidFill>
                  <a:srgbClr val="3F3F3F"/>
                </a:solidFill>
                <a:latin typeface="A3.BoosterNextFYBlackRegular-San"/>
                <a:ea typeface="Microsoft YaHei"/>
                <a:cs typeface="+mn-ea"/>
                <a:sym typeface="+mn-lt"/>
              </a:rPr>
              <a:t>HỌC TỐT</a:t>
            </a:r>
            <a:endParaRPr lang="zh-CN" altLang="en-US" sz="4950" dirty="0">
              <a:ln w="0">
                <a:noFill/>
              </a:ln>
              <a:solidFill>
                <a:srgbClr val="3F3F3F"/>
              </a:solidFill>
              <a:latin typeface="A3.BoosterNextFYBlackRegular-San"/>
              <a:ea typeface="Microsoft YaHei"/>
              <a:cs typeface="+mn-ea"/>
              <a:sym typeface="+mn-lt"/>
            </a:endParaRPr>
          </a:p>
        </p:txBody>
      </p:sp>
      <p:sp>
        <p:nvSpPr>
          <p:cNvPr id="12" name="1">
            <a:extLst>
              <a:ext uri="{FF2B5EF4-FFF2-40B4-BE49-F238E27FC236}">
                <a16:creationId xmlns:a16="http://schemas.microsoft.com/office/drawing/2014/main" id="{980F33E8-3AC4-4D2F-8B53-95BBD34A5159}"/>
              </a:ext>
            </a:extLst>
          </p:cNvPr>
          <p:cNvSpPr txBox="1"/>
          <p:nvPr/>
        </p:nvSpPr>
        <p:spPr>
          <a:xfrm rot="20754315">
            <a:off x="2795316" y="2167659"/>
            <a:ext cx="2371163" cy="1615827"/>
          </a:xfrm>
          <a:prstGeom prst="rect">
            <a:avLst/>
          </a:prstGeom>
          <a:noFill/>
        </p:spPr>
        <p:txBody>
          <a:bodyPr wrap="none" rtlCol="0">
            <a:spAutoFit/>
          </a:bodyPr>
          <a:lstStyle/>
          <a:p>
            <a:pPr algn="ctr" defTabSz="685800">
              <a:defRPr/>
            </a:pPr>
            <a:r>
              <a:rPr lang="en-US" altLang="zh-CN" sz="4950">
                <a:ln w="0">
                  <a:noFill/>
                </a:ln>
                <a:solidFill>
                  <a:srgbClr val="ED5565"/>
                </a:solidFill>
                <a:latin typeface="A3.BoosterNextFYBlackRegular-San"/>
                <a:ea typeface="Microsoft YaHei"/>
                <a:cs typeface="+mn-ea"/>
                <a:sym typeface="+mn-lt"/>
              </a:rPr>
              <a:t>Chúc</a:t>
            </a:r>
          </a:p>
          <a:p>
            <a:pPr algn="ctr" defTabSz="685800">
              <a:defRPr/>
            </a:pPr>
            <a:r>
              <a:rPr lang="en-US" altLang="zh-CN" sz="4950">
                <a:ln w="0">
                  <a:noFill/>
                </a:ln>
                <a:solidFill>
                  <a:srgbClr val="ED5565"/>
                </a:solidFill>
                <a:latin typeface="A3.BoosterNextFYBlackRegular-San"/>
                <a:ea typeface="Microsoft YaHei"/>
                <a:cs typeface="+mn-ea"/>
                <a:sym typeface="+mn-lt"/>
              </a:rPr>
              <a:t>các con</a:t>
            </a:r>
            <a:endParaRPr lang="zh-CN" altLang="en-US" sz="4950" dirty="0">
              <a:ln w="0">
                <a:noFill/>
              </a:ln>
              <a:solidFill>
                <a:srgbClr val="ED5565"/>
              </a:solidFill>
              <a:latin typeface="A3.BoosterNextFYBlackRegular-San"/>
              <a:ea typeface="Microsoft YaHei"/>
              <a:cs typeface="+mn-ea"/>
              <a:sym typeface="+mn-lt"/>
            </a:endParaRPr>
          </a:p>
        </p:txBody>
      </p:sp>
      <p:pic>
        <p:nvPicPr>
          <p:cNvPr id="13" name="23">
            <a:extLst>
              <a:ext uri="{FF2B5EF4-FFF2-40B4-BE49-F238E27FC236}">
                <a16:creationId xmlns:a16="http://schemas.microsoft.com/office/drawing/2014/main" id="{DFCD6228-4F2F-464B-B5C7-BF0B50AC2847}"/>
              </a:ext>
            </a:extLst>
          </p:cNvPr>
          <p:cNvPicPr>
            <a:picLocks noChangeAspect="1"/>
          </p:cNvPicPr>
          <p:nvPr/>
        </p:nvPicPr>
        <p:blipFill>
          <a:blip r:embed="rId5">
            <a:lum contrast="20000"/>
          </a:blip>
          <a:stretch>
            <a:fillRect/>
          </a:stretch>
        </p:blipFill>
        <p:spPr>
          <a:xfrm>
            <a:off x="7581894" y="3005680"/>
            <a:ext cx="1350923" cy="718793"/>
          </a:xfrm>
          <a:prstGeom prst="rect">
            <a:avLst/>
          </a:prstGeom>
          <a:effectLst>
            <a:outerShdw blurRad="63500" sx="102000" sy="102000" algn="ctr" rotWithShape="0">
              <a:prstClr val="black">
                <a:alpha val="40000"/>
              </a:prstClr>
            </a:outerShdw>
          </a:effectLst>
        </p:spPr>
      </p:pic>
      <p:pic>
        <p:nvPicPr>
          <p:cNvPr id="14" name="26">
            <a:extLst>
              <a:ext uri="{FF2B5EF4-FFF2-40B4-BE49-F238E27FC236}">
                <a16:creationId xmlns:a16="http://schemas.microsoft.com/office/drawing/2014/main" id="{F9815CB8-D968-4DA1-8836-C22FD60FE939}"/>
              </a:ext>
            </a:extLst>
          </p:cNvPr>
          <p:cNvPicPr>
            <a:picLocks noChangeAspect="1"/>
          </p:cNvPicPr>
          <p:nvPr/>
        </p:nvPicPr>
        <p:blipFill>
          <a:blip r:embed="rId6">
            <a:lum contrast="20000"/>
          </a:blip>
          <a:stretch>
            <a:fillRect/>
          </a:stretch>
        </p:blipFill>
        <p:spPr>
          <a:xfrm>
            <a:off x="6230540" y="4641373"/>
            <a:ext cx="2404688" cy="793125"/>
          </a:xfrm>
          <a:prstGeom prst="rect">
            <a:avLst/>
          </a:prstGeom>
          <a:effectLst>
            <a:outerShdw blurRad="63500" sx="102000" sy="102000" algn="ctr" rotWithShape="0">
              <a:prstClr val="black">
                <a:alpha val="40000"/>
              </a:prstClr>
            </a:outerShdw>
          </a:effectLst>
        </p:spPr>
      </p:pic>
      <p:pic>
        <p:nvPicPr>
          <p:cNvPr id="15" name="28">
            <a:extLst>
              <a:ext uri="{FF2B5EF4-FFF2-40B4-BE49-F238E27FC236}">
                <a16:creationId xmlns:a16="http://schemas.microsoft.com/office/drawing/2014/main" id="{95E63C2E-23FA-40C8-93D5-ECF076000ACD}"/>
              </a:ext>
            </a:extLst>
          </p:cNvPr>
          <p:cNvPicPr>
            <a:picLocks noChangeAspect="1"/>
          </p:cNvPicPr>
          <p:nvPr/>
        </p:nvPicPr>
        <p:blipFill>
          <a:blip r:embed="rId7">
            <a:lum contrast="20000"/>
          </a:blip>
          <a:stretch>
            <a:fillRect/>
          </a:stretch>
        </p:blipFill>
        <p:spPr>
          <a:xfrm>
            <a:off x="2266939" y="3535417"/>
            <a:ext cx="475010" cy="449471"/>
          </a:xfrm>
          <a:prstGeom prst="rect">
            <a:avLst/>
          </a:prstGeom>
        </p:spPr>
      </p:pic>
      <p:pic>
        <p:nvPicPr>
          <p:cNvPr id="16" name="1">
            <a:extLst>
              <a:ext uri="{FF2B5EF4-FFF2-40B4-BE49-F238E27FC236}">
                <a16:creationId xmlns:a16="http://schemas.microsoft.com/office/drawing/2014/main" id="{D3A3E413-025E-4D0B-B6F7-CDD2AFE656C4}"/>
              </a:ext>
            </a:extLst>
          </p:cNvPr>
          <p:cNvPicPr>
            <a:picLocks noChangeAspect="1"/>
          </p:cNvPicPr>
          <p:nvPr/>
        </p:nvPicPr>
        <p:blipFill>
          <a:blip r:embed="rId8">
            <a:lum contrast="20000"/>
          </a:blip>
          <a:stretch>
            <a:fillRect/>
          </a:stretch>
        </p:blipFill>
        <p:spPr>
          <a:xfrm rot="1275709">
            <a:off x="5411439" y="1656760"/>
            <a:ext cx="2227500" cy="1510313"/>
          </a:xfrm>
          <a:prstGeom prst="rect">
            <a:avLst/>
          </a:prstGeom>
          <a:effectLst>
            <a:outerShdw blurRad="63500" sx="102000" sy="102000" algn="ctr" rotWithShape="0">
              <a:prstClr val="black">
                <a:alpha val="40000"/>
              </a:prstClr>
            </a:outerShdw>
          </a:effectLst>
        </p:spPr>
      </p:pic>
      <p:pic>
        <p:nvPicPr>
          <p:cNvPr id="17" name="28">
            <a:extLst>
              <a:ext uri="{FF2B5EF4-FFF2-40B4-BE49-F238E27FC236}">
                <a16:creationId xmlns:a16="http://schemas.microsoft.com/office/drawing/2014/main" id="{272A9F58-6ABE-4269-98F9-FE43878510FA}"/>
              </a:ext>
            </a:extLst>
          </p:cNvPr>
          <p:cNvPicPr>
            <a:picLocks noChangeAspect="1"/>
          </p:cNvPicPr>
          <p:nvPr/>
        </p:nvPicPr>
        <p:blipFill>
          <a:blip r:embed="rId7">
            <a:lum contrast="20000"/>
          </a:blip>
          <a:stretch>
            <a:fillRect/>
          </a:stretch>
        </p:blipFill>
        <p:spPr>
          <a:xfrm>
            <a:off x="5463946" y="2561755"/>
            <a:ext cx="916520" cy="867245"/>
          </a:xfrm>
          <a:prstGeom prst="rect">
            <a:avLst/>
          </a:prstGeom>
        </p:spPr>
      </p:pic>
    </p:spTree>
    <p:extLst>
      <p:ext uri="{BB962C8B-B14F-4D97-AF65-F5344CB8AC3E}">
        <p14:creationId xmlns:p14="http://schemas.microsoft.com/office/powerpoint/2010/main" val="51882669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20000">
                                          <p:cBhvr additive="base">
                                            <p:cTn id="12" dur="750" fill="hold"/>
                                            <p:tgtEl>
                                              <p:spTgt spid="2"/>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2"/>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14:presetBounceEnd="2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20000">
                                          <p:cBhvr additive="base">
                                            <p:cTn id="16" dur="75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17" dur="75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14:bounceEnd="20000">
                                          <p:cBhvr additive="base">
                                            <p:cTn id="20" dur="750" fill="hold"/>
                                            <p:tgtEl>
                                              <p:spTgt spid="13"/>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20000">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14:bounceEnd="20000">
                                          <p:cBhvr additive="base">
                                            <p:cTn id="24" dur="750" fill="hold"/>
                                            <p:tgtEl>
                                              <p:spTgt spid="14"/>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750"/>
                                </p:stCondLst>
                                <p:childTnLst>
                                  <p:par>
                                    <p:cTn id="27" presetID="49" presetClass="entr" presetSubtype="0" decel="10000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1250"/>
                                </p:stCondLst>
                                <p:childTnLst>
                                  <p:par>
                                    <p:cTn id="34" presetID="53" presetClass="entr" presetSubtype="16"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1750"/>
                                </p:stCondLst>
                                <p:childTnLst>
                                  <p:par>
                                    <p:cTn id="40" presetID="49" presetClass="entr" presetSubtype="0" decel="100000" fill="hold" grpId="0" nodeType="afterEffect">
                                      <p:stCondLst>
                                        <p:cond delay="0"/>
                                      </p:stCondLst>
                                      <p:iterate type="lt">
                                        <p:tmPct val="10000"/>
                                      </p:iterate>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360"/>
                                              </p:val>
                                            </p:tav>
                                            <p:tav tm="100000">
                                              <p:val>
                                                <p:fltVal val="0"/>
                                              </p:val>
                                            </p:tav>
                                          </p:tavLst>
                                        </p:anim>
                                        <p:animEffect transition="in" filter="fade">
                                          <p:cBhvr>
                                            <p:cTn id="45" dur="500"/>
                                            <p:tgtEl>
                                              <p:spTgt spid="11"/>
                                            </p:tgtEl>
                                          </p:cBhvr>
                                        </p:animEffect>
                                      </p:childTnLst>
                                    </p:cTn>
                                  </p:par>
                                </p:childTnLst>
                              </p:cTn>
                            </p:par>
                            <p:par>
                              <p:cTn id="46" fill="hold">
                                <p:stCondLst>
                                  <p:cond delay="2500"/>
                                </p:stCondLst>
                                <p:childTnLst>
                                  <p:par>
                                    <p:cTn id="47" presetID="16" presetClass="entr" presetSubtype="37"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outVertical)">
                                          <p:cBhvr>
                                            <p:cTn id="49" dur="500"/>
                                            <p:tgtEl>
                                              <p:spTgt spid="4"/>
                                            </p:tgtEl>
                                          </p:cBhvr>
                                        </p:animEffect>
                                      </p:childTnLst>
                                    </p:cTn>
                                  </p:par>
                                  <p:par>
                                    <p:cTn id="50" presetID="53" presetClass="entr" presetSubtype="16"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0-#ppt_w/2"/>
                                              </p:val>
                                            </p:tav>
                                            <p:tav tm="100000">
                                              <p:val>
                                                <p:strVal val="#ppt_x"/>
                                              </p:val>
                                            </p:tav>
                                          </p:tavLst>
                                        </p:anim>
                                        <p:anim calcmode="lin" valueType="num">
                                          <p:cBhvr additive="base">
                                            <p:cTn id="13" dur="750" fill="hold"/>
                                            <p:tgtEl>
                                              <p:spTgt spid="2"/>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750" fill="hold"/>
                                            <p:tgtEl>
                                              <p:spTgt spid="16"/>
                                            </p:tgtEl>
                                            <p:attrNameLst>
                                              <p:attrName>ppt_x</p:attrName>
                                            </p:attrNameLst>
                                          </p:cBhvr>
                                          <p:tavLst>
                                            <p:tav tm="0">
                                              <p:val>
                                                <p:strVal val="1+#ppt_w/2"/>
                                              </p:val>
                                            </p:tav>
                                            <p:tav tm="100000">
                                              <p:val>
                                                <p:strVal val="#ppt_x"/>
                                              </p:val>
                                            </p:tav>
                                          </p:tavLst>
                                        </p:anim>
                                        <p:anim calcmode="lin" valueType="num">
                                          <p:cBhvr additive="base">
                                            <p:cTn id="17" dur="75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750" fill="hold"/>
                                            <p:tgtEl>
                                              <p:spTgt spid="13"/>
                                            </p:tgtEl>
                                            <p:attrNameLst>
                                              <p:attrName>ppt_x</p:attrName>
                                            </p:attrNameLst>
                                          </p:cBhvr>
                                          <p:tavLst>
                                            <p:tav tm="0">
                                              <p:val>
                                                <p:strVal val="1+#ppt_w/2"/>
                                              </p:val>
                                            </p:tav>
                                            <p:tav tm="100000">
                                              <p:val>
                                                <p:strVal val="#ppt_x"/>
                                              </p:val>
                                            </p:tav>
                                          </p:tavLst>
                                        </p:anim>
                                        <p:anim calcmode="lin" valueType="num">
                                          <p:cBhvr additive="base">
                                            <p:cTn id="21" dur="750" fill="hold"/>
                                            <p:tgtEl>
                                              <p:spTgt spid="1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750" fill="hold"/>
                                            <p:tgtEl>
                                              <p:spTgt spid="14"/>
                                            </p:tgtEl>
                                            <p:attrNameLst>
                                              <p:attrName>ppt_x</p:attrName>
                                            </p:attrNameLst>
                                          </p:cBhvr>
                                          <p:tavLst>
                                            <p:tav tm="0">
                                              <p:val>
                                                <p:strVal val="1+#ppt_w/2"/>
                                              </p:val>
                                            </p:tav>
                                            <p:tav tm="100000">
                                              <p:val>
                                                <p:strVal val="#ppt_x"/>
                                              </p:val>
                                            </p:tav>
                                          </p:tavLst>
                                        </p:anim>
                                        <p:anim calcmode="lin" valueType="num">
                                          <p:cBhvr additive="base">
                                            <p:cTn id="25" dur="75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750"/>
                                </p:stCondLst>
                                <p:childTnLst>
                                  <p:par>
                                    <p:cTn id="27" presetID="49" presetClass="entr" presetSubtype="0" decel="10000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1250"/>
                                </p:stCondLst>
                                <p:childTnLst>
                                  <p:par>
                                    <p:cTn id="34" presetID="53" presetClass="entr" presetSubtype="16"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1750"/>
                                </p:stCondLst>
                                <p:childTnLst>
                                  <p:par>
                                    <p:cTn id="40" presetID="49" presetClass="entr" presetSubtype="0" decel="100000" fill="hold" grpId="0" nodeType="afterEffect">
                                      <p:stCondLst>
                                        <p:cond delay="0"/>
                                      </p:stCondLst>
                                      <p:iterate type="lt">
                                        <p:tmPct val="10000"/>
                                      </p:iterate>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360"/>
                                              </p:val>
                                            </p:tav>
                                            <p:tav tm="100000">
                                              <p:val>
                                                <p:fltVal val="0"/>
                                              </p:val>
                                            </p:tav>
                                          </p:tavLst>
                                        </p:anim>
                                        <p:animEffect transition="in" filter="fade">
                                          <p:cBhvr>
                                            <p:cTn id="45" dur="500"/>
                                            <p:tgtEl>
                                              <p:spTgt spid="11"/>
                                            </p:tgtEl>
                                          </p:cBhvr>
                                        </p:animEffect>
                                      </p:childTnLst>
                                    </p:cTn>
                                  </p:par>
                                </p:childTnLst>
                              </p:cTn>
                            </p:par>
                            <p:par>
                              <p:cTn id="46" fill="hold">
                                <p:stCondLst>
                                  <p:cond delay="2500"/>
                                </p:stCondLst>
                                <p:childTnLst>
                                  <p:par>
                                    <p:cTn id="47" presetID="16" presetClass="entr" presetSubtype="37"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outVertical)">
                                          <p:cBhvr>
                                            <p:cTn id="49" dur="500"/>
                                            <p:tgtEl>
                                              <p:spTgt spid="4"/>
                                            </p:tgtEl>
                                          </p:cBhvr>
                                        </p:animEffect>
                                      </p:childTnLst>
                                    </p:cTn>
                                  </p:par>
                                  <p:par>
                                    <p:cTn id="50" presetID="53" presetClass="entr" presetSubtype="16"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9"/>
          <p:cNvPicPr>
            <a:picLocks noChangeAspect="1"/>
          </p:cNvPicPr>
          <p:nvPr/>
        </p:nvPicPr>
        <p:blipFill>
          <a:blip r:embed="rId4" cstate="screen">
            <a:extLst>
              <a:ext uri="{28A0092B-C50C-407E-A947-70E740481C1C}">
                <a14:useLocalDpi xmlns:a14="http://schemas.microsoft.com/office/drawing/2010/main"/>
              </a:ext>
            </a:extLst>
          </a:blip>
          <a:srcRect l="11908" t="16713" b="14111"/>
          <a:stretch>
            <a:fillRect/>
          </a:stretch>
        </p:blipFill>
        <p:spPr>
          <a:xfrm>
            <a:off x="580639" y="740648"/>
            <a:ext cx="7846493" cy="4321773"/>
          </a:xfrm>
          <a:prstGeom prst="rect">
            <a:avLst/>
          </a:prstGeom>
          <a:noFill/>
          <a:ln w="9525">
            <a:noFill/>
          </a:ln>
        </p:spPr>
      </p:pic>
      <p:pic>
        <p:nvPicPr>
          <p:cNvPr id="13" name="图片 12"/>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2174898" y="3711640"/>
            <a:ext cx="4359371" cy="1350781"/>
          </a:xfrm>
          <a:prstGeom prst="rect">
            <a:avLst/>
          </a:prstGeom>
        </p:spPr>
      </p:pic>
      <p:pic>
        <p:nvPicPr>
          <p:cNvPr id="7173" name="图片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633" y="947974"/>
            <a:ext cx="1222772" cy="1114425"/>
          </a:xfrm>
          <a:prstGeom prst="rect">
            <a:avLst/>
          </a:prstGeom>
          <a:noFill/>
          <a:ln w="9525">
            <a:noFill/>
          </a:ln>
        </p:spPr>
      </p:pic>
      <p:sp>
        <p:nvSpPr>
          <p:cNvPr id="9" name="矩形 8"/>
          <p:cNvSpPr/>
          <p:nvPr/>
        </p:nvSpPr>
        <p:spPr>
          <a:xfrm>
            <a:off x="79745" y="929020"/>
            <a:ext cx="8979195" cy="4976037"/>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pic>
        <p:nvPicPr>
          <p:cNvPr id="1029" name="Picture 5"/>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5140" b="92805" l="2073" r="91707">
                        <a14:foregroundMark x1="22439" y1="41116" x2="22439" y2="41116"/>
                        <a14:foregroundMark x1="47073" y1="34655" x2="47073" y2="34655"/>
                        <a14:foregroundMark x1="48293" y1="37592" x2="48293" y2="37592"/>
                        <a14:foregroundMark x1="73902" y1="37885" x2="73902" y2="37885"/>
                        <a14:foregroundMark x1="52439" y1="69604" x2="52439" y2="69604"/>
                        <a14:foregroundMark x1="22683" y1="41703" x2="22683" y2="41703"/>
                      </a14:backgroundRemoval>
                    </a14:imgEffect>
                  </a14:imgLayer>
                </a14:imgProps>
              </a:ext>
              <a:ext uri="{28A0092B-C50C-407E-A947-70E740481C1C}">
                <a14:useLocalDpi xmlns:a14="http://schemas.microsoft.com/office/drawing/2010/main" val="0"/>
              </a:ext>
            </a:extLst>
          </a:blip>
          <a:srcRect/>
          <a:stretch>
            <a:fillRect/>
          </a:stretch>
        </p:blipFill>
        <p:spPr bwMode="auto">
          <a:xfrm>
            <a:off x="-40659" y="4304918"/>
            <a:ext cx="3717160" cy="3087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275220E1-DE31-4F3F-A903-68E9583EDCB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45570" y="1681290"/>
            <a:ext cx="2763123" cy="4319460"/>
          </a:xfrm>
          <a:prstGeom prst="rect">
            <a:avLst/>
          </a:prstGeom>
        </p:spPr>
      </p:pic>
      <p:sp>
        <p:nvSpPr>
          <p:cNvPr id="12" name="TextBox 11">
            <a:extLst>
              <a:ext uri="{FF2B5EF4-FFF2-40B4-BE49-F238E27FC236}">
                <a16:creationId xmlns:a16="http://schemas.microsoft.com/office/drawing/2014/main" id="{4FCFE87C-AE73-48AE-89CD-DE9C52987490}"/>
              </a:ext>
            </a:extLst>
          </p:cNvPr>
          <p:cNvSpPr txBox="1"/>
          <p:nvPr/>
        </p:nvSpPr>
        <p:spPr>
          <a:xfrm>
            <a:off x="1592298" y="2174457"/>
            <a:ext cx="5823173" cy="1754326"/>
          </a:xfrm>
          <a:prstGeom prst="rect">
            <a:avLst/>
          </a:prstGeom>
          <a:noFill/>
        </p:spPr>
        <p:txBody>
          <a:bodyPr wrap="square" rtlCol="0">
            <a:spAutoFit/>
          </a:bodyPr>
          <a:lstStyle/>
          <a:p>
            <a:pPr algn="ctr"/>
            <a:r>
              <a:rPr lang="en-US" sz="5400" dirty="0">
                <a:gradFill flip="none" rotWithShape="1">
                  <a:gsLst>
                    <a:gs pos="0">
                      <a:srgbClr val="F70671">
                        <a:shade val="30000"/>
                        <a:satMod val="115000"/>
                      </a:srgbClr>
                    </a:gs>
                    <a:gs pos="50000">
                      <a:srgbClr val="F70671">
                        <a:shade val="67500"/>
                        <a:satMod val="115000"/>
                      </a:srgbClr>
                    </a:gs>
                    <a:gs pos="100000">
                      <a:srgbClr val="F70671">
                        <a:shade val="100000"/>
                        <a:satMod val="115000"/>
                      </a:srgbClr>
                    </a:gs>
                  </a:gsLst>
                  <a:lin ang="8100000" scaled="1"/>
                  <a:tileRect/>
                </a:gradFill>
                <a:effectLst>
                  <a:glow rad="101600">
                    <a:schemeClr val="accent5">
                      <a:satMod val="175000"/>
                      <a:alpha val="40000"/>
                    </a:schemeClr>
                  </a:glow>
                </a:effectLst>
                <a:latin typeface="SVN-Whimsy" panose="02040603050506020204" pitchFamily="18" charset="0"/>
              </a:rPr>
              <a:t>ÔN </a:t>
            </a:r>
            <a:r>
              <a:rPr lang="en-US" sz="5400" dirty="0" smtClean="0">
                <a:gradFill flip="none" rotWithShape="1">
                  <a:gsLst>
                    <a:gs pos="0">
                      <a:srgbClr val="F70671">
                        <a:shade val="30000"/>
                        <a:satMod val="115000"/>
                      </a:srgbClr>
                    </a:gs>
                    <a:gs pos="50000">
                      <a:srgbClr val="F70671">
                        <a:shade val="67500"/>
                        <a:satMod val="115000"/>
                      </a:srgbClr>
                    </a:gs>
                    <a:gs pos="100000">
                      <a:srgbClr val="F70671">
                        <a:shade val="100000"/>
                        <a:satMod val="115000"/>
                      </a:srgbClr>
                    </a:gs>
                  </a:gsLst>
                  <a:lin ang="8100000" scaled="1"/>
                  <a:tileRect/>
                </a:gradFill>
                <a:effectLst>
                  <a:glow rad="101600">
                    <a:schemeClr val="accent5">
                      <a:satMod val="175000"/>
                      <a:alpha val="40000"/>
                    </a:schemeClr>
                  </a:glow>
                </a:effectLst>
                <a:latin typeface="SVN-Whimsy" panose="02040603050506020204" pitchFamily="18" charset="0"/>
              </a:rPr>
              <a:t>TẬP</a:t>
            </a:r>
          </a:p>
          <a:p>
            <a:pPr algn="ctr"/>
            <a:r>
              <a:rPr lang="en-US" sz="5400" dirty="0" smtClean="0">
                <a:gradFill flip="none" rotWithShape="1">
                  <a:gsLst>
                    <a:gs pos="0">
                      <a:srgbClr val="F70671">
                        <a:shade val="30000"/>
                        <a:satMod val="115000"/>
                      </a:srgbClr>
                    </a:gs>
                    <a:gs pos="50000">
                      <a:srgbClr val="F70671">
                        <a:shade val="67500"/>
                        <a:satMod val="115000"/>
                      </a:srgbClr>
                    </a:gs>
                    <a:gs pos="100000">
                      <a:srgbClr val="F70671">
                        <a:shade val="100000"/>
                        <a:satMod val="115000"/>
                      </a:srgbClr>
                    </a:gs>
                  </a:gsLst>
                  <a:lin ang="8100000" scaled="1"/>
                  <a:tileRect/>
                </a:gradFill>
                <a:effectLst>
                  <a:glow rad="101600">
                    <a:schemeClr val="accent5">
                      <a:satMod val="175000"/>
                      <a:alpha val="40000"/>
                    </a:schemeClr>
                  </a:glow>
                </a:effectLst>
                <a:latin typeface="SVN-Whimsy" panose="02040603050506020204" pitchFamily="18" charset="0"/>
              </a:rPr>
              <a:t>(</a:t>
            </a:r>
            <a:r>
              <a:rPr lang="en-US" sz="5400" dirty="0" err="1" smtClean="0">
                <a:gradFill flip="none" rotWithShape="1">
                  <a:gsLst>
                    <a:gs pos="0">
                      <a:srgbClr val="F70671">
                        <a:shade val="30000"/>
                        <a:satMod val="115000"/>
                      </a:srgbClr>
                    </a:gs>
                    <a:gs pos="50000">
                      <a:srgbClr val="F70671">
                        <a:shade val="67500"/>
                        <a:satMod val="115000"/>
                      </a:srgbClr>
                    </a:gs>
                    <a:gs pos="100000">
                      <a:srgbClr val="F70671">
                        <a:shade val="100000"/>
                        <a:satMod val="115000"/>
                      </a:srgbClr>
                    </a:gs>
                  </a:gsLst>
                  <a:lin ang="8100000" scaled="1"/>
                  <a:tileRect/>
                </a:gradFill>
                <a:effectLst>
                  <a:glow rad="101600">
                    <a:schemeClr val="accent5">
                      <a:satMod val="175000"/>
                      <a:alpha val="40000"/>
                    </a:schemeClr>
                  </a:glow>
                </a:effectLst>
                <a:latin typeface="SVN-Whimsy" panose="02040603050506020204" pitchFamily="18" charset="0"/>
              </a:rPr>
              <a:t>Tiết</a:t>
            </a:r>
            <a:r>
              <a:rPr lang="en-US" sz="5400" dirty="0" smtClean="0">
                <a:gradFill flip="none" rotWithShape="1">
                  <a:gsLst>
                    <a:gs pos="0">
                      <a:srgbClr val="F70671">
                        <a:shade val="30000"/>
                        <a:satMod val="115000"/>
                      </a:srgbClr>
                    </a:gs>
                    <a:gs pos="50000">
                      <a:srgbClr val="F70671">
                        <a:shade val="67500"/>
                        <a:satMod val="115000"/>
                      </a:srgbClr>
                    </a:gs>
                    <a:gs pos="100000">
                      <a:srgbClr val="F70671">
                        <a:shade val="100000"/>
                        <a:satMod val="115000"/>
                      </a:srgbClr>
                    </a:gs>
                  </a:gsLst>
                  <a:lin ang="8100000" scaled="1"/>
                  <a:tileRect/>
                </a:gradFill>
                <a:effectLst>
                  <a:glow rad="101600">
                    <a:schemeClr val="accent5">
                      <a:satMod val="175000"/>
                      <a:alpha val="40000"/>
                    </a:schemeClr>
                  </a:glow>
                </a:effectLst>
                <a:latin typeface="SVN-Whimsy" panose="02040603050506020204" pitchFamily="18" charset="0"/>
              </a:rPr>
              <a:t> 1)</a:t>
            </a:r>
            <a:endParaRPr lang="en-US" sz="5400" dirty="0">
              <a:gradFill flip="none" rotWithShape="1">
                <a:gsLst>
                  <a:gs pos="0">
                    <a:srgbClr val="F70671">
                      <a:shade val="30000"/>
                      <a:satMod val="115000"/>
                    </a:srgbClr>
                  </a:gs>
                  <a:gs pos="50000">
                    <a:srgbClr val="F70671">
                      <a:shade val="67500"/>
                      <a:satMod val="115000"/>
                    </a:srgbClr>
                  </a:gs>
                  <a:gs pos="100000">
                    <a:srgbClr val="F70671">
                      <a:shade val="100000"/>
                      <a:satMod val="115000"/>
                    </a:srgbClr>
                  </a:gs>
                </a:gsLst>
                <a:lin ang="8100000" scaled="1"/>
                <a:tileRect/>
              </a:gradFill>
              <a:effectLst>
                <a:glow rad="101600">
                  <a:schemeClr val="accent5">
                    <a:satMod val="175000"/>
                    <a:alpha val="40000"/>
                  </a:schemeClr>
                </a:glow>
              </a:effectLst>
              <a:latin typeface="SVN-Whimsy" panose="02040603050506020204" pitchFamily="18" charset="0"/>
            </a:endParaRPr>
          </a:p>
        </p:txBody>
      </p:sp>
    </p:spTree>
    <p:custDataLst>
      <p:tags r:id="rId1"/>
    </p:custDataLst>
    <p:extLst>
      <p:ext uri="{BB962C8B-B14F-4D97-AF65-F5344CB8AC3E}">
        <p14:creationId xmlns:p14="http://schemas.microsoft.com/office/powerpoint/2010/main" val="24644497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par>
                                <p:cTn id="8" presetID="16" presetClass="entr" presetSubtype="21" fill="hold" nodeType="withEffect">
                                  <p:stCondLst>
                                    <p:cond delay="0"/>
                                  </p:stCondLst>
                                  <p:childTnLst>
                                    <p:set>
                                      <p:cBhvr>
                                        <p:cTn id="9" dur="1" fill="hold">
                                          <p:stCondLst>
                                            <p:cond delay="0"/>
                                          </p:stCondLst>
                                        </p:cTn>
                                        <p:tgtEl>
                                          <p:spTgt spid="7173"/>
                                        </p:tgtEl>
                                        <p:attrNameLst>
                                          <p:attrName>style.visibility</p:attrName>
                                        </p:attrNameLst>
                                      </p:cBhvr>
                                      <p:to>
                                        <p:strVal val="visible"/>
                                      </p:to>
                                    </p:set>
                                    <p:animEffect transition="in" filter="barn(inVertical)">
                                      <p:cBhvr>
                                        <p:cTn id="10" dur="500"/>
                                        <p:tgtEl>
                                          <p:spTgt spid="7173"/>
                                        </p:tgtEl>
                                      </p:cBhvr>
                                    </p:animEffect>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strVal val="#ppt_w*0.70"/>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Effect transition="in" filter="fade">
                                      <p:cBhvr>
                                        <p:cTn id="16" dur="1000"/>
                                        <p:tgtEl>
                                          <p:spTgt spid="13"/>
                                        </p:tgtEl>
                                      </p:cBhvr>
                                    </p:animEffect>
                                  </p:childTnLst>
                                </p:cTn>
                              </p:par>
                              <p:par>
                                <p:cTn id="17" presetID="53" presetClass="entr" presetSubtype="16" fill="hold" nodeType="withEffect">
                                  <p:stCondLst>
                                    <p:cond delay="0"/>
                                  </p:stCondLst>
                                  <p:childTnLst>
                                    <p:set>
                                      <p:cBhvr>
                                        <p:cTn id="18" dur="1" fill="hold">
                                          <p:stCondLst>
                                            <p:cond delay="0"/>
                                          </p:stCondLst>
                                        </p:cTn>
                                        <p:tgtEl>
                                          <p:spTgt spid="1029"/>
                                        </p:tgtEl>
                                        <p:attrNameLst>
                                          <p:attrName>style.visibility</p:attrName>
                                        </p:attrNameLst>
                                      </p:cBhvr>
                                      <p:to>
                                        <p:strVal val="visible"/>
                                      </p:to>
                                    </p:set>
                                    <p:anim calcmode="lin" valueType="num">
                                      <p:cBhvr>
                                        <p:cTn id="19" dur="1000" fill="hold"/>
                                        <p:tgtEl>
                                          <p:spTgt spid="1029"/>
                                        </p:tgtEl>
                                        <p:attrNameLst>
                                          <p:attrName>ppt_w</p:attrName>
                                        </p:attrNameLst>
                                      </p:cBhvr>
                                      <p:tavLst>
                                        <p:tav tm="0">
                                          <p:val>
                                            <p:fltVal val="0"/>
                                          </p:val>
                                        </p:tav>
                                        <p:tav tm="100000">
                                          <p:val>
                                            <p:strVal val="#ppt_w"/>
                                          </p:val>
                                        </p:tav>
                                      </p:tavLst>
                                    </p:anim>
                                    <p:anim calcmode="lin" valueType="num">
                                      <p:cBhvr>
                                        <p:cTn id="20" dur="1000" fill="hold"/>
                                        <p:tgtEl>
                                          <p:spTgt spid="1029"/>
                                        </p:tgtEl>
                                        <p:attrNameLst>
                                          <p:attrName>ppt_h</p:attrName>
                                        </p:attrNameLst>
                                      </p:cBhvr>
                                      <p:tavLst>
                                        <p:tav tm="0">
                                          <p:val>
                                            <p:fltVal val="0"/>
                                          </p:val>
                                        </p:tav>
                                        <p:tav tm="100000">
                                          <p:val>
                                            <p:strVal val="#ppt_h"/>
                                          </p:val>
                                        </p:tav>
                                      </p:tavLst>
                                    </p:anim>
                                    <p:animEffect transition="in" filter="fade">
                                      <p:cBhvr>
                                        <p:cTn id="21" dur="1000"/>
                                        <p:tgtEl>
                                          <p:spTgt spid="102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te one number with baby giraffe cartoon illustration. School math funny  font symbol and kawaii animal character. Kids scrapbook sticker Children  1st years old birthday and anniversary number clipart 2905675 Vector Art"/>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57200" y="844064"/>
            <a:ext cx="3200400"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86200" y="1490008"/>
            <a:ext cx="4419600" cy="1938992"/>
          </a:xfrm>
          <a:prstGeom prst="rect">
            <a:avLst/>
          </a:prstGeom>
          <a:noFill/>
        </p:spPr>
        <p:txBody>
          <a:bodyPr wrap="square" rtlCol="0">
            <a:spAutoFit/>
          </a:bodyPr>
          <a:lstStyle/>
          <a:p>
            <a:pPr algn="ctr"/>
            <a:r>
              <a:rPr lang="en-US" sz="6000" dirty="0" smtClean="0">
                <a:ln w="0"/>
                <a:effectLst>
                  <a:outerShdw blurRad="38100" dist="19050" dir="2700000" algn="tl" rotWithShape="0">
                    <a:schemeClr val="dk1">
                      <a:alpha val="40000"/>
                    </a:schemeClr>
                  </a:outerShdw>
                </a:effectLst>
              </a:rPr>
              <a:t>TÌM CÁC TỪ CHỈ CÂY CỐI</a:t>
            </a:r>
            <a:endParaRPr lang="en-US" sz="6000" dirty="0">
              <a:ln w="0"/>
              <a:effectLst>
                <a:outerShdw blurRad="38100" dist="19050" dir="2700000" algn="tl" rotWithShape="0">
                  <a:schemeClr val="dk1">
                    <a:alpha val="40000"/>
                  </a:schemeClr>
                </a:outerShdw>
              </a:effectLst>
            </a:endParaRPr>
          </a:p>
        </p:txBody>
      </p:sp>
      <p:sp>
        <p:nvSpPr>
          <p:cNvPr id="2" name="TextBox 1"/>
          <p:cNvSpPr txBox="1"/>
          <p:nvPr/>
        </p:nvSpPr>
        <p:spPr>
          <a:xfrm>
            <a:off x="3124200" y="4724400"/>
            <a:ext cx="3204723" cy="58477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3200" i="1" dirty="0" err="1" smtClean="0"/>
              <a:t>Thảo</a:t>
            </a:r>
            <a:r>
              <a:rPr lang="en-US" sz="3200" i="1" dirty="0" smtClean="0"/>
              <a:t> </a:t>
            </a:r>
            <a:r>
              <a:rPr lang="en-US" sz="3200" i="1" dirty="0" err="1" smtClean="0"/>
              <a:t>luận</a:t>
            </a:r>
            <a:r>
              <a:rPr lang="en-US" sz="3200" i="1" dirty="0" smtClean="0"/>
              <a:t> </a:t>
            </a:r>
            <a:r>
              <a:rPr lang="en-US" sz="3200" i="1" dirty="0" err="1" smtClean="0"/>
              <a:t>nhóm</a:t>
            </a:r>
            <a:r>
              <a:rPr lang="en-US" sz="3200" i="1" dirty="0" smtClean="0"/>
              <a:t> 4</a:t>
            </a:r>
            <a:endParaRPr lang="en-US" sz="3200" i="1" dirty="0"/>
          </a:p>
        </p:txBody>
      </p:sp>
    </p:spTree>
    <p:extLst>
      <p:ext uri="{BB962C8B-B14F-4D97-AF65-F5344CB8AC3E}">
        <p14:creationId xmlns:p14="http://schemas.microsoft.com/office/powerpoint/2010/main" val="123767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9650" y="1295400"/>
            <a:ext cx="7124700" cy="2800767"/>
          </a:xfrm>
          <a:prstGeom prst="rect">
            <a:avLst/>
          </a:prstGeom>
          <a:solidFill>
            <a:schemeClr val="bg1"/>
          </a:solidFill>
        </p:spPr>
        <p:txBody>
          <a:bodyPr wrap="square">
            <a:spAutoFit/>
          </a:bodyPr>
          <a:lstStyle/>
          <a:p>
            <a:r>
              <a:rPr lang="en-US" sz="4400" dirty="0" err="1">
                <a:latin typeface="Arial" panose="020B0604020202020204" pitchFamily="34" charset="0"/>
                <a:cs typeface="Arial" panose="020B0604020202020204" pitchFamily="34" charset="0"/>
              </a:rPr>
              <a:t>c</a:t>
            </a:r>
            <a:r>
              <a:rPr lang="en-US" sz="4400" dirty="0" err="1" smtClean="0">
                <a:latin typeface="Arial" panose="020B0604020202020204" pitchFamily="34" charset="0"/>
                <a:cs typeface="Arial" panose="020B0604020202020204" pitchFamily="34" charset="0"/>
              </a:rPr>
              <a:t>ây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phượng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hoa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bưởi</a:t>
            </a:r>
            <a:endParaRPr lang="en-US" sz="4400" dirty="0">
              <a:latin typeface="Arial" panose="020B0604020202020204" pitchFamily="34" charset="0"/>
              <a:cs typeface="Arial" panose="020B0604020202020204" pitchFamily="34" charset="0"/>
            </a:endParaRPr>
          </a:p>
          <a:p>
            <a:r>
              <a:rPr lang="en-US" sz="4400" dirty="0" err="1" smtClean="0">
                <a:latin typeface="Arial" panose="020B0604020202020204" pitchFamily="34" charset="0"/>
                <a:cs typeface="Arial" panose="020B0604020202020204" pitchFamily="34" charset="0"/>
              </a:rPr>
              <a:t>cây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hoa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xoan</a:t>
            </a:r>
            <a:endParaRPr lang="en-US" sz="4400" dirty="0" smtClean="0">
              <a:latin typeface="Arial" panose="020B0604020202020204" pitchFamily="34" charset="0"/>
              <a:cs typeface="Arial" panose="020B0604020202020204" pitchFamily="34" charset="0"/>
            </a:endParaRPr>
          </a:p>
          <a:p>
            <a:r>
              <a:rPr lang="en-US" sz="4400" dirty="0" err="1" smtClean="0">
                <a:latin typeface="Arial" panose="020B0604020202020204" pitchFamily="34" charset="0"/>
                <a:cs typeface="Arial" panose="020B0604020202020204" pitchFamily="34" charset="0"/>
              </a:rPr>
              <a:t>cây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nấm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hoa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hồng</a:t>
            </a:r>
            <a:endParaRPr lang="en-US" sz="4400" dirty="0" smtClean="0">
              <a:latin typeface="Arial" panose="020B0604020202020204" pitchFamily="34" charset="0"/>
              <a:cs typeface="Arial" panose="020B0604020202020204" pitchFamily="34" charset="0"/>
            </a:endParaRPr>
          </a:p>
          <a:p>
            <a:r>
              <a:rPr lang="en-US" sz="4400" dirty="0" err="1" smtClean="0">
                <a:latin typeface="Arial" panose="020B0604020202020204" pitchFamily="34" charset="0"/>
                <a:cs typeface="Arial" panose="020B0604020202020204" pitchFamily="34" charset="0"/>
              </a:rPr>
              <a:t>cây</a:t>
            </a:r>
            <a:r>
              <a:rPr lang="en-US" sz="4400" dirty="0" smtClean="0">
                <a:latin typeface="Arial" panose="020B0604020202020204" pitchFamily="34" charset="0"/>
                <a:cs typeface="Arial" panose="020B0604020202020204" pitchFamily="34" charset="0"/>
              </a:rPr>
              <a:t> cam			</a:t>
            </a:r>
            <a:r>
              <a:rPr lang="en-US" sz="4400" dirty="0" err="1" smtClean="0">
                <a:latin typeface="Arial" panose="020B0604020202020204" pitchFamily="34" charset="0"/>
                <a:cs typeface="Arial" panose="020B0604020202020204" pitchFamily="34" charset="0"/>
              </a:rPr>
              <a:t>hoa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cúc</a:t>
            </a:r>
            <a:endParaRPr lang="en-US" sz="4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484639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2800" y="2320913"/>
            <a:ext cx="4822154" cy="1446550"/>
          </a:xfrm>
          <a:prstGeom prst="rect">
            <a:avLst/>
          </a:prstGeom>
          <a:noFill/>
        </p:spPr>
        <p:txBody>
          <a:bodyPr wrap="none" rtlCol="0">
            <a:spAutoFit/>
          </a:bodyPr>
          <a:lstStyle/>
          <a:p>
            <a:r>
              <a:rPr lang="en-US" sz="8800" b="1" dirty="0" smtClean="0">
                <a:ln w="22225">
                  <a:solidFill>
                    <a:schemeClr val="accent2"/>
                  </a:solidFill>
                  <a:prstDash val="solid"/>
                </a:ln>
                <a:solidFill>
                  <a:schemeClr val="accent2">
                    <a:lumMod val="40000"/>
                    <a:lumOff val="60000"/>
                  </a:schemeClr>
                </a:solidFill>
              </a:rPr>
              <a:t>ĐỌC HIỂU</a:t>
            </a:r>
            <a:endParaRPr lang="en-US" sz="8800" b="1" dirty="0">
              <a:ln w="22225">
                <a:solidFill>
                  <a:schemeClr val="accent2"/>
                </a:solidFill>
                <a:prstDash val="solid"/>
              </a:ln>
              <a:solidFill>
                <a:schemeClr val="accent2">
                  <a:lumMod val="40000"/>
                  <a:lumOff val="60000"/>
                </a:schemeClr>
              </a:solidFill>
            </a:endParaRPr>
          </a:p>
        </p:txBody>
      </p:sp>
      <p:pic>
        <p:nvPicPr>
          <p:cNvPr id="2050" name="Picture 2" descr="number 2 png transparent - Clipart Worl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447800"/>
            <a:ext cx="2566219" cy="3192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684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Minh Họa Cặp đôi đám Cưới Dễ Thương Của Cô Dâu Cầm Bó Hoa Hồng  Hồng Bằng Tay PNG , Đám Cưới, Dễ Thương, Một Cặp đáng Yêu PNG miễn"/>
          <p:cNvPicPr>
            <a:picLocks noChangeAspect="1" noChangeArrowheads="1"/>
          </p:cNvPicPr>
          <p:nvPr/>
        </p:nvPicPr>
        <p:blipFill rotWithShape="1">
          <a:blip r:embed="rId2">
            <a:extLst>
              <a:ext uri="{28A0092B-C50C-407E-A947-70E740481C1C}">
                <a14:useLocalDpi xmlns:a14="http://schemas.microsoft.com/office/drawing/2010/main" val="0"/>
              </a:ext>
            </a:extLst>
          </a:blip>
          <a:srcRect t="13750"/>
          <a:stretch/>
        </p:blipFill>
        <p:spPr bwMode="auto">
          <a:xfrm>
            <a:off x="1524000" y="304800"/>
            <a:ext cx="6096000" cy="52578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33800" y="5791200"/>
            <a:ext cx="1964000" cy="646331"/>
          </a:xfrm>
          <a:prstGeom prst="rect">
            <a:avLst/>
          </a:prstGeom>
          <a:noFill/>
        </p:spPr>
        <p:txBody>
          <a:bodyPr wrap="none" rtlCol="0">
            <a:spAutoFit/>
          </a:bodyPr>
          <a:lstStyle/>
          <a:p>
            <a:pPr algn="ctr"/>
            <a:r>
              <a:rPr lang="en-US" sz="3600" b="1" dirty="0" err="1" smtClean="0">
                <a:solidFill>
                  <a:srgbClr val="FF0000"/>
                </a:solidFill>
              </a:rPr>
              <a:t>Ảnh</a:t>
            </a:r>
            <a:r>
              <a:rPr lang="en-US" sz="3600" b="1" dirty="0" smtClean="0">
                <a:solidFill>
                  <a:srgbClr val="FF0000"/>
                </a:solidFill>
              </a:rPr>
              <a:t> </a:t>
            </a:r>
            <a:r>
              <a:rPr lang="en-US" sz="3600" b="1" dirty="0" err="1" smtClean="0">
                <a:solidFill>
                  <a:srgbClr val="FF0000"/>
                </a:solidFill>
              </a:rPr>
              <a:t>cưới</a:t>
            </a:r>
            <a:endParaRPr lang="en-US" sz="3600" b="1" dirty="0">
              <a:solidFill>
                <a:srgbClr val="FF0000"/>
              </a:solidFill>
            </a:endParaRPr>
          </a:p>
        </p:txBody>
      </p:sp>
    </p:spTree>
    <p:extLst>
      <p:ext uri="{BB962C8B-B14F-4D97-AF65-F5344CB8AC3E}">
        <p14:creationId xmlns:p14="http://schemas.microsoft.com/office/powerpoint/2010/main" val="29594103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304800"/>
            <a:ext cx="4572000" cy="6050887"/>
          </a:xfrm>
          <a:prstGeom prst="rect">
            <a:avLst/>
          </a:prstGeom>
        </p:spPr>
        <p:txBody>
          <a:bodyPr>
            <a:spAutoFit/>
          </a:bodyPr>
          <a:lstStyle/>
          <a:p>
            <a:pPr>
              <a:lnSpc>
                <a:spcPct val="150000"/>
              </a:lnSpc>
              <a:spcAft>
                <a:spcPts val="0"/>
              </a:spcAft>
            </a:pP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smtClean="0">
                <a:latin typeface="Arial" panose="020B0604020202020204" pitchFamily="34" charset="0"/>
                <a:ea typeface="Calibri" panose="020F0502020204030204" pitchFamily="34" charset="0"/>
                <a:cs typeface="Arial" panose="020B0604020202020204" pitchFamily="34" charset="0"/>
              </a:rPr>
              <a:t>   </a:t>
            </a:r>
            <a:r>
              <a:rPr lang="en-US" sz="3200" b="1" dirty="0" err="1" smtClean="0">
                <a:latin typeface="Arial" panose="020B0604020202020204" pitchFamily="34" charset="0"/>
                <a:ea typeface="Calibri" panose="020F0502020204030204" pitchFamily="34" charset="0"/>
                <a:cs typeface="Arial" panose="020B0604020202020204" pitchFamily="34" charset="0"/>
              </a:rPr>
              <a:t>Ảnh</a:t>
            </a:r>
            <a:r>
              <a:rPr lang="en-US" sz="3200" b="1" dirty="0" smtClean="0">
                <a:latin typeface="Arial" panose="020B0604020202020204" pitchFamily="34" charset="0"/>
                <a:ea typeface="Calibri" panose="020F0502020204030204" pitchFamily="34" charset="0"/>
                <a:cs typeface="Arial" panose="020B0604020202020204" pitchFamily="34" charset="0"/>
              </a:rPr>
              <a:t> </a:t>
            </a:r>
            <a:r>
              <a:rPr lang="en-US" sz="3200" b="1" dirty="0" err="1">
                <a:latin typeface="Arial" panose="020B0604020202020204" pitchFamily="34" charset="0"/>
                <a:ea typeface="Calibri" panose="020F0502020204030204" pitchFamily="34" charset="0"/>
                <a:cs typeface="Arial" panose="020B0604020202020204" pitchFamily="34" charset="0"/>
              </a:rPr>
              <a:t>cưới</a:t>
            </a:r>
            <a:endParaRPr lang="en-US" sz="3200" dirty="0">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0"/>
              </a:spcAft>
            </a:pPr>
            <a:r>
              <a:rPr lang="en-US" sz="3200" dirty="0" err="1">
                <a:latin typeface="Arial" panose="020B0604020202020204" pitchFamily="34" charset="0"/>
                <a:ea typeface="Calibri" panose="020F0502020204030204" pitchFamily="34" charset="0"/>
                <a:cs typeface="Arial" panose="020B0604020202020204" pitchFamily="34" charset="0"/>
              </a:rPr>
              <a:t>Bé</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giở</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ảnh</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cưới</a:t>
            </a:r>
            <a:endParaRPr lang="en-US" sz="3200" dirty="0">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0"/>
              </a:spcAft>
            </a:pPr>
            <a:r>
              <a:rPr lang="en-US" sz="3200" dirty="0" err="1">
                <a:latin typeface="Arial" panose="020B0604020202020204" pitchFamily="34" charset="0"/>
                <a:ea typeface="Calibri" panose="020F0502020204030204" pitchFamily="34" charset="0"/>
                <a:cs typeface="Arial" panose="020B0604020202020204" pitchFamily="34" charset="0"/>
              </a:rPr>
              <a:t>Thấy</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mẹ</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ôm</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hoa</a:t>
            </a:r>
            <a:endParaRPr lang="en-US" sz="3200" dirty="0">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0"/>
              </a:spcAft>
            </a:pPr>
            <a:r>
              <a:rPr lang="en-US" sz="3200" dirty="0" err="1">
                <a:latin typeface="Arial" panose="020B0604020202020204" pitchFamily="34" charset="0"/>
                <a:ea typeface="Calibri" panose="020F0502020204030204" pitchFamily="34" charset="0"/>
                <a:cs typeface="Arial" panose="020B0604020202020204" pitchFamily="34" charset="0"/>
              </a:rPr>
              <a:t>Cứ</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hỏi</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mãi</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bà</a:t>
            </a:r>
            <a:endParaRPr lang="en-US" sz="3200" dirty="0">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0"/>
              </a:spcAft>
            </a:pPr>
            <a:r>
              <a:rPr lang="en-US" sz="3200" dirty="0">
                <a:latin typeface="Arial" panose="020B0604020202020204" pitchFamily="34" charset="0"/>
                <a:ea typeface="Calibri" panose="020F0502020204030204" pitchFamily="34" charset="0"/>
                <a:cs typeface="Arial" panose="020B0604020202020204" pitchFamily="34" charset="0"/>
              </a:rPr>
              <a:t>Sao </a:t>
            </a:r>
            <a:r>
              <a:rPr lang="en-US" sz="3200" dirty="0" err="1">
                <a:latin typeface="Arial" panose="020B0604020202020204" pitchFamily="34" charset="0"/>
                <a:ea typeface="Calibri" panose="020F0502020204030204" pitchFamily="34" charset="0"/>
                <a:cs typeface="Arial" panose="020B0604020202020204" pitchFamily="34" charset="0"/>
              </a:rPr>
              <a:t>không</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có</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bé</a:t>
            </a:r>
            <a:r>
              <a:rPr lang="en-US" sz="3200" dirty="0">
                <a:latin typeface="Arial" panose="020B0604020202020204" pitchFamily="34" charset="0"/>
                <a:ea typeface="Calibri" panose="020F0502020204030204" pitchFamily="34" charset="0"/>
                <a:cs typeface="Arial" panose="020B0604020202020204" pitchFamily="34" charset="0"/>
              </a:rPr>
              <a:t>?</a:t>
            </a:r>
          </a:p>
          <a:p>
            <a:pPr>
              <a:lnSpc>
                <a:spcPct val="120000"/>
              </a:lnSpc>
              <a:spcAft>
                <a:spcPts val="0"/>
              </a:spcAft>
            </a:pPr>
            <a:r>
              <a:rPr lang="en-US" sz="3200" dirty="0">
                <a:latin typeface="Arial" panose="020B0604020202020204" pitchFamily="34" charset="0"/>
                <a:ea typeface="Calibri" panose="020F0502020204030204" pitchFamily="34" charset="0"/>
                <a:cs typeface="Arial" panose="020B0604020202020204" pitchFamily="34" charset="0"/>
              </a:rPr>
              <a:t> </a:t>
            </a:r>
          </a:p>
          <a:p>
            <a:pPr>
              <a:lnSpc>
                <a:spcPct val="120000"/>
              </a:lnSpc>
              <a:spcAft>
                <a:spcPts val="0"/>
              </a:spcAft>
            </a:pPr>
            <a:r>
              <a:rPr lang="en-US" sz="3200" dirty="0" err="1">
                <a:latin typeface="Arial" panose="020B0604020202020204" pitchFamily="34" charset="0"/>
                <a:ea typeface="Calibri" panose="020F0502020204030204" pitchFamily="34" charset="0"/>
                <a:cs typeface="Arial" panose="020B0604020202020204" pitchFamily="34" charset="0"/>
              </a:rPr>
              <a:t>Bà</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cười</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nhỏ</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nhẹ</a:t>
            </a:r>
            <a:r>
              <a:rPr lang="en-US" sz="3200" dirty="0">
                <a:latin typeface="Arial" panose="020B0604020202020204" pitchFamily="34" charset="0"/>
                <a:ea typeface="Calibri" panose="020F0502020204030204" pitchFamily="34" charset="0"/>
                <a:cs typeface="Arial" panose="020B0604020202020204" pitchFamily="34" charset="0"/>
              </a:rPr>
              <a:t>:</a:t>
            </a:r>
          </a:p>
          <a:p>
            <a:pPr>
              <a:lnSpc>
                <a:spcPct val="120000"/>
              </a:lnSpc>
              <a:spcAft>
                <a:spcPts val="0"/>
              </a:spcAft>
            </a:pPr>
            <a:r>
              <a:rPr lang="en-US" sz="3200" dirty="0" err="1">
                <a:latin typeface="Arial" panose="020B0604020202020204" pitchFamily="34" charset="0"/>
                <a:ea typeface="Calibri" panose="020F0502020204030204" pitchFamily="34" charset="0"/>
                <a:cs typeface="Arial" panose="020B0604020202020204" pitchFamily="34" charset="0"/>
              </a:rPr>
              <a:t>Cháu</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ngoan</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của</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bà</a:t>
            </a:r>
            <a:endParaRPr lang="en-US" sz="3200" dirty="0">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0"/>
              </a:spcAft>
            </a:pPr>
            <a:r>
              <a:rPr lang="en-US" sz="3200" dirty="0" err="1">
                <a:latin typeface="Arial" panose="020B0604020202020204" pitchFamily="34" charset="0"/>
                <a:ea typeface="Calibri" panose="020F0502020204030204" pitchFamily="34" charset="0"/>
                <a:cs typeface="Arial" panose="020B0604020202020204" pitchFamily="34" charset="0"/>
              </a:rPr>
              <a:t>Lúc</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đấy</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đang</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bận</a:t>
            </a:r>
            <a:endParaRPr lang="en-US" sz="3200" dirty="0">
              <a:latin typeface="Arial" panose="020B0604020202020204" pitchFamily="34" charset="0"/>
              <a:ea typeface="Calibri" panose="020F0502020204030204" pitchFamily="34" charset="0"/>
              <a:cs typeface="Arial" panose="020B0604020202020204" pitchFamily="34" charset="0"/>
            </a:endParaRPr>
          </a:p>
          <a:p>
            <a:r>
              <a:rPr lang="en-US" sz="3200" dirty="0" err="1">
                <a:latin typeface="Arial" panose="020B0604020202020204" pitchFamily="34" charset="0"/>
                <a:ea typeface="Calibri" panose="020F0502020204030204" pitchFamily="34" charset="0"/>
                <a:cs typeface="Arial" panose="020B0604020202020204" pitchFamily="34" charset="0"/>
              </a:rPr>
              <a:t>Tìm</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kim</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cho</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bà</a:t>
            </a:r>
            <a:r>
              <a:rPr lang="en-US" sz="3200" dirty="0">
                <a:latin typeface="Arial" panose="020B0604020202020204" pitchFamily="34" charset="0"/>
                <a:ea typeface="Calibri" panose="020F050202020403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496719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2659559"/>
            <a:ext cx="3745256" cy="769441"/>
          </a:xfrm>
          <a:prstGeom prst="rect">
            <a:avLst/>
          </a:prstGeom>
          <a:noFill/>
        </p:spPr>
        <p:txBody>
          <a:bodyPr wrap="none" rtlCol="0">
            <a:spAutoFit/>
          </a:bodyPr>
          <a:lstStyle/>
          <a:p>
            <a:r>
              <a:rPr lang="en-US" sz="4400" dirty="0" smtClean="0"/>
              <a:t>NGHỈ GIỮA GIỜ</a:t>
            </a:r>
            <a:endParaRPr lang="en-US" sz="4400" dirty="0"/>
          </a:p>
        </p:txBody>
      </p:sp>
    </p:spTree>
    <p:extLst>
      <p:ext uri="{BB962C8B-B14F-4D97-AF65-F5344CB8AC3E}">
        <p14:creationId xmlns:p14="http://schemas.microsoft.com/office/powerpoint/2010/main" val="16787435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
            <a:ext cx="7772400" cy="1200329"/>
          </a:xfrm>
          <a:prstGeom prst="rect">
            <a:avLst/>
          </a:prstGeom>
        </p:spPr>
        <p:txBody>
          <a:bodyPr wrap="square">
            <a:spAutoFit/>
          </a:bodyPr>
          <a:lstStyle/>
          <a:p>
            <a:r>
              <a:rPr lang="en-US" sz="3600" b="1" dirty="0" err="1">
                <a:latin typeface="Arial" panose="020B0604020202020204" pitchFamily="34" charset="0"/>
                <a:ea typeface="Calibri" panose="020F0502020204030204" pitchFamily="34" charset="0"/>
                <a:cs typeface="Arial" panose="020B0604020202020204" pitchFamily="34" charset="0"/>
              </a:rPr>
              <a:t>Tìm</a:t>
            </a:r>
            <a:r>
              <a:rPr lang="en-US" sz="3600" b="1" dirty="0">
                <a:latin typeface="Arial" panose="020B0604020202020204" pitchFamily="34" charset="0"/>
                <a:ea typeface="Calibri" panose="020F0502020204030204" pitchFamily="34" charset="0"/>
                <a:cs typeface="Arial" panose="020B0604020202020204" pitchFamily="34" charset="0"/>
              </a:rPr>
              <a:t> </a:t>
            </a:r>
            <a:r>
              <a:rPr lang="en-US" sz="3600" b="1" dirty="0" err="1">
                <a:latin typeface="Arial" panose="020B0604020202020204" pitchFamily="34" charset="0"/>
                <a:ea typeface="Calibri" panose="020F0502020204030204" pitchFamily="34" charset="0"/>
                <a:cs typeface="Arial" panose="020B0604020202020204" pitchFamily="34" charset="0"/>
              </a:rPr>
              <a:t>trong</a:t>
            </a:r>
            <a:r>
              <a:rPr lang="en-US" sz="3600" b="1" dirty="0">
                <a:latin typeface="Arial" panose="020B0604020202020204" pitchFamily="34" charset="0"/>
                <a:ea typeface="Calibri" panose="020F0502020204030204" pitchFamily="34" charset="0"/>
                <a:cs typeface="Arial" panose="020B0604020202020204" pitchFamily="34" charset="0"/>
              </a:rPr>
              <a:t> </a:t>
            </a:r>
            <a:r>
              <a:rPr lang="en-US" sz="3600" b="1" dirty="0" err="1">
                <a:latin typeface="Arial" panose="020B0604020202020204" pitchFamily="34" charset="0"/>
                <a:ea typeface="Calibri" panose="020F0502020204030204" pitchFamily="34" charset="0"/>
                <a:cs typeface="Arial" panose="020B0604020202020204" pitchFamily="34" charset="0"/>
              </a:rPr>
              <a:t>bài</a:t>
            </a:r>
            <a:r>
              <a:rPr lang="en-US" sz="3600" b="1" dirty="0">
                <a:latin typeface="Arial" panose="020B0604020202020204" pitchFamily="34" charset="0"/>
                <a:ea typeface="Calibri" panose="020F0502020204030204" pitchFamily="34" charset="0"/>
                <a:cs typeface="Arial" panose="020B0604020202020204" pitchFamily="34" charset="0"/>
              </a:rPr>
              <a:t> </a:t>
            </a:r>
            <a:r>
              <a:rPr lang="en-US" sz="3600" b="1" dirty="0" err="1">
                <a:latin typeface="Arial" panose="020B0604020202020204" pitchFamily="34" charset="0"/>
                <a:ea typeface="Calibri" panose="020F0502020204030204" pitchFamily="34" charset="0"/>
                <a:cs typeface="Arial" panose="020B0604020202020204" pitchFamily="34" charset="0"/>
              </a:rPr>
              <a:t>thơ</a:t>
            </a:r>
            <a:r>
              <a:rPr lang="en-US" sz="3600" b="1" dirty="0">
                <a:latin typeface="Arial" panose="020B0604020202020204" pitchFamily="34" charset="0"/>
                <a:ea typeface="Calibri" panose="020F0502020204030204" pitchFamily="34" charset="0"/>
                <a:cs typeface="Arial" panose="020B0604020202020204" pitchFamily="34" charset="0"/>
              </a:rPr>
              <a:t> </a:t>
            </a:r>
            <a:r>
              <a:rPr lang="en-US" sz="3600" b="1" dirty="0" err="1">
                <a:solidFill>
                  <a:srgbClr val="FF0000"/>
                </a:solidFill>
                <a:latin typeface="Arial" panose="020B0604020202020204" pitchFamily="34" charset="0"/>
                <a:ea typeface="Calibri" panose="020F0502020204030204" pitchFamily="34" charset="0"/>
                <a:cs typeface="Arial" panose="020B0604020202020204" pitchFamily="34" charset="0"/>
              </a:rPr>
              <a:t>Ảnh</a:t>
            </a:r>
            <a:r>
              <a:rPr lang="en-US" sz="36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600" b="1" dirty="0" err="1">
                <a:solidFill>
                  <a:srgbClr val="FF0000"/>
                </a:solidFill>
                <a:latin typeface="Arial" panose="020B0604020202020204" pitchFamily="34" charset="0"/>
                <a:ea typeface="Calibri" panose="020F0502020204030204" pitchFamily="34" charset="0"/>
                <a:cs typeface="Arial" panose="020B0604020202020204" pitchFamily="34" charset="0"/>
              </a:rPr>
              <a:t>cưới</a:t>
            </a:r>
            <a:r>
              <a:rPr lang="en-US" sz="3600" b="1" dirty="0">
                <a:latin typeface="Arial" panose="020B0604020202020204" pitchFamily="34" charset="0"/>
                <a:ea typeface="Calibri" panose="020F0502020204030204" pitchFamily="34" charset="0"/>
                <a:cs typeface="Arial" panose="020B0604020202020204" pitchFamily="34" charset="0"/>
              </a:rPr>
              <a:t> </a:t>
            </a:r>
            <a:r>
              <a:rPr lang="en-US" sz="3600" b="1" dirty="0" err="1">
                <a:latin typeface="Arial" panose="020B0604020202020204" pitchFamily="34" charset="0"/>
                <a:ea typeface="Calibri" panose="020F0502020204030204" pitchFamily="34" charset="0"/>
                <a:cs typeface="Arial" panose="020B0604020202020204" pitchFamily="34" charset="0"/>
              </a:rPr>
              <a:t>những</a:t>
            </a:r>
            <a:r>
              <a:rPr lang="en-US" sz="3600" b="1" dirty="0">
                <a:latin typeface="Arial" panose="020B0604020202020204" pitchFamily="34" charset="0"/>
                <a:ea typeface="Calibri" panose="020F0502020204030204" pitchFamily="34" charset="0"/>
                <a:cs typeface="Arial" panose="020B0604020202020204" pitchFamily="34" charset="0"/>
              </a:rPr>
              <a:t> </a:t>
            </a:r>
            <a:r>
              <a:rPr lang="en-US" sz="3600" b="1" dirty="0" err="1">
                <a:latin typeface="Arial" panose="020B0604020202020204" pitchFamily="34" charset="0"/>
                <a:ea typeface="Calibri" panose="020F0502020204030204" pitchFamily="34" charset="0"/>
                <a:cs typeface="Arial" panose="020B0604020202020204" pitchFamily="34" charset="0"/>
              </a:rPr>
              <a:t>tiếng</a:t>
            </a:r>
            <a:r>
              <a:rPr lang="en-US" sz="3600" b="1" dirty="0">
                <a:latin typeface="Arial" panose="020B0604020202020204" pitchFamily="34" charset="0"/>
                <a:ea typeface="Calibri" panose="020F0502020204030204" pitchFamily="34" charset="0"/>
                <a:cs typeface="Arial" panose="020B0604020202020204" pitchFamily="34" charset="0"/>
              </a:rPr>
              <a:t> </a:t>
            </a:r>
            <a:r>
              <a:rPr lang="en-US" sz="3600" b="1" dirty="0" err="1">
                <a:latin typeface="Arial" panose="020B0604020202020204" pitchFamily="34" charset="0"/>
                <a:ea typeface="Calibri" panose="020F0502020204030204" pitchFamily="34" charset="0"/>
                <a:cs typeface="Arial" panose="020B0604020202020204" pitchFamily="34" charset="0"/>
              </a:rPr>
              <a:t>có</a:t>
            </a:r>
            <a:r>
              <a:rPr lang="en-US" sz="3600" b="1" dirty="0">
                <a:latin typeface="Arial" panose="020B0604020202020204" pitchFamily="34" charset="0"/>
                <a:ea typeface="Calibri" panose="020F0502020204030204" pitchFamily="34" charset="0"/>
                <a:cs typeface="Arial" panose="020B0604020202020204" pitchFamily="34" charset="0"/>
              </a:rPr>
              <a:t> v</a:t>
            </a:r>
            <a:r>
              <a:rPr lang="vi-VN" sz="3600" b="1" dirty="0">
                <a:latin typeface="Arial" panose="020B0604020202020204" pitchFamily="34" charset="0"/>
                <a:ea typeface="Calibri" panose="020F0502020204030204" pitchFamily="34" charset="0"/>
                <a:cs typeface="Arial" panose="020B0604020202020204" pitchFamily="34" charset="0"/>
              </a:rPr>
              <a:t>ầ</a:t>
            </a:r>
            <a:r>
              <a:rPr lang="en-US" sz="3600" b="1" dirty="0">
                <a:latin typeface="Arial" panose="020B0604020202020204" pitchFamily="34" charset="0"/>
                <a:ea typeface="Calibri" panose="020F0502020204030204" pitchFamily="34" charset="0"/>
                <a:cs typeface="Arial" panose="020B0604020202020204" pitchFamily="34" charset="0"/>
              </a:rPr>
              <a:t>n </a:t>
            </a:r>
            <a:r>
              <a:rPr lang="en-US" sz="3600" b="1" i="1" u="sng" dirty="0" err="1">
                <a:latin typeface="Arial" panose="020B0604020202020204" pitchFamily="34" charset="0"/>
                <a:ea typeface="Calibri" panose="020F0502020204030204" pitchFamily="34" charset="0"/>
                <a:cs typeface="Arial" panose="020B0604020202020204" pitchFamily="34" charset="0"/>
              </a:rPr>
              <a:t>ươi</a:t>
            </a:r>
            <a:r>
              <a:rPr lang="en-US" sz="3600" b="1" i="1" u="sng" dirty="0">
                <a:latin typeface="Arial" panose="020B0604020202020204" pitchFamily="34" charset="0"/>
                <a:ea typeface="Calibri" panose="020F0502020204030204" pitchFamily="34" charset="0"/>
                <a:cs typeface="Arial" panose="020B0604020202020204" pitchFamily="34" charset="0"/>
              </a:rPr>
              <a:t>, </a:t>
            </a:r>
            <a:r>
              <a:rPr lang="en-US" sz="3600" b="1" i="1" u="sng" dirty="0" err="1">
                <a:latin typeface="Arial" panose="020B0604020202020204" pitchFamily="34" charset="0"/>
                <a:ea typeface="Calibri" panose="020F0502020204030204" pitchFamily="34" charset="0"/>
                <a:cs typeface="Arial" panose="020B0604020202020204" pitchFamily="34" charset="0"/>
              </a:rPr>
              <a:t>oan</a:t>
            </a:r>
            <a:r>
              <a:rPr lang="en-US" sz="3600" b="1" i="1" u="sng" dirty="0">
                <a:latin typeface="Arial" panose="020B0604020202020204" pitchFamily="34" charset="0"/>
                <a:ea typeface="Calibri" panose="020F0502020204030204" pitchFamily="34" charset="0"/>
                <a:cs typeface="Arial" panose="020B0604020202020204" pitchFamily="34" charset="0"/>
              </a:rPr>
              <a:t>, </a:t>
            </a:r>
            <a:r>
              <a:rPr lang="en-US" sz="3600" b="1" i="1" u="sng" dirty="0" err="1">
                <a:latin typeface="Arial" panose="020B0604020202020204" pitchFamily="34" charset="0"/>
                <a:ea typeface="Calibri" panose="020F0502020204030204" pitchFamily="34" charset="0"/>
                <a:cs typeface="Arial" panose="020B0604020202020204" pitchFamily="34" charset="0"/>
              </a:rPr>
              <a:t>im</a:t>
            </a:r>
            <a:endParaRPr lang="en-US" sz="3600" i="1" u="sng" dirty="0">
              <a:latin typeface="Arial" panose="020B0604020202020204" pitchFamily="34" charset="0"/>
              <a:cs typeface="Arial" panose="020B0604020202020204" pitchFamily="34" charset="0"/>
            </a:endParaRPr>
          </a:p>
        </p:txBody>
      </p:sp>
      <p:sp>
        <p:nvSpPr>
          <p:cNvPr id="3" name="Rectangle 2"/>
          <p:cNvSpPr/>
          <p:nvPr/>
        </p:nvSpPr>
        <p:spPr>
          <a:xfrm>
            <a:off x="3048000" y="1374852"/>
            <a:ext cx="4572000" cy="5306068"/>
          </a:xfrm>
          <a:prstGeom prst="rect">
            <a:avLst/>
          </a:prstGeom>
        </p:spPr>
        <p:txBody>
          <a:bodyPr>
            <a:spAutoFit/>
          </a:bodyPr>
          <a:lstStyle/>
          <a:p>
            <a:pPr>
              <a:lnSpc>
                <a:spcPct val="150000"/>
              </a:lnSpc>
              <a:spcAft>
                <a:spcPts val="0"/>
              </a:spcAft>
            </a:pP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800" b="1" dirty="0" err="1" smtClean="0">
                <a:latin typeface="Arial" panose="020B0604020202020204" pitchFamily="34" charset="0"/>
                <a:ea typeface="Calibri" panose="020F0502020204030204" pitchFamily="34" charset="0"/>
                <a:cs typeface="Arial" panose="020B0604020202020204" pitchFamily="34" charset="0"/>
              </a:rPr>
              <a:t>Ảnh</a:t>
            </a:r>
            <a:r>
              <a:rPr lang="en-US" sz="2800" b="1" dirty="0" smtClean="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cưới</a:t>
            </a:r>
            <a:endParaRPr lang="en-US" sz="2800" dirty="0">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0"/>
              </a:spcAft>
            </a:pPr>
            <a:r>
              <a:rPr lang="en-US" sz="2800" dirty="0" err="1">
                <a:latin typeface="Arial" panose="020B0604020202020204" pitchFamily="34" charset="0"/>
                <a:ea typeface="Calibri" panose="020F0502020204030204" pitchFamily="34" charset="0"/>
                <a:cs typeface="Arial" panose="020B0604020202020204" pitchFamily="34" charset="0"/>
              </a:rPr>
              <a:t>Bé</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giở</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ảnh</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cưới</a:t>
            </a:r>
            <a:endParaRPr lang="en-US" sz="2800" dirty="0">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0"/>
              </a:spcAft>
            </a:pPr>
            <a:r>
              <a:rPr lang="en-US" sz="2800" dirty="0" err="1">
                <a:latin typeface="Arial" panose="020B0604020202020204" pitchFamily="34" charset="0"/>
                <a:ea typeface="Calibri" panose="020F0502020204030204" pitchFamily="34" charset="0"/>
                <a:cs typeface="Arial" panose="020B0604020202020204" pitchFamily="34" charset="0"/>
              </a:rPr>
              <a:t>Thấy</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mẹ</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ôm</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hoa</a:t>
            </a:r>
            <a:endParaRPr lang="en-US" sz="2800" dirty="0">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0"/>
              </a:spcAft>
            </a:pPr>
            <a:r>
              <a:rPr lang="en-US" sz="2800" dirty="0" err="1">
                <a:latin typeface="Arial" panose="020B0604020202020204" pitchFamily="34" charset="0"/>
                <a:ea typeface="Calibri" panose="020F0502020204030204" pitchFamily="34" charset="0"/>
                <a:cs typeface="Arial" panose="020B0604020202020204" pitchFamily="34" charset="0"/>
              </a:rPr>
              <a:t>Cứ</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hỏi</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mãi</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bà</a:t>
            </a:r>
            <a:endParaRPr lang="en-US" sz="2800" dirty="0">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0"/>
              </a:spcAft>
            </a:pPr>
            <a:r>
              <a:rPr lang="en-US" sz="2800" dirty="0">
                <a:latin typeface="Arial" panose="020B0604020202020204" pitchFamily="34" charset="0"/>
                <a:ea typeface="Calibri" panose="020F0502020204030204" pitchFamily="34" charset="0"/>
                <a:cs typeface="Arial" panose="020B0604020202020204" pitchFamily="34" charset="0"/>
              </a:rPr>
              <a:t>Sao </a:t>
            </a:r>
            <a:r>
              <a:rPr lang="en-US" sz="2800" dirty="0" err="1">
                <a:latin typeface="Arial" panose="020B0604020202020204" pitchFamily="34" charset="0"/>
                <a:ea typeface="Calibri" panose="020F0502020204030204" pitchFamily="34" charset="0"/>
                <a:cs typeface="Arial" panose="020B0604020202020204" pitchFamily="34" charset="0"/>
              </a:rPr>
              <a:t>không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có</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bé</a:t>
            </a:r>
            <a:r>
              <a:rPr lang="en-US" sz="2800" dirty="0">
                <a:latin typeface="Arial" panose="020B0604020202020204" pitchFamily="34" charset="0"/>
                <a:ea typeface="Calibri" panose="020F0502020204030204" pitchFamily="34" charset="0"/>
                <a:cs typeface="Arial" panose="020B0604020202020204" pitchFamily="34" charset="0"/>
              </a:rPr>
              <a:t>?</a:t>
            </a:r>
          </a:p>
          <a:p>
            <a:pPr>
              <a:lnSpc>
                <a:spcPct val="120000"/>
              </a:lnSpc>
              <a:spcAft>
                <a:spcPts val="0"/>
              </a:spcAft>
            </a:pPr>
            <a:r>
              <a:rPr lang="en-US" sz="2800" dirty="0">
                <a:latin typeface="Arial" panose="020B0604020202020204" pitchFamily="34" charset="0"/>
                <a:ea typeface="Calibri" panose="020F0502020204030204" pitchFamily="34" charset="0"/>
                <a:cs typeface="Arial" panose="020B0604020202020204" pitchFamily="34" charset="0"/>
              </a:rPr>
              <a:t> </a:t>
            </a:r>
          </a:p>
          <a:p>
            <a:pPr>
              <a:lnSpc>
                <a:spcPct val="120000"/>
              </a:lnSpc>
              <a:spcAft>
                <a:spcPts val="0"/>
              </a:spcAft>
            </a:pPr>
            <a:r>
              <a:rPr lang="en-US" sz="2800" dirty="0" err="1">
                <a:latin typeface="Arial" panose="020B0604020202020204" pitchFamily="34" charset="0"/>
                <a:ea typeface="Calibri" panose="020F0502020204030204" pitchFamily="34" charset="0"/>
                <a:cs typeface="Arial" panose="020B0604020202020204" pitchFamily="34" charset="0"/>
              </a:rPr>
              <a:t>Bà</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cười</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nhỏ</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nhẹ</a:t>
            </a:r>
            <a:r>
              <a:rPr lang="en-US" sz="2800" dirty="0">
                <a:latin typeface="Arial" panose="020B0604020202020204" pitchFamily="34" charset="0"/>
                <a:ea typeface="Calibri" panose="020F0502020204030204" pitchFamily="34" charset="0"/>
                <a:cs typeface="Arial" panose="020B0604020202020204" pitchFamily="34" charset="0"/>
              </a:rPr>
              <a:t>:</a:t>
            </a:r>
          </a:p>
          <a:p>
            <a:pPr>
              <a:lnSpc>
                <a:spcPct val="120000"/>
              </a:lnSpc>
              <a:spcAft>
                <a:spcPts val="0"/>
              </a:spcAft>
            </a:pPr>
            <a:r>
              <a:rPr lang="en-US" sz="2800" dirty="0" err="1">
                <a:latin typeface="Arial" panose="020B0604020202020204" pitchFamily="34" charset="0"/>
                <a:ea typeface="Calibri" panose="020F0502020204030204" pitchFamily="34" charset="0"/>
                <a:cs typeface="Arial" panose="020B0604020202020204" pitchFamily="34" charset="0"/>
              </a:rPr>
              <a:t>Cháu</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ngoan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của</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bà</a:t>
            </a:r>
            <a:endParaRPr lang="en-US" sz="2800" dirty="0">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0"/>
              </a:spcAft>
            </a:pPr>
            <a:r>
              <a:rPr lang="en-US" sz="2800" dirty="0" err="1">
                <a:latin typeface="Arial" panose="020B0604020202020204" pitchFamily="34" charset="0"/>
                <a:ea typeface="Calibri" panose="020F0502020204030204" pitchFamily="34" charset="0"/>
                <a:cs typeface="Arial" panose="020B0604020202020204" pitchFamily="34" charset="0"/>
              </a:rPr>
              <a:t>Lúc</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đấy</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đang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bận</a:t>
            </a:r>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err="1">
                <a:latin typeface="Arial" panose="020B0604020202020204" pitchFamily="34" charset="0"/>
                <a:ea typeface="Calibri" panose="020F0502020204030204" pitchFamily="34" charset="0"/>
                <a:cs typeface="Arial" panose="020B0604020202020204" pitchFamily="34" charset="0"/>
              </a:rPr>
              <a:t>Tìm</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kim</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cho</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bà</a:t>
            </a:r>
            <a:r>
              <a:rPr lang="en-US" sz="2800" dirty="0">
                <a:latin typeface="Arial" panose="020B0604020202020204" pitchFamily="34" charset="0"/>
                <a:ea typeface="Calibri" panose="020F050202020403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4" name="Rectangle 3"/>
          <p:cNvSpPr/>
          <p:nvPr/>
        </p:nvSpPr>
        <p:spPr>
          <a:xfrm>
            <a:off x="3048000" y="1367477"/>
            <a:ext cx="4572000" cy="5306068"/>
          </a:xfrm>
          <a:prstGeom prst="rect">
            <a:avLst/>
          </a:prstGeom>
        </p:spPr>
        <p:txBody>
          <a:bodyPr>
            <a:spAutoFit/>
          </a:bodyPr>
          <a:lstStyle/>
          <a:p>
            <a:pPr>
              <a:lnSpc>
                <a:spcPct val="150000"/>
              </a:lnSpc>
              <a:spcAft>
                <a:spcPts val="0"/>
              </a:spcAft>
            </a:pP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800" b="1" dirty="0" err="1" smtClean="0">
                <a:latin typeface="Arial" panose="020B0604020202020204" pitchFamily="34" charset="0"/>
                <a:ea typeface="Calibri" panose="020F0502020204030204" pitchFamily="34" charset="0"/>
                <a:cs typeface="Arial" panose="020B0604020202020204" pitchFamily="34" charset="0"/>
              </a:rPr>
              <a:t>Ảnh</a:t>
            </a:r>
            <a:r>
              <a:rPr lang="en-US" sz="2800" b="1" dirty="0" smtClean="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c</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ưới</a:t>
            </a:r>
            <a:endParaRPr lang="en-US" sz="28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0"/>
              </a:spcAft>
            </a:pPr>
            <a:r>
              <a:rPr lang="en-US" sz="2800" dirty="0" err="1">
                <a:latin typeface="Arial" panose="020B0604020202020204" pitchFamily="34" charset="0"/>
                <a:ea typeface="Calibri" panose="020F0502020204030204" pitchFamily="34" charset="0"/>
                <a:cs typeface="Arial" panose="020B0604020202020204" pitchFamily="34" charset="0"/>
              </a:rPr>
              <a:t>Bé</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giở</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ảnh</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a:t>
            </a:r>
            <a:r>
              <a:rPr lang="en-US" sz="2800" dirty="0" err="1">
                <a:solidFill>
                  <a:srgbClr val="FF0000"/>
                </a:solidFill>
                <a:latin typeface="Arial" panose="020B0604020202020204" pitchFamily="34" charset="0"/>
                <a:ea typeface="Calibri" panose="020F0502020204030204" pitchFamily="34" charset="0"/>
                <a:cs typeface="Arial" panose="020B0604020202020204" pitchFamily="34" charset="0"/>
              </a:rPr>
              <a:t>ưới</a:t>
            </a:r>
            <a:endParaRPr lang="en-US" sz="28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0"/>
              </a:spcAft>
            </a:pPr>
            <a:r>
              <a:rPr lang="en-US" sz="2800" dirty="0" err="1">
                <a:latin typeface="Arial" panose="020B0604020202020204" pitchFamily="34" charset="0"/>
                <a:ea typeface="Calibri" panose="020F0502020204030204" pitchFamily="34" charset="0"/>
                <a:cs typeface="Arial" panose="020B0604020202020204" pitchFamily="34" charset="0"/>
              </a:rPr>
              <a:t>Thấy</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mẹ</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ôm</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hoa</a:t>
            </a:r>
            <a:endParaRPr lang="en-US" sz="2800" dirty="0">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0"/>
              </a:spcAft>
            </a:pPr>
            <a:r>
              <a:rPr lang="en-US" sz="2800" dirty="0" err="1">
                <a:latin typeface="Arial" panose="020B0604020202020204" pitchFamily="34" charset="0"/>
                <a:ea typeface="Calibri" panose="020F0502020204030204" pitchFamily="34" charset="0"/>
                <a:cs typeface="Arial" panose="020B0604020202020204" pitchFamily="34" charset="0"/>
              </a:rPr>
              <a:t>Cứ</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hỏi</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mãi</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bà</a:t>
            </a:r>
            <a:endParaRPr lang="en-US" sz="2800" dirty="0">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0"/>
              </a:spcAft>
            </a:pPr>
            <a:r>
              <a:rPr lang="en-US" sz="2800" dirty="0">
                <a:latin typeface="Arial" panose="020B0604020202020204" pitchFamily="34" charset="0"/>
                <a:ea typeface="Calibri" panose="020F0502020204030204" pitchFamily="34" charset="0"/>
                <a:cs typeface="Arial" panose="020B0604020202020204" pitchFamily="34" charset="0"/>
              </a:rPr>
              <a:t>Sao </a:t>
            </a:r>
            <a:r>
              <a:rPr lang="en-US" sz="2800" dirty="0" err="1">
                <a:latin typeface="Arial" panose="020B0604020202020204" pitchFamily="34" charset="0"/>
                <a:ea typeface="Calibri" panose="020F0502020204030204" pitchFamily="34" charset="0"/>
                <a:cs typeface="Arial" panose="020B0604020202020204" pitchFamily="34" charset="0"/>
              </a:rPr>
              <a:t>không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có</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bé</a:t>
            </a:r>
            <a:r>
              <a:rPr lang="en-US" sz="2800" dirty="0">
                <a:latin typeface="Arial" panose="020B0604020202020204" pitchFamily="34" charset="0"/>
                <a:ea typeface="Calibri" panose="020F0502020204030204" pitchFamily="34" charset="0"/>
                <a:cs typeface="Arial" panose="020B0604020202020204" pitchFamily="34" charset="0"/>
              </a:rPr>
              <a:t>?</a:t>
            </a:r>
          </a:p>
          <a:p>
            <a:pPr>
              <a:lnSpc>
                <a:spcPct val="120000"/>
              </a:lnSpc>
              <a:spcAft>
                <a:spcPts val="0"/>
              </a:spcAft>
            </a:pPr>
            <a:r>
              <a:rPr lang="en-US" sz="2800" dirty="0">
                <a:latin typeface="Arial" panose="020B0604020202020204" pitchFamily="34" charset="0"/>
                <a:ea typeface="Calibri" panose="020F0502020204030204" pitchFamily="34" charset="0"/>
                <a:cs typeface="Arial" panose="020B0604020202020204" pitchFamily="34" charset="0"/>
              </a:rPr>
              <a:t> </a:t>
            </a:r>
          </a:p>
          <a:p>
            <a:pPr>
              <a:lnSpc>
                <a:spcPct val="120000"/>
              </a:lnSpc>
              <a:spcAft>
                <a:spcPts val="0"/>
              </a:spcAft>
            </a:pPr>
            <a:r>
              <a:rPr lang="en-US" sz="2800" dirty="0" err="1">
                <a:latin typeface="Arial" panose="020B0604020202020204" pitchFamily="34" charset="0"/>
                <a:ea typeface="Calibri" panose="020F0502020204030204" pitchFamily="34" charset="0"/>
                <a:cs typeface="Arial" panose="020B0604020202020204" pitchFamily="34" charset="0"/>
              </a:rPr>
              <a:t>Bà</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a:t>
            </a:r>
            <a:r>
              <a:rPr lang="en-US" sz="2800" dirty="0" err="1">
                <a:solidFill>
                  <a:srgbClr val="FF0000"/>
                </a:solidFill>
                <a:latin typeface="Arial" panose="020B0604020202020204" pitchFamily="34" charset="0"/>
                <a:ea typeface="Calibri" panose="020F0502020204030204" pitchFamily="34" charset="0"/>
                <a:cs typeface="Arial" panose="020B0604020202020204" pitchFamily="34" charset="0"/>
              </a:rPr>
              <a:t>ười</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nhỏ</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nhẹ</a:t>
            </a:r>
            <a:r>
              <a:rPr lang="en-US" sz="2800" dirty="0">
                <a:latin typeface="Arial" panose="020B0604020202020204" pitchFamily="34" charset="0"/>
                <a:ea typeface="Calibri" panose="020F0502020204030204" pitchFamily="34" charset="0"/>
                <a:cs typeface="Arial" panose="020B0604020202020204" pitchFamily="34" charset="0"/>
              </a:rPr>
              <a:t>:</a:t>
            </a:r>
          </a:p>
          <a:p>
            <a:pPr>
              <a:lnSpc>
                <a:spcPct val="120000"/>
              </a:lnSpc>
              <a:spcAft>
                <a:spcPts val="0"/>
              </a:spcAft>
            </a:pPr>
            <a:r>
              <a:rPr lang="en-US" sz="2800" dirty="0" err="1">
                <a:latin typeface="Arial" panose="020B0604020202020204" pitchFamily="34" charset="0"/>
                <a:ea typeface="Calibri" panose="020F0502020204030204" pitchFamily="34" charset="0"/>
                <a:cs typeface="Arial" panose="020B0604020202020204" pitchFamily="34" charset="0"/>
              </a:rPr>
              <a:t>Cháu</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ng</a:t>
            </a:r>
            <a:r>
              <a:rPr lang="en-US" sz="2800" dirty="0" err="1">
                <a:solidFill>
                  <a:srgbClr val="002060"/>
                </a:solidFill>
                <a:latin typeface="Arial" panose="020B0604020202020204" pitchFamily="34" charset="0"/>
                <a:ea typeface="Calibri" panose="020F0502020204030204" pitchFamily="34" charset="0"/>
                <a:cs typeface="Arial" panose="020B0604020202020204" pitchFamily="34" charset="0"/>
              </a:rPr>
              <a:t>oan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của</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bà</a:t>
            </a:r>
            <a:endParaRPr lang="en-US" sz="2800" dirty="0">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0"/>
              </a:spcAft>
            </a:pPr>
            <a:r>
              <a:rPr lang="en-US" sz="2800" dirty="0" err="1">
                <a:latin typeface="Arial" panose="020B0604020202020204" pitchFamily="34" charset="0"/>
                <a:ea typeface="Calibri" panose="020F0502020204030204" pitchFamily="34" charset="0"/>
                <a:cs typeface="Arial" panose="020B0604020202020204" pitchFamily="34" charset="0"/>
              </a:rPr>
              <a:t>Lúc</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đấy</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đang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bận</a:t>
            </a:r>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err="1">
                <a:latin typeface="Arial" panose="020B0604020202020204" pitchFamily="34" charset="0"/>
                <a:ea typeface="Calibri" panose="020F0502020204030204" pitchFamily="34" charset="0"/>
                <a:cs typeface="Arial" panose="020B0604020202020204" pitchFamily="34" charset="0"/>
              </a:rPr>
              <a:t>T</a:t>
            </a:r>
            <a:r>
              <a:rPr lang="en-US" sz="2800" dirty="0" err="1">
                <a:solidFill>
                  <a:srgbClr val="00B050"/>
                </a:solidFill>
                <a:latin typeface="Arial" panose="020B0604020202020204" pitchFamily="34" charset="0"/>
                <a:ea typeface="Calibri" panose="020F0502020204030204" pitchFamily="34" charset="0"/>
                <a:cs typeface="Arial" panose="020B0604020202020204" pitchFamily="34" charset="0"/>
              </a:rPr>
              <a:t>ìm</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k</a:t>
            </a:r>
            <a:r>
              <a:rPr lang="en-US" sz="2800" dirty="0" err="1">
                <a:solidFill>
                  <a:srgbClr val="00B050"/>
                </a:solidFill>
                <a:latin typeface="Arial" panose="020B0604020202020204" pitchFamily="34" charset="0"/>
                <a:ea typeface="Calibri" panose="020F0502020204030204" pitchFamily="34" charset="0"/>
                <a:cs typeface="Arial" panose="020B0604020202020204" pitchFamily="34" charset="0"/>
              </a:rPr>
              <a:t>im</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cho</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bà</a:t>
            </a:r>
            <a:r>
              <a:rPr lang="en-US" sz="2800" dirty="0">
                <a:latin typeface="Arial" panose="020B0604020202020204" pitchFamily="34" charset="0"/>
                <a:ea typeface="Calibri" panose="020F050202020403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596313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2|2.2"/>
</p:tagLst>
</file>

<file path=ppt/tags/tag2.xml><?xml version="1.0" encoding="utf-8"?>
<p:tagLst xmlns:a="http://schemas.openxmlformats.org/drawingml/2006/main" xmlns:r="http://schemas.openxmlformats.org/officeDocument/2006/relationships" xmlns:p="http://schemas.openxmlformats.org/presentationml/2006/main">
  <p:tag name="TIMING" val="|4.2|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146</Words>
  <Application>Microsoft Office PowerPoint</Application>
  <PresentationFormat>On-screen Show (4:3)</PresentationFormat>
  <Paragraphs>63</Paragraphs>
  <Slides>13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Microsoft YaHei</vt:lpstr>
      <vt:lpstr>宋体</vt:lpstr>
      <vt:lpstr>A3.BoosterNextFYBlackRegular-San</vt:lpstr>
      <vt:lpstr>Arial</vt:lpstr>
      <vt:lpstr>Calibri</vt:lpstr>
      <vt:lpstr>等线</vt:lpstr>
      <vt:lpstr>SVN-Whimsy</vt:lpstr>
      <vt:lpstr>Office Theme</vt:lpstr>
      <vt:lpstr>CHÀO MỪNG CÁC CON ĐẾN VỚI GIỜ HỌC MÔN TIẾNG VIỆT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Viết vào vở các chữ số và từ chỉ số ( theo mẫu)</dc:title>
  <dc:creator>nga</dc:creator>
  <cp:lastModifiedBy>Minhthangpc.VN</cp:lastModifiedBy>
  <cp:revision>40</cp:revision>
  <dcterms:created xsi:type="dcterms:W3CDTF">2006-08-16T00:00:00Z</dcterms:created>
  <dcterms:modified xsi:type="dcterms:W3CDTF">2023-02-02T14:31:21Z</dcterms:modified>
</cp:coreProperties>
</file>