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76" r:id="rId2"/>
    <p:sldMasterId id="2147483705" r:id="rId3"/>
    <p:sldMasterId id="2147483717" r:id="rId4"/>
    <p:sldMasterId id="2147483729" r:id="rId5"/>
  </p:sldMasterIdLst>
  <p:notesMasterIdLst>
    <p:notesMasterId r:id="rId25"/>
  </p:notesMasterIdLst>
  <p:sldIdLst>
    <p:sldId id="257" r:id="rId6"/>
    <p:sldId id="263" r:id="rId7"/>
    <p:sldId id="256" r:id="rId8"/>
    <p:sldId id="2007577129" r:id="rId9"/>
    <p:sldId id="258" r:id="rId10"/>
    <p:sldId id="259" r:id="rId11"/>
    <p:sldId id="260" r:id="rId12"/>
    <p:sldId id="261" r:id="rId13"/>
    <p:sldId id="262" r:id="rId14"/>
    <p:sldId id="2884" r:id="rId15"/>
    <p:sldId id="265" r:id="rId16"/>
    <p:sldId id="2896" r:id="rId17"/>
    <p:sldId id="2899" r:id="rId18"/>
    <p:sldId id="2886" r:id="rId19"/>
    <p:sldId id="2901" r:id="rId20"/>
    <p:sldId id="2007577122" r:id="rId21"/>
    <p:sldId id="2897" r:id="rId22"/>
    <p:sldId id="2889" r:id="rId23"/>
    <p:sldId id="289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32752-8E42-4221-A246-A7002E894990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B9811-9642-44C8-BC50-8BEF0CD30B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39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C4C689-0797-4A8F-B2C6-5687E1566F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680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820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217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865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59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9216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017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1388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0619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3018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5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5686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50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818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29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61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875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5082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00682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3168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17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083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16370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D92B-7180-4E8E-9FA1-47FFA8006457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227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492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931F4-194C-4DD9-9505-42FC048612EF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B2A2D-5054-49A2-BEE4-C9F6B6DAB1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31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38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9184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99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84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0231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042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227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58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5C661-2F9E-4D47-AA12-CA27E6F2246B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414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18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679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61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53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98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182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648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9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286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747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9233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B675-0451-46BA-B838-2996E7357EA3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262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059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2981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48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6040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100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CCAA99-4439-4DFD-9FD7-FE41E23FFDD0}"/>
              </a:ext>
            </a:extLst>
          </p:cNvPr>
          <p:cNvSpPr txBox="1"/>
          <p:nvPr userDrawn="1"/>
        </p:nvSpPr>
        <p:spPr>
          <a:xfrm>
            <a:off x="8920716" y="-37306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err="1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5592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00DBD-92F3-431A-B21E-BFB344A61A87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3591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ED92B-7180-4E8E-9FA1-47FFA8006457}" type="datetimeFigureOut">
              <a:rPr lang="zh-CN" altLang="en-US" smtClean="0"/>
              <a:t>2023/4/6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227F-0E14-47DF-A00B-C9B5FCB87C3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493C3D-9EAA-4A47-A1B2-6FDD7C5EAAD2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354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5C661-2F9E-4D47-AA12-CA27E6F2246B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FEAEA-29A9-4D5C-8B29-01AA654CAA9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3B2315-D867-49D1-88C9-0656F2A2C868}"/>
              </a:ext>
            </a:extLst>
          </p:cNvPr>
          <p:cNvSpPr txBox="1"/>
          <p:nvPr userDrawn="1"/>
        </p:nvSpPr>
        <p:spPr>
          <a:xfrm>
            <a:off x="8920716" y="117574"/>
            <a:ext cx="4261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/>
              <a:t>Hương</a:t>
            </a:r>
            <a:r>
              <a:rPr lang="ja-JP" altLang="en-US" sz="1200" dirty="0"/>
              <a:t> </a:t>
            </a:r>
            <a:r>
              <a:rPr lang="en-US" altLang="ja-JP" sz="1200" dirty="0" err="1"/>
              <a:t>Thảo</a:t>
            </a:r>
            <a:r>
              <a:rPr lang="en-US" altLang="ja-JP" sz="1200" dirty="0"/>
              <a:t>:</a:t>
            </a:r>
            <a:r>
              <a:rPr lang="ja-JP" altLang="en-US" sz="1200" dirty="0"/>
              <a:t> </a:t>
            </a:r>
            <a:r>
              <a:rPr lang="en-US" altLang="ja-JP" sz="1200" dirty="0"/>
              <a:t>tranthao121004@gmail.com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1759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AB675-0451-46BA-B838-2996E7357EA3}" type="datetimeFigureOut">
              <a:rPr lang="en-US" smtClean="0"/>
              <a:t>4/6/2023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64AD2-069D-416A-AF7A-E600FA375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496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39.xml"/><Relationship Id="rId7" Type="http://schemas.openxmlformats.org/officeDocument/2006/relationships/slide" Target="slide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10" Type="http://schemas.openxmlformats.org/officeDocument/2006/relationships/image" Target="../media/image13.png"/><Relationship Id="rId4" Type="http://schemas.openxmlformats.org/officeDocument/2006/relationships/image" Target="../media/image10.jpeg"/><Relationship Id="rId9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8" Type="http://schemas.openxmlformats.org/officeDocument/2006/relationships/image" Target="../media/image22.png"/><Relationship Id="rId26" Type="http://schemas.microsoft.com/office/2007/relationships/hdphoto" Target="../media/hdphoto14.wdp"/><Relationship Id="rId39" Type="http://schemas.microsoft.com/office/2007/relationships/hdphoto" Target="../media/hdphoto20.wdp"/><Relationship Id="rId21" Type="http://schemas.microsoft.com/office/2007/relationships/hdphoto" Target="../media/hdphoto12.wdp"/><Relationship Id="rId34" Type="http://schemas.microsoft.com/office/2007/relationships/hdphoto" Target="../media/hdphoto18.wdp"/><Relationship Id="rId42" Type="http://schemas.microsoft.com/office/2007/relationships/hdphoto" Target="../media/hdphoto21.wdp"/><Relationship Id="rId47" Type="http://schemas.openxmlformats.org/officeDocument/2006/relationships/image" Target="../media/image36.png"/><Relationship Id="rId50" Type="http://schemas.openxmlformats.org/officeDocument/2006/relationships/image" Target="../media/image37.png"/><Relationship Id="rId55" Type="http://schemas.openxmlformats.org/officeDocument/2006/relationships/slide" Target="slide8.xml"/><Relationship Id="rId7" Type="http://schemas.microsoft.com/office/2007/relationships/hdphoto" Target="../media/hdphoto5.wdp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29" Type="http://schemas.openxmlformats.org/officeDocument/2006/relationships/image" Target="../media/image28.png"/><Relationship Id="rId11" Type="http://schemas.microsoft.com/office/2007/relationships/hdphoto" Target="../media/hdphoto7.wdp"/><Relationship Id="rId24" Type="http://schemas.openxmlformats.org/officeDocument/2006/relationships/image" Target="../media/image25.png"/><Relationship Id="rId32" Type="http://schemas.microsoft.com/office/2007/relationships/hdphoto" Target="../media/hdphoto17.wdp"/><Relationship Id="rId37" Type="http://schemas.microsoft.com/office/2007/relationships/hdphoto" Target="../media/hdphoto19.wdp"/><Relationship Id="rId40" Type="http://schemas.openxmlformats.org/officeDocument/2006/relationships/slide" Target="slide9.xml"/><Relationship Id="rId45" Type="http://schemas.microsoft.com/office/2007/relationships/hdphoto" Target="../media/hdphoto22.wdp"/><Relationship Id="rId53" Type="http://schemas.openxmlformats.org/officeDocument/2006/relationships/image" Target="../media/image38.png"/><Relationship Id="rId5" Type="http://schemas.microsoft.com/office/2007/relationships/hdphoto" Target="../media/hdphoto4.wdp"/><Relationship Id="rId19" Type="http://schemas.microsoft.com/office/2007/relationships/hdphoto" Target="../media/hdphoto11.wdp"/><Relationship Id="rId4" Type="http://schemas.openxmlformats.org/officeDocument/2006/relationships/image" Target="../media/image15.png"/><Relationship Id="rId9" Type="http://schemas.microsoft.com/office/2007/relationships/hdphoto" Target="../media/hdphoto6.wdp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image" Target="../media/image27.png"/><Relationship Id="rId30" Type="http://schemas.microsoft.com/office/2007/relationships/hdphoto" Target="../media/hdphoto16.wdp"/><Relationship Id="rId35" Type="http://schemas.openxmlformats.org/officeDocument/2006/relationships/image" Target="../media/image31.png"/><Relationship Id="rId43" Type="http://schemas.openxmlformats.org/officeDocument/2006/relationships/slide" Target="slide4.xml"/><Relationship Id="rId48" Type="http://schemas.microsoft.com/office/2007/relationships/hdphoto" Target="../media/hdphoto23.wdp"/><Relationship Id="rId56" Type="http://schemas.openxmlformats.org/officeDocument/2006/relationships/image" Target="../media/image39.png"/><Relationship Id="rId8" Type="http://schemas.openxmlformats.org/officeDocument/2006/relationships/image" Target="../media/image17.png"/><Relationship Id="rId51" Type="http://schemas.microsoft.com/office/2007/relationships/hdphoto" Target="../media/hdphoto24.wdp"/><Relationship Id="rId3" Type="http://schemas.microsoft.com/office/2007/relationships/hdphoto" Target="../media/hdphoto3.wdp"/><Relationship Id="rId12" Type="http://schemas.openxmlformats.org/officeDocument/2006/relationships/image" Target="../media/image19.png"/><Relationship Id="rId17" Type="http://schemas.microsoft.com/office/2007/relationships/hdphoto" Target="../media/hdphoto10.wdp"/><Relationship Id="rId25" Type="http://schemas.openxmlformats.org/officeDocument/2006/relationships/image" Target="../media/image26.png"/><Relationship Id="rId33" Type="http://schemas.openxmlformats.org/officeDocument/2006/relationships/image" Target="../media/image30.png"/><Relationship Id="rId38" Type="http://schemas.openxmlformats.org/officeDocument/2006/relationships/image" Target="../media/image33.png"/><Relationship Id="rId46" Type="http://schemas.openxmlformats.org/officeDocument/2006/relationships/slide" Target="slide5.xml"/><Relationship Id="rId20" Type="http://schemas.openxmlformats.org/officeDocument/2006/relationships/image" Target="../media/image23.png"/><Relationship Id="rId41" Type="http://schemas.openxmlformats.org/officeDocument/2006/relationships/image" Target="../media/image34.png"/><Relationship Id="rId54" Type="http://schemas.microsoft.com/office/2007/relationships/hdphoto" Target="../media/hdphoto25.wdp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6.png"/><Relationship Id="rId15" Type="http://schemas.microsoft.com/office/2007/relationships/hdphoto" Target="../media/hdphoto9.wdp"/><Relationship Id="rId23" Type="http://schemas.microsoft.com/office/2007/relationships/hdphoto" Target="../media/hdphoto13.wdp"/><Relationship Id="rId28" Type="http://schemas.microsoft.com/office/2007/relationships/hdphoto" Target="../media/hdphoto15.wdp"/><Relationship Id="rId36" Type="http://schemas.openxmlformats.org/officeDocument/2006/relationships/image" Target="../media/image32.png"/><Relationship Id="rId49" Type="http://schemas.openxmlformats.org/officeDocument/2006/relationships/slide" Target="slide6.xml"/><Relationship Id="rId57" Type="http://schemas.microsoft.com/office/2007/relationships/hdphoto" Target="../media/hdphoto26.wdp"/><Relationship Id="rId10" Type="http://schemas.openxmlformats.org/officeDocument/2006/relationships/image" Target="../media/image18.png"/><Relationship Id="rId31" Type="http://schemas.openxmlformats.org/officeDocument/2006/relationships/image" Target="../media/image29.png"/><Relationship Id="rId44" Type="http://schemas.openxmlformats.org/officeDocument/2006/relationships/image" Target="../media/image35.png"/><Relationship Id="rId52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9.xml"/><Relationship Id="rId6" Type="http://schemas.microsoft.com/office/2007/relationships/hdphoto" Target="../media/hdphoto27.wdp"/><Relationship Id="rId5" Type="http://schemas.openxmlformats.org/officeDocument/2006/relationships/image" Target="../media/image42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9.xml"/><Relationship Id="rId6" Type="http://schemas.microsoft.com/office/2007/relationships/hdphoto" Target="../media/hdphoto27.wdp"/><Relationship Id="rId5" Type="http://schemas.openxmlformats.org/officeDocument/2006/relationships/image" Target="../media/image42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9.xml"/><Relationship Id="rId6" Type="http://schemas.microsoft.com/office/2007/relationships/hdphoto" Target="../media/hdphoto27.wdp"/><Relationship Id="rId5" Type="http://schemas.openxmlformats.org/officeDocument/2006/relationships/image" Target="../media/image42.pn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9.xml"/><Relationship Id="rId6" Type="http://schemas.microsoft.com/office/2007/relationships/hdphoto" Target="../media/hdphoto27.wdp"/><Relationship Id="rId5" Type="http://schemas.openxmlformats.org/officeDocument/2006/relationships/image" Target="../media/image42.png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9.xml"/><Relationship Id="rId6" Type="http://schemas.microsoft.com/office/2007/relationships/hdphoto" Target="../media/hdphoto27.wdp"/><Relationship Id="rId5" Type="http://schemas.openxmlformats.org/officeDocument/2006/relationships/image" Target="../media/image42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9.xml"/><Relationship Id="rId6" Type="http://schemas.microsoft.com/office/2007/relationships/hdphoto" Target="../media/hdphoto27.wdp"/><Relationship Id="rId5" Type="http://schemas.openxmlformats.org/officeDocument/2006/relationships/image" Target="../media/image42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4" name="1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5" name="55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923993" y="-250353"/>
            <a:ext cx="9803219" cy="3679353"/>
          </a:xfrm>
          <a:prstGeom prst="rect">
            <a:avLst/>
          </a:prstGeom>
        </p:spPr>
      </p:pic>
      <p:grpSp>
        <p:nvGrpSpPr>
          <p:cNvPr id="7" name="57"/>
          <p:cNvGrpSpPr/>
          <p:nvPr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9" name="Group 4"/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0" name="Freeform 5"/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1" name="Freeform 6"/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2" name="Freeform 7"/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3" name="Freeform 8"/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19" name="69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54696" y="1205163"/>
            <a:ext cx="8341811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7532" y="6463016"/>
            <a:ext cx="94867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Bản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quyền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thuộc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: FB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r>
              <a:rPr kumimoji="0" lang="en-US" sz="1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https://www.facebook.com/huongthaoGADT/</a:t>
            </a:r>
          </a:p>
        </p:txBody>
      </p:sp>
      <p:pic>
        <p:nvPicPr>
          <p:cNvPr id="24" name="Picture 9" descr="E:\0000000我图PPT\00001PNG素材\儿童卡通\tr.png">
            <a:extLst>
              <a:ext uri="{FF2B5EF4-FFF2-40B4-BE49-F238E27FC236}">
                <a16:creationId xmlns:a16="http://schemas.microsoft.com/office/drawing/2014/main" id="{ACA0DB5F-4724-4F2B-B654-4FC1D4BD7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5935"/>
            <a:ext cx="12192000" cy="64220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692331" y="1233394"/>
            <a:ext cx="10959738" cy="378565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</a:t>
            </a: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61: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Phép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trừ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(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0" i="0" u="none" strike="noStrike" kern="1200" cap="none" spc="0" normalizeH="0" noProof="0" dirty="0" err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phạm</a:t>
            </a:r>
            <a:r>
              <a:rPr kumimoji="0" lang="en-US" sz="6000" b="0" i="0" u="none" strike="noStrike" kern="1200" cap="none" spc="0" normalizeH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vi 1000</a:t>
            </a:r>
            <a:endParaRPr kumimoji="0" lang="vi-VN" sz="6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06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:a16="http://schemas.microsoft.com/office/drawing/2014/main" id="{F2913105-D98A-46DE-99B0-FB43124EAF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81874" y="1375759"/>
            <a:ext cx="3429358" cy="4853802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4568179" y="1221544"/>
            <a:ext cx="6008783" cy="4661425"/>
          </a:xfrm>
          <a:custGeom>
            <a:avLst/>
            <a:gdLst>
              <a:gd name="connsiteX0" fmla="*/ 542459 w 6008783"/>
              <a:gd name="connsiteY0" fmla="*/ 1550571 h 4661425"/>
              <a:gd name="connsiteX1" fmla="*/ 782115 w 6008783"/>
              <a:gd name="connsiteY1" fmla="*/ 745288 h 4661425"/>
              <a:gd name="connsiteX2" fmla="*/ 1947986 w 6008783"/>
              <a:gd name="connsiteY2" fmla="*/ 561313 h 4661425"/>
              <a:gd name="connsiteX3" fmla="*/ 3123454 w 6008783"/>
              <a:gd name="connsiteY3" fmla="*/ 370324 h 4661425"/>
              <a:gd name="connsiteX4" fmla="*/ 3581485 w 6008783"/>
              <a:gd name="connsiteY4" fmla="*/ 21580 h 4661425"/>
              <a:gd name="connsiteX5" fmla="*/ 4149537 w 6008783"/>
              <a:gd name="connsiteY5" fmla="*/ 267708 h 4661425"/>
              <a:gd name="connsiteX6" fmla="*/ 4932626 w 6008783"/>
              <a:gd name="connsiteY6" fmla="*/ 74453 h 4661425"/>
              <a:gd name="connsiteX7" fmla="*/ 5329734 w 6008783"/>
              <a:gd name="connsiteY7" fmla="*/ 601669 h 4661425"/>
              <a:gd name="connsiteX8" fmla="*/ 5839368 w 6008783"/>
              <a:gd name="connsiteY8" fmla="*/ 1113346 h 4661425"/>
              <a:gd name="connsiteX9" fmla="*/ 5816557 w 6008783"/>
              <a:gd name="connsiteY9" fmla="*/ 1668185 h 4661425"/>
              <a:gd name="connsiteX10" fmla="*/ 5983190 w 6008783"/>
              <a:gd name="connsiteY10" fmla="*/ 2516522 h 4661425"/>
              <a:gd name="connsiteX11" fmla="*/ 5202604 w 6008783"/>
              <a:gd name="connsiteY11" fmla="*/ 3259112 h 4661425"/>
              <a:gd name="connsiteX12" fmla="*/ 4923168 w 6008783"/>
              <a:gd name="connsiteY12" fmla="*/ 3895419 h 4661425"/>
              <a:gd name="connsiteX13" fmla="*/ 3971777 w 6008783"/>
              <a:gd name="connsiteY13" fmla="*/ 3972462 h 4661425"/>
              <a:gd name="connsiteX14" fmla="*/ 3291895 w 6008783"/>
              <a:gd name="connsiteY14" fmla="*/ 4651282 h 4661425"/>
              <a:gd name="connsiteX15" fmla="*/ 2292239 w 6008783"/>
              <a:gd name="connsiteY15" fmla="*/ 4236933 h 4661425"/>
              <a:gd name="connsiteX16" fmla="*/ 807291 w 6008783"/>
              <a:gd name="connsiteY16" fmla="*/ 3827547 h 4661425"/>
              <a:gd name="connsiteX17" fmla="*/ 154392 w 6008783"/>
              <a:gd name="connsiteY17" fmla="*/ 3371979 h 4661425"/>
              <a:gd name="connsiteX18" fmla="*/ 293901 w 6008783"/>
              <a:gd name="connsiteY18" fmla="*/ 2757038 h 4661425"/>
              <a:gd name="connsiteX19" fmla="*/ -696 w 6008783"/>
              <a:gd name="connsiteY19" fmla="*/ 2126127 h 4661425"/>
              <a:gd name="connsiteX20" fmla="*/ 537313 w 6008783"/>
              <a:gd name="connsiteY20" fmla="*/ 1565353 h 4661425"/>
              <a:gd name="connsiteX21" fmla="*/ 542459 w 6008783"/>
              <a:gd name="connsiteY21" fmla="*/ 1550571 h 4661425"/>
              <a:gd name="connsiteX0" fmla="*/ 652759 w 6008783"/>
              <a:gd name="connsiteY0" fmla="*/ 2824586 h 4661425"/>
              <a:gd name="connsiteX1" fmla="*/ 300439 w 6008783"/>
              <a:gd name="connsiteY1" fmla="*/ 2738587 h 4661425"/>
              <a:gd name="connsiteX2" fmla="*/ 963630 w 6008783"/>
              <a:gd name="connsiteY2" fmla="*/ 3765719 h 4661425"/>
              <a:gd name="connsiteX3" fmla="*/ 809516 w 6008783"/>
              <a:gd name="connsiteY3" fmla="*/ 3806830 h 4661425"/>
              <a:gd name="connsiteX4" fmla="*/ 2291961 w 6008783"/>
              <a:gd name="connsiteY4" fmla="*/ 4217942 h 4661425"/>
              <a:gd name="connsiteX5" fmla="*/ 2199047 w 6008783"/>
              <a:gd name="connsiteY5" fmla="*/ 4030190 h 4661425"/>
              <a:gd name="connsiteX6" fmla="*/ 4009610 w 6008783"/>
              <a:gd name="connsiteY6" fmla="*/ 3749749 h 4661425"/>
              <a:gd name="connsiteX7" fmla="*/ 3972473 w 6008783"/>
              <a:gd name="connsiteY7" fmla="*/ 3955737 h 4661425"/>
              <a:gd name="connsiteX8" fmla="*/ 4747077 w 6008783"/>
              <a:gd name="connsiteY8" fmla="*/ 2476813 h 4661425"/>
              <a:gd name="connsiteX9" fmla="*/ 5199266 w 6008783"/>
              <a:gd name="connsiteY9" fmla="*/ 3246811 h 4661425"/>
              <a:gd name="connsiteX10" fmla="*/ 5813775 w 6008783"/>
              <a:gd name="connsiteY10" fmla="*/ 1656748 h 4661425"/>
              <a:gd name="connsiteX11" fmla="*/ 5612370 w 6008783"/>
              <a:gd name="connsiteY11" fmla="*/ 1945497 h 4661425"/>
              <a:gd name="connsiteX12" fmla="*/ 5330569 w 6008783"/>
              <a:gd name="connsiteY12" fmla="*/ 585483 h 4661425"/>
              <a:gd name="connsiteX13" fmla="*/ 5341140 w 6008783"/>
              <a:gd name="connsiteY13" fmla="*/ 721873 h 4661425"/>
              <a:gd name="connsiteX14" fmla="*/ 4044522 w 6008783"/>
              <a:gd name="connsiteY14" fmla="*/ 426434 h 4661425"/>
              <a:gd name="connsiteX15" fmla="*/ 4147729 w 6008783"/>
              <a:gd name="connsiteY15" fmla="*/ 252493 h 4661425"/>
              <a:gd name="connsiteX16" fmla="*/ 3079640 w 6008783"/>
              <a:gd name="connsiteY16" fmla="*/ 509303 h 4661425"/>
              <a:gd name="connsiteX17" fmla="*/ 3129574 w 6008783"/>
              <a:gd name="connsiteY17" fmla="*/ 359318 h 4661425"/>
              <a:gd name="connsiteX18" fmla="*/ 1947290 w 6008783"/>
              <a:gd name="connsiteY18" fmla="*/ 560234 h 4661425"/>
              <a:gd name="connsiteX19" fmla="*/ 2128110 w 6008783"/>
              <a:gd name="connsiteY19" fmla="*/ 705687 h 4661425"/>
              <a:gd name="connsiteX20" fmla="*/ 574033 w 6008783"/>
              <a:gd name="connsiteY20" fmla="*/ 1703686 h 4661425"/>
              <a:gd name="connsiteX21" fmla="*/ 542459 w 6008783"/>
              <a:gd name="connsiteY21" fmla="*/ 1550571 h 466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008783" h="4661425" fill="none" extrusionOk="0">
                <a:moveTo>
                  <a:pt x="542459" y="1550571"/>
                </a:moveTo>
                <a:cubicBezTo>
                  <a:pt x="489159" y="1279034"/>
                  <a:pt x="604742" y="976033"/>
                  <a:pt x="782115" y="745288"/>
                </a:cubicBezTo>
                <a:cubicBezTo>
                  <a:pt x="1004667" y="337888"/>
                  <a:pt x="1567268" y="452712"/>
                  <a:pt x="1947986" y="561313"/>
                </a:cubicBezTo>
                <a:cubicBezTo>
                  <a:pt x="2145112" y="232606"/>
                  <a:pt x="2733806" y="120310"/>
                  <a:pt x="3123454" y="370324"/>
                </a:cubicBezTo>
                <a:cubicBezTo>
                  <a:pt x="3212136" y="219451"/>
                  <a:pt x="3416202" y="22870"/>
                  <a:pt x="3581485" y="21580"/>
                </a:cubicBezTo>
                <a:cubicBezTo>
                  <a:pt x="3821546" y="-25642"/>
                  <a:pt x="3974964" y="107274"/>
                  <a:pt x="4149537" y="267708"/>
                </a:cubicBezTo>
                <a:cubicBezTo>
                  <a:pt x="4317694" y="59007"/>
                  <a:pt x="4677518" y="-43256"/>
                  <a:pt x="4932626" y="74453"/>
                </a:cubicBezTo>
                <a:cubicBezTo>
                  <a:pt x="5136501" y="195854"/>
                  <a:pt x="5253545" y="360434"/>
                  <a:pt x="5329734" y="601669"/>
                </a:cubicBezTo>
                <a:cubicBezTo>
                  <a:pt x="5589524" y="671597"/>
                  <a:pt x="5756127" y="849356"/>
                  <a:pt x="5839368" y="1113346"/>
                </a:cubicBezTo>
                <a:cubicBezTo>
                  <a:pt x="5892569" y="1288541"/>
                  <a:pt x="5917344" y="1473328"/>
                  <a:pt x="5816557" y="1668185"/>
                </a:cubicBezTo>
                <a:cubicBezTo>
                  <a:pt x="5951062" y="1900521"/>
                  <a:pt x="6016225" y="2181738"/>
                  <a:pt x="5983190" y="2516522"/>
                </a:cubicBezTo>
                <a:cubicBezTo>
                  <a:pt x="5908929" y="2964341"/>
                  <a:pt x="5541634" y="3209272"/>
                  <a:pt x="5202604" y="3259112"/>
                </a:cubicBezTo>
                <a:cubicBezTo>
                  <a:pt x="5162558" y="3491915"/>
                  <a:pt x="5082952" y="3730138"/>
                  <a:pt x="4923168" y="3895419"/>
                </a:cubicBezTo>
                <a:cubicBezTo>
                  <a:pt x="4691653" y="4128524"/>
                  <a:pt x="4260817" y="4142557"/>
                  <a:pt x="3971777" y="3972462"/>
                </a:cubicBezTo>
                <a:cubicBezTo>
                  <a:pt x="3879065" y="4270839"/>
                  <a:pt x="3633741" y="4654609"/>
                  <a:pt x="3291895" y="4651282"/>
                </a:cubicBezTo>
                <a:cubicBezTo>
                  <a:pt x="2948409" y="4764804"/>
                  <a:pt x="2622679" y="4550892"/>
                  <a:pt x="2292239" y="4236933"/>
                </a:cubicBezTo>
                <a:cubicBezTo>
                  <a:pt x="1852100" y="4460147"/>
                  <a:pt x="1208901" y="4228443"/>
                  <a:pt x="807291" y="3827547"/>
                </a:cubicBezTo>
                <a:cubicBezTo>
                  <a:pt x="511831" y="3836777"/>
                  <a:pt x="264661" y="3689013"/>
                  <a:pt x="154392" y="3371979"/>
                </a:cubicBezTo>
                <a:cubicBezTo>
                  <a:pt x="155007" y="3133559"/>
                  <a:pt x="193126" y="2890716"/>
                  <a:pt x="293901" y="2757038"/>
                </a:cubicBezTo>
                <a:cubicBezTo>
                  <a:pt x="106146" y="2675562"/>
                  <a:pt x="29960" y="2418304"/>
                  <a:pt x="-696" y="2126127"/>
                </a:cubicBezTo>
                <a:cubicBezTo>
                  <a:pt x="-9260" y="1877435"/>
                  <a:pt x="234614" y="1542993"/>
                  <a:pt x="537313" y="1565353"/>
                </a:cubicBezTo>
                <a:cubicBezTo>
                  <a:pt x="538505" y="1560824"/>
                  <a:pt x="540944" y="1556484"/>
                  <a:pt x="542459" y="1550571"/>
                </a:cubicBezTo>
                <a:close/>
              </a:path>
              <a:path w="6008783" h="4661425" fill="none" extrusionOk="0">
                <a:moveTo>
                  <a:pt x="652759" y="2824586"/>
                </a:moveTo>
                <a:cubicBezTo>
                  <a:pt x="529459" y="2838665"/>
                  <a:pt x="396227" y="2812484"/>
                  <a:pt x="300439" y="2738587"/>
                </a:cubicBezTo>
                <a:moveTo>
                  <a:pt x="963630" y="3765719"/>
                </a:moveTo>
                <a:cubicBezTo>
                  <a:pt x="903504" y="3791418"/>
                  <a:pt x="865345" y="3813238"/>
                  <a:pt x="809516" y="3806830"/>
                </a:cubicBezTo>
                <a:moveTo>
                  <a:pt x="2291961" y="4217942"/>
                </a:moveTo>
                <a:cubicBezTo>
                  <a:pt x="2253791" y="4151468"/>
                  <a:pt x="2230787" y="4090019"/>
                  <a:pt x="2199047" y="4030190"/>
                </a:cubicBezTo>
                <a:moveTo>
                  <a:pt x="4009610" y="3749749"/>
                </a:moveTo>
                <a:cubicBezTo>
                  <a:pt x="4006745" y="3817810"/>
                  <a:pt x="3989739" y="3879418"/>
                  <a:pt x="3972473" y="3955737"/>
                </a:cubicBezTo>
                <a:moveTo>
                  <a:pt x="4747077" y="2476813"/>
                </a:moveTo>
                <a:cubicBezTo>
                  <a:pt x="5025629" y="2603496"/>
                  <a:pt x="5207908" y="2954693"/>
                  <a:pt x="5199266" y="3246811"/>
                </a:cubicBezTo>
                <a:moveTo>
                  <a:pt x="5813775" y="1656748"/>
                </a:moveTo>
                <a:cubicBezTo>
                  <a:pt x="5762440" y="1756298"/>
                  <a:pt x="5696614" y="1852543"/>
                  <a:pt x="5612370" y="1945497"/>
                </a:cubicBezTo>
                <a:moveTo>
                  <a:pt x="5330569" y="585483"/>
                </a:moveTo>
                <a:cubicBezTo>
                  <a:pt x="5335752" y="624608"/>
                  <a:pt x="5333874" y="667129"/>
                  <a:pt x="5341140" y="721873"/>
                </a:cubicBezTo>
                <a:moveTo>
                  <a:pt x="4044522" y="426434"/>
                </a:moveTo>
                <a:cubicBezTo>
                  <a:pt x="4072102" y="362121"/>
                  <a:pt x="4097569" y="302236"/>
                  <a:pt x="4147729" y="252493"/>
                </a:cubicBezTo>
                <a:moveTo>
                  <a:pt x="3079640" y="509303"/>
                </a:moveTo>
                <a:cubicBezTo>
                  <a:pt x="3100939" y="455521"/>
                  <a:pt x="3095394" y="409994"/>
                  <a:pt x="3129574" y="359318"/>
                </a:cubicBezTo>
                <a:moveTo>
                  <a:pt x="1947290" y="560234"/>
                </a:moveTo>
                <a:cubicBezTo>
                  <a:pt x="2023331" y="587428"/>
                  <a:pt x="2075373" y="647929"/>
                  <a:pt x="2128110" y="705687"/>
                </a:cubicBezTo>
                <a:moveTo>
                  <a:pt x="574033" y="1703686"/>
                </a:moveTo>
                <a:cubicBezTo>
                  <a:pt x="562489" y="1658778"/>
                  <a:pt x="543813" y="1608213"/>
                  <a:pt x="542459" y="1550571"/>
                </a:cubicBezTo>
              </a:path>
              <a:path w="6008783" h="4661425" stroke="0" extrusionOk="0">
                <a:moveTo>
                  <a:pt x="542459" y="1550571"/>
                </a:moveTo>
                <a:cubicBezTo>
                  <a:pt x="503364" y="1271815"/>
                  <a:pt x="636612" y="905983"/>
                  <a:pt x="782115" y="745288"/>
                </a:cubicBezTo>
                <a:cubicBezTo>
                  <a:pt x="1155158" y="454866"/>
                  <a:pt x="1582373" y="313018"/>
                  <a:pt x="1947986" y="561313"/>
                </a:cubicBezTo>
                <a:cubicBezTo>
                  <a:pt x="2213877" y="129993"/>
                  <a:pt x="2678908" y="5284"/>
                  <a:pt x="3123454" y="370324"/>
                </a:cubicBezTo>
                <a:cubicBezTo>
                  <a:pt x="3236841" y="200719"/>
                  <a:pt x="3386027" y="45063"/>
                  <a:pt x="3581485" y="21580"/>
                </a:cubicBezTo>
                <a:cubicBezTo>
                  <a:pt x="3802301" y="-19394"/>
                  <a:pt x="4027739" y="110661"/>
                  <a:pt x="4149537" y="267708"/>
                </a:cubicBezTo>
                <a:cubicBezTo>
                  <a:pt x="4368571" y="108252"/>
                  <a:pt x="4621136" y="-97998"/>
                  <a:pt x="4932626" y="74453"/>
                </a:cubicBezTo>
                <a:cubicBezTo>
                  <a:pt x="5134891" y="176546"/>
                  <a:pt x="5267249" y="368345"/>
                  <a:pt x="5329734" y="601669"/>
                </a:cubicBezTo>
                <a:cubicBezTo>
                  <a:pt x="5562321" y="709694"/>
                  <a:pt x="5785176" y="868595"/>
                  <a:pt x="5839368" y="1113346"/>
                </a:cubicBezTo>
                <a:cubicBezTo>
                  <a:pt x="5886528" y="1293086"/>
                  <a:pt x="5892442" y="1510453"/>
                  <a:pt x="5816557" y="1668185"/>
                </a:cubicBezTo>
                <a:cubicBezTo>
                  <a:pt x="5994988" y="1896793"/>
                  <a:pt x="6023213" y="2173455"/>
                  <a:pt x="5983190" y="2516522"/>
                </a:cubicBezTo>
                <a:cubicBezTo>
                  <a:pt x="5967754" y="2945443"/>
                  <a:pt x="5561829" y="3147878"/>
                  <a:pt x="5202604" y="3259112"/>
                </a:cubicBezTo>
                <a:cubicBezTo>
                  <a:pt x="5194592" y="3507575"/>
                  <a:pt x="5132727" y="3785344"/>
                  <a:pt x="4923168" y="3895419"/>
                </a:cubicBezTo>
                <a:cubicBezTo>
                  <a:pt x="4603706" y="4184964"/>
                  <a:pt x="4200576" y="4135818"/>
                  <a:pt x="3971777" y="3972462"/>
                </a:cubicBezTo>
                <a:cubicBezTo>
                  <a:pt x="3826015" y="4223629"/>
                  <a:pt x="3602810" y="4584476"/>
                  <a:pt x="3291895" y="4651282"/>
                </a:cubicBezTo>
                <a:cubicBezTo>
                  <a:pt x="2839357" y="4761774"/>
                  <a:pt x="2503140" y="4502262"/>
                  <a:pt x="2292239" y="4236933"/>
                </a:cubicBezTo>
                <a:cubicBezTo>
                  <a:pt x="1898681" y="4559225"/>
                  <a:pt x="1131383" y="4456800"/>
                  <a:pt x="807291" y="3827547"/>
                </a:cubicBezTo>
                <a:cubicBezTo>
                  <a:pt x="504925" y="3875085"/>
                  <a:pt x="226028" y="3592959"/>
                  <a:pt x="154392" y="3371979"/>
                </a:cubicBezTo>
                <a:cubicBezTo>
                  <a:pt x="87519" y="3184872"/>
                  <a:pt x="183917" y="2939100"/>
                  <a:pt x="293901" y="2757038"/>
                </a:cubicBezTo>
                <a:cubicBezTo>
                  <a:pt x="120103" y="2664843"/>
                  <a:pt x="-13846" y="2357805"/>
                  <a:pt x="-696" y="2126127"/>
                </a:cubicBezTo>
                <a:cubicBezTo>
                  <a:pt x="-21751" y="1778337"/>
                  <a:pt x="200075" y="1586705"/>
                  <a:pt x="537313" y="1565353"/>
                </a:cubicBezTo>
                <a:cubicBezTo>
                  <a:pt x="539037" y="1561095"/>
                  <a:pt x="541445" y="1554801"/>
                  <a:pt x="542459" y="1550571"/>
                </a:cubicBezTo>
                <a:close/>
              </a:path>
              <a:path w="6008783" h="4661425" fill="none" stroke="0" extrusionOk="0">
                <a:moveTo>
                  <a:pt x="652759" y="2824586"/>
                </a:moveTo>
                <a:cubicBezTo>
                  <a:pt x="511307" y="2823638"/>
                  <a:pt x="405985" y="2808375"/>
                  <a:pt x="300439" y="2738587"/>
                </a:cubicBezTo>
                <a:moveTo>
                  <a:pt x="963630" y="3765719"/>
                </a:moveTo>
                <a:cubicBezTo>
                  <a:pt x="910983" y="3781763"/>
                  <a:pt x="864036" y="3792570"/>
                  <a:pt x="809516" y="3806830"/>
                </a:cubicBezTo>
                <a:moveTo>
                  <a:pt x="2291961" y="4217942"/>
                </a:moveTo>
                <a:cubicBezTo>
                  <a:pt x="2265089" y="4159227"/>
                  <a:pt x="2221815" y="4103844"/>
                  <a:pt x="2199047" y="4030190"/>
                </a:cubicBezTo>
                <a:moveTo>
                  <a:pt x="4009610" y="3749749"/>
                </a:moveTo>
                <a:cubicBezTo>
                  <a:pt x="4015141" y="3833853"/>
                  <a:pt x="3994481" y="3906207"/>
                  <a:pt x="3972473" y="3955737"/>
                </a:cubicBezTo>
                <a:moveTo>
                  <a:pt x="4747077" y="2476813"/>
                </a:moveTo>
                <a:cubicBezTo>
                  <a:pt x="5040544" y="2552652"/>
                  <a:pt x="5227974" y="2977574"/>
                  <a:pt x="5199266" y="3246811"/>
                </a:cubicBezTo>
                <a:moveTo>
                  <a:pt x="5813775" y="1656748"/>
                </a:moveTo>
                <a:cubicBezTo>
                  <a:pt x="5745651" y="1771084"/>
                  <a:pt x="5677722" y="1886548"/>
                  <a:pt x="5612370" y="1945497"/>
                </a:cubicBezTo>
                <a:moveTo>
                  <a:pt x="5330569" y="585483"/>
                </a:moveTo>
                <a:cubicBezTo>
                  <a:pt x="5330268" y="623821"/>
                  <a:pt x="5348931" y="681645"/>
                  <a:pt x="5341140" y="721873"/>
                </a:cubicBezTo>
                <a:moveTo>
                  <a:pt x="4044522" y="426434"/>
                </a:moveTo>
                <a:cubicBezTo>
                  <a:pt x="4053990" y="372571"/>
                  <a:pt x="4108355" y="285196"/>
                  <a:pt x="4147729" y="252493"/>
                </a:cubicBezTo>
                <a:moveTo>
                  <a:pt x="3079640" y="509303"/>
                </a:moveTo>
                <a:cubicBezTo>
                  <a:pt x="3077929" y="454364"/>
                  <a:pt x="3120507" y="407772"/>
                  <a:pt x="3129574" y="359318"/>
                </a:cubicBezTo>
                <a:moveTo>
                  <a:pt x="1947290" y="560234"/>
                </a:moveTo>
                <a:cubicBezTo>
                  <a:pt x="2017941" y="599678"/>
                  <a:pt x="2087594" y="659659"/>
                  <a:pt x="2128110" y="705687"/>
                </a:cubicBezTo>
                <a:moveTo>
                  <a:pt x="574033" y="1703686"/>
                </a:moveTo>
                <a:cubicBezTo>
                  <a:pt x="561296" y="1645930"/>
                  <a:pt x="555132" y="1594082"/>
                  <a:pt x="542459" y="1550571"/>
                </a:cubicBezTo>
              </a:path>
            </a:pathLst>
          </a:custGeom>
          <a:solidFill>
            <a:schemeClr val="accent6">
              <a:alpha val="50000"/>
            </a:schemeClr>
          </a:solidFill>
          <a:ln w="12700">
            <a:solidFill>
              <a:schemeClr val="accent6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050119024">
                  <a:prstGeom prst="cloud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F28DD7-2077-4CB0-8A48-7F1DF2792AEF}"/>
              </a:ext>
            </a:extLst>
          </p:cNvPr>
          <p:cNvSpPr txBox="1"/>
          <p:nvPr/>
        </p:nvSpPr>
        <p:spPr>
          <a:xfrm>
            <a:off x="5159598" y="2678875"/>
            <a:ext cx="4911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</a:t>
            </a:r>
            <a:r>
              <a:rPr kumimoji="0" lang="en-US" sz="72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phá</a:t>
            </a:r>
            <a:endParaRPr kumimoji="0" lang="en-US" sz="7200" b="1" i="0" u="none" strike="noStrike" kern="1200" cap="none" spc="0" normalizeH="0" baseline="0" noProof="0" dirty="0">
              <a:ln w="22225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666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523;p25">
            <a:extLst>
              <a:ext uri="{FF2B5EF4-FFF2-40B4-BE49-F238E27FC236}">
                <a16:creationId xmlns:a16="http://schemas.microsoft.com/office/drawing/2014/main" id="{F0D760E1-3325-469B-A6B3-FC8AB564832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9224" y="683680"/>
            <a:ext cx="1852590" cy="77297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2612;p3">
            <a:extLst>
              <a:ext uri="{FF2B5EF4-FFF2-40B4-BE49-F238E27FC236}">
                <a16:creationId xmlns:a16="http://schemas.microsoft.com/office/drawing/2014/main" id="{F2752F40-7D25-4C54-9685-E9152DC916FB}"/>
              </a:ext>
            </a:extLst>
          </p:cNvPr>
          <p:cNvSpPr txBox="1"/>
          <p:nvPr/>
        </p:nvSpPr>
        <p:spPr>
          <a:xfrm>
            <a:off x="4652555" y="5392503"/>
            <a:ext cx="288689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586 – 254 = ?</a:t>
            </a:r>
            <a:endParaRPr sz="32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" name="Google Shape;2613;p3" descr="Screen Clipping">
            <a:extLst>
              <a:ext uri="{FF2B5EF4-FFF2-40B4-BE49-F238E27FC236}">
                <a16:creationId xmlns:a16="http://schemas.microsoft.com/office/drawing/2014/main" id="{AABAF4B0-054F-4CC8-8B09-411FEC1B40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133" t="6508"/>
          <a:stretch/>
        </p:blipFill>
        <p:spPr>
          <a:xfrm>
            <a:off x="1167619" y="1812726"/>
            <a:ext cx="9856761" cy="30175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614;p3">
            <a:extLst>
              <a:ext uri="{FF2B5EF4-FFF2-40B4-BE49-F238E27FC236}">
                <a16:creationId xmlns:a16="http://schemas.microsoft.com/office/drawing/2014/main" id="{B15FC25D-90D4-4F44-B610-86AAE7D97D3C}"/>
              </a:ext>
            </a:extLst>
          </p:cNvPr>
          <p:cNvSpPr/>
          <p:nvPr/>
        </p:nvSpPr>
        <p:spPr>
          <a:xfrm>
            <a:off x="955764" y="1655972"/>
            <a:ext cx="2821578" cy="483326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195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EB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185057" y="250371"/>
            <a:ext cx="11778343" cy="6433458"/>
          </a:xfrm>
          <a:custGeom>
            <a:avLst/>
            <a:gdLst>
              <a:gd name="connsiteX0" fmla="*/ 0 w 11778343"/>
              <a:gd name="connsiteY0" fmla="*/ 279984 h 6433458"/>
              <a:gd name="connsiteX1" fmla="*/ 279984 w 11778343"/>
              <a:gd name="connsiteY1" fmla="*/ 0 h 6433458"/>
              <a:gd name="connsiteX2" fmla="*/ 982609 w 11778343"/>
              <a:gd name="connsiteY2" fmla="*/ 0 h 6433458"/>
              <a:gd name="connsiteX3" fmla="*/ 1348682 w 11778343"/>
              <a:gd name="connsiteY3" fmla="*/ 0 h 6433458"/>
              <a:gd name="connsiteX4" fmla="*/ 1714755 w 11778343"/>
              <a:gd name="connsiteY4" fmla="*/ 0 h 6433458"/>
              <a:gd name="connsiteX5" fmla="*/ 2305196 w 11778343"/>
              <a:gd name="connsiteY5" fmla="*/ 0 h 6433458"/>
              <a:gd name="connsiteX6" fmla="*/ 2895637 w 11778343"/>
              <a:gd name="connsiteY6" fmla="*/ 0 h 6433458"/>
              <a:gd name="connsiteX7" fmla="*/ 3373894 w 11778343"/>
              <a:gd name="connsiteY7" fmla="*/ 0 h 6433458"/>
              <a:gd name="connsiteX8" fmla="*/ 4188702 w 11778343"/>
              <a:gd name="connsiteY8" fmla="*/ 0 h 6433458"/>
              <a:gd name="connsiteX9" fmla="*/ 4554775 w 11778343"/>
              <a:gd name="connsiteY9" fmla="*/ 0 h 6433458"/>
              <a:gd name="connsiteX10" fmla="*/ 5369584 w 11778343"/>
              <a:gd name="connsiteY10" fmla="*/ 0 h 6433458"/>
              <a:gd name="connsiteX11" fmla="*/ 5735657 w 11778343"/>
              <a:gd name="connsiteY11" fmla="*/ 0 h 6433458"/>
              <a:gd name="connsiteX12" fmla="*/ 6438281 w 11778343"/>
              <a:gd name="connsiteY12" fmla="*/ 0 h 6433458"/>
              <a:gd name="connsiteX13" fmla="*/ 7253090 w 11778343"/>
              <a:gd name="connsiteY13" fmla="*/ 0 h 6433458"/>
              <a:gd name="connsiteX14" fmla="*/ 7506979 w 11778343"/>
              <a:gd name="connsiteY14" fmla="*/ 0 h 6433458"/>
              <a:gd name="connsiteX15" fmla="*/ 8321788 w 11778343"/>
              <a:gd name="connsiteY15" fmla="*/ 0 h 6433458"/>
              <a:gd name="connsiteX16" fmla="*/ 9136596 w 11778343"/>
              <a:gd name="connsiteY16" fmla="*/ 0 h 6433458"/>
              <a:gd name="connsiteX17" fmla="*/ 9390485 w 11778343"/>
              <a:gd name="connsiteY17" fmla="*/ 0 h 6433458"/>
              <a:gd name="connsiteX18" fmla="*/ 9980926 w 11778343"/>
              <a:gd name="connsiteY18" fmla="*/ 0 h 6433458"/>
              <a:gd name="connsiteX19" fmla="*/ 10459183 w 11778343"/>
              <a:gd name="connsiteY19" fmla="*/ 0 h 6433458"/>
              <a:gd name="connsiteX20" fmla="*/ 10937440 w 11778343"/>
              <a:gd name="connsiteY20" fmla="*/ 0 h 6433458"/>
              <a:gd name="connsiteX21" fmla="*/ 11498359 w 11778343"/>
              <a:gd name="connsiteY21" fmla="*/ 0 h 6433458"/>
              <a:gd name="connsiteX22" fmla="*/ 11778343 w 11778343"/>
              <a:gd name="connsiteY22" fmla="*/ 279984 h 6433458"/>
              <a:gd name="connsiteX23" fmla="*/ 11778343 w 11778343"/>
              <a:gd name="connsiteY23" fmla="*/ 691128 h 6433458"/>
              <a:gd name="connsiteX24" fmla="*/ 11778343 w 11778343"/>
              <a:gd name="connsiteY24" fmla="*/ 1102273 h 6433458"/>
              <a:gd name="connsiteX25" fmla="*/ 11778343 w 11778343"/>
              <a:gd name="connsiteY25" fmla="*/ 1572152 h 6433458"/>
              <a:gd name="connsiteX26" fmla="*/ 11778343 w 11778343"/>
              <a:gd name="connsiteY26" fmla="*/ 2159501 h 6433458"/>
              <a:gd name="connsiteX27" fmla="*/ 11778343 w 11778343"/>
              <a:gd name="connsiteY27" fmla="*/ 2805585 h 6433458"/>
              <a:gd name="connsiteX28" fmla="*/ 11778343 w 11778343"/>
              <a:gd name="connsiteY28" fmla="*/ 3334199 h 6433458"/>
              <a:gd name="connsiteX29" fmla="*/ 11778343 w 11778343"/>
              <a:gd name="connsiteY29" fmla="*/ 3804078 h 6433458"/>
              <a:gd name="connsiteX30" fmla="*/ 11778343 w 11778343"/>
              <a:gd name="connsiteY30" fmla="*/ 4273957 h 6433458"/>
              <a:gd name="connsiteX31" fmla="*/ 11778343 w 11778343"/>
              <a:gd name="connsiteY31" fmla="*/ 4920041 h 6433458"/>
              <a:gd name="connsiteX32" fmla="*/ 11778343 w 11778343"/>
              <a:gd name="connsiteY32" fmla="*/ 5331185 h 6433458"/>
              <a:gd name="connsiteX33" fmla="*/ 11778343 w 11778343"/>
              <a:gd name="connsiteY33" fmla="*/ 6153474 h 6433458"/>
              <a:gd name="connsiteX34" fmla="*/ 11498359 w 11778343"/>
              <a:gd name="connsiteY34" fmla="*/ 6433458 h 6433458"/>
              <a:gd name="connsiteX35" fmla="*/ 11020102 w 11778343"/>
              <a:gd name="connsiteY35" fmla="*/ 6433458 h 6433458"/>
              <a:gd name="connsiteX36" fmla="*/ 10766212 w 11778343"/>
              <a:gd name="connsiteY36" fmla="*/ 6433458 h 6433458"/>
              <a:gd name="connsiteX37" fmla="*/ 10512323 w 11778343"/>
              <a:gd name="connsiteY37" fmla="*/ 6433458 h 6433458"/>
              <a:gd name="connsiteX38" fmla="*/ 10034066 w 11778343"/>
              <a:gd name="connsiteY38" fmla="*/ 6433458 h 6433458"/>
              <a:gd name="connsiteX39" fmla="*/ 9443625 w 11778343"/>
              <a:gd name="connsiteY39" fmla="*/ 6433458 h 6433458"/>
              <a:gd name="connsiteX40" fmla="*/ 8741001 w 11778343"/>
              <a:gd name="connsiteY40" fmla="*/ 6433458 h 6433458"/>
              <a:gd name="connsiteX41" fmla="*/ 8038376 w 11778343"/>
              <a:gd name="connsiteY41" fmla="*/ 6433458 h 6433458"/>
              <a:gd name="connsiteX42" fmla="*/ 7223568 w 11778343"/>
              <a:gd name="connsiteY42" fmla="*/ 6433458 h 6433458"/>
              <a:gd name="connsiteX43" fmla="*/ 6633127 w 11778343"/>
              <a:gd name="connsiteY43" fmla="*/ 6433458 h 6433458"/>
              <a:gd name="connsiteX44" fmla="*/ 6379237 w 11778343"/>
              <a:gd name="connsiteY44" fmla="*/ 6433458 h 6433458"/>
              <a:gd name="connsiteX45" fmla="*/ 5564429 w 11778343"/>
              <a:gd name="connsiteY45" fmla="*/ 6433458 h 6433458"/>
              <a:gd name="connsiteX46" fmla="*/ 4973988 w 11778343"/>
              <a:gd name="connsiteY46" fmla="*/ 6433458 h 6433458"/>
              <a:gd name="connsiteX47" fmla="*/ 4383547 w 11778343"/>
              <a:gd name="connsiteY47" fmla="*/ 6433458 h 6433458"/>
              <a:gd name="connsiteX48" fmla="*/ 4017474 w 11778343"/>
              <a:gd name="connsiteY48" fmla="*/ 6433458 h 6433458"/>
              <a:gd name="connsiteX49" fmla="*/ 3202666 w 11778343"/>
              <a:gd name="connsiteY49" fmla="*/ 6433458 h 6433458"/>
              <a:gd name="connsiteX50" fmla="*/ 2836593 w 11778343"/>
              <a:gd name="connsiteY50" fmla="*/ 6433458 h 6433458"/>
              <a:gd name="connsiteX51" fmla="*/ 2021784 w 11778343"/>
              <a:gd name="connsiteY51" fmla="*/ 6433458 h 6433458"/>
              <a:gd name="connsiteX52" fmla="*/ 1767895 w 11778343"/>
              <a:gd name="connsiteY52" fmla="*/ 6433458 h 6433458"/>
              <a:gd name="connsiteX53" fmla="*/ 1065270 w 11778343"/>
              <a:gd name="connsiteY53" fmla="*/ 6433458 h 6433458"/>
              <a:gd name="connsiteX54" fmla="*/ 279984 w 11778343"/>
              <a:gd name="connsiteY54" fmla="*/ 6433458 h 6433458"/>
              <a:gd name="connsiteX55" fmla="*/ 0 w 11778343"/>
              <a:gd name="connsiteY55" fmla="*/ 6153474 h 6433458"/>
              <a:gd name="connsiteX56" fmla="*/ 0 w 11778343"/>
              <a:gd name="connsiteY56" fmla="*/ 5624860 h 6433458"/>
              <a:gd name="connsiteX57" fmla="*/ 0 w 11778343"/>
              <a:gd name="connsiteY57" fmla="*/ 5154981 h 6433458"/>
              <a:gd name="connsiteX58" fmla="*/ 0 w 11778343"/>
              <a:gd name="connsiteY58" fmla="*/ 4626367 h 6433458"/>
              <a:gd name="connsiteX59" fmla="*/ 0 w 11778343"/>
              <a:gd name="connsiteY59" fmla="*/ 3921548 h 6433458"/>
              <a:gd name="connsiteX60" fmla="*/ 0 w 11778343"/>
              <a:gd name="connsiteY60" fmla="*/ 3275464 h 6433458"/>
              <a:gd name="connsiteX61" fmla="*/ 0 w 11778343"/>
              <a:gd name="connsiteY61" fmla="*/ 2864320 h 6433458"/>
              <a:gd name="connsiteX62" fmla="*/ 0 w 11778343"/>
              <a:gd name="connsiteY62" fmla="*/ 2453175 h 6433458"/>
              <a:gd name="connsiteX63" fmla="*/ 0 w 11778343"/>
              <a:gd name="connsiteY63" fmla="*/ 1748356 h 6433458"/>
              <a:gd name="connsiteX64" fmla="*/ 0 w 11778343"/>
              <a:gd name="connsiteY64" fmla="*/ 1337212 h 6433458"/>
              <a:gd name="connsiteX65" fmla="*/ 0 w 11778343"/>
              <a:gd name="connsiteY65" fmla="*/ 926068 h 6433458"/>
              <a:gd name="connsiteX66" fmla="*/ 0 w 11778343"/>
              <a:gd name="connsiteY66" fmla="*/ 279984 h 6433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78343" h="6433458" fill="none" extrusionOk="0">
                <a:moveTo>
                  <a:pt x="0" y="279984"/>
                </a:moveTo>
                <a:cubicBezTo>
                  <a:pt x="21190" y="128617"/>
                  <a:pt x="140996" y="24001"/>
                  <a:pt x="279984" y="0"/>
                </a:cubicBezTo>
                <a:cubicBezTo>
                  <a:pt x="554036" y="-28563"/>
                  <a:pt x="774647" y="83163"/>
                  <a:pt x="982609" y="0"/>
                </a:cubicBezTo>
                <a:cubicBezTo>
                  <a:pt x="1190571" y="-83163"/>
                  <a:pt x="1203135" y="23422"/>
                  <a:pt x="1348682" y="0"/>
                </a:cubicBezTo>
                <a:cubicBezTo>
                  <a:pt x="1494229" y="-23422"/>
                  <a:pt x="1574999" y="5601"/>
                  <a:pt x="1714755" y="0"/>
                </a:cubicBezTo>
                <a:cubicBezTo>
                  <a:pt x="1854511" y="-5601"/>
                  <a:pt x="2018033" y="68698"/>
                  <a:pt x="2305196" y="0"/>
                </a:cubicBezTo>
                <a:cubicBezTo>
                  <a:pt x="2592359" y="-68698"/>
                  <a:pt x="2600670" y="27591"/>
                  <a:pt x="2895637" y="0"/>
                </a:cubicBezTo>
                <a:cubicBezTo>
                  <a:pt x="3190604" y="-27591"/>
                  <a:pt x="3233859" y="11057"/>
                  <a:pt x="3373894" y="0"/>
                </a:cubicBezTo>
                <a:cubicBezTo>
                  <a:pt x="3513929" y="-11057"/>
                  <a:pt x="3966264" y="38340"/>
                  <a:pt x="4188702" y="0"/>
                </a:cubicBezTo>
                <a:cubicBezTo>
                  <a:pt x="4411140" y="-38340"/>
                  <a:pt x="4374978" y="35992"/>
                  <a:pt x="4554775" y="0"/>
                </a:cubicBezTo>
                <a:cubicBezTo>
                  <a:pt x="4734572" y="-35992"/>
                  <a:pt x="5095722" y="66501"/>
                  <a:pt x="5369584" y="0"/>
                </a:cubicBezTo>
                <a:cubicBezTo>
                  <a:pt x="5643446" y="-66501"/>
                  <a:pt x="5554066" y="32020"/>
                  <a:pt x="5735657" y="0"/>
                </a:cubicBezTo>
                <a:cubicBezTo>
                  <a:pt x="5917248" y="-32020"/>
                  <a:pt x="6100120" y="80429"/>
                  <a:pt x="6438281" y="0"/>
                </a:cubicBezTo>
                <a:cubicBezTo>
                  <a:pt x="6776442" y="-80429"/>
                  <a:pt x="6953680" y="15140"/>
                  <a:pt x="7253090" y="0"/>
                </a:cubicBezTo>
                <a:cubicBezTo>
                  <a:pt x="7552500" y="-15140"/>
                  <a:pt x="7419078" y="20503"/>
                  <a:pt x="7506979" y="0"/>
                </a:cubicBezTo>
                <a:cubicBezTo>
                  <a:pt x="7594880" y="-20503"/>
                  <a:pt x="7982649" y="94056"/>
                  <a:pt x="8321788" y="0"/>
                </a:cubicBezTo>
                <a:cubicBezTo>
                  <a:pt x="8660927" y="-94056"/>
                  <a:pt x="8916334" y="50595"/>
                  <a:pt x="9136596" y="0"/>
                </a:cubicBezTo>
                <a:cubicBezTo>
                  <a:pt x="9356858" y="-50595"/>
                  <a:pt x="9264001" y="3445"/>
                  <a:pt x="9390485" y="0"/>
                </a:cubicBezTo>
                <a:cubicBezTo>
                  <a:pt x="9516969" y="-3445"/>
                  <a:pt x="9758527" y="67601"/>
                  <a:pt x="9980926" y="0"/>
                </a:cubicBezTo>
                <a:cubicBezTo>
                  <a:pt x="10203325" y="-67601"/>
                  <a:pt x="10224488" y="9348"/>
                  <a:pt x="10459183" y="0"/>
                </a:cubicBezTo>
                <a:cubicBezTo>
                  <a:pt x="10693878" y="-9348"/>
                  <a:pt x="10755354" y="55280"/>
                  <a:pt x="10937440" y="0"/>
                </a:cubicBezTo>
                <a:cubicBezTo>
                  <a:pt x="11119526" y="-55280"/>
                  <a:pt x="11346691" y="64588"/>
                  <a:pt x="11498359" y="0"/>
                </a:cubicBezTo>
                <a:cubicBezTo>
                  <a:pt x="11670337" y="5965"/>
                  <a:pt x="11769208" y="133161"/>
                  <a:pt x="11778343" y="279984"/>
                </a:cubicBezTo>
                <a:cubicBezTo>
                  <a:pt x="11779121" y="396019"/>
                  <a:pt x="11769742" y="498688"/>
                  <a:pt x="11778343" y="691128"/>
                </a:cubicBezTo>
                <a:cubicBezTo>
                  <a:pt x="11786944" y="883568"/>
                  <a:pt x="11760227" y="906307"/>
                  <a:pt x="11778343" y="1102273"/>
                </a:cubicBezTo>
                <a:cubicBezTo>
                  <a:pt x="11796459" y="1298240"/>
                  <a:pt x="11738883" y="1415968"/>
                  <a:pt x="11778343" y="1572152"/>
                </a:cubicBezTo>
                <a:cubicBezTo>
                  <a:pt x="11817803" y="1728336"/>
                  <a:pt x="11734944" y="1996352"/>
                  <a:pt x="11778343" y="2159501"/>
                </a:cubicBezTo>
                <a:cubicBezTo>
                  <a:pt x="11821742" y="2322650"/>
                  <a:pt x="11703037" y="2654009"/>
                  <a:pt x="11778343" y="2805585"/>
                </a:cubicBezTo>
                <a:cubicBezTo>
                  <a:pt x="11853649" y="2957161"/>
                  <a:pt x="11735620" y="3142983"/>
                  <a:pt x="11778343" y="3334199"/>
                </a:cubicBezTo>
                <a:cubicBezTo>
                  <a:pt x="11821066" y="3525415"/>
                  <a:pt x="11761337" y="3692361"/>
                  <a:pt x="11778343" y="3804078"/>
                </a:cubicBezTo>
                <a:cubicBezTo>
                  <a:pt x="11795349" y="3915795"/>
                  <a:pt x="11759614" y="4136438"/>
                  <a:pt x="11778343" y="4273957"/>
                </a:cubicBezTo>
                <a:cubicBezTo>
                  <a:pt x="11797072" y="4411476"/>
                  <a:pt x="11719086" y="4633474"/>
                  <a:pt x="11778343" y="4920041"/>
                </a:cubicBezTo>
                <a:cubicBezTo>
                  <a:pt x="11837600" y="5206608"/>
                  <a:pt x="11742752" y="5173090"/>
                  <a:pt x="11778343" y="5331185"/>
                </a:cubicBezTo>
                <a:cubicBezTo>
                  <a:pt x="11813934" y="5489280"/>
                  <a:pt x="11710197" y="5791879"/>
                  <a:pt x="11778343" y="6153474"/>
                </a:cubicBezTo>
                <a:cubicBezTo>
                  <a:pt x="11790473" y="6286255"/>
                  <a:pt x="11675844" y="6438716"/>
                  <a:pt x="11498359" y="6433458"/>
                </a:cubicBezTo>
                <a:cubicBezTo>
                  <a:pt x="11287451" y="6466652"/>
                  <a:pt x="11223285" y="6416347"/>
                  <a:pt x="11020102" y="6433458"/>
                </a:cubicBezTo>
                <a:cubicBezTo>
                  <a:pt x="10816919" y="6450569"/>
                  <a:pt x="10821913" y="6411083"/>
                  <a:pt x="10766212" y="6433458"/>
                </a:cubicBezTo>
                <a:cubicBezTo>
                  <a:pt x="10710511" y="6455833"/>
                  <a:pt x="10627551" y="6415822"/>
                  <a:pt x="10512323" y="6433458"/>
                </a:cubicBezTo>
                <a:cubicBezTo>
                  <a:pt x="10397095" y="6451094"/>
                  <a:pt x="10146883" y="6428091"/>
                  <a:pt x="10034066" y="6433458"/>
                </a:cubicBezTo>
                <a:cubicBezTo>
                  <a:pt x="9921249" y="6438825"/>
                  <a:pt x="9674210" y="6399072"/>
                  <a:pt x="9443625" y="6433458"/>
                </a:cubicBezTo>
                <a:cubicBezTo>
                  <a:pt x="9213040" y="6467844"/>
                  <a:pt x="9070106" y="6409779"/>
                  <a:pt x="8741001" y="6433458"/>
                </a:cubicBezTo>
                <a:cubicBezTo>
                  <a:pt x="8411896" y="6457137"/>
                  <a:pt x="8218708" y="6379644"/>
                  <a:pt x="8038376" y="6433458"/>
                </a:cubicBezTo>
                <a:cubicBezTo>
                  <a:pt x="7858045" y="6487272"/>
                  <a:pt x="7580983" y="6392873"/>
                  <a:pt x="7223568" y="6433458"/>
                </a:cubicBezTo>
                <a:cubicBezTo>
                  <a:pt x="6866153" y="6474043"/>
                  <a:pt x="6915695" y="6399709"/>
                  <a:pt x="6633127" y="6433458"/>
                </a:cubicBezTo>
                <a:cubicBezTo>
                  <a:pt x="6350559" y="6467207"/>
                  <a:pt x="6468758" y="6407321"/>
                  <a:pt x="6379237" y="6433458"/>
                </a:cubicBezTo>
                <a:cubicBezTo>
                  <a:pt x="6289716" y="6459595"/>
                  <a:pt x="5767619" y="6411921"/>
                  <a:pt x="5564429" y="6433458"/>
                </a:cubicBezTo>
                <a:cubicBezTo>
                  <a:pt x="5361239" y="6454995"/>
                  <a:pt x="5161213" y="6400335"/>
                  <a:pt x="4973988" y="6433458"/>
                </a:cubicBezTo>
                <a:cubicBezTo>
                  <a:pt x="4786763" y="6466581"/>
                  <a:pt x="4615543" y="6376959"/>
                  <a:pt x="4383547" y="6433458"/>
                </a:cubicBezTo>
                <a:cubicBezTo>
                  <a:pt x="4151551" y="6489957"/>
                  <a:pt x="4128799" y="6422897"/>
                  <a:pt x="4017474" y="6433458"/>
                </a:cubicBezTo>
                <a:cubicBezTo>
                  <a:pt x="3906149" y="6444019"/>
                  <a:pt x="3603836" y="6392809"/>
                  <a:pt x="3202666" y="6433458"/>
                </a:cubicBezTo>
                <a:cubicBezTo>
                  <a:pt x="2801496" y="6474107"/>
                  <a:pt x="2954718" y="6415637"/>
                  <a:pt x="2836593" y="6433458"/>
                </a:cubicBezTo>
                <a:cubicBezTo>
                  <a:pt x="2718468" y="6451279"/>
                  <a:pt x="2206536" y="6336595"/>
                  <a:pt x="2021784" y="6433458"/>
                </a:cubicBezTo>
                <a:cubicBezTo>
                  <a:pt x="1837032" y="6530321"/>
                  <a:pt x="1830054" y="6404353"/>
                  <a:pt x="1767895" y="6433458"/>
                </a:cubicBezTo>
                <a:cubicBezTo>
                  <a:pt x="1705736" y="6462563"/>
                  <a:pt x="1239926" y="6428706"/>
                  <a:pt x="1065270" y="6433458"/>
                </a:cubicBezTo>
                <a:cubicBezTo>
                  <a:pt x="890615" y="6438210"/>
                  <a:pt x="580316" y="6357087"/>
                  <a:pt x="279984" y="6433458"/>
                </a:cubicBezTo>
                <a:cubicBezTo>
                  <a:pt x="157837" y="6415394"/>
                  <a:pt x="2006" y="6336790"/>
                  <a:pt x="0" y="6153474"/>
                </a:cubicBezTo>
                <a:cubicBezTo>
                  <a:pt x="-10426" y="6011053"/>
                  <a:pt x="20936" y="5742189"/>
                  <a:pt x="0" y="5624860"/>
                </a:cubicBezTo>
                <a:cubicBezTo>
                  <a:pt x="-20936" y="5507531"/>
                  <a:pt x="40012" y="5387872"/>
                  <a:pt x="0" y="5154981"/>
                </a:cubicBezTo>
                <a:cubicBezTo>
                  <a:pt x="-40012" y="4922090"/>
                  <a:pt x="3153" y="4838403"/>
                  <a:pt x="0" y="4626367"/>
                </a:cubicBezTo>
                <a:cubicBezTo>
                  <a:pt x="-3153" y="4414331"/>
                  <a:pt x="70114" y="4218008"/>
                  <a:pt x="0" y="3921548"/>
                </a:cubicBezTo>
                <a:cubicBezTo>
                  <a:pt x="-70114" y="3625088"/>
                  <a:pt x="53091" y="3439661"/>
                  <a:pt x="0" y="3275464"/>
                </a:cubicBezTo>
                <a:cubicBezTo>
                  <a:pt x="-53091" y="3111267"/>
                  <a:pt x="9386" y="2977967"/>
                  <a:pt x="0" y="2864320"/>
                </a:cubicBezTo>
                <a:cubicBezTo>
                  <a:pt x="-9386" y="2750673"/>
                  <a:pt x="34582" y="2637750"/>
                  <a:pt x="0" y="2453175"/>
                </a:cubicBezTo>
                <a:cubicBezTo>
                  <a:pt x="-34582" y="2268600"/>
                  <a:pt x="80279" y="1905787"/>
                  <a:pt x="0" y="1748356"/>
                </a:cubicBezTo>
                <a:cubicBezTo>
                  <a:pt x="-80279" y="1590925"/>
                  <a:pt x="13725" y="1454804"/>
                  <a:pt x="0" y="1337212"/>
                </a:cubicBezTo>
                <a:cubicBezTo>
                  <a:pt x="-13725" y="1219620"/>
                  <a:pt x="36363" y="1033562"/>
                  <a:pt x="0" y="926068"/>
                </a:cubicBezTo>
                <a:cubicBezTo>
                  <a:pt x="-36363" y="818574"/>
                  <a:pt x="4419" y="450361"/>
                  <a:pt x="0" y="279984"/>
                </a:cubicBezTo>
                <a:close/>
              </a:path>
              <a:path w="11778343" h="6433458" stroke="0" extrusionOk="0">
                <a:moveTo>
                  <a:pt x="0" y="279984"/>
                </a:moveTo>
                <a:cubicBezTo>
                  <a:pt x="-16796" y="114993"/>
                  <a:pt x="109062" y="6114"/>
                  <a:pt x="279984" y="0"/>
                </a:cubicBezTo>
                <a:cubicBezTo>
                  <a:pt x="650193" y="-60797"/>
                  <a:pt x="809298" y="54896"/>
                  <a:pt x="1094792" y="0"/>
                </a:cubicBezTo>
                <a:cubicBezTo>
                  <a:pt x="1380286" y="-54896"/>
                  <a:pt x="1459017" y="4780"/>
                  <a:pt x="1573049" y="0"/>
                </a:cubicBezTo>
                <a:cubicBezTo>
                  <a:pt x="1687081" y="-4780"/>
                  <a:pt x="1793049" y="36818"/>
                  <a:pt x="1939123" y="0"/>
                </a:cubicBezTo>
                <a:cubicBezTo>
                  <a:pt x="2085197" y="-36818"/>
                  <a:pt x="2478178" y="21138"/>
                  <a:pt x="2641747" y="0"/>
                </a:cubicBezTo>
                <a:cubicBezTo>
                  <a:pt x="2805316" y="-21138"/>
                  <a:pt x="2908914" y="34344"/>
                  <a:pt x="3120004" y="0"/>
                </a:cubicBezTo>
                <a:cubicBezTo>
                  <a:pt x="3331094" y="-34344"/>
                  <a:pt x="3588651" y="78494"/>
                  <a:pt x="3934812" y="0"/>
                </a:cubicBezTo>
                <a:cubicBezTo>
                  <a:pt x="4280973" y="-78494"/>
                  <a:pt x="4166015" y="12962"/>
                  <a:pt x="4300886" y="0"/>
                </a:cubicBezTo>
                <a:cubicBezTo>
                  <a:pt x="4435757" y="-12962"/>
                  <a:pt x="4741132" y="43151"/>
                  <a:pt x="5115694" y="0"/>
                </a:cubicBezTo>
                <a:cubicBezTo>
                  <a:pt x="5490256" y="-43151"/>
                  <a:pt x="5258036" y="3544"/>
                  <a:pt x="5369584" y="0"/>
                </a:cubicBezTo>
                <a:cubicBezTo>
                  <a:pt x="5481132" y="-3544"/>
                  <a:pt x="5796603" y="21499"/>
                  <a:pt x="5960024" y="0"/>
                </a:cubicBezTo>
                <a:cubicBezTo>
                  <a:pt x="6123445" y="-21499"/>
                  <a:pt x="6298038" y="69176"/>
                  <a:pt x="6550465" y="0"/>
                </a:cubicBezTo>
                <a:cubicBezTo>
                  <a:pt x="6802892" y="-69176"/>
                  <a:pt x="6820091" y="16301"/>
                  <a:pt x="7028722" y="0"/>
                </a:cubicBezTo>
                <a:cubicBezTo>
                  <a:pt x="7237353" y="-16301"/>
                  <a:pt x="7643119" y="47570"/>
                  <a:pt x="7843531" y="0"/>
                </a:cubicBezTo>
                <a:cubicBezTo>
                  <a:pt x="8043943" y="-47570"/>
                  <a:pt x="8291313" y="64525"/>
                  <a:pt x="8658339" y="0"/>
                </a:cubicBezTo>
                <a:cubicBezTo>
                  <a:pt x="9025365" y="-64525"/>
                  <a:pt x="8862916" y="27926"/>
                  <a:pt x="9024412" y="0"/>
                </a:cubicBezTo>
                <a:cubicBezTo>
                  <a:pt x="9185908" y="-27926"/>
                  <a:pt x="9399690" y="57232"/>
                  <a:pt x="9614853" y="0"/>
                </a:cubicBezTo>
                <a:cubicBezTo>
                  <a:pt x="9830016" y="-57232"/>
                  <a:pt x="10060936" y="94882"/>
                  <a:pt x="10429661" y="0"/>
                </a:cubicBezTo>
                <a:cubicBezTo>
                  <a:pt x="10798386" y="-94882"/>
                  <a:pt x="11010248" y="104685"/>
                  <a:pt x="11498359" y="0"/>
                </a:cubicBezTo>
                <a:cubicBezTo>
                  <a:pt x="11634784" y="32553"/>
                  <a:pt x="11807100" y="146721"/>
                  <a:pt x="11778343" y="279984"/>
                </a:cubicBezTo>
                <a:cubicBezTo>
                  <a:pt x="11791526" y="379483"/>
                  <a:pt x="11756735" y="609427"/>
                  <a:pt x="11778343" y="749863"/>
                </a:cubicBezTo>
                <a:cubicBezTo>
                  <a:pt x="11799951" y="890299"/>
                  <a:pt x="11774494" y="1211594"/>
                  <a:pt x="11778343" y="1337212"/>
                </a:cubicBezTo>
                <a:cubicBezTo>
                  <a:pt x="11782192" y="1462830"/>
                  <a:pt x="11740843" y="1574282"/>
                  <a:pt x="11778343" y="1807091"/>
                </a:cubicBezTo>
                <a:cubicBezTo>
                  <a:pt x="11815843" y="2039900"/>
                  <a:pt x="11727746" y="2218547"/>
                  <a:pt x="11778343" y="2394440"/>
                </a:cubicBezTo>
                <a:cubicBezTo>
                  <a:pt x="11828940" y="2570333"/>
                  <a:pt x="11734301" y="2634622"/>
                  <a:pt x="11778343" y="2805585"/>
                </a:cubicBezTo>
                <a:cubicBezTo>
                  <a:pt x="11822385" y="2976549"/>
                  <a:pt x="11747560" y="3112357"/>
                  <a:pt x="11778343" y="3216729"/>
                </a:cubicBezTo>
                <a:cubicBezTo>
                  <a:pt x="11809126" y="3321101"/>
                  <a:pt x="11755215" y="3565581"/>
                  <a:pt x="11778343" y="3804078"/>
                </a:cubicBezTo>
                <a:cubicBezTo>
                  <a:pt x="11801471" y="4042575"/>
                  <a:pt x="11751304" y="4105755"/>
                  <a:pt x="11778343" y="4273957"/>
                </a:cubicBezTo>
                <a:cubicBezTo>
                  <a:pt x="11805382" y="4442159"/>
                  <a:pt x="11762727" y="4715935"/>
                  <a:pt x="11778343" y="4920041"/>
                </a:cubicBezTo>
                <a:cubicBezTo>
                  <a:pt x="11793959" y="5124147"/>
                  <a:pt x="11774689" y="5167065"/>
                  <a:pt x="11778343" y="5389920"/>
                </a:cubicBezTo>
                <a:cubicBezTo>
                  <a:pt x="11781997" y="5612775"/>
                  <a:pt x="11732384" y="5891770"/>
                  <a:pt x="11778343" y="6153474"/>
                </a:cubicBezTo>
                <a:cubicBezTo>
                  <a:pt x="11772470" y="6314050"/>
                  <a:pt x="11644567" y="6451483"/>
                  <a:pt x="11498359" y="6433458"/>
                </a:cubicBezTo>
                <a:cubicBezTo>
                  <a:pt x="11189448" y="6515747"/>
                  <a:pt x="11014535" y="6351515"/>
                  <a:pt x="10795734" y="6433458"/>
                </a:cubicBezTo>
                <a:cubicBezTo>
                  <a:pt x="10576934" y="6515401"/>
                  <a:pt x="10600554" y="6419304"/>
                  <a:pt x="10541845" y="6433458"/>
                </a:cubicBezTo>
                <a:cubicBezTo>
                  <a:pt x="10483136" y="6447612"/>
                  <a:pt x="10320368" y="6420047"/>
                  <a:pt x="10175772" y="6433458"/>
                </a:cubicBezTo>
                <a:cubicBezTo>
                  <a:pt x="10031176" y="6446869"/>
                  <a:pt x="9699647" y="6349852"/>
                  <a:pt x="9473147" y="6433458"/>
                </a:cubicBezTo>
                <a:cubicBezTo>
                  <a:pt x="9246648" y="6517064"/>
                  <a:pt x="9277510" y="6390017"/>
                  <a:pt x="9107074" y="6433458"/>
                </a:cubicBezTo>
                <a:cubicBezTo>
                  <a:pt x="8936638" y="6476899"/>
                  <a:pt x="8964868" y="6415295"/>
                  <a:pt x="8853184" y="6433458"/>
                </a:cubicBezTo>
                <a:cubicBezTo>
                  <a:pt x="8741500" y="6451621"/>
                  <a:pt x="8598754" y="6433209"/>
                  <a:pt x="8487111" y="6433458"/>
                </a:cubicBezTo>
                <a:cubicBezTo>
                  <a:pt x="8375468" y="6433707"/>
                  <a:pt x="8130895" y="6401275"/>
                  <a:pt x="8008854" y="6433458"/>
                </a:cubicBezTo>
                <a:cubicBezTo>
                  <a:pt x="7886813" y="6465641"/>
                  <a:pt x="7636877" y="6381285"/>
                  <a:pt x="7418413" y="6433458"/>
                </a:cubicBezTo>
                <a:cubicBezTo>
                  <a:pt x="7199949" y="6485631"/>
                  <a:pt x="7222506" y="6414136"/>
                  <a:pt x="7052340" y="6433458"/>
                </a:cubicBezTo>
                <a:cubicBezTo>
                  <a:pt x="6882174" y="6452780"/>
                  <a:pt x="6539366" y="6345503"/>
                  <a:pt x="6237532" y="6433458"/>
                </a:cubicBezTo>
                <a:cubicBezTo>
                  <a:pt x="5935698" y="6521413"/>
                  <a:pt x="5938608" y="6389630"/>
                  <a:pt x="5647091" y="6433458"/>
                </a:cubicBezTo>
                <a:cubicBezTo>
                  <a:pt x="5355574" y="6477286"/>
                  <a:pt x="5081987" y="6401035"/>
                  <a:pt x="4832282" y="6433458"/>
                </a:cubicBezTo>
                <a:cubicBezTo>
                  <a:pt x="4582577" y="6465881"/>
                  <a:pt x="4455698" y="6362625"/>
                  <a:pt x="4129658" y="6433458"/>
                </a:cubicBezTo>
                <a:cubicBezTo>
                  <a:pt x="3803618" y="6504291"/>
                  <a:pt x="3754053" y="6396065"/>
                  <a:pt x="3651401" y="6433458"/>
                </a:cubicBezTo>
                <a:cubicBezTo>
                  <a:pt x="3548749" y="6470851"/>
                  <a:pt x="3163944" y="6393193"/>
                  <a:pt x="2948776" y="6433458"/>
                </a:cubicBezTo>
                <a:cubicBezTo>
                  <a:pt x="2733608" y="6473723"/>
                  <a:pt x="2738000" y="6396571"/>
                  <a:pt x="2582703" y="6433458"/>
                </a:cubicBezTo>
                <a:cubicBezTo>
                  <a:pt x="2427406" y="6470345"/>
                  <a:pt x="2192944" y="6363897"/>
                  <a:pt x="1992262" y="6433458"/>
                </a:cubicBezTo>
                <a:cubicBezTo>
                  <a:pt x="1791580" y="6503019"/>
                  <a:pt x="1848421" y="6417097"/>
                  <a:pt x="1738373" y="6433458"/>
                </a:cubicBezTo>
                <a:cubicBezTo>
                  <a:pt x="1628325" y="6449819"/>
                  <a:pt x="1248485" y="6351085"/>
                  <a:pt x="923564" y="6433458"/>
                </a:cubicBezTo>
                <a:cubicBezTo>
                  <a:pt x="598643" y="6515831"/>
                  <a:pt x="459232" y="6378949"/>
                  <a:pt x="279984" y="6433458"/>
                </a:cubicBezTo>
                <a:cubicBezTo>
                  <a:pt x="126804" y="6427840"/>
                  <a:pt x="6955" y="6281982"/>
                  <a:pt x="0" y="6153474"/>
                </a:cubicBezTo>
                <a:cubicBezTo>
                  <a:pt x="-8431" y="5895354"/>
                  <a:pt x="56376" y="5696208"/>
                  <a:pt x="0" y="5566125"/>
                </a:cubicBezTo>
                <a:cubicBezTo>
                  <a:pt x="-56376" y="5436042"/>
                  <a:pt x="37389" y="5110504"/>
                  <a:pt x="0" y="4978776"/>
                </a:cubicBezTo>
                <a:cubicBezTo>
                  <a:pt x="-37389" y="4847048"/>
                  <a:pt x="58329" y="4470954"/>
                  <a:pt x="0" y="4332692"/>
                </a:cubicBezTo>
                <a:cubicBezTo>
                  <a:pt x="-58329" y="4194430"/>
                  <a:pt x="35303" y="3878752"/>
                  <a:pt x="0" y="3627873"/>
                </a:cubicBezTo>
                <a:cubicBezTo>
                  <a:pt x="-35303" y="3376994"/>
                  <a:pt x="24563" y="3113973"/>
                  <a:pt x="0" y="2981789"/>
                </a:cubicBezTo>
                <a:cubicBezTo>
                  <a:pt x="-24563" y="2849605"/>
                  <a:pt x="35118" y="2507958"/>
                  <a:pt x="0" y="2276971"/>
                </a:cubicBezTo>
                <a:cubicBezTo>
                  <a:pt x="-35118" y="2045984"/>
                  <a:pt x="36653" y="1945750"/>
                  <a:pt x="0" y="1630887"/>
                </a:cubicBezTo>
                <a:cubicBezTo>
                  <a:pt x="-36653" y="1316024"/>
                  <a:pt x="18160" y="1272963"/>
                  <a:pt x="0" y="1161008"/>
                </a:cubicBezTo>
                <a:cubicBezTo>
                  <a:pt x="-18160" y="1049053"/>
                  <a:pt x="41712" y="579548"/>
                  <a:pt x="0" y="279984"/>
                </a:cubicBezTo>
                <a:close/>
              </a:path>
            </a:pathLst>
          </a:custGeom>
          <a:solidFill>
            <a:schemeClr val="bg1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FDC8FDCB-3534-4D91-98E6-032F3542C7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547" y="5236722"/>
            <a:ext cx="1461471" cy="1461471"/>
          </a:xfrm>
          <a:prstGeom prst="rect">
            <a:avLst/>
          </a:prstGeom>
        </p:spPr>
      </p:pic>
      <p:graphicFrame>
        <p:nvGraphicFramePr>
          <p:cNvPr id="7" name="Google Shape;2619;p4">
            <a:extLst>
              <a:ext uri="{FF2B5EF4-FFF2-40B4-BE49-F238E27FC236}">
                <a16:creationId xmlns:a16="http://schemas.microsoft.com/office/drawing/2014/main" id="{FE50BDAE-28C2-4B7B-B4D9-C52565E334D8}"/>
              </a:ext>
            </a:extLst>
          </p:cNvPr>
          <p:cNvGraphicFramePr/>
          <p:nvPr/>
        </p:nvGraphicFramePr>
        <p:xfrm>
          <a:off x="945242" y="457199"/>
          <a:ext cx="4790550" cy="59574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596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6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6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Trăm 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Chục 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u="none" strike="noStrike" cap="none"/>
                        <a:t>Đơn vị</a:t>
                      </a:r>
                      <a:endParaRPr sz="24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07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Google Shape;2620;p4">
            <a:extLst>
              <a:ext uri="{FF2B5EF4-FFF2-40B4-BE49-F238E27FC236}">
                <a16:creationId xmlns:a16="http://schemas.microsoft.com/office/drawing/2014/main" id="{ED70D759-C398-4EAA-ABE7-FD4AA0E0C307}"/>
              </a:ext>
            </a:extLst>
          </p:cNvPr>
          <p:cNvSpPr txBox="1"/>
          <p:nvPr/>
        </p:nvSpPr>
        <p:spPr>
          <a:xfrm>
            <a:off x="7351679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621;p4">
            <a:extLst>
              <a:ext uri="{FF2B5EF4-FFF2-40B4-BE49-F238E27FC236}">
                <a16:creationId xmlns:a16="http://schemas.microsoft.com/office/drawing/2014/main" id="{8B72D171-62F1-4074-89FB-B25EE772A02E}"/>
              </a:ext>
            </a:extLst>
          </p:cNvPr>
          <p:cNvSpPr txBox="1"/>
          <p:nvPr/>
        </p:nvSpPr>
        <p:spPr>
          <a:xfrm>
            <a:off x="7741750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622;p4">
            <a:extLst>
              <a:ext uri="{FF2B5EF4-FFF2-40B4-BE49-F238E27FC236}">
                <a16:creationId xmlns:a16="http://schemas.microsoft.com/office/drawing/2014/main" id="{08B331AB-BC97-46BB-9193-90CA74FA027C}"/>
              </a:ext>
            </a:extLst>
          </p:cNvPr>
          <p:cNvSpPr txBox="1"/>
          <p:nvPr/>
        </p:nvSpPr>
        <p:spPr>
          <a:xfrm>
            <a:off x="8118395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623;p4">
            <a:extLst>
              <a:ext uri="{FF2B5EF4-FFF2-40B4-BE49-F238E27FC236}">
                <a16:creationId xmlns:a16="http://schemas.microsoft.com/office/drawing/2014/main" id="{E9734907-E0ED-444B-A585-8288DC799FA9}"/>
              </a:ext>
            </a:extLst>
          </p:cNvPr>
          <p:cNvSpPr txBox="1"/>
          <p:nvPr/>
        </p:nvSpPr>
        <p:spPr>
          <a:xfrm>
            <a:off x="8532328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2624;p4">
            <a:extLst>
              <a:ext uri="{FF2B5EF4-FFF2-40B4-BE49-F238E27FC236}">
                <a16:creationId xmlns:a16="http://schemas.microsoft.com/office/drawing/2014/main" id="{AB3FFED3-E7B0-4C26-80AD-6EF8F0CCB597}"/>
              </a:ext>
            </a:extLst>
          </p:cNvPr>
          <p:cNvSpPr txBox="1"/>
          <p:nvPr/>
        </p:nvSpPr>
        <p:spPr>
          <a:xfrm>
            <a:off x="8945449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625;p4">
            <a:extLst>
              <a:ext uri="{FF2B5EF4-FFF2-40B4-BE49-F238E27FC236}">
                <a16:creationId xmlns:a16="http://schemas.microsoft.com/office/drawing/2014/main" id="{430043E1-CC2B-452F-AE93-2A0DADEF4CD6}"/>
              </a:ext>
            </a:extLst>
          </p:cNvPr>
          <p:cNvSpPr txBox="1"/>
          <p:nvPr/>
        </p:nvSpPr>
        <p:spPr>
          <a:xfrm>
            <a:off x="9323546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626;p4">
            <a:extLst>
              <a:ext uri="{FF2B5EF4-FFF2-40B4-BE49-F238E27FC236}">
                <a16:creationId xmlns:a16="http://schemas.microsoft.com/office/drawing/2014/main" id="{9FF644E7-92F7-4F3D-B47C-B4442B515367}"/>
              </a:ext>
            </a:extLst>
          </p:cNvPr>
          <p:cNvSpPr txBox="1"/>
          <p:nvPr/>
        </p:nvSpPr>
        <p:spPr>
          <a:xfrm>
            <a:off x="9675154" y="683500"/>
            <a:ext cx="44721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48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2627;p4">
            <a:extLst>
              <a:ext uri="{FF2B5EF4-FFF2-40B4-BE49-F238E27FC236}">
                <a16:creationId xmlns:a16="http://schemas.microsoft.com/office/drawing/2014/main" id="{9BB7BC5A-4127-437F-AE66-1F6A0B92D9B8}"/>
              </a:ext>
            </a:extLst>
          </p:cNvPr>
          <p:cNvGrpSpPr/>
          <p:nvPr/>
        </p:nvGrpSpPr>
        <p:grpSpPr>
          <a:xfrm>
            <a:off x="1279174" y="1292528"/>
            <a:ext cx="901548" cy="901548"/>
            <a:chOff x="4046220" y="2072640"/>
            <a:chExt cx="2590800" cy="2590800"/>
          </a:xfrm>
        </p:grpSpPr>
        <p:sp>
          <p:nvSpPr>
            <p:cNvPr id="17" name="Google Shape;2628;p4">
              <a:extLst>
                <a:ext uri="{FF2B5EF4-FFF2-40B4-BE49-F238E27FC236}">
                  <a16:creationId xmlns:a16="http://schemas.microsoft.com/office/drawing/2014/main" id="{E05C331F-BED1-46CA-BFAD-88934F714EF3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2629;p4">
              <a:extLst>
                <a:ext uri="{FF2B5EF4-FFF2-40B4-BE49-F238E27FC236}">
                  <a16:creationId xmlns:a16="http://schemas.microsoft.com/office/drawing/2014/main" id="{6C793AC4-01D8-45F2-88AB-D1C17F7EFAD0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2630;p4">
              <a:extLst>
                <a:ext uri="{FF2B5EF4-FFF2-40B4-BE49-F238E27FC236}">
                  <a16:creationId xmlns:a16="http://schemas.microsoft.com/office/drawing/2014/main" id="{B4AF78EC-A0AE-467B-9219-F6F19E9C43DA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31;p4">
              <a:extLst>
                <a:ext uri="{FF2B5EF4-FFF2-40B4-BE49-F238E27FC236}">
                  <a16:creationId xmlns:a16="http://schemas.microsoft.com/office/drawing/2014/main" id="{A5801EA7-25B7-4866-AAFC-74851D67B14F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632;p4">
              <a:extLst>
                <a:ext uri="{FF2B5EF4-FFF2-40B4-BE49-F238E27FC236}">
                  <a16:creationId xmlns:a16="http://schemas.microsoft.com/office/drawing/2014/main" id="{38C28F27-16F5-441D-B350-7FBC1096E37C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633;p4">
              <a:extLst>
                <a:ext uri="{FF2B5EF4-FFF2-40B4-BE49-F238E27FC236}">
                  <a16:creationId xmlns:a16="http://schemas.microsoft.com/office/drawing/2014/main" id="{2BD1479E-F17A-4DEB-8FF1-BA8D767CC73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634;p4">
              <a:extLst>
                <a:ext uri="{FF2B5EF4-FFF2-40B4-BE49-F238E27FC236}">
                  <a16:creationId xmlns:a16="http://schemas.microsoft.com/office/drawing/2014/main" id="{AB69FA61-CEE9-4387-A80C-9A164E9A0F88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635;p4">
              <a:extLst>
                <a:ext uri="{FF2B5EF4-FFF2-40B4-BE49-F238E27FC236}">
                  <a16:creationId xmlns:a16="http://schemas.microsoft.com/office/drawing/2014/main" id="{445E68A7-6333-4D46-91BB-A1E6E93BB2A4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636;p4">
              <a:extLst>
                <a:ext uri="{FF2B5EF4-FFF2-40B4-BE49-F238E27FC236}">
                  <a16:creationId xmlns:a16="http://schemas.microsoft.com/office/drawing/2014/main" id="{468DD37D-FB1A-4228-BFDE-E1F6C82F5F30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37;p4">
              <a:extLst>
                <a:ext uri="{FF2B5EF4-FFF2-40B4-BE49-F238E27FC236}">
                  <a16:creationId xmlns:a16="http://schemas.microsoft.com/office/drawing/2014/main" id="{B75DA17C-6A76-4DE6-9C8D-B7A7509DB62B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638;p4">
              <a:extLst>
                <a:ext uri="{FF2B5EF4-FFF2-40B4-BE49-F238E27FC236}">
                  <a16:creationId xmlns:a16="http://schemas.microsoft.com/office/drawing/2014/main" id="{F71B6DDA-C670-4FA2-BE5F-AFCF08833FE9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639;p4">
              <a:extLst>
                <a:ext uri="{FF2B5EF4-FFF2-40B4-BE49-F238E27FC236}">
                  <a16:creationId xmlns:a16="http://schemas.microsoft.com/office/drawing/2014/main" id="{842AA447-E466-41BD-8220-D62364CDF58B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640;p4">
              <a:extLst>
                <a:ext uri="{FF2B5EF4-FFF2-40B4-BE49-F238E27FC236}">
                  <a16:creationId xmlns:a16="http://schemas.microsoft.com/office/drawing/2014/main" id="{3526CFD6-8757-459D-B8B3-C5173E22085A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641;p4">
              <a:extLst>
                <a:ext uri="{FF2B5EF4-FFF2-40B4-BE49-F238E27FC236}">
                  <a16:creationId xmlns:a16="http://schemas.microsoft.com/office/drawing/2014/main" id="{B87EC44B-4A14-49C3-A4F9-B48D1DBEB7A9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2642;p4">
              <a:extLst>
                <a:ext uri="{FF2B5EF4-FFF2-40B4-BE49-F238E27FC236}">
                  <a16:creationId xmlns:a16="http://schemas.microsoft.com/office/drawing/2014/main" id="{DEBA53EA-E0C9-441F-A1E1-9B316516C902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643;p4">
              <a:extLst>
                <a:ext uri="{FF2B5EF4-FFF2-40B4-BE49-F238E27FC236}">
                  <a16:creationId xmlns:a16="http://schemas.microsoft.com/office/drawing/2014/main" id="{2D0291A0-4862-4202-9313-5B6A835E7E90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2644;p4">
              <a:extLst>
                <a:ext uri="{FF2B5EF4-FFF2-40B4-BE49-F238E27FC236}">
                  <a16:creationId xmlns:a16="http://schemas.microsoft.com/office/drawing/2014/main" id="{1612661F-C387-4AC4-9B64-D456BC02A1EF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2645;p4">
              <a:extLst>
                <a:ext uri="{FF2B5EF4-FFF2-40B4-BE49-F238E27FC236}">
                  <a16:creationId xmlns:a16="http://schemas.microsoft.com/office/drawing/2014/main" id="{9718EB66-92F5-4A83-ACDA-A4769D25AA47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2646;p4">
              <a:extLst>
                <a:ext uri="{FF2B5EF4-FFF2-40B4-BE49-F238E27FC236}">
                  <a16:creationId xmlns:a16="http://schemas.microsoft.com/office/drawing/2014/main" id="{EBA4604E-2529-4441-A098-21D9E5C82A99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647;p4">
              <a:extLst>
                <a:ext uri="{FF2B5EF4-FFF2-40B4-BE49-F238E27FC236}">
                  <a16:creationId xmlns:a16="http://schemas.microsoft.com/office/drawing/2014/main" id="{86A16F8A-C7AF-4D11-BB35-C010455BB564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2648;p4">
              <a:extLst>
                <a:ext uri="{FF2B5EF4-FFF2-40B4-BE49-F238E27FC236}">
                  <a16:creationId xmlns:a16="http://schemas.microsoft.com/office/drawing/2014/main" id="{23B96598-2FA9-4B5B-9C5E-B2C2D8BCBC7F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649;p4">
              <a:extLst>
                <a:ext uri="{FF2B5EF4-FFF2-40B4-BE49-F238E27FC236}">
                  <a16:creationId xmlns:a16="http://schemas.microsoft.com/office/drawing/2014/main" id="{AFC9B5BB-6934-43C3-BFA1-FABDCE968B13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2650;p4">
              <a:extLst>
                <a:ext uri="{FF2B5EF4-FFF2-40B4-BE49-F238E27FC236}">
                  <a16:creationId xmlns:a16="http://schemas.microsoft.com/office/drawing/2014/main" id="{7FEEA3EA-CBB0-4BCA-BB5B-BF3E662AF6B6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2651;p4">
              <a:extLst>
                <a:ext uri="{FF2B5EF4-FFF2-40B4-BE49-F238E27FC236}">
                  <a16:creationId xmlns:a16="http://schemas.microsoft.com/office/drawing/2014/main" id="{E1954F89-A6CA-423B-B68B-29A3A4BD6653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2652;p4">
              <a:extLst>
                <a:ext uri="{FF2B5EF4-FFF2-40B4-BE49-F238E27FC236}">
                  <a16:creationId xmlns:a16="http://schemas.microsoft.com/office/drawing/2014/main" id="{C1C89919-239D-4F1F-BF36-9FB1B63DAA03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2653;p4">
              <a:extLst>
                <a:ext uri="{FF2B5EF4-FFF2-40B4-BE49-F238E27FC236}">
                  <a16:creationId xmlns:a16="http://schemas.microsoft.com/office/drawing/2014/main" id="{8DBEB244-07C1-4120-96A3-7734823CE22F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2654;p4">
              <a:extLst>
                <a:ext uri="{FF2B5EF4-FFF2-40B4-BE49-F238E27FC236}">
                  <a16:creationId xmlns:a16="http://schemas.microsoft.com/office/drawing/2014/main" id="{8F84B9EA-30FF-4456-807F-CBA09BFE6311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2655;p4">
              <a:extLst>
                <a:ext uri="{FF2B5EF4-FFF2-40B4-BE49-F238E27FC236}">
                  <a16:creationId xmlns:a16="http://schemas.microsoft.com/office/drawing/2014/main" id="{87268D22-1C0C-41BE-A82E-EB8C6B3F66B9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2656;p4">
              <a:extLst>
                <a:ext uri="{FF2B5EF4-FFF2-40B4-BE49-F238E27FC236}">
                  <a16:creationId xmlns:a16="http://schemas.microsoft.com/office/drawing/2014/main" id="{4E1550FE-53A8-4A13-AE89-B6B450EB5CF5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2657;p4">
              <a:extLst>
                <a:ext uri="{FF2B5EF4-FFF2-40B4-BE49-F238E27FC236}">
                  <a16:creationId xmlns:a16="http://schemas.microsoft.com/office/drawing/2014/main" id="{340AB452-B6D8-4647-96D0-CC6EA19F4F70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2658;p4">
              <a:extLst>
                <a:ext uri="{FF2B5EF4-FFF2-40B4-BE49-F238E27FC236}">
                  <a16:creationId xmlns:a16="http://schemas.microsoft.com/office/drawing/2014/main" id="{1AC369E6-DCE6-41B4-B73A-3A79FE64F363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2659;p4">
              <a:extLst>
                <a:ext uri="{FF2B5EF4-FFF2-40B4-BE49-F238E27FC236}">
                  <a16:creationId xmlns:a16="http://schemas.microsoft.com/office/drawing/2014/main" id="{18478D92-D156-4AA9-8348-A90F1927E2F3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2660;p4">
              <a:extLst>
                <a:ext uri="{FF2B5EF4-FFF2-40B4-BE49-F238E27FC236}">
                  <a16:creationId xmlns:a16="http://schemas.microsoft.com/office/drawing/2014/main" id="{DF7DC11A-0AC3-41DA-926E-73210B8C68C2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2661;p4">
              <a:extLst>
                <a:ext uri="{FF2B5EF4-FFF2-40B4-BE49-F238E27FC236}">
                  <a16:creationId xmlns:a16="http://schemas.microsoft.com/office/drawing/2014/main" id="{A588771B-764E-429C-B100-85D42F366478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2662;p4">
              <a:extLst>
                <a:ext uri="{FF2B5EF4-FFF2-40B4-BE49-F238E27FC236}">
                  <a16:creationId xmlns:a16="http://schemas.microsoft.com/office/drawing/2014/main" id="{1C54787B-3DAF-4D13-8154-1118C0AF56E9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2663;p4">
              <a:extLst>
                <a:ext uri="{FF2B5EF4-FFF2-40B4-BE49-F238E27FC236}">
                  <a16:creationId xmlns:a16="http://schemas.microsoft.com/office/drawing/2014/main" id="{FDE06C78-C853-4002-B6E6-E2CF7D236733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2664;p4">
              <a:extLst>
                <a:ext uri="{FF2B5EF4-FFF2-40B4-BE49-F238E27FC236}">
                  <a16:creationId xmlns:a16="http://schemas.microsoft.com/office/drawing/2014/main" id="{D95DF3ED-196B-41D8-8DF5-E1590245A407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2665;p4">
              <a:extLst>
                <a:ext uri="{FF2B5EF4-FFF2-40B4-BE49-F238E27FC236}">
                  <a16:creationId xmlns:a16="http://schemas.microsoft.com/office/drawing/2014/main" id="{D8C165FB-4177-49D2-8AFE-9D51C7FE0FF5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2666;p4">
              <a:extLst>
                <a:ext uri="{FF2B5EF4-FFF2-40B4-BE49-F238E27FC236}">
                  <a16:creationId xmlns:a16="http://schemas.microsoft.com/office/drawing/2014/main" id="{A1A5D4A4-C917-4614-8AEB-0E9D2D2B988B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2667;p4">
              <a:extLst>
                <a:ext uri="{FF2B5EF4-FFF2-40B4-BE49-F238E27FC236}">
                  <a16:creationId xmlns:a16="http://schemas.microsoft.com/office/drawing/2014/main" id="{400A05E9-5160-4E47-A7B3-F83A4317A2E9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2668;p4">
              <a:extLst>
                <a:ext uri="{FF2B5EF4-FFF2-40B4-BE49-F238E27FC236}">
                  <a16:creationId xmlns:a16="http://schemas.microsoft.com/office/drawing/2014/main" id="{87EAFCC3-97FF-44AD-91F9-9DE599DF9FCA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2669;p4">
              <a:extLst>
                <a:ext uri="{FF2B5EF4-FFF2-40B4-BE49-F238E27FC236}">
                  <a16:creationId xmlns:a16="http://schemas.microsoft.com/office/drawing/2014/main" id="{73E17375-AB51-4A98-B5EC-C93CFB583711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2670;p4">
              <a:extLst>
                <a:ext uri="{FF2B5EF4-FFF2-40B4-BE49-F238E27FC236}">
                  <a16:creationId xmlns:a16="http://schemas.microsoft.com/office/drawing/2014/main" id="{E48FB9B1-E635-4134-8EC0-C6533FDAA1CD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2671;p4">
              <a:extLst>
                <a:ext uri="{FF2B5EF4-FFF2-40B4-BE49-F238E27FC236}">
                  <a16:creationId xmlns:a16="http://schemas.microsoft.com/office/drawing/2014/main" id="{CA2460BC-9E8C-408A-AEF0-6E333CEE0F1A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2672;p4">
              <a:extLst>
                <a:ext uri="{FF2B5EF4-FFF2-40B4-BE49-F238E27FC236}">
                  <a16:creationId xmlns:a16="http://schemas.microsoft.com/office/drawing/2014/main" id="{E9E7EB20-07DD-49F8-9EFF-5D7281C9ACF6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2673;p4">
              <a:extLst>
                <a:ext uri="{FF2B5EF4-FFF2-40B4-BE49-F238E27FC236}">
                  <a16:creationId xmlns:a16="http://schemas.microsoft.com/office/drawing/2014/main" id="{1E4C7A38-0784-4A49-9529-2DD1C7DEB628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2674;p4">
              <a:extLst>
                <a:ext uri="{FF2B5EF4-FFF2-40B4-BE49-F238E27FC236}">
                  <a16:creationId xmlns:a16="http://schemas.microsoft.com/office/drawing/2014/main" id="{D1AC11E4-8686-45E5-AC08-2763358EBD80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2675;p4">
              <a:extLst>
                <a:ext uri="{FF2B5EF4-FFF2-40B4-BE49-F238E27FC236}">
                  <a16:creationId xmlns:a16="http://schemas.microsoft.com/office/drawing/2014/main" id="{277E4B97-F90A-4654-B5B1-1F2786DC21E8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2676;p4">
              <a:extLst>
                <a:ext uri="{FF2B5EF4-FFF2-40B4-BE49-F238E27FC236}">
                  <a16:creationId xmlns:a16="http://schemas.microsoft.com/office/drawing/2014/main" id="{53663B69-7E6A-4D24-A24E-7364D795E6DA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2677;p4">
              <a:extLst>
                <a:ext uri="{FF2B5EF4-FFF2-40B4-BE49-F238E27FC236}">
                  <a16:creationId xmlns:a16="http://schemas.microsoft.com/office/drawing/2014/main" id="{A4469E10-F7D5-4554-A717-3CD164335B78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2678;p4">
              <a:extLst>
                <a:ext uri="{FF2B5EF4-FFF2-40B4-BE49-F238E27FC236}">
                  <a16:creationId xmlns:a16="http://schemas.microsoft.com/office/drawing/2014/main" id="{C5B2700F-92D2-4E28-AD8F-08057A8AC0CE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2679;p4">
              <a:extLst>
                <a:ext uri="{FF2B5EF4-FFF2-40B4-BE49-F238E27FC236}">
                  <a16:creationId xmlns:a16="http://schemas.microsoft.com/office/drawing/2014/main" id="{C5EA8223-9A74-482F-B736-A3E131EE8AB0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2680;p4">
              <a:extLst>
                <a:ext uri="{FF2B5EF4-FFF2-40B4-BE49-F238E27FC236}">
                  <a16:creationId xmlns:a16="http://schemas.microsoft.com/office/drawing/2014/main" id="{1A1414FD-438A-4431-84D8-8D1C58E330AF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2681;p4">
              <a:extLst>
                <a:ext uri="{FF2B5EF4-FFF2-40B4-BE49-F238E27FC236}">
                  <a16:creationId xmlns:a16="http://schemas.microsoft.com/office/drawing/2014/main" id="{30A1ED4F-008F-453E-9390-13BC071B889E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2682;p4">
              <a:extLst>
                <a:ext uri="{FF2B5EF4-FFF2-40B4-BE49-F238E27FC236}">
                  <a16:creationId xmlns:a16="http://schemas.microsoft.com/office/drawing/2014/main" id="{A1ABFD10-AE32-47EA-BE6C-1BB393340AFA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2683;p4">
              <a:extLst>
                <a:ext uri="{FF2B5EF4-FFF2-40B4-BE49-F238E27FC236}">
                  <a16:creationId xmlns:a16="http://schemas.microsoft.com/office/drawing/2014/main" id="{A0BF2558-02FF-4FC6-8541-13644A379C99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2684;p4">
              <a:extLst>
                <a:ext uri="{FF2B5EF4-FFF2-40B4-BE49-F238E27FC236}">
                  <a16:creationId xmlns:a16="http://schemas.microsoft.com/office/drawing/2014/main" id="{306C9136-E447-45F3-81BE-C75636C4CF04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2685;p4">
              <a:extLst>
                <a:ext uri="{FF2B5EF4-FFF2-40B4-BE49-F238E27FC236}">
                  <a16:creationId xmlns:a16="http://schemas.microsoft.com/office/drawing/2014/main" id="{D180948F-F955-4E20-8475-B22105B3CA50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2686;p4">
              <a:extLst>
                <a:ext uri="{FF2B5EF4-FFF2-40B4-BE49-F238E27FC236}">
                  <a16:creationId xmlns:a16="http://schemas.microsoft.com/office/drawing/2014/main" id="{6FC16D5E-4D46-4A49-B873-97EC31712E11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2687;p4">
              <a:extLst>
                <a:ext uri="{FF2B5EF4-FFF2-40B4-BE49-F238E27FC236}">
                  <a16:creationId xmlns:a16="http://schemas.microsoft.com/office/drawing/2014/main" id="{C7D0CC9A-64EB-43A9-BA23-131DC872E9AB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2688;p4">
              <a:extLst>
                <a:ext uri="{FF2B5EF4-FFF2-40B4-BE49-F238E27FC236}">
                  <a16:creationId xmlns:a16="http://schemas.microsoft.com/office/drawing/2014/main" id="{462AB193-8544-46B0-B9F4-50E12B6D2A6D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2689;p4">
              <a:extLst>
                <a:ext uri="{FF2B5EF4-FFF2-40B4-BE49-F238E27FC236}">
                  <a16:creationId xmlns:a16="http://schemas.microsoft.com/office/drawing/2014/main" id="{18D54310-0F4F-4F6A-98D3-E6D9586AB08C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2690;p4">
              <a:extLst>
                <a:ext uri="{FF2B5EF4-FFF2-40B4-BE49-F238E27FC236}">
                  <a16:creationId xmlns:a16="http://schemas.microsoft.com/office/drawing/2014/main" id="{8AB93F61-2C97-4821-9066-50003C8D934E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2691;p4">
              <a:extLst>
                <a:ext uri="{FF2B5EF4-FFF2-40B4-BE49-F238E27FC236}">
                  <a16:creationId xmlns:a16="http://schemas.microsoft.com/office/drawing/2014/main" id="{05AE6913-ADEF-4055-863A-507A5D2FB9D4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2692;p4">
              <a:extLst>
                <a:ext uri="{FF2B5EF4-FFF2-40B4-BE49-F238E27FC236}">
                  <a16:creationId xmlns:a16="http://schemas.microsoft.com/office/drawing/2014/main" id="{9503C68A-5394-471A-AFB5-CE58ABCA1F30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2693;p4">
              <a:extLst>
                <a:ext uri="{FF2B5EF4-FFF2-40B4-BE49-F238E27FC236}">
                  <a16:creationId xmlns:a16="http://schemas.microsoft.com/office/drawing/2014/main" id="{ED586D24-06AB-4499-9DBB-EA977FA66F27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2694;p4">
              <a:extLst>
                <a:ext uri="{FF2B5EF4-FFF2-40B4-BE49-F238E27FC236}">
                  <a16:creationId xmlns:a16="http://schemas.microsoft.com/office/drawing/2014/main" id="{E6118DA0-31A4-479A-A135-8AB32A0E25FB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2695;p4">
              <a:extLst>
                <a:ext uri="{FF2B5EF4-FFF2-40B4-BE49-F238E27FC236}">
                  <a16:creationId xmlns:a16="http://schemas.microsoft.com/office/drawing/2014/main" id="{30158DB3-BCCA-4B8C-A53E-619AA6144FAA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2696;p4">
              <a:extLst>
                <a:ext uri="{FF2B5EF4-FFF2-40B4-BE49-F238E27FC236}">
                  <a16:creationId xmlns:a16="http://schemas.microsoft.com/office/drawing/2014/main" id="{C93A370B-D233-4868-86A3-D90D9ED96665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2697;p4">
              <a:extLst>
                <a:ext uri="{FF2B5EF4-FFF2-40B4-BE49-F238E27FC236}">
                  <a16:creationId xmlns:a16="http://schemas.microsoft.com/office/drawing/2014/main" id="{F4ADC95D-484B-4CB5-AE22-E2C074C15FFF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2698;p4">
              <a:extLst>
                <a:ext uri="{FF2B5EF4-FFF2-40B4-BE49-F238E27FC236}">
                  <a16:creationId xmlns:a16="http://schemas.microsoft.com/office/drawing/2014/main" id="{DB9809E1-0B4C-45C6-8FB3-4E19F09E4B1C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2699;p4">
              <a:extLst>
                <a:ext uri="{FF2B5EF4-FFF2-40B4-BE49-F238E27FC236}">
                  <a16:creationId xmlns:a16="http://schemas.microsoft.com/office/drawing/2014/main" id="{F8558046-7220-419A-8B59-49AB3C959A86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2700;p4">
              <a:extLst>
                <a:ext uri="{FF2B5EF4-FFF2-40B4-BE49-F238E27FC236}">
                  <a16:creationId xmlns:a16="http://schemas.microsoft.com/office/drawing/2014/main" id="{95698381-21AB-41A5-A195-2A0911B061C0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2701;p4">
              <a:extLst>
                <a:ext uri="{FF2B5EF4-FFF2-40B4-BE49-F238E27FC236}">
                  <a16:creationId xmlns:a16="http://schemas.microsoft.com/office/drawing/2014/main" id="{E9DAC62B-22B2-4D7D-969B-0B57C8B4DF5B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2702;p4">
              <a:extLst>
                <a:ext uri="{FF2B5EF4-FFF2-40B4-BE49-F238E27FC236}">
                  <a16:creationId xmlns:a16="http://schemas.microsoft.com/office/drawing/2014/main" id="{94020864-4F29-4CEB-A2EC-B5C687FAA93D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2703;p4">
              <a:extLst>
                <a:ext uri="{FF2B5EF4-FFF2-40B4-BE49-F238E27FC236}">
                  <a16:creationId xmlns:a16="http://schemas.microsoft.com/office/drawing/2014/main" id="{BF8E6B58-E0AF-4374-83B6-C3A669E4E8DD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2704;p4">
              <a:extLst>
                <a:ext uri="{FF2B5EF4-FFF2-40B4-BE49-F238E27FC236}">
                  <a16:creationId xmlns:a16="http://schemas.microsoft.com/office/drawing/2014/main" id="{4EC646AC-C9C0-4782-B2BD-2257593E1BE7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2705;p4">
              <a:extLst>
                <a:ext uri="{FF2B5EF4-FFF2-40B4-BE49-F238E27FC236}">
                  <a16:creationId xmlns:a16="http://schemas.microsoft.com/office/drawing/2014/main" id="{81F73D66-C24F-4922-A8C3-8FA2AE604B44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2706;p4">
              <a:extLst>
                <a:ext uri="{FF2B5EF4-FFF2-40B4-BE49-F238E27FC236}">
                  <a16:creationId xmlns:a16="http://schemas.microsoft.com/office/drawing/2014/main" id="{A31939C2-3D17-48AC-B6C0-5750AD1F1078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2707;p4">
              <a:extLst>
                <a:ext uri="{FF2B5EF4-FFF2-40B4-BE49-F238E27FC236}">
                  <a16:creationId xmlns:a16="http://schemas.microsoft.com/office/drawing/2014/main" id="{DF454F00-6121-440E-A3D3-1D769A4E270C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2708;p4">
              <a:extLst>
                <a:ext uri="{FF2B5EF4-FFF2-40B4-BE49-F238E27FC236}">
                  <a16:creationId xmlns:a16="http://schemas.microsoft.com/office/drawing/2014/main" id="{B005BEAD-7A15-4278-B41B-B3DED35354D1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2709;p4">
              <a:extLst>
                <a:ext uri="{FF2B5EF4-FFF2-40B4-BE49-F238E27FC236}">
                  <a16:creationId xmlns:a16="http://schemas.microsoft.com/office/drawing/2014/main" id="{5251C237-4CA0-42C8-B10D-F64FBC8CD621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2710;p4">
              <a:extLst>
                <a:ext uri="{FF2B5EF4-FFF2-40B4-BE49-F238E27FC236}">
                  <a16:creationId xmlns:a16="http://schemas.microsoft.com/office/drawing/2014/main" id="{DA692820-597E-4218-8C5D-5443A883B96C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2711;p4">
              <a:extLst>
                <a:ext uri="{FF2B5EF4-FFF2-40B4-BE49-F238E27FC236}">
                  <a16:creationId xmlns:a16="http://schemas.microsoft.com/office/drawing/2014/main" id="{6364D1F7-39A6-4407-8F6E-C3673B4B21AE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2712;p4">
              <a:extLst>
                <a:ext uri="{FF2B5EF4-FFF2-40B4-BE49-F238E27FC236}">
                  <a16:creationId xmlns:a16="http://schemas.microsoft.com/office/drawing/2014/main" id="{85D09F10-ED60-4812-AF9E-D1AF3A1F5E7C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2713;p4">
              <a:extLst>
                <a:ext uri="{FF2B5EF4-FFF2-40B4-BE49-F238E27FC236}">
                  <a16:creationId xmlns:a16="http://schemas.microsoft.com/office/drawing/2014/main" id="{4F060D7E-1421-4760-A88B-1604DDA0A48D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2714;p4">
              <a:extLst>
                <a:ext uri="{FF2B5EF4-FFF2-40B4-BE49-F238E27FC236}">
                  <a16:creationId xmlns:a16="http://schemas.microsoft.com/office/drawing/2014/main" id="{038AAA11-2FF4-44C0-BA53-28BC8499E77C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2715;p4">
              <a:extLst>
                <a:ext uri="{FF2B5EF4-FFF2-40B4-BE49-F238E27FC236}">
                  <a16:creationId xmlns:a16="http://schemas.microsoft.com/office/drawing/2014/main" id="{7E326B59-A8BE-4359-80EC-1E3BE5AF925F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2716;p4">
              <a:extLst>
                <a:ext uri="{FF2B5EF4-FFF2-40B4-BE49-F238E27FC236}">
                  <a16:creationId xmlns:a16="http://schemas.microsoft.com/office/drawing/2014/main" id="{FCB3CCAD-55DA-4DE4-B6B7-0A5EFD18EFA0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2717;p4">
              <a:extLst>
                <a:ext uri="{FF2B5EF4-FFF2-40B4-BE49-F238E27FC236}">
                  <a16:creationId xmlns:a16="http://schemas.microsoft.com/office/drawing/2014/main" id="{F36F4A16-F970-4BE5-AF93-FF341590806A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2718;p4">
              <a:extLst>
                <a:ext uri="{FF2B5EF4-FFF2-40B4-BE49-F238E27FC236}">
                  <a16:creationId xmlns:a16="http://schemas.microsoft.com/office/drawing/2014/main" id="{7975944E-2D03-47F5-A3F4-394A7D6AA733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2719;p4">
              <a:extLst>
                <a:ext uri="{FF2B5EF4-FFF2-40B4-BE49-F238E27FC236}">
                  <a16:creationId xmlns:a16="http://schemas.microsoft.com/office/drawing/2014/main" id="{A22EC197-B78C-437E-AE77-D5D9E85FA326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2720;p4">
              <a:extLst>
                <a:ext uri="{FF2B5EF4-FFF2-40B4-BE49-F238E27FC236}">
                  <a16:creationId xmlns:a16="http://schemas.microsoft.com/office/drawing/2014/main" id="{AD459B71-3E3B-4F03-8D95-44A5023A1061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2721;p4">
              <a:extLst>
                <a:ext uri="{FF2B5EF4-FFF2-40B4-BE49-F238E27FC236}">
                  <a16:creationId xmlns:a16="http://schemas.microsoft.com/office/drawing/2014/main" id="{FC011AE0-3C52-4BC3-A1B0-713130C7E1C3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2722;p4">
              <a:extLst>
                <a:ext uri="{FF2B5EF4-FFF2-40B4-BE49-F238E27FC236}">
                  <a16:creationId xmlns:a16="http://schemas.microsoft.com/office/drawing/2014/main" id="{6303F97D-6706-44FB-BFD3-CC9B7A54995B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2723;p4">
              <a:extLst>
                <a:ext uri="{FF2B5EF4-FFF2-40B4-BE49-F238E27FC236}">
                  <a16:creationId xmlns:a16="http://schemas.microsoft.com/office/drawing/2014/main" id="{34E49957-FE76-4593-B268-435ED59852EB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2724;p4">
              <a:extLst>
                <a:ext uri="{FF2B5EF4-FFF2-40B4-BE49-F238E27FC236}">
                  <a16:creationId xmlns:a16="http://schemas.microsoft.com/office/drawing/2014/main" id="{D373F79A-75B3-4959-83F6-311ED2095CB0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2725;p4">
              <a:extLst>
                <a:ext uri="{FF2B5EF4-FFF2-40B4-BE49-F238E27FC236}">
                  <a16:creationId xmlns:a16="http://schemas.microsoft.com/office/drawing/2014/main" id="{1906ECA1-1C2B-4E0E-A2A9-FB70BA6437F0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2726;p4">
              <a:extLst>
                <a:ext uri="{FF2B5EF4-FFF2-40B4-BE49-F238E27FC236}">
                  <a16:creationId xmlns:a16="http://schemas.microsoft.com/office/drawing/2014/main" id="{DD100E86-F4E3-4185-B4AE-B2AC964AD059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2727;p4">
              <a:extLst>
                <a:ext uri="{FF2B5EF4-FFF2-40B4-BE49-F238E27FC236}">
                  <a16:creationId xmlns:a16="http://schemas.microsoft.com/office/drawing/2014/main" id="{D82B53F2-B8E5-40EE-800D-A656DE9F679E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7" name="Google Shape;2728;p4">
            <a:extLst>
              <a:ext uri="{FF2B5EF4-FFF2-40B4-BE49-F238E27FC236}">
                <a16:creationId xmlns:a16="http://schemas.microsoft.com/office/drawing/2014/main" id="{95D9D6B5-89B5-4273-A822-FF245AD3224D}"/>
              </a:ext>
            </a:extLst>
          </p:cNvPr>
          <p:cNvGrpSpPr/>
          <p:nvPr/>
        </p:nvGrpSpPr>
        <p:grpSpPr>
          <a:xfrm>
            <a:off x="1279174" y="2317765"/>
            <a:ext cx="901548" cy="901548"/>
            <a:chOff x="4046220" y="2072640"/>
            <a:chExt cx="2590800" cy="2590800"/>
          </a:xfrm>
        </p:grpSpPr>
        <p:sp>
          <p:nvSpPr>
            <p:cNvPr id="118" name="Google Shape;2729;p4">
              <a:extLst>
                <a:ext uri="{FF2B5EF4-FFF2-40B4-BE49-F238E27FC236}">
                  <a16:creationId xmlns:a16="http://schemas.microsoft.com/office/drawing/2014/main" id="{BFE57A3D-AB7B-4770-BE1F-92E5E92D9C21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2730;p4">
              <a:extLst>
                <a:ext uri="{FF2B5EF4-FFF2-40B4-BE49-F238E27FC236}">
                  <a16:creationId xmlns:a16="http://schemas.microsoft.com/office/drawing/2014/main" id="{AD2DAFD6-CD5B-41C1-97E8-227F6BB7B2FD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2731;p4">
              <a:extLst>
                <a:ext uri="{FF2B5EF4-FFF2-40B4-BE49-F238E27FC236}">
                  <a16:creationId xmlns:a16="http://schemas.microsoft.com/office/drawing/2014/main" id="{8E4DEDC7-CEC2-4BE3-97D9-0B586AB0781F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2732;p4">
              <a:extLst>
                <a:ext uri="{FF2B5EF4-FFF2-40B4-BE49-F238E27FC236}">
                  <a16:creationId xmlns:a16="http://schemas.microsoft.com/office/drawing/2014/main" id="{E9632990-1B21-4E57-BD1E-AF11B096067D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2733;p4">
              <a:extLst>
                <a:ext uri="{FF2B5EF4-FFF2-40B4-BE49-F238E27FC236}">
                  <a16:creationId xmlns:a16="http://schemas.microsoft.com/office/drawing/2014/main" id="{6CA8AA33-91F6-4E6C-A071-D59C71F978D3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2734;p4">
              <a:extLst>
                <a:ext uri="{FF2B5EF4-FFF2-40B4-BE49-F238E27FC236}">
                  <a16:creationId xmlns:a16="http://schemas.microsoft.com/office/drawing/2014/main" id="{D98D7094-879D-48BE-92F7-E7336C6AAB7D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2735;p4">
              <a:extLst>
                <a:ext uri="{FF2B5EF4-FFF2-40B4-BE49-F238E27FC236}">
                  <a16:creationId xmlns:a16="http://schemas.microsoft.com/office/drawing/2014/main" id="{EB7D4854-FD64-4494-8A84-D5C44736839F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2736;p4">
              <a:extLst>
                <a:ext uri="{FF2B5EF4-FFF2-40B4-BE49-F238E27FC236}">
                  <a16:creationId xmlns:a16="http://schemas.microsoft.com/office/drawing/2014/main" id="{D8BC90CE-389D-499A-8F4E-28AAEDE566B4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2737;p4">
              <a:extLst>
                <a:ext uri="{FF2B5EF4-FFF2-40B4-BE49-F238E27FC236}">
                  <a16:creationId xmlns:a16="http://schemas.microsoft.com/office/drawing/2014/main" id="{1836441C-1974-476F-9E5E-53E6E8719A55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2738;p4">
              <a:extLst>
                <a:ext uri="{FF2B5EF4-FFF2-40B4-BE49-F238E27FC236}">
                  <a16:creationId xmlns:a16="http://schemas.microsoft.com/office/drawing/2014/main" id="{BA2EE5AE-74A0-4624-89B5-9547B9FE5711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2739;p4">
              <a:extLst>
                <a:ext uri="{FF2B5EF4-FFF2-40B4-BE49-F238E27FC236}">
                  <a16:creationId xmlns:a16="http://schemas.microsoft.com/office/drawing/2014/main" id="{73DD2D3F-A8E1-44C2-BACD-F6667E2E6404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2740;p4">
              <a:extLst>
                <a:ext uri="{FF2B5EF4-FFF2-40B4-BE49-F238E27FC236}">
                  <a16:creationId xmlns:a16="http://schemas.microsoft.com/office/drawing/2014/main" id="{FEA46CAA-D64E-4C4B-8705-A8AA5E0CCD42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2741;p4">
              <a:extLst>
                <a:ext uri="{FF2B5EF4-FFF2-40B4-BE49-F238E27FC236}">
                  <a16:creationId xmlns:a16="http://schemas.microsoft.com/office/drawing/2014/main" id="{BF6A0DA5-D397-4187-92B9-AADC8C1E0339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2742;p4">
              <a:extLst>
                <a:ext uri="{FF2B5EF4-FFF2-40B4-BE49-F238E27FC236}">
                  <a16:creationId xmlns:a16="http://schemas.microsoft.com/office/drawing/2014/main" id="{47FF9ACA-5885-4C8A-9ABB-4F8F3FC89574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2743;p4">
              <a:extLst>
                <a:ext uri="{FF2B5EF4-FFF2-40B4-BE49-F238E27FC236}">
                  <a16:creationId xmlns:a16="http://schemas.microsoft.com/office/drawing/2014/main" id="{FC4E2F93-D92B-4619-BD14-CDC2E51C4640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2744;p4">
              <a:extLst>
                <a:ext uri="{FF2B5EF4-FFF2-40B4-BE49-F238E27FC236}">
                  <a16:creationId xmlns:a16="http://schemas.microsoft.com/office/drawing/2014/main" id="{CE7ADB7F-6832-4C7B-A4D3-FF0ACF8D7E9B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2745;p4">
              <a:extLst>
                <a:ext uri="{FF2B5EF4-FFF2-40B4-BE49-F238E27FC236}">
                  <a16:creationId xmlns:a16="http://schemas.microsoft.com/office/drawing/2014/main" id="{D3859024-41DC-4ED9-83F2-D8EBB7C84363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2746;p4">
              <a:extLst>
                <a:ext uri="{FF2B5EF4-FFF2-40B4-BE49-F238E27FC236}">
                  <a16:creationId xmlns:a16="http://schemas.microsoft.com/office/drawing/2014/main" id="{5545F821-15FB-41FA-A2F4-BA88C68EBB93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2747;p4">
              <a:extLst>
                <a:ext uri="{FF2B5EF4-FFF2-40B4-BE49-F238E27FC236}">
                  <a16:creationId xmlns:a16="http://schemas.microsoft.com/office/drawing/2014/main" id="{78F63C64-949B-4B2E-8C78-5C2EFD97BA17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2748;p4">
              <a:extLst>
                <a:ext uri="{FF2B5EF4-FFF2-40B4-BE49-F238E27FC236}">
                  <a16:creationId xmlns:a16="http://schemas.microsoft.com/office/drawing/2014/main" id="{FA3108D4-341E-4DD1-847E-7C00F21FAF20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2749;p4">
              <a:extLst>
                <a:ext uri="{FF2B5EF4-FFF2-40B4-BE49-F238E27FC236}">
                  <a16:creationId xmlns:a16="http://schemas.microsoft.com/office/drawing/2014/main" id="{9C2488B3-7B02-4BB1-9627-F1EBA1AE6F31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2750;p4">
              <a:extLst>
                <a:ext uri="{FF2B5EF4-FFF2-40B4-BE49-F238E27FC236}">
                  <a16:creationId xmlns:a16="http://schemas.microsoft.com/office/drawing/2014/main" id="{7F3B26FB-D964-41D7-B0B7-72CB5726B1F0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2751;p4">
              <a:extLst>
                <a:ext uri="{FF2B5EF4-FFF2-40B4-BE49-F238E27FC236}">
                  <a16:creationId xmlns:a16="http://schemas.microsoft.com/office/drawing/2014/main" id="{5086D488-F88E-4982-AD16-4F74416949A1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2752;p4">
              <a:extLst>
                <a:ext uri="{FF2B5EF4-FFF2-40B4-BE49-F238E27FC236}">
                  <a16:creationId xmlns:a16="http://schemas.microsoft.com/office/drawing/2014/main" id="{FF8411BC-7E35-4B9C-AF16-7B9EF60D5635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2753;p4">
              <a:extLst>
                <a:ext uri="{FF2B5EF4-FFF2-40B4-BE49-F238E27FC236}">
                  <a16:creationId xmlns:a16="http://schemas.microsoft.com/office/drawing/2014/main" id="{E46A0A64-70B4-46EA-98A1-C678AB9A976B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2754;p4">
              <a:extLst>
                <a:ext uri="{FF2B5EF4-FFF2-40B4-BE49-F238E27FC236}">
                  <a16:creationId xmlns:a16="http://schemas.microsoft.com/office/drawing/2014/main" id="{2DADD331-E7D0-4C11-8A69-E2160CBED176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2755;p4">
              <a:extLst>
                <a:ext uri="{FF2B5EF4-FFF2-40B4-BE49-F238E27FC236}">
                  <a16:creationId xmlns:a16="http://schemas.microsoft.com/office/drawing/2014/main" id="{FA57BA14-456B-4CB2-8019-C434B524AC43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2756;p4">
              <a:extLst>
                <a:ext uri="{FF2B5EF4-FFF2-40B4-BE49-F238E27FC236}">
                  <a16:creationId xmlns:a16="http://schemas.microsoft.com/office/drawing/2014/main" id="{74DF8D04-9558-4718-84DD-37600C1F1290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2757;p4">
              <a:extLst>
                <a:ext uri="{FF2B5EF4-FFF2-40B4-BE49-F238E27FC236}">
                  <a16:creationId xmlns:a16="http://schemas.microsoft.com/office/drawing/2014/main" id="{B036CBD4-F2D0-4379-8F88-2C222604A048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2758;p4">
              <a:extLst>
                <a:ext uri="{FF2B5EF4-FFF2-40B4-BE49-F238E27FC236}">
                  <a16:creationId xmlns:a16="http://schemas.microsoft.com/office/drawing/2014/main" id="{0BF0AF3A-94A1-4D41-8AC5-9A14B0676F20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2759;p4">
              <a:extLst>
                <a:ext uri="{FF2B5EF4-FFF2-40B4-BE49-F238E27FC236}">
                  <a16:creationId xmlns:a16="http://schemas.microsoft.com/office/drawing/2014/main" id="{6CB827F1-7481-40B2-BFC0-48FCBF0FCE2B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2760;p4">
              <a:extLst>
                <a:ext uri="{FF2B5EF4-FFF2-40B4-BE49-F238E27FC236}">
                  <a16:creationId xmlns:a16="http://schemas.microsoft.com/office/drawing/2014/main" id="{00F401A1-5CB2-468B-8C74-6B60928FE9BA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2761;p4">
              <a:extLst>
                <a:ext uri="{FF2B5EF4-FFF2-40B4-BE49-F238E27FC236}">
                  <a16:creationId xmlns:a16="http://schemas.microsoft.com/office/drawing/2014/main" id="{962D1595-C0D0-4879-A3A2-A4DFEDE5E6A1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2762;p4">
              <a:extLst>
                <a:ext uri="{FF2B5EF4-FFF2-40B4-BE49-F238E27FC236}">
                  <a16:creationId xmlns:a16="http://schemas.microsoft.com/office/drawing/2014/main" id="{D15A1509-6DEA-4E88-8B76-F7E9453EBB86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2763;p4">
              <a:extLst>
                <a:ext uri="{FF2B5EF4-FFF2-40B4-BE49-F238E27FC236}">
                  <a16:creationId xmlns:a16="http://schemas.microsoft.com/office/drawing/2014/main" id="{07DEC4E7-EE11-4971-B23F-1D48A69AD33F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2764;p4">
              <a:extLst>
                <a:ext uri="{FF2B5EF4-FFF2-40B4-BE49-F238E27FC236}">
                  <a16:creationId xmlns:a16="http://schemas.microsoft.com/office/drawing/2014/main" id="{27B519F7-F4B4-4C40-BDFA-45042E570F52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2765;p4">
              <a:extLst>
                <a:ext uri="{FF2B5EF4-FFF2-40B4-BE49-F238E27FC236}">
                  <a16:creationId xmlns:a16="http://schemas.microsoft.com/office/drawing/2014/main" id="{8D93AF91-F480-47DE-B7A9-BC19F47E2614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2766;p4">
              <a:extLst>
                <a:ext uri="{FF2B5EF4-FFF2-40B4-BE49-F238E27FC236}">
                  <a16:creationId xmlns:a16="http://schemas.microsoft.com/office/drawing/2014/main" id="{96B89396-43D2-40F4-97D5-C489C6AE6E3B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2767;p4">
              <a:extLst>
                <a:ext uri="{FF2B5EF4-FFF2-40B4-BE49-F238E27FC236}">
                  <a16:creationId xmlns:a16="http://schemas.microsoft.com/office/drawing/2014/main" id="{79D4D7B0-027F-4DEF-A5A3-A0DC8A32F717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2768;p4">
              <a:extLst>
                <a:ext uri="{FF2B5EF4-FFF2-40B4-BE49-F238E27FC236}">
                  <a16:creationId xmlns:a16="http://schemas.microsoft.com/office/drawing/2014/main" id="{3C8B1735-1588-4D2D-ACC9-17F0A04491E9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2769;p4">
              <a:extLst>
                <a:ext uri="{FF2B5EF4-FFF2-40B4-BE49-F238E27FC236}">
                  <a16:creationId xmlns:a16="http://schemas.microsoft.com/office/drawing/2014/main" id="{D3642A2D-05ED-4040-BD63-75232DB8BE4F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2770;p4">
              <a:extLst>
                <a:ext uri="{FF2B5EF4-FFF2-40B4-BE49-F238E27FC236}">
                  <a16:creationId xmlns:a16="http://schemas.microsoft.com/office/drawing/2014/main" id="{B93578E3-A39D-465A-9BA3-FF0C927176F5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2771;p4">
              <a:extLst>
                <a:ext uri="{FF2B5EF4-FFF2-40B4-BE49-F238E27FC236}">
                  <a16:creationId xmlns:a16="http://schemas.microsoft.com/office/drawing/2014/main" id="{261A9981-5518-4FF9-8F40-765286F8D3CC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2772;p4">
              <a:extLst>
                <a:ext uri="{FF2B5EF4-FFF2-40B4-BE49-F238E27FC236}">
                  <a16:creationId xmlns:a16="http://schemas.microsoft.com/office/drawing/2014/main" id="{628A947D-4E69-4580-8370-637BF48B583D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2773;p4">
              <a:extLst>
                <a:ext uri="{FF2B5EF4-FFF2-40B4-BE49-F238E27FC236}">
                  <a16:creationId xmlns:a16="http://schemas.microsoft.com/office/drawing/2014/main" id="{247F5C6E-5DB7-4E0A-AF2E-05DFD385A529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2774;p4">
              <a:extLst>
                <a:ext uri="{FF2B5EF4-FFF2-40B4-BE49-F238E27FC236}">
                  <a16:creationId xmlns:a16="http://schemas.microsoft.com/office/drawing/2014/main" id="{651AF173-19CA-4575-AE29-A10B10272B00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2775;p4">
              <a:extLst>
                <a:ext uri="{FF2B5EF4-FFF2-40B4-BE49-F238E27FC236}">
                  <a16:creationId xmlns:a16="http://schemas.microsoft.com/office/drawing/2014/main" id="{923DF492-E32A-4675-8E29-6C2474D77109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2776;p4">
              <a:extLst>
                <a:ext uri="{FF2B5EF4-FFF2-40B4-BE49-F238E27FC236}">
                  <a16:creationId xmlns:a16="http://schemas.microsoft.com/office/drawing/2014/main" id="{B24DC6D5-E9F5-4031-B604-5517185593C7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2777;p4">
              <a:extLst>
                <a:ext uri="{FF2B5EF4-FFF2-40B4-BE49-F238E27FC236}">
                  <a16:creationId xmlns:a16="http://schemas.microsoft.com/office/drawing/2014/main" id="{B86767DE-2517-41FB-8654-18886E7BF7C6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2778;p4">
              <a:extLst>
                <a:ext uri="{FF2B5EF4-FFF2-40B4-BE49-F238E27FC236}">
                  <a16:creationId xmlns:a16="http://schemas.microsoft.com/office/drawing/2014/main" id="{4B4A45DA-0D29-4707-A7D7-6AB804F7887F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2779;p4">
              <a:extLst>
                <a:ext uri="{FF2B5EF4-FFF2-40B4-BE49-F238E27FC236}">
                  <a16:creationId xmlns:a16="http://schemas.microsoft.com/office/drawing/2014/main" id="{C955B1CA-8C71-4ECC-BCCD-5184BFD82066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2780;p4">
              <a:extLst>
                <a:ext uri="{FF2B5EF4-FFF2-40B4-BE49-F238E27FC236}">
                  <a16:creationId xmlns:a16="http://schemas.microsoft.com/office/drawing/2014/main" id="{257B71E4-F23E-4575-B946-4B3C94AD8D9B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2781;p4">
              <a:extLst>
                <a:ext uri="{FF2B5EF4-FFF2-40B4-BE49-F238E27FC236}">
                  <a16:creationId xmlns:a16="http://schemas.microsoft.com/office/drawing/2014/main" id="{2064B6C0-BB1A-4B7C-8D0A-896AA44481D1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2782;p4">
              <a:extLst>
                <a:ext uri="{FF2B5EF4-FFF2-40B4-BE49-F238E27FC236}">
                  <a16:creationId xmlns:a16="http://schemas.microsoft.com/office/drawing/2014/main" id="{0E070624-1CD3-4CC2-BEA0-7FE08CEC1B1F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2783;p4">
              <a:extLst>
                <a:ext uri="{FF2B5EF4-FFF2-40B4-BE49-F238E27FC236}">
                  <a16:creationId xmlns:a16="http://schemas.microsoft.com/office/drawing/2014/main" id="{97D8B420-D871-4E98-A420-470C105E3AC3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2784;p4">
              <a:extLst>
                <a:ext uri="{FF2B5EF4-FFF2-40B4-BE49-F238E27FC236}">
                  <a16:creationId xmlns:a16="http://schemas.microsoft.com/office/drawing/2014/main" id="{EFF5637F-71AE-4814-8B42-903600E7A767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2785;p4">
              <a:extLst>
                <a:ext uri="{FF2B5EF4-FFF2-40B4-BE49-F238E27FC236}">
                  <a16:creationId xmlns:a16="http://schemas.microsoft.com/office/drawing/2014/main" id="{C6058470-0E5E-4A07-AD7B-38AC760FF852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2786;p4">
              <a:extLst>
                <a:ext uri="{FF2B5EF4-FFF2-40B4-BE49-F238E27FC236}">
                  <a16:creationId xmlns:a16="http://schemas.microsoft.com/office/drawing/2014/main" id="{3914612E-0752-43B9-968F-E3985E5119CA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2787;p4">
              <a:extLst>
                <a:ext uri="{FF2B5EF4-FFF2-40B4-BE49-F238E27FC236}">
                  <a16:creationId xmlns:a16="http://schemas.microsoft.com/office/drawing/2014/main" id="{9D8C5312-6ECC-4DA8-92A5-1569E02E1560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2788;p4">
              <a:extLst>
                <a:ext uri="{FF2B5EF4-FFF2-40B4-BE49-F238E27FC236}">
                  <a16:creationId xmlns:a16="http://schemas.microsoft.com/office/drawing/2014/main" id="{922038D6-7AEE-41AF-B9BC-5112998F0508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2789;p4">
              <a:extLst>
                <a:ext uri="{FF2B5EF4-FFF2-40B4-BE49-F238E27FC236}">
                  <a16:creationId xmlns:a16="http://schemas.microsoft.com/office/drawing/2014/main" id="{ECCCFB84-5952-41EE-BE70-7575DC64D1AD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2790;p4">
              <a:extLst>
                <a:ext uri="{FF2B5EF4-FFF2-40B4-BE49-F238E27FC236}">
                  <a16:creationId xmlns:a16="http://schemas.microsoft.com/office/drawing/2014/main" id="{C0F0834E-BE25-4A19-B8DE-8D5EA9CA054E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2791;p4">
              <a:extLst>
                <a:ext uri="{FF2B5EF4-FFF2-40B4-BE49-F238E27FC236}">
                  <a16:creationId xmlns:a16="http://schemas.microsoft.com/office/drawing/2014/main" id="{76904595-76D5-47D4-879A-A6FB75E67561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2792;p4">
              <a:extLst>
                <a:ext uri="{FF2B5EF4-FFF2-40B4-BE49-F238E27FC236}">
                  <a16:creationId xmlns:a16="http://schemas.microsoft.com/office/drawing/2014/main" id="{D3B885AA-B335-4921-A714-9FD55EE8D9CF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2793;p4">
              <a:extLst>
                <a:ext uri="{FF2B5EF4-FFF2-40B4-BE49-F238E27FC236}">
                  <a16:creationId xmlns:a16="http://schemas.microsoft.com/office/drawing/2014/main" id="{DE342BB0-41EE-4C61-AE38-C0995683D14E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2794;p4">
              <a:extLst>
                <a:ext uri="{FF2B5EF4-FFF2-40B4-BE49-F238E27FC236}">
                  <a16:creationId xmlns:a16="http://schemas.microsoft.com/office/drawing/2014/main" id="{F5AF446B-63C2-4E1E-B68A-B3D28437E60B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2795;p4">
              <a:extLst>
                <a:ext uri="{FF2B5EF4-FFF2-40B4-BE49-F238E27FC236}">
                  <a16:creationId xmlns:a16="http://schemas.microsoft.com/office/drawing/2014/main" id="{722B958B-CF0D-4535-A652-1D8DDD174315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2796;p4">
              <a:extLst>
                <a:ext uri="{FF2B5EF4-FFF2-40B4-BE49-F238E27FC236}">
                  <a16:creationId xmlns:a16="http://schemas.microsoft.com/office/drawing/2014/main" id="{AEC43371-F804-4A2B-9DC2-5DEE3EBAD4B6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2797;p4">
              <a:extLst>
                <a:ext uri="{FF2B5EF4-FFF2-40B4-BE49-F238E27FC236}">
                  <a16:creationId xmlns:a16="http://schemas.microsoft.com/office/drawing/2014/main" id="{9F694B2F-9F6A-497A-82EC-16E189C00B54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2798;p4">
              <a:extLst>
                <a:ext uri="{FF2B5EF4-FFF2-40B4-BE49-F238E27FC236}">
                  <a16:creationId xmlns:a16="http://schemas.microsoft.com/office/drawing/2014/main" id="{41D4D782-D861-4108-87B5-EC933C594D29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2799;p4">
              <a:extLst>
                <a:ext uri="{FF2B5EF4-FFF2-40B4-BE49-F238E27FC236}">
                  <a16:creationId xmlns:a16="http://schemas.microsoft.com/office/drawing/2014/main" id="{B6313A8F-CD5F-4B15-9D04-E50B94332C37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2800;p4">
              <a:extLst>
                <a:ext uri="{FF2B5EF4-FFF2-40B4-BE49-F238E27FC236}">
                  <a16:creationId xmlns:a16="http://schemas.microsoft.com/office/drawing/2014/main" id="{3E4748B5-4D2C-4147-BE48-EFA958F55834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2801;p4">
              <a:extLst>
                <a:ext uri="{FF2B5EF4-FFF2-40B4-BE49-F238E27FC236}">
                  <a16:creationId xmlns:a16="http://schemas.microsoft.com/office/drawing/2014/main" id="{1F03C6DB-7729-4F30-9352-AD533AA0AE4D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2802;p4">
              <a:extLst>
                <a:ext uri="{FF2B5EF4-FFF2-40B4-BE49-F238E27FC236}">
                  <a16:creationId xmlns:a16="http://schemas.microsoft.com/office/drawing/2014/main" id="{2AB3ABD6-400B-4A02-B480-5FD63C190064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2803;p4">
              <a:extLst>
                <a:ext uri="{FF2B5EF4-FFF2-40B4-BE49-F238E27FC236}">
                  <a16:creationId xmlns:a16="http://schemas.microsoft.com/office/drawing/2014/main" id="{BE9FAC2A-D2FD-4BDE-B6CD-813C5DDC4112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2804;p4">
              <a:extLst>
                <a:ext uri="{FF2B5EF4-FFF2-40B4-BE49-F238E27FC236}">
                  <a16:creationId xmlns:a16="http://schemas.microsoft.com/office/drawing/2014/main" id="{AC3E8C46-75CD-4983-9410-726AB4B866A6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2805;p4">
              <a:extLst>
                <a:ext uri="{FF2B5EF4-FFF2-40B4-BE49-F238E27FC236}">
                  <a16:creationId xmlns:a16="http://schemas.microsoft.com/office/drawing/2014/main" id="{26836B2C-8072-4DA3-A188-E0F0AE33EC49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2806;p4">
              <a:extLst>
                <a:ext uri="{FF2B5EF4-FFF2-40B4-BE49-F238E27FC236}">
                  <a16:creationId xmlns:a16="http://schemas.microsoft.com/office/drawing/2014/main" id="{10FD53DE-3504-4183-8A51-BA408E057D64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2807;p4">
              <a:extLst>
                <a:ext uri="{FF2B5EF4-FFF2-40B4-BE49-F238E27FC236}">
                  <a16:creationId xmlns:a16="http://schemas.microsoft.com/office/drawing/2014/main" id="{CE8176F1-1EE5-4431-BA38-C49CFD93BC7F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2808;p4">
              <a:extLst>
                <a:ext uri="{FF2B5EF4-FFF2-40B4-BE49-F238E27FC236}">
                  <a16:creationId xmlns:a16="http://schemas.microsoft.com/office/drawing/2014/main" id="{61ACBB43-C4A4-46ED-B507-1CC768600564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2809;p4">
              <a:extLst>
                <a:ext uri="{FF2B5EF4-FFF2-40B4-BE49-F238E27FC236}">
                  <a16:creationId xmlns:a16="http://schemas.microsoft.com/office/drawing/2014/main" id="{4B908259-4E1D-4CEB-849C-E04565C5794B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2810;p4">
              <a:extLst>
                <a:ext uri="{FF2B5EF4-FFF2-40B4-BE49-F238E27FC236}">
                  <a16:creationId xmlns:a16="http://schemas.microsoft.com/office/drawing/2014/main" id="{5389D1DC-7D76-4E3B-BFDC-68A7ED2763EE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811;p4">
              <a:extLst>
                <a:ext uri="{FF2B5EF4-FFF2-40B4-BE49-F238E27FC236}">
                  <a16:creationId xmlns:a16="http://schemas.microsoft.com/office/drawing/2014/main" id="{8C9CBCD8-890C-48C0-967D-91D9DD49B464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812;p4">
              <a:extLst>
                <a:ext uri="{FF2B5EF4-FFF2-40B4-BE49-F238E27FC236}">
                  <a16:creationId xmlns:a16="http://schemas.microsoft.com/office/drawing/2014/main" id="{4D20B21F-20BD-478C-BD82-B111D987D972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813;p4">
              <a:extLst>
                <a:ext uri="{FF2B5EF4-FFF2-40B4-BE49-F238E27FC236}">
                  <a16:creationId xmlns:a16="http://schemas.microsoft.com/office/drawing/2014/main" id="{0C7F4F3C-A5A0-4371-AD26-F7099F844740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814;p4">
              <a:extLst>
                <a:ext uri="{FF2B5EF4-FFF2-40B4-BE49-F238E27FC236}">
                  <a16:creationId xmlns:a16="http://schemas.microsoft.com/office/drawing/2014/main" id="{B799C233-3DB6-4E96-A926-24FDEBD1A604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815;p4">
              <a:extLst>
                <a:ext uri="{FF2B5EF4-FFF2-40B4-BE49-F238E27FC236}">
                  <a16:creationId xmlns:a16="http://schemas.microsoft.com/office/drawing/2014/main" id="{96A3FB06-FD61-48BC-AB70-567148522B6C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816;p4">
              <a:extLst>
                <a:ext uri="{FF2B5EF4-FFF2-40B4-BE49-F238E27FC236}">
                  <a16:creationId xmlns:a16="http://schemas.microsoft.com/office/drawing/2014/main" id="{0EBB302B-5982-472E-A083-3E621E4C3B05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817;p4">
              <a:extLst>
                <a:ext uri="{FF2B5EF4-FFF2-40B4-BE49-F238E27FC236}">
                  <a16:creationId xmlns:a16="http://schemas.microsoft.com/office/drawing/2014/main" id="{A81FE19F-BC0E-41E4-8C97-EA9F98B7778F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818;p4">
              <a:extLst>
                <a:ext uri="{FF2B5EF4-FFF2-40B4-BE49-F238E27FC236}">
                  <a16:creationId xmlns:a16="http://schemas.microsoft.com/office/drawing/2014/main" id="{AB9CFC58-9682-4917-A7FE-CF6425FD4D2E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819;p4">
              <a:extLst>
                <a:ext uri="{FF2B5EF4-FFF2-40B4-BE49-F238E27FC236}">
                  <a16:creationId xmlns:a16="http://schemas.microsoft.com/office/drawing/2014/main" id="{22C0E97F-28A0-42F8-A642-ECE3C8222860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820;p4">
              <a:extLst>
                <a:ext uri="{FF2B5EF4-FFF2-40B4-BE49-F238E27FC236}">
                  <a16:creationId xmlns:a16="http://schemas.microsoft.com/office/drawing/2014/main" id="{1A5C9CEC-F2E5-45EB-8611-E2237162B48B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821;p4">
              <a:extLst>
                <a:ext uri="{FF2B5EF4-FFF2-40B4-BE49-F238E27FC236}">
                  <a16:creationId xmlns:a16="http://schemas.microsoft.com/office/drawing/2014/main" id="{3DE817B4-4691-446D-8268-762CE4B14BF8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822;p4">
              <a:extLst>
                <a:ext uri="{FF2B5EF4-FFF2-40B4-BE49-F238E27FC236}">
                  <a16:creationId xmlns:a16="http://schemas.microsoft.com/office/drawing/2014/main" id="{BBB8EE7B-EE6D-473A-A706-5CD630998F07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823;p4">
              <a:extLst>
                <a:ext uri="{FF2B5EF4-FFF2-40B4-BE49-F238E27FC236}">
                  <a16:creationId xmlns:a16="http://schemas.microsoft.com/office/drawing/2014/main" id="{894689A4-19B4-4D3D-A11C-7CC59950C631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824;p4">
              <a:extLst>
                <a:ext uri="{FF2B5EF4-FFF2-40B4-BE49-F238E27FC236}">
                  <a16:creationId xmlns:a16="http://schemas.microsoft.com/office/drawing/2014/main" id="{9C777501-D0A1-4B0B-A8E5-7F474C4C3733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825;p4">
              <a:extLst>
                <a:ext uri="{FF2B5EF4-FFF2-40B4-BE49-F238E27FC236}">
                  <a16:creationId xmlns:a16="http://schemas.microsoft.com/office/drawing/2014/main" id="{0C33170A-8BF9-4874-8159-F5CFF663F52F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826;p4">
              <a:extLst>
                <a:ext uri="{FF2B5EF4-FFF2-40B4-BE49-F238E27FC236}">
                  <a16:creationId xmlns:a16="http://schemas.microsoft.com/office/drawing/2014/main" id="{42C7DE93-B07A-489E-A091-00DDC3633FCF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827;p4">
              <a:extLst>
                <a:ext uri="{FF2B5EF4-FFF2-40B4-BE49-F238E27FC236}">
                  <a16:creationId xmlns:a16="http://schemas.microsoft.com/office/drawing/2014/main" id="{5DACD558-1B96-4BDB-B73C-DEF362D2F0E6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828;p4">
              <a:extLst>
                <a:ext uri="{FF2B5EF4-FFF2-40B4-BE49-F238E27FC236}">
                  <a16:creationId xmlns:a16="http://schemas.microsoft.com/office/drawing/2014/main" id="{33E66192-DEE9-4C0D-AF73-A314AD121834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8" name="Google Shape;2829;p4">
            <a:extLst>
              <a:ext uri="{FF2B5EF4-FFF2-40B4-BE49-F238E27FC236}">
                <a16:creationId xmlns:a16="http://schemas.microsoft.com/office/drawing/2014/main" id="{6A9A356F-CF59-4B0D-B0D9-14531AB7EBBF}"/>
              </a:ext>
            </a:extLst>
          </p:cNvPr>
          <p:cNvGrpSpPr/>
          <p:nvPr/>
        </p:nvGrpSpPr>
        <p:grpSpPr>
          <a:xfrm>
            <a:off x="1279174" y="3329146"/>
            <a:ext cx="901548" cy="901548"/>
            <a:chOff x="4046220" y="2072640"/>
            <a:chExt cx="2590800" cy="2590800"/>
          </a:xfrm>
        </p:grpSpPr>
        <p:sp>
          <p:nvSpPr>
            <p:cNvPr id="219" name="Google Shape;2830;p4">
              <a:extLst>
                <a:ext uri="{FF2B5EF4-FFF2-40B4-BE49-F238E27FC236}">
                  <a16:creationId xmlns:a16="http://schemas.microsoft.com/office/drawing/2014/main" id="{0DF7C19D-F491-43DA-84A8-8AF0673D574D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831;p4">
              <a:extLst>
                <a:ext uri="{FF2B5EF4-FFF2-40B4-BE49-F238E27FC236}">
                  <a16:creationId xmlns:a16="http://schemas.microsoft.com/office/drawing/2014/main" id="{BCABD847-2774-4B29-B7D2-68A515B23EFA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832;p4">
              <a:extLst>
                <a:ext uri="{FF2B5EF4-FFF2-40B4-BE49-F238E27FC236}">
                  <a16:creationId xmlns:a16="http://schemas.microsoft.com/office/drawing/2014/main" id="{00C503B1-5B76-4343-AE23-8F90C91A2D64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833;p4">
              <a:extLst>
                <a:ext uri="{FF2B5EF4-FFF2-40B4-BE49-F238E27FC236}">
                  <a16:creationId xmlns:a16="http://schemas.microsoft.com/office/drawing/2014/main" id="{5F95FD9E-03D9-407F-81E6-279D425E1F21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834;p4">
              <a:extLst>
                <a:ext uri="{FF2B5EF4-FFF2-40B4-BE49-F238E27FC236}">
                  <a16:creationId xmlns:a16="http://schemas.microsoft.com/office/drawing/2014/main" id="{77CEA729-C74A-4B8E-BFAB-4E0558C73485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835;p4">
              <a:extLst>
                <a:ext uri="{FF2B5EF4-FFF2-40B4-BE49-F238E27FC236}">
                  <a16:creationId xmlns:a16="http://schemas.microsoft.com/office/drawing/2014/main" id="{B70694A5-C320-4756-B674-C91993A1ADB5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836;p4">
              <a:extLst>
                <a:ext uri="{FF2B5EF4-FFF2-40B4-BE49-F238E27FC236}">
                  <a16:creationId xmlns:a16="http://schemas.microsoft.com/office/drawing/2014/main" id="{6C4C831C-E835-4CC3-B272-5CA0A0EB8BCC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837;p4">
              <a:extLst>
                <a:ext uri="{FF2B5EF4-FFF2-40B4-BE49-F238E27FC236}">
                  <a16:creationId xmlns:a16="http://schemas.microsoft.com/office/drawing/2014/main" id="{9FE9BCBE-E7B8-495D-B639-68042E6E0B1E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838;p4">
              <a:extLst>
                <a:ext uri="{FF2B5EF4-FFF2-40B4-BE49-F238E27FC236}">
                  <a16:creationId xmlns:a16="http://schemas.microsoft.com/office/drawing/2014/main" id="{5C097483-7249-43F1-89F3-A318812BEDEB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839;p4">
              <a:extLst>
                <a:ext uri="{FF2B5EF4-FFF2-40B4-BE49-F238E27FC236}">
                  <a16:creationId xmlns:a16="http://schemas.microsoft.com/office/drawing/2014/main" id="{F13695E0-08B5-40B1-9110-17D70A1B3B13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840;p4">
              <a:extLst>
                <a:ext uri="{FF2B5EF4-FFF2-40B4-BE49-F238E27FC236}">
                  <a16:creationId xmlns:a16="http://schemas.microsoft.com/office/drawing/2014/main" id="{09DBE202-5E97-46B1-8124-A591CEE644C4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841;p4">
              <a:extLst>
                <a:ext uri="{FF2B5EF4-FFF2-40B4-BE49-F238E27FC236}">
                  <a16:creationId xmlns:a16="http://schemas.microsoft.com/office/drawing/2014/main" id="{1066DDB0-A24C-4D24-88DF-0FE5F1B3637B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842;p4">
              <a:extLst>
                <a:ext uri="{FF2B5EF4-FFF2-40B4-BE49-F238E27FC236}">
                  <a16:creationId xmlns:a16="http://schemas.microsoft.com/office/drawing/2014/main" id="{0DDEFF31-2BB0-4657-AF37-D7A855A3AB7A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843;p4">
              <a:extLst>
                <a:ext uri="{FF2B5EF4-FFF2-40B4-BE49-F238E27FC236}">
                  <a16:creationId xmlns:a16="http://schemas.microsoft.com/office/drawing/2014/main" id="{134FB9CC-DA28-4CD8-94C1-973BEA54CF4D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844;p4">
              <a:extLst>
                <a:ext uri="{FF2B5EF4-FFF2-40B4-BE49-F238E27FC236}">
                  <a16:creationId xmlns:a16="http://schemas.microsoft.com/office/drawing/2014/main" id="{2223D43D-CBAB-428F-AAAD-DFAF8F1EF183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845;p4">
              <a:extLst>
                <a:ext uri="{FF2B5EF4-FFF2-40B4-BE49-F238E27FC236}">
                  <a16:creationId xmlns:a16="http://schemas.microsoft.com/office/drawing/2014/main" id="{8CD4C713-7785-4800-AC6C-C3A53DA2E582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846;p4">
              <a:extLst>
                <a:ext uri="{FF2B5EF4-FFF2-40B4-BE49-F238E27FC236}">
                  <a16:creationId xmlns:a16="http://schemas.microsoft.com/office/drawing/2014/main" id="{A7C28818-2C27-49DD-9A52-1EA365AFBA51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847;p4">
              <a:extLst>
                <a:ext uri="{FF2B5EF4-FFF2-40B4-BE49-F238E27FC236}">
                  <a16:creationId xmlns:a16="http://schemas.microsoft.com/office/drawing/2014/main" id="{293EA15D-39E5-4DCC-95E7-FCDA297A73F7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848;p4">
              <a:extLst>
                <a:ext uri="{FF2B5EF4-FFF2-40B4-BE49-F238E27FC236}">
                  <a16:creationId xmlns:a16="http://schemas.microsoft.com/office/drawing/2014/main" id="{29D1F141-43E7-479E-926F-2459BFC7BD97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849;p4">
              <a:extLst>
                <a:ext uri="{FF2B5EF4-FFF2-40B4-BE49-F238E27FC236}">
                  <a16:creationId xmlns:a16="http://schemas.microsoft.com/office/drawing/2014/main" id="{217970EE-4BD8-4E4C-BCD0-98B82689200C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850;p4">
              <a:extLst>
                <a:ext uri="{FF2B5EF4-FFF2-40B4-BE49-F238E27FC236}">
                  <a16:creationId xmlns:a16="http://schemas.microsoft.com/office/drawing/2014/main" id="{7AD361EB-D597-41AD-911F-05926A53C1A1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851;p4">
              <a:extLst>
                <a:ext uri="{FF2B5EF4-FFF2-40B4-BE49-F238E27FC236}">
                  <a16:creationId xmlns:a16="http://schemas.microsoft.com/office/drawing/2014/main" id="{48880F81-2DC3-4942-8C09-0220B648D2DD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852;p4">
              <a:extLst>
                <a:ext uri="{FF2B5EF4-FFF2-40B4-BE49-F238E27FC236}">
                  <a16:creationId xmlns:a16="http://schemas.microsoft.com/office/drawing/2014/main" id="{FB680364-F55E-494C-B31B-7BAEA29FFFB7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853;p4">
              <a:extLst>
                <a:ext uri="{FF2B5EF4-FFF2-40B4-BE49-F238E27FC236}">
                  <a16:creationId xmlns:a16="http://schemas.microsoft.com/office/drawing/2014/main" id="{2A2A8F86-3B1F-49E7-8526-08D6B3961F9F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854;p4">
              <a:extLst>
                <a:ext uri="{FF2B5EF4-FFF2-40B4-BE49-F238E27FC236}">
                  <a16:creationId xmlns:a16="http://schemas.microsoft.com/office/drawing/2014/main" id="{4D33B929-B2EC-4CA6-950B-8B4505A8D193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855;p4">
              <a:extLst>
                <a:ext uri="{FF2B5EF4-FFF2-40B4-BE49-F238E27FC236}">
                  <a16:creationId xmlns:a16="http://schemas.microsoft.com/office/drawing/2014/main" id="{3728CAE6-B8E6-4B0C-B9C1-F2B6DF7D6AF1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856;p4">
              <a:extLst>
                <a:ext uri="{FF2B5EF4-FFF2-40B4-BE49-F238E27FC236}">
                  <a16:creationId xmlns:a16="http://schemas.microsoft.com/office/drawing/2014/main" id="{72096318-1C56-482F-A5F1-08B703B183B5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857;p4">
              <a:extLst>
                <a:ext uri="{FF2B5EF4-FFF2-40B4-BE49-F238E27FC236}">
                  <a16:creationId xmlns:a16="http://schemas.microsoft.com/office/drawing/2014/main" id="{464811DB-270B-45FD-9DF1-E8B24427EDFB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858;p4">
              <a:extLst>
                <a:ext uri="{FF2B5EF4-FFF2-40B4-BE49-F238E27FC236}">
                  <a16:creationId xmlns:a16="http://schemas.microsoft.com/office/drawing/2014/main" id="{DCC1091F-2185-47F4-800A-386589A9A679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859;p4">
              <a:extLst>
                <a:ext uri="{FF2B5EF4-FFF2-40B4-BE49-F238E27FC236}">
                  <a16:creationId xmlns:a16="http://schemas.microsoft.com/office/drawing/2014/main" id="{5E0166EC-FAC9-4AAA-BAAA-DD059ACAE440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860;p4">
              <a:extLst>
                <a:ext uri="{FF2B5EF4-FFF2-40B4-BE49-F238E27FC236}">
                  <a16:creationId xmlns:a16="http://schemas.microsoft.com/office/drawing/2014/main" id="{D4A79248-7756-45F4-8EE6-B396B1EDA9CD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861;p4">
              <a:extLst>
                <a:ext uri="{FF2B5EF4-FFF2-40B4-BE49-F238E27FC236}">
                  <a16:creationId xmlns:a16="http://schemas.microsoft.com/office/drawing/2014/main" id="{97780970-E589-44A5-873C-7BBCFB960C7E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862;p4">
              <a:extLst>
                <a:ext uri="{FF2B5EF4-FFF2-40B4-BE49-F238E27FC236}">
                  <a16:creationId xmlns:a16="http://schemas.microsoft.com/office/drawing/2014/main" id="{A5918190-577F-4CE2-90EF-F8803862CC21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863;p4">
              <a:extLst>
                <a:ext uri="{FF2B5EF4-FFF2-40B4-BE49-F238E27FC236}">
                  <a16:creationId xmlns:a16="http://schemas.microsoft.com/office/drawing/2014/main" id="{1800AC09-3518-4B42-B26C-105D4059B144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864;p4">
              <a:extLst>
                <a:ext uri="{FF2B5EF4-FFF2-40B4-BE49-F238E27FC236}">
                  <a16:creationId xmlns:a16="http://schemas.microsoft.com/office/drawing/2014/main" id="{E3CBB6C2-E26E-4514-8500-49833E4ACC4A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865;p4">
              <a:extLst>
                <a:ext uri="{FF2B5EF4-FFF2-40B4-BE49-F238E27FC236}">
                  <a16:creationId xmlns:a16="http://schemas.microsoft.com/office/drawing/2014/main" id="{CE11DFE6-2F15-48DB-B910-E5D78363E601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866;p4">
              <a:extLst>
                <a:ext uri="{FF2B5EF4-FFF2-40B4-BE49-F238E27FC236}">
                  <a16:creationId xmlns:a16="http://schemas.microsoft.com/office/drawing/2014/main" id="{65C6058F-0AF0-46D4-A023-64B5BB6BE227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867;p4">
              <a:extLst>
                <a:ext uri="{FF2B5EF4-FFF2-40B4-BE49-F238E27FC236}">
                  <a16:creationId xmlns:a16="http://schemas.microsoft.com/office/drawing/2014/main" id="{C472B955-DC3D-4891-A81D-D0BB03007CF2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868;p4">
              <a:extLst>
                <a:ext uri="{FF2B5EF4-FFF2-40B4-BE49-F238E27FC236}">
                  <a16:creationId xmlns:a16="http://schemas.microsoft.com/office/drawing/2014/main" id="{92B6F2EA-B620-4962-8FF5-D6FB12CFC9B1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869;p4">
              <a:extLst>
                <a:ext uri="{FF2B5EF4-FFF2-40B4-BE49-F238E27FC236}">
                  <a16:creationId xmlns:a16="http://schemas.microsoft.com/office/drawing/2014/main" id="{EFBC9EF3-6B61-4CBC-A385-A03DC6EDFEE9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870;p4">
              <a:extLst>
                <a:ext uri="{FF2B5EF4-FFF2-40B4-BE49-F238E27FC236}">
                  <a16:creationId xmlns:a16="http://schemas.microsoft.com/office/drawing/2014/main" id="{D3C83BBA-8BD3-4CED-8707-18629CA1CF1E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871;p4">
              <a:extLst>
                <a:ext uri="{FF2B5EF4-FFF2-40B4-BE49-F238E27FC236}">
                  <a16:creationId xmlns:a16="http://schemas.microsoft.com/office/drawing/2014/main" id="{A807E534-C3B9-4A66-BD89-9177D824DF08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872;p4">
              <a:extLst>
                <a:ext uri="{FF2B5EF4-FFF2-40B4-BE49-F238E27FC236}">
                  <a16:creationId xmlns:a16="http://schemas.microsoft.com/office/drawing/2014/main" id="{1F33DABF-20C0-4236-9C1A-7A51AE23E119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873;p4">
              <a:extLst>
                <a:ext uri="{FF2B5EF4-FFF2-40B4-BE49-F238E27FC236}">
                  <a16:creationId xmlns:a16="http://schemas.microsoft.com/office/drawing/2014/main" id="{01E677F5-6FAC-4916-B57E-A90DA175CAAD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874;p4">
              <a:extLst>
                <a:ext uri="{FF2B5EF4-FFF2-40B4-BE49-F238E27FC236}">
                  <a16:creationId xmlns:a16="http://schemas.microsoft.com/office/drawing/2014/main" id="{D548153D-1347-4990-9B41-E62380F324DA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875;p4">
              <a:extLst>
                <a:ext uri="{FF2B5EF4-FFF2-40B4-BE49-F238E27FC236}">
                  <a16:creationId xmlns:a16="http://schemas.microsoft.com/office/drawing/2014/main" id="{54E0BD48-85A0-4CFF-BD42-546D04E71DA1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876;p4">
              <a:extLst>
                <a:ext uri="{FF2B5EF4-FFF2-40B4-BE49-F238E27FC236}">
                  <a16:creationId xmlns:a16="http://schemas.microsoft.com/office/drawing/2014/main" id="{C12FD9FB-35D5-413B-8AC1-D8292E90BF30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877;p4">
              <a:extLst>
                <a:ext uri="{FF2B5EF4-FFF2-40B4-BE49-F238E27FC236}">
                  <a16:creationId xmlns:a16="http://schemas.microsoft.com/office/drawing/2014/main" id="{F7C2D191-D960-42F3-B96E-506B4AC7AF37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878;p4">
              <a:extLst>
                <a:ext uri="{FF2B5EF4-FFF2-40B4-BE49-F238E27FC236}">
                  <a16:creationId xmlns:a16="http://schemas.microsoft.com/office/drawing/2014/main" id="{119FF400-286C-4B3B-809D-2BDB0330C644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879;p4">
              <a:extLst>
                <a:ext uri="{FF2B5EF4-FFF2-40B4-BE49-F238E27FC236}">
                  <a16:creationId xmlns:a16="http://schemas.microsoft.com/office/drawing/2014/main" id="{73BD5AD7-480B-444D-B9FA-1B6F4B9338F3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880;p4">
              <a:extLst>
                <a:ext uri="{FF2B5EF4-FFF2-40B4-BE49-F238E27FC236}">
                  <a16:creationId xmlns:a16="http://schemas.microsoft.com/office/drawing/2014/main" id="{8510D18E-4D7A-401F-88A0-835CA7F17FE6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881;p4">
              <a:extLst>
                <a:ext uri="{FF2B5EF4-FFF2-40B4-BE49-F238E27FC236}">
                  <a16:creationId xmlns:a16="http://schemas.microsoft.com/office/drawing/2014/main" id="{27E866FD-8486-40B2-8F70-8DC6A1112D0D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882;p4">
              <a:extLst>
                <a:ext uri="{FF2B5EF4-FFF2-40B4-BE49-F238E27FC236}">
                  <a16:creationId xmlns:a16="http://schemas.microsoft.com/office/drawing/2014/main" id="{FF089040-0EC7-4FC6-AED9-426381287DFD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883;p4">
              <a:extLst>
                <a:ext uri="{FF2B5EF4-FFF2-40B4-BE49-F238E27FC236}">
                  <a16:creationId xmlns:a16="http://schemas.microsoft.com/office/drawing/2014/main" id="{AC0ADD64-AD08-427B-B8A2-1E7ED63B26AA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884;p4">
              <a:extLst>
                <a:ext uri="{FF2B5EF4-FFF2-40B4-BE49-F238E27FC236}">
                  <a16:creationId xmlns:a16="http://schemas.microsoft.com/office/drawing/2014/main" id="{FE8010B8-2BAC-4D92-B48D-36628CD4B710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885;p4">
              <a:extLst>
                <a:ext uri="{FF2B5EF4-FFF2-40B4-BE49-F238E27FC236}">
                  <a16:creationId xmlns:a16="http://schemas.microsoft.com/office/drawing/2014/main" id="{B24C4EF5-38BD-4186-A93E-E35BCF144E93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886;p4">
              <a:extLst>
                <a:ext uri="{FF2B5EF4-FFF2-40B4-BE49-F238E27FC236}">
                  <a16:creationId xmlns:a16="http://schemas.microsoft.com/office/drawing/2014/main" id="{E6513F8F-9355-4756-9605-5C45806DFB1C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887;p4">
              <a:extLst>
                <a:ext uri="{FF2B5EF4-FFF2-40B4-BE49-F238E27FC236}">
                  <a16:creationId xmlns:a16="http://schemas.microsoft.com/office/drawing/2014/main" id="{B167CFB2-5445-40A3-92F4-DC4C0852A63A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888;p4">
              <a:extLst>
                <a:ext uri="{FF2B5EF4-FFF2-40B4-BE49-F238E27FC236}">
                  <a16:creationId xmlns:a16="http://schemas.microsoft.com/office/drawing/2014/main" id="{4F4C96CB-C55D-473D-8C44-E60E0EEA37AC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889;p4">
              <a:extLst>
                <a:ext uri="{FF2B5EF4-FFF2-40B4-BE49-F238E27FC236}">
                  <a16:creationId xmlns:a16="http://schemas.microsoft.com/office/drawing/2014/main" id="{CF1F984C-CF0D-48CC-8488-1A03CDFA2419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890;p4">
              <a:extLst>
                <a:ext uri="{FF2B5EF4-FFF2-40B4-BE49-F238E27FC236}">
                  <a16:creationId xmlns:a16="http://schemas.microsoft.com/office/drawing/2014/main" id="{C66E1FF3-F91B-42BC-8380-4FB91F022151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91;p4">
              <a:extLst>
                <a:ext uri="{FF2B5EF4-FFF2-40B4-BE49-F238E27FC236}">
                  <a16:creationId xmlns:a16="http://schemas.microsoft.com/office/drawing/2014/main" id="{CC2F14BF-0013-41BE-A5B0-ED9A6D0A4F4E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92;p4">
              <a:extLst>
                <a:ext uri="{FF2B5EF4-FFF2-40B4-BE49-F238E27FC236}">
                  <a16:creationId xmlns:a16="http://schemas.microsoft.com/office/drawing/2014/main" id="{03F44830-BF0C-4F41-9E0A-00554B068025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93;p4">
              <a:extLst>
                <a:ext uri="{FF2B5EF4-FFF2-40B4-BE49-F238E27FC236}">
                  <a16:creationId xmlns:a16="http://schemas.microsoft.com/office/drawing/2014/main" id="{04457E53-B639-48A9-920A-B05DFAB9728D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94;p4">
              <a:extLst>
                <a:ext uri="{FF2B5EF4-FFF2-40B4-BE49-F238E27FC236}">
                  <a16:creationId xmlns:a16="http://schemas.microsoft.com/office/drawing/2014/main" id="{58569924-AB29-4F78-B591-99511F3D2E2F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95;p4">
              <a:extLst>
                <a:ext uri="{FF2B5EF4-FFF2-40B4-BE49-F238E27FC236}">
                  <a16:creationId xmlns:a16="http://schemas.microsoft.com/office/drawing/2014/main" id="{051ED204-0067-4BD2-AB4B-E0DF3CC9D1F5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96;p4">
              <a:extLst>
                <a:ext uri="{FF2B5EF4-FFF2-40B4-BE49-F238E27FC236}">
                  <a16:creationId xmlns:a16="http://schemas.microsoft.com/office/drawing/2014/main" id="{74B188BE-D573-47BB-B72A-19642291C377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97;p4">
              <a:extLst>
                <a:ext uri="{FF2B5EF4-FFF2-40B4-BE49-F238E27FC236}">
                  <a16:creationId xmlns:a16="http://schemas.microsoft.com/office/drawing/2014/main" id="{D87DDCD2-AF53-466E-BD09-1C6534F019BE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98;p4">
              <a:extLst>
                <a:ext uri="{FF2B5EF4-FFF2-40B4-BE49-F238E27FC236}">
                  <a16:creationId xmlns:a16="http://schemas.microsoft.com/office/drawing/2014/main" id="{61FE1091-6039-4725-9616-A50888D9A9FF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99;p4">
              <a:extLst>
                <a:ext uri="{FF2B5EF4-FFF2-40B4-BE49-F238E27FC236}">
                  <a16:creationId xmlns:a16="http://schemas.microsoft.com/office/drawing/2014/main" id="{D7C61D2D-AD1B-47C6-AA92-3C20D45C8E19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900;p4">
              <a:extLst>
                <a:ext uri="{FF2B5EF4-FFF2-40B4-BE49-F238E27FC236}">
                  <a16:creationId xmlns:a16="http://schemas.microsoft.com/office/drawing/2014/main" id="{38555811-94ED-4F2B-AF22-D67AF23FFD3A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1;p4">
              <a:extLst>
                <a:ext uri="{FF2B5EF4-FFF2-40B4-BE49-F238E27FC236}">
                  <a16:creationId xmlns:a16="http://schemas.microsoft.com/office/drawing/2014/main" id="{FE442A4A-BD07-4235-B1F8-E707FFF626F9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02;p4">
              <a:extLst>
                <a:ext uri="{FF2B5EF4-FFF2-40B4-BE49-F238E27FC236}">
                  <a16:creationId xmlns:a16="http://schemas.microsoft.com/office/drawing/2014/main" id="{B63D3DE0-B1A1-4A50-BE05-31045493C6D0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03;p4">
              <a:extLst>
                <a:ext uri="{FF2B5EF4-FFF2-40B4-BE49-F238E27FC236}">
                  <a16:creationId xmlns:a16="http://schemas.microsoft.com/office/drawing/2014/main" id="{C715456A-6D55-4C46-BBA9-12973D3639DC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04;p4">
              <a:extLst>
                <a:ext uri="{FF2B5EF4-FFF2-40B4-BE49-F238E27FC236}">
                  <a16:creationId xmlns:a16="http://schemas.microsoft.com/office/drawing/2014/main" id="{EF0F1922-65BC-4315-9745-1051CD0661DD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05;p4">
              <a:extLst>
                <a:ext uri="{FF2B5EF4-FFF2-40B4-BE49-F238E27FC236}">
                  <a16:creationId xmlns:a16="http://schemas.microsoft.com/office/drawing/2014/main" id="{F96BE5BE-2B7C-4C1D-B655-404BC6E80EBB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06;p4">
              <a:extLst>
                <a:ext uri="{FF2B5EF4-FFF2-40B4-BE49-F238E27FC236}">
                  <a16:creationId xmlns:a16="http://schemas.microsoft.com/office/drawing/2014/main" id="{B88EA1BD-6274-4650-B21A-C2710E3EFD6E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07;p4">
              <a:extLst>
                <a:ext uri="{FF2B5EF4-FFF2-40B4-BE49-F238E27FC236}">
                  <a16:creationId xmlns:a16="http://schemas.microsoft.com/office/drawing/2014/main" id="{AD4B6E89-1335-421D-8958-908C828B8A78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08;p4">
              <a:extLst>
                <a:ext uri="{FF2B5EF4-FFF2-40B4-BE49-F238E27FC236}">
                  <a16:creationId xmlns:a16="http://schemas.microsoft.com/office/drawing/2014/main" id="{135A5A62-DF05-429B-AA31-F2735840ECFB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09;p4">
              <a:extLst>
                <a:ext uri="{FF2B5EF4-FFF2-40B4-BE49-F238E27FC236}">
                  <a16:creationId xmlns:a16="http://schemas.microsoft.com/office/drawing/2014/main" id="{D31224D7-D39A-429D-A5FD-18E79644D534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10;p4">
              <a:extLst>
                <a:ext uri="{FF2B5EF4-FFF2-40B4-BE49-F238E27FC236}">
                  <a16:creationId xmlns:a16="http://schemas.microsoft.com/office/drawing/2014/main" id="{5ADA39F6-578A-449D-BBCB-5A5BE95F5DDF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2911;p4">
              <a:extLst>
                <a:ext uri="{FF2B5EF4-FFF2-40B4-BE49-F238E27FC236}">
                  <a16:creationId xmlns:a16="http://schemas.microsoft.com/office/drawing/2014/main" id="{CC1E700B-9A4D-4E60-8342-DCAFDDC04559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2912;p4">
              <a:extLst>
                <a:ext uri="{FF2B5EF4-FFF2-40B4-BE49-F238E27FC236}">
                  <a16:creationId xmlns:a16="http://schemas.microsoft.com/office/drawing/2014/main" id="{657C20CA-1D9B-4023-885D-C321AC38D89A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2913;p4">
              <a:extLst>
                <a:ext uri="{FF2B5EF4-FFF2-40B4-BE49-F238E27FC236}">
                  <a16:creationId xmlns:a16="http://schemas.microsoft.com/office/drawing/2014/main" id="{8ECEB0B0-628C-4D1B-8CA9-D338B5D04740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2914;p4">
              <a:extLst>
                <a:ext uri="{FF2B5EF4-FFF2-40B4-BE49-F238E27FC236}">
                  <a16:creationId xmlns:a16="http://schemas.microsoft.com/office/drawing/2014/main" id="{15CE30A8-88EE-4BA8-84B6-F1F9EBC3CCB8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2915;p4">
              <a:extLst>
                <a:ext uri="{FF2B5EF4-FFF2-40B4-BE49-F238E27FC236}">
                  <a16:creationId xmlns:a16="http://schemas.microsoft.com/office/drawing/2014/main" id="{2244253E-8D0B-4F0D-8050-FFE69849795F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2916;p4">
              <a:extLst>
                <a:ext uri="{FF2B5EF4-FFF2-40B4-BE49-F238E27FC236}">
                  <a16:creationId xmlns:a16="http://schemas.microsoft.com/office/drawing/2014/main" id="{18C6E95F-8777-4EE7-BBC6-252AAA5DF05D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2917;p4">
              <a:extLst>
                <a:ext uri="{FF2B5EF4-FFF2-40B4-BE49-F238E27FC236}">
                  <a16:creationId xmlns:a16="http://schemas.microsoft.com/office/drawing/2014/main" id="{F9F0398D-5344-4993-8EE0-91DEDDDB94F8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2918;p4">
              <a:extLst>
                <a:ext uri="{FF2B5EF4-FFF2-40B4-BE49-F238E27FC236}">
                  <a16:creationId xmlns:a16="http://schemas.microsoft.com/office/drawing/2014/main" id="{C3822048-B655-4D11-B73F-DB11F4B770D3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2919;p4">
              <a:extLst>
                <a:ext uri="{FF2B5EF4-FFF2-40B4-BE49-F238E27FC236}">
                  <a16:creationId xmlns:a16="http://schemas.microsoft.com/office/drawing/2014/main" id="{1156B58F-4FC4-470B-86A7-0D342420E81B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2920;p4">
              <a:extLst>
                <a:ext uri="{FF2B5EF4-FFF2-40B4-BE49-F238E27FC236}">
                  <a16:creationId xmlns:a16="http://schemas.microsoft.com/office/drawing/2014/main" id="{C50B9823-8743-47B7-B899-CFFEE7DE4142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2921;p4">
              <a:extLst>
                <a:ext uri="{FF2B5EF4-FFF2-40B4-BE49-F238E27FC236}">
                  <a16:creationId xmlns:a16="http://schemas.microsoft.com/office/drawing/2014/main" id="{37A719AB-5BB9-4B2F-917A-8384E443DA76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2922;p4">
              <a:extLst>
                <a:ext uri="{FF2B5EF4-FFF2-40B4-BE49-F238E27FC236}">
                  <a16:creationId xmlns:a16="http://schemas.microsoft.com/office/drawing/2014/main" id="{5FAD782E-D5BD-4B8C-9D78-156CA81A2A8E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2923;p4">
              <a:extLst>
                <a:ext uri="{FF2B5EF4-FFF2-40B4-BE49-F238E27FC236}">
                  <a16:creationId xmlns:a16="http://schemas.microsoft.com/office/drawing/2014/main" id="{6086AFFC-1CD8-4930-A9C1-74463C9A7869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2924;p4">
              <a:extLst>
                <a:ext uri="{FF2B5EF4-FFF2-40B4-BE49-F238E27FC236}">
                  <a16:creationId xmlns:a16="http://schemas.microsoft.com/office/drawing/2014/main" id="{6022756D-2EA5-49C9-B0DB-5958B96FBF71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2925;p4">
              <a:extLst>
                <a:ext uri="{FF2B5EF4-FFF2-40B4-BE49-F238E27FC236}">
                  <a16:creationId xmlns:a16="http://schemas.microsoft.com/office/drawing/2014/main" id="{A0788478-10C0-4048-9615-1BCCD725C5C5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2926;p4">
              <a:extLst>
                <a:ext uri="{FF2B5EF4-FFF2-40B4-BE49-F238E27FC236}">
                  <a16:creationId xmlns:a16="http://schemas.microsoft.com/office/drawing/2014/main" id="{0FE341FA-A48B-49C5-B005-97A703BC3422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2927;p4">
              <a:extLst>
                <a:ext uri="{FF2B5EF4-FFF2-40B4-BE49-F238E27FC236}">
                  <a16:creationId xmlns:a16="http://schemas.microsoft.com/office/drawing/2014/main" id="{E83C3A12-DE8F-486A-BCD3-1AD928294E4B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2928;p4">
              <a:extLst>
                <a:ext uri="{FF2B5EF4-FFF2-40B4-BE49-F238E27FC236}">
                  <a16:creationId xmlns:a16="http://schemas.microsoft.com/office/drawing/2014/main" id="{62027AFE-5BEF-4976-A941-515A45D1B823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2929;p4">
              <a:extLst>
                <a:ext uri="{FF2B5EF4-FFF2-40B4-BE49-F238E27FC236}">
                  <a16:creationId xmlns:a16="http://schemas.microsoft.com/office/drawing/2014/main" id="{D673B0A8-E93D-493C-AC97-DA63A7E7C208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9" name="Google Shape;2930;p4">
            <a:extLst>
              <a:ext uri="{FF2B5EF4-FFF2-40B4-BE49-F238E27FC236}">
                <a16:creationId xmlns:a16="http://schemas.microsoft.com/office/drawing/2014/main" id="{59FCF752-7C22-414F-8CCE-0E54FCC85E81}"/>
              </a:ext>
            </a:extLst>
          </p:cNvPr>
          <p:cNvGrpSpPr/>
          <p:nvPr/>
        </p:nvGrpSpPr>
        <p:grpSpPr>
          <a:xfrm>
            <a:off x="1279174" y="4354383"/>
            <a:ext cx="901548" cy="901548"/>
            <a:chOff x="4046220" y="2072640"/>
            <a:chExt cx="2590800" cy="2590800"/>
          </a:xfrm>
        </p:grpSpPr>
        <p:sp>
          <p:nvSpPr>
            <p:cNvPr id="320" name="Google Shape;2931;p4">
              <a:extLst>
                <a:ext uri="{FF2B5EF4-FFF2-40B4-BE49-F238E27FC236}">
                  <a16:creationId xmlns:a16="http://schemas.microsoft.com/office/drawing/2014/main" id="{5321E711-629D-4597-924D-6861D1C81C12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2932;p4">
              <a:extLst>
                <a:ext uri="{FF2B5EF4-FFF2-40B4-BE49-F238E27FC236}">
                  <a16:creationId xmlns:a16="http://schemas.microsoft.com/office/drawing/2014/main" id="{E8488AB6-4E49-430A-91C1-00775AD57369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2933;p4">
              <a:extLst>
                <a:ext uri="{FF2B5EF4-FFF2-40B4-BE49-F238E27FC236}">
                  <a16:creationId xmlns:a16="http://schemas.microsoft.com/office/drawing/2014/main" id="{FF7A086F-C37A-4586-B783-DA7BB8615CB8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2934;p4">
              <a:extLst>
                <a:ext uri="{FF2B5EF4-FFF2-40B4-BE49-F238E27FC236}">
                  <a16:creationId xmlns:a16="http://schemas.microsoft.com/office/drawing/2014/main" id="{2A1EDE4F-29B5-448D-8BCD-CCCBC3AB634F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2935;p4">
              <a:extLst>
                <a:ext uri="{FF2B5EF4-FFF2-40B4-BE49-F238E27FC236}">
                  <a16:creationId xmlns:a16="http://schemas.microsoft.com/office/drawing/2014/main" id="{08A947C2-5374-4ACE-85D8-E0059EFECC7A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2936;p4">
              <a:extLst>
                <a:ext uri="{FF2B5EF4-FFF2-40B4-BE49-F238E27FC236}">
                  <a16:creationId xmlns:a16="http://schemas.microsoft.com/office/drawing/2014/main" id="{86025AD5-F6C9-454F-A9FF-76267E609C2E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2937;p4">
              <a:extLst>
                <a:ext uri="{FF2B5EF4-FFF2-40B4-BE49-F238E27FC236}">
                  <a16:creationId xmlns:a16="http://schemas.microsoft.com/office/drawing/2014/main" id="{A30612CD-91D5-4379-BAF8-668E00492068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2938;p4">
              <a:extLst>
                <a:ext uri="{FF2B5EF4-FFF2-40B4-BE49-F238E27FC236}">
                  <a16:creationId xmlns:a16="http://schemas.microsoft.com/office/drawing/2014/main" id="{9C4BC2F1-46F0-4E2D-AB6C-87F735BAB1AB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2939;p4">
              <a:extLst>
                <a:ext uri="{FF2B5EF4-FFF2-40B4-BE49-F238E27FC236}">
                  <a16:creationId xmlns:a16="http://schemas.microsoft.com/office/drawing/2014/main" id="{5A094CA9-B965-476F-9708-A5CF01DE3290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2940;p4">
              <a:extLst>
                <a:ext uri="{FF2B5EF4-FFF2-40B4-BE49-F238E27FC236}">
                  <a16:creationId xmlns:a16="http://schemas.microsoft.com/office/drawing/2014/main" id="{D93A7F28-28FD-4387-BC2C-23A9E785190E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2941;p4">
              <a:extLst>
                <a:ext uri="{FF2B5EF4-FFF2-40B4-BE49-F238E27FC236}">
                  <a16:creationId xmlns:a16="http://schemas.microsoft.com/office/drawing/2014/main" id="{F73F6DEE-CADF-4558-8326-F21CAB903CE2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2942;p4">
              <a:extLst>
                <a:ext uri="{FF2B5EF4-FFF2-40B4-BE49-F238E27FC236}">
                  <a16:creationId xmlns:a16="http://schemas.microsoft.com/office/drawing/2014/main" id="{CD6CB809-3406-40FF-92F4-76287289D947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2943;p4">
              <a:extLst>
                <a:ext uri="{FF2B5EF4-FFF2-40B4-BE49-F238E27FC236}">
                  <a16:creationId xmlns:a16="http://schemas.microsoft.com/office/drawing/2014/main" id="{686BA7EB-00F7-4EC1-9308-162A38C1A3A4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2944;p4">
              <a:extLst>
                <a:ext uri="{FF2B5EF4-FFF2-40B4-BE49-F238E27FC236}">
                  <a16:creationId xmlns:a16="http://schemas.microsoft.com/office/drawing/2014/main" id="{FC9A91D4-FE74-4984-8E70-51E64AD1DB78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2945;p4">
              <a:extLst>
                <a:ext uri="{FF2B5EF4-FFF2-40B4-BE49-F238E27FC236}">
                  <a16:creationId xmlns:a16="http://schemas.microsoft.com/office/drawing/2014/main" id="{1FE75EA7-81DA-4D38-97CF-F3BC88159889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2946;p4">
              <a:extLst>
                <a:ext uri="{FF2B5EF4-FFF2-40B4-BE49-F238E27FC236}">
                  <a16:creationId xmlns:a16="http://schemas.microsoft.com/office/drawing/2014/main" id="{1C0BBA6D-452C-40A5-8A15-88650A44B9E8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2947;p4">
              <a:extLst>
                <a:ext uri="{FF2B5EF4-FFF2-40B4-BE49-F238E27FC236}">
                  <a16:creationId xmlns:a16="http://schemas.microsoft.com/office/drawing/2014/main" id="{AF15C01A-6337-4233-81F0-12823F6CF3E2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2948;p4">
              <a:extLst>
                <a:ext uri="{FF2B5EF4-FFF2-40B4-BE49-F238E27FC236}">
                  <a16:creationId xmlns:a16="http://schemas.microsoft.com/office/drawing/2014/main" id="{7154A61B-BAEE-4971-89CC-DBBE08C08F1D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2949;p4">
              <a:extLst>
                <a:ext uri="{FF2B5EF4-FFF2-40B4-BE49-F238E27FC236}">
                  <a16:creationId xmlns:a16="http://schemas.microsoft.com/office/drawing/2014/main" id="{D2ED179F-AF5B-419F-985E-C0C5480BC8EF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2950;p4">
              <a:extLst>
                <a:ext uri="{FF2B5EF4-FFF2-40B4-BE49-F238E27FC236}">
                  <a16:creationId xmlns:a16="http://schemas.microsoft.com/office/drawing/2014/main" id="{45ACEC96-8E4B-48F3-BE6E-D6A70837DB09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2951;p4">
              <a:extLst>
                <a:ext uri="{FF2B5EF4-FFF2-40B4-BE49-F238E27FC236}">
                  <a16:creationId xmlns:a16="http://schemas.microsoft.com/office/drawing/2014/main" id="{4BD78F32-0C77-4C38-9486-A02E79A88661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2952;p4">
              <a:extLst>
                <a:ext uri="{FF2B5EF4-FFF2-40B4-BE49-F238E27FC236}">
                  <a16:creationId xmlns:a16="http://schemas.microsoft.com/office/drawing/2014/main" id="{C0ED315F-7C84-4D93-9804-12419D78B040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2953;p4">
              <a:extLst>
                <a:ext uri="{FF2B5EF4-FFF2-40B4-BE49-F238E27FC236}">
                  <a16:creationId xmlns:a16="http://schemas.microsoft.com/office/drawing/2014/main" id="{796F0205-3581-4D81-B6C0-8C75677880F4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2954;p4">
              <a:extLst>
                <a:ext uri="{FF2B5EF4-FFF2-40B4-BE49-F238E27FC236}">
                  <a16:creationId xmlns:a16="http://schemas.microsoft.com/office/drawing/2014/main" id="{FB935E57-F73C-44BC-940A-358AA00EFA9B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2955;p4">
              <a:extLst>
                <a:ext uri="{FF2B5EF4-FFF2-40B4-BE49-F238E27FC236}">
                  <a16:creationId xmlns:a16="http://schemas.microsoft.com/office/drawing/2014/main" id="{2F524048-ADA7-4F43-A73D-E41E7474DDF9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2956;p4">
              <a:extLst>
                <a:ext uri="{FF2B5EF4-FFF2-40B4-BE49-F238E27FC236}">
                  <a16:creationId xmlns:a16="http://schemas.microsoft.com/office/drawing/2014/main" id="{5765CE76-5ED2-4BCE-9EB3-17E426871828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2957;p4">
              <a:extLst>
                <a:ext uri="{FF2B5EF4-FFF2-40B4-BE49-F238E27FC236}">
                  <a16:creationId xmlns:a16="http://schemas.microsoft.com/office/drawing/2014/main" id="{0ABB7AC8-3846-48C1-BCDE-8C4F8EADA690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2958;p4">
              <a:extLst>
                <a:ext uri="{FF2B5EF4-FFF2-40B4-BE49-F238E27FC236}">
                  <a16:creationId xmlns:a16="http://schemas.microsoft.com/office/drawing/2014/main" id="{1D760A59-598F-4E12-B7FE-172618091F61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2959;p4">
              <a:extLst>
                <a:ext uri="{FF2B5EF4-FFF2-40B4-BE49-F238E27FC236}">
                  <a16:creationId xmlns:a16="http://schemas.microsoft.com/office/drawing/2014/main" id="{9AA1F194-184E-4292-9026-D30AA393A299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2960;p4">
              <a:extLst>
                <a:ext uri="{FF2B5EF4-FFF2-40B4-BE49-F238E27FC236}">
                  <a16:creationId xmlns:a16="http://schemas.microsoft.com/office/drawing/2014/main" id="{F0B05B29-AAD9-4F7E-B465-3A0D7C0E28FC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2961;p4">
              <a:extLst>
                <a:ext uri="{FF2B5EF4-FFF2-40B4-BE49-F238E27FC236}">
                  <a16:creationId xmlns:a16="http://schemas.microsoft.com/office/drawing/2014/main" id="{519657FC-F6B9-497D-AC94-7211D486F0D0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2962;p4">
              <a:extLst>
                <a:ext uri="{FF2B5EF4-FFF2-40B4-BE49-F238E27FC236}">
                  <a16:creationId xmlns:a16="http://schemas.microsoft.com/office/drawing/2014/main" id="{F4FB9C56-8E2F-43B3-8BD2-9BE70B7D06EA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2963;p4">
              <a:extLst>
                <a:ext uri="{FF2B5EF4-FFF2-40B4-BE49-F238E27FC236}">
                  <a16:creationId xmlns:a16="http://schemas.microsoft.com/office/drawing/2014/main" id="{3C6DC467-1384-469D-ABB9-AEDE1CF0922E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2964;p4">
              <a:extLst>
                <a:ext uri="{FF2B5EF4-FFF2-40B4-BE49-F238E27FC236}">
                  <a16:creationId xmlns:a16="http://schemas.microsoft.com/office/drawing/2014/main" id="{E83A9559-5944-434C-8130-9CC1F891C1A9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2965;p4">
              <a:extLst>
                <a:ext uri="{FF2B5EF4-FFF2-40B4-BE49-F238E27FC236}">
                  <a16:creationId xmlns:a16="http://schemas.microsoft.com/office/drawing/2014/main" id="{D240B628-35ED-417D-843B-230967C9C549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2966;p4">
              <a:extLst>
                <a:ext uri="{FF2B5EF4-FFF2-40B4-BE49-F238E27FC236}">
                  <a16:creationId xmlns:a16="http://schemas.microsoft.com/office/drawing/2014/main" id="{E97B7D2C-840E-4528-9B40-8500771D7F00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2967;p4">
              <a:extLst>
                <a:ext uri="{FF2B5EF4-FFF2-40B4-BE49-F238E27FC236}">
                  <a16:creationId xmlns:a16="http://schemas.microsoft.com/office/drawing/2014/main" id="{E79F61B6-330A-4FBB-B2FE-4D2A53A4C38C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2968;p4">
              <a:extLst>
                <a:ext uri="{FF2B5EF4-FFF2-40B4-BE49-F238E27FC236}">
                  <a16:creationId xmlns:a16="http://schemas.microsoft.com/office/drawing/2014/main" id="{610756C7-6ABE-4D7C-9EFD-5B52B3FE253F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2969;p4">
              <a:extLst>
                <a:ext uri="{FF2B5EF4-FFF2-40B4-BE49-F238E27FC236}">
                  <a16:creationId xmlns:a16="http://schemas.microsoft.com/office/drawing/2014/main" id="{2A3BB897-32E4-4901-84AE-FF076CDC62FA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2970;p4">
              <a:extLst>
                <a:ext uri="{FF2B5EF4-FFF2-40B4-BE49-F238E27FC236}">
                  <a16:creationId xmlns:a16="http://schemas.microsoft.com/office/drawing/2014/main" id="{E8EA05EB-3172-4672-97DA-179B7CADE211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2971;p4">
              <a:extLst>
                <a:ext uri="{FF2B5EF4-FFF2-40B4-BE49-F238E27FC236}">
                  <a16:creationId xmlns:a16="http://schemas.microsoft.com/office/drawing/2014/main" id="{E23647E2-58D7-4CE7-8FCE-C526ED665F8C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2972;p4">
              <a:extLst>
                <a:ext uri="{FF2B5EF4-FFF2-40B4-BE49-F238E27FC236}">
                  <a16:creationId xmlns:a16="http://schemas.microsoft.com/office/drawing/2014/main" id="{B18B14E2-7C93-406A-B4AC-A559ECA18DF2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2973;p4">
              <a:extLst>
                <a:ext uri="{FF2B5EF4-FFF2-40B4-BE49-F238E27FC236}">
                  <a16:creationId xmlns:a16="http://schemas.microsoft.com/office/drawing/2014/main" id="{DF62DF8E-03F1-46BB-8610-5D81E7C5C723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2974;p4">
              <a:extLst>
                <a:ext uri="{FF2B5EF4-FFF2-40B4-BE49-F238E27FC236}">
                  <a16:creationId xmlns:a16="http://schemas.microsoft.com/office/drawing/2014/main" id="{6A0F21DC-0894-4FB6-BBCE-4572729B3BC2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2975;p4">
              <a:extLst>
                <a:ext uri="{FF2B5EF4-FFF2-40B4-BE49-F238E27FC236}">
                  <a16:creationId xmlns:a16="http://schemas.microsoft.com/office/drawing/2014/main" id="{3442413A-516B-4DB6-9208-13EE32129849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2976;p4">
              <a:extLst>
                <a:ext uri="{FF2B5EF4-FFF2-40B4-BE49-F238E27FC236}">
                  <a16:creationId xmlns:a16="http://schemas.microsoft.com/office/drawing/2014/main" id="{91C9B145-AD2F-4027-9C18-18CCE077ECCE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2977;p4">
              <a:extLst>
                <a:ext uri="{FF2B5EF4-FFF2-40B4-BE49-F238E27FC236}">
                  <a16:creationId xmlns:a16="http://schemas.microsoft.com/office/drawing/2014/main" id="{42D980B8-4431-4B37-A863-BC018CB501B5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2978;p4">
              <a:extLst>
                <a:ext uri="{FF2B5EF4-FFF2-40B4-BE49-F238E27FC236}">
                  <a16:creationId xmlns:a16="http://schemas.microsoft.com/office/drawing/2014/main" id="{FB300EE6-DF80-4C89-BBB2-6A01D8780E0A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2979;p4">
              <a:extLst>
                <a:ext uri="{FF2B5EF4-FFF2-40B4-BE49-F238E27FC236}">
                  <a16:creationId xmlns:a16="http://schemas.microsoft.com/office/drawing/2014/main" id="{94D681FE-4414-416D-A396-76C83FDE7B4B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2980;p4">
              <a:extLst>
                <a:ext uri="{FF2B5EF4-FFF2-40B4-BE49-F238E27FC236}">
                  <a16:creationId xmlns:a16="http://schemas.microsoft.com/office/drawing/2014/main" id="{8ADED033-F647-470D-8405-A8585A8C9C09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2981;p4">
              <a:extLst>
                <a:ext uri="{FF2B5EF4-FFF2-40B4-BE49-F238E27FC236}">
                  <a16:creationId xmlns:a16="http://schemas.microsoft.com/office/drawing/2014/main" id="{427AF380-C4BB-4791-8FD3-AC0FC9CA5001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2982;p4">
              <a:extLst>
                <a:ext uri="{FF2B5EF4-FFF2-40B4-BE49-F238E27FC236}">
                  <a16:creationId xmlns:a16="http://schemas.microsoft.com/office/drawing/2014/main" id="{9B62D812-ABCD-4829-8775-8D35A41F2DA4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2983;p4">
              <a:extLst>
                <a:ext uri="{FF2B5EF4-FFF2-40B4-BE49-F238E27FC236}">
                  <a16:creationId xmlns:a16="http://schemas.microsoft.com/office/drawing/2014/main" id="{833A3E83-6DC5-4F6E-A598-716B3AB7DDCE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2984;p4">
              <a:extLst>
                <a:ext uri="{FF2B5EF4-FFF2-40B4-BE49-F238E27FC236}">
                  <a16:creationId xmlns:a16="http://schemas.microsoft.com/office/drawing/2014/main" id="{8162C34F-00C6-4944-9CF2-53CCD187E7CE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2985;p4">
              <a:extLst>
                <a:ext uri="{FF2B5EF4-FFF2-40B4-BE49-F238E27FC236}">
                  <a16:creationId xmlns:a16="http://schemas.microsoft.com/office/drawing/2014/main" id="{68859CE1-866F-47EC-AF12-A23652E102DE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2986;p4">
              <a:extLst>
                <a:ext uri="{FF2B5EF4-FFF2-40B4-BE49-F238E27FC236}">
                  <a16:creationId xmlns:a16="http://schemas.microsoft.com/office/drawing/2014/main" id="{09966D16-687D-4390-93FB-C3C6AC32F929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2987;p4">
              <a:extLst>
                <a:ext uri="{FF2B5EF4-FFF2-40B4-BE49-F238E27FC236}">
                  <a16:creationId xmlns:a16="http://schemas.microsoft.com/office/drawing/2014/main" id="{8D244A25-794C-46B0-82A6-9957CB95BDCF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2988;p4">
              <a:extLst>
                <a:ext uri="{FF2B5EF4-FFF2-40B4-BE49-F238E27FC236}">
                  <a16:creationId xmlns:a16="http://schemas.microsoft.com/office/drawing/2014/main" id="{01929ACD-D976-4CBB-82BA-5CEAB363D6A8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2989;p4">
              <a:extLst>
                <a:ext uri="{FF2B5EF4-FFF2-40B4-BE49-F238E27FC236}">
                  <a16:creationId xmlns:a16="http://schemas.microsoft.com/office/drawing/2014/main" id="{D03DB009-D7CF-4ED7-AF70-8F848A35D38A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2990;p4">
              <a:extLst>
                <a:ext uri="{FF2B5EF4-FFF2-40B4-BE49-F238E27FC236}">
                  <a16:creationId xmlns:a16="http://schemas.microsoft.com/office/drawing/2014/main" id="{4C747F5F-15EB-46AF-A764-3EAF449CF08F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2991;p4">
              <a:extLst>
                <a:ext uri="{FF2B5EF4-FFF2-40B4-BE49-F238E27FC236}">
                  <a16:creationId xmlns:a16="http://schemas.microsoft.com/office/drawing/2014/main" id="{988348DD-7953-4D21-961F-D6E5E22B5A7B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2992;p4">
              <a:extLst>
                <a:ext uri="{FF2B5EF4-FFF2-40B4-BE49-F238E27FC236}">
                  <a16:creationId xmlns:a16="http://schemas.microsoft.com/office/drawing/2014/main" id="{8F3882CD-8C22-46F1-ACBB-E3D45596C297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2993;p4">
              <a:extLst>
                <a:ext uri="{FF2B5EF4-FFF2-40B4-BE49-F238E27FC236}">
                  <a16:creationId xmlns:a16="http://schemas.microsoft.com/office/drawing/2014/main" id="{C6B87533-5673-46CA-8DBB-C8DC7430BFA3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2994;p4">
              <a:extLst>
                <a:ext uri="{FF2B5EF4-FFF2-40B4-BE49-F238E27FC236}">
                  <a16:creationId xmlns:a16="http://schemas.microsoft.com/office/drawing/2014/main" id="{3DF4D40D-1777-46CA-96B3-429E9D280E82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2995;p4">
              <a:extLst>
                <a:ext uri="{FF2B5EF4-FFF2-40B4-BE49-F238E27FC236}">
                  <a16:creationId xmlns:a16="http://schemas.microsoft.com/office/drawing/2014/main" id="{4BA6D86C-0273-4404-94F2-C2C318E379F2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2996;p4">
              <a:extLst>
                <a:ext uri="{FF2B5EF4-FFF2-40B4-BE49-F238E27FC236}">
                  <a16:creationId xmlns:a16="http://schemas.microsoft.com/office/drawing/2014/main" id="{79C5B679-3CF7-43DB-ADAF-13498FD46989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2997;p4">
              <a:extLst>
                <a:ext uri="{FF2B5EF4-FFF2-40B4-BE49-F238E27FC236}">
                  <a16:creationId xmlns:a16="http://schemas.microsoft.com/office/drawing/2014/main" id="{37733787-8561-4AA4-BE28-28F755EBB868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2998;p4">
              <a:extLst>
                <a:ext uri="{FF2B5EF4-FFF2-40B4-BE49-F238E27FC236}">
                  <a16:creationId xmlns:a16="http://schemas.microsoft.com/office/drawing/2014/main" id="{6E9E4F21-08B5-46AA-A975-23745EC372BE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2999;p4">
              <a:extLst>
                <a:ext uri="{FF2B5EF4-FFF2-40B4-BE49-F238E27FC236}">
                  <a16:creationId xmlns:a16="http://schemas.microsoft.com/office/drawing/2014/main" id="{75DF746F-9C62-49D9-A77C-B8C2ABF30513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000;p4">
              <a:extLst>
                <a:ext uri="{FF2B5EF4-FFF2-40B4-BE49-F238E27FC236}">
                  <a16:creationId xmlns:a16="http://schemas.microsoft.com/office/drawing/2014/main" id="{BAE6B651-50AD-4F26-BFDC-1E74B4137B5B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001;p4">
              <a:extLst>
                <a:ext uri="{FF2B5EF4-FFF2-40B4-BE49-F238E27FC236}">
                  <a16:creationId xmlns:a16="http://schemas.microsoft.com/office/drawing/2014/main" id="{6A5D1C52-CC91-4F96-A942-0E9641EA58D5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002;p4">
              <a:extLst>
                <a:ext uri="{FF2B5EF4-FFF2-40B4-BE49-F238E27FC236}">
                  <a16:creationId xmlns:a16="http://schemas.microsoft.com/office/drawing/2014/main" id="{0A32AD1A-25B4-4BE8-8359-7409B85BD7D0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003;p4">
              <a:extLst>
                <a:ext uri="{FF2B5EF4-FFF2-40B4-BE49-F238E27FC236}">
                  <a16:creationId xmlns:a16="http://schemas.microsoft.com/office/drawing/2014/main" id="{B550520B-F93F-4AF9-8360-9D527ED2185C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004;p4">
              <a:extLst>
                <a:ext uri="{FF2B5EF4-FFF2-40B4-BE49-F238E27FC236}">
                  <a16:creationId xmlns:a16="http://schemas.microsoft.com/office/drawing/2014/main" id="{5B1AFC1E-26F2-4A8D-BB80-55E90734D7ED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005;p4">
              <a:extLst>
                <a:ext uri="{FF2B5EF4-FFF2-40B4-BE49-F238E27FC236}">
                  <a16:creationId xmlns:a16="http://schemas.microsoft.com/office/drawing/2014/main" id="{74444ABD-EAEB-4DE0-9A00-5D7BBE6F6167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006;p4">
              <a:extLst>
                <a:ext uri="{FF2B5EF4-FFF2-40B4-BE49-F238E27FC236}">
                  <a16:creationId xmlns:a16="http://schemas.microsoft.com/office/drawing/2014/main" id="{547C0F6C-A8AB-4D53-A76B-390AD7526ED2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007;p4">
              <a:extLst>
                <a:ext uri="{FF2B5EF4-FFF2-40B4-BE49-F238E27FC236}">
                  <a16:creationId xmlns:a16="http://schemas.microsoft.com/office/drawing/2014/main" id="{45D577EA-B30D-4024-A6E8-2467BC19B756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008;p4">
              <a:extLst>
                <a:ext uri="{FF2B5EF4-FFF2-40B4-BE49-F238E27FC236}">
                  <a16:creationId xmlns:a16="http://schemas.microsoft.com/office/drawing/2014/main" id="{3C46575F-1191-4B39-8097-C32C41882778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009;p4">
              <a:extLst>
                <a:ext uri="{FF2B5EF4-FFF2-40B4-BE49-F238E27FC236}">
                  <a16:creationId xmlns:a16="http://schemas.microsoft.com/office/drawing/2014/main" id="{DCAE2EC0-E4FD-455A-863C-A5A2C96B0C2F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010;p4">
              <a:extLst>
                <a:ext uri="{FF2B5EF4-FFF2-40B4-BE49-F238E27FC236}">
                  <a16:creationId xmlns:a16="http://schemas.microsoft.com/office/drawing/2014/main" id="{BD7D4DD2-AF5E-4696-A309-6D2B064C596F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3011;p4">
              <a:extLst>
                <a:ext uri="{FF2B5EF4-FFF2-40B4-BE49-F238E27FC236}">
                  <a16:creationId xmlns:a16="http://schemas.microsoft.com/office/drawing/2014/main" id="{A500DDCA-47AD-4BB5-B923-D8A4F3ACF784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3012;p4">
              <a:extLst>
                <a:ext uri="{FF2B5EF4-FFF2-40B4-BE49-F238E27FC236}">
                  <a16:creationId xmlns:a16="http://schemas.microsoft.com/office/drawing/2014/main" id="{DE43A20A-6A06-473A-A29E-076892D2D56D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3013;p4">
              <a:extLst>
                <a:ext uri="{FF2B5EF4-FFF2-40B4-BE49-F238E27FC236}">
                  <a16:creationId xmlns:a16="http://schemas.microsoft.com/office/drawing/2014/main" id="{959B61FA-40D1-4786-83E0-8CB1FD668BF5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3014;p4">
              <a:extLst>
                <a:ext uri="{FF2B5EF4-FFF2-40B4-BE49-F238E27FC236}">
                  <a16:creationId xmlns:a16="http://schemas.microsoft.com/office/drawing/2014/main" id="{F341074F-7855-458F-BDE8-70F658C82F1F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3015;p4">
              <a:extLst>
                <a:ext uri="{FF2B5EF4-FFF2-40B4-BE49-F238E27FC236}">
                  <a16:creationId xmlns:a16="http://schemas.microsoft.com/office/drawing/2014/main" id="{D195D79F-7622-486D-8450-665FFA1BD097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3016;p4">
              <a:extLst>
                <a:ext uri="{FF2B5EF4-FFF2-40B4-BE49-F238E27FC236}">
                  <a16:creationId xmlns:a16="http://schemas.microsoft.com/office/drawing/2014/main" id="{044FC15D-1B65-43B5-ACD4-D97B8D071914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3017;p4">
              <a:extLst>
                <a:ext uri="{FF2B5EF4-FFF2-40B4-BE49-F238E27FC236}">
                  <a16:creationId xmlns:a16="http://schemas.microsoft.com/office/drawing/2014/main" id="{9D289CFD-9218-4F9A-A059-88046C6259EA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3018;p4">
              <a:extLst>
                <a:ext uri="{FF2B5EF4-FFF2-40B4-BE49-F238E27FC236}">
                  <a16:creationId xmlns:a16="http://schemas.microsoft.com/office/drawing/2014/main" id="{54A326CF-9250-466B-B8A7-80743247CDBE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3019;p4">
              <a:extLst>
                <a:ext uri="{FF2B5EF4-FFF2-40B4-BE49-F238E27FC236}">
                  <a16:creationId xmlns:a16="http://schemas.microsoft.com/office/drawing/2014/main" id="{26360180-9944-42D3-A056-857489635375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3020;p4">
              <a:extLst>
                <a:ext uri="{FF2B5EF4-FFF2-40B4-BE49-F238E27FC236}">
                  <a16:creationId xmlns:a16="http://schemas.microsoft.com/office/drawing/2014/main" id="{4529392A-68C1-432F-807F-B9CB28C37116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3021;p4">
              <a:extLst>
                <a:ext uri="{FF2B5EF4-FFF2-40B4-BE49-F238E27FC236}">
                  <a16:creationId xmlns:a16="http://schemas.microsoft.com/office/drawing/2014/main" id="{D4672A20-984E-4224-A4C8-B3CE0C070D5D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3022;p4">
              <a:extLst>
                <a:ext uri="{FF2B5EF4-FFF2-40B4-BE49-F238E27FC236}">
                  <a16:creationId xmlns:a16="http://schemas.microsoft.com/office/drawing/2014/main" id="{DCCAB610-48ED-4E52-B8F0-F3899689F4C1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3023;p4">
              <a:extLst>
                <a:ext uri="{FF2B5EF4-FFF2-40B4-BE49-F238E27FC236}">
                  <a16:creationId xmlns:a16="http://schemas.microsoft.com/office/drawing/2014/main" id="{E01FC7A5-64A7-4006-B497-CEEEBF135CB9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3024;p4">
              <a:extLst>
                <a:ext uri="{FF2B5EF4-FFF2-40B4-BE49-F238E27FC236}">
                  <a16:creationId xmlns:a16="http://schemas.microsoft.com/office/drawing/2014/main" id="{9A63F714-F828-4619-A721-9AFFB4109873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3025;p4">
              <a:extLst>
                <a:ext uri="{FF2B5EF4-FFF2-40B4-BE49-F238E27FC236}">
                  <a16:creationId xmlns:a16="http://schemas.microsoft.com/office/drawing/2014/main" id="{C05877D4-5174-414C-8A91-1D3AA77B0E3E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3026;p4">
              <a:extLst>
                <a:ext uri="{FF2B5EF4-FFF2-40B4-BE49-F238E27FC236}">
                  <a16:creationId xmlns:a16="http://schemas.microsoft.com/office/drawing/2014/main" id="{B7DED01A-B819-45F3-8753-D7861D9A9297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3027;p4">
              <a:extLst>
                <a:ext uri="{FF2B5EF4-FFF2-40B4-BE49-F238E27FC236}">
                  <a16:creationId xmlns:a16="http://schemas.microsoft.com/office/drawing/2014/main" id="{A45E4FCF-7F3A-4521-BCCC-9BDC6A5358CD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3028;p4">
              <a:extLst>
                <a:ext uri="{FF2B5EF4-FFF2-40B4-BE49-F238E27FC236}">
                  <a16:creationId xmlns:a16="http://schemas.microsoft.com/office/drawing/2014/main" id="{B5F55B7F-2DAD-44F6-B2CA-FF90CC3E1E38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3029;p4">
              <a:extLst>
                <a:ext uri="{FF2B5EF4-FFF2-40B4-BE49-F238E27FC236}">
                  <a16:creationId xmlns:a16="http://schemas.microsoft.com/office/drawing/2014/main" id="{68FA42D3-0B32-4838-8361-2A963F8EA4C2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3030;p4">
              <a:extLst>
                <a:ext uri="{FF2B5EF4-FFF2-40B4-BE49-F238E27FC236}">
                  <a16:creationId xmlns:a16="http://schemas.microsoft.com/office/drawing/2014/main" id="{FD7D82E8-5456-45BE-B53B-24197828AF67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0" name="Google Shape;3031;p4">
            <a:extLst>
              <a:ext uri="{FF2B5EF4-FFF2-40B4-BE49-F238E27FC236}">
                <a16:creationId xmlns:a16="http://schemas.microsoft.com/office/drawing/2014/main" id="{FB1B6B06-4534-49F7-AE4C-35154760A28A}"/>
              </a:ext>
            </a:extLst>
          </p:cNvPr>
          <p:cNvGrpSpPr/>
          <p:nvPr/>
        </p:nvGrpSpPr>
        <p:grpSpPr>
          <a:xfrm>
            <a:off x="1279174" y="5367133"/>
            <a:ext cx="901548" cy="901548"/>
            <a:chOff x="4046220" y="2072640"/>
            <a:chExt cx="2590800" cy="2590800"/>
          </a:xfrm>
        </p:grpSpPr>
        <p:sp>
          <p:nvSpPr>
            <p:cNvPr id="421" name="Google Shape;3032;p4">
              <a:extLst>
                <a:ext uri="{FF2B5EF4-FFF2-40B4-BE49-F238E27FC236}">
                  <a16:creationId xmlns:a16="http://schemas.microsoft.com/office/drawing/2014/main" id="{B6C41586-7656-4A93-ACDD-A624439DA1CE}"/>
                </a:ext>
              </a:extLst>
            </p:cNvPr>
            <p:cNvSpPr/>
            <p:nvPr/>
          </p:nvSpPr>
          <p:spPr>
            <a:xfrm>
              <a:off x="40462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3033;p4">
              <a:extLst>
                <a:ext uri="{FF2B5EF4-FFF2-40B4-BE49-F238E27FC236}">
                  <a16:creationId xmlns:a16="http://schemas.microsoft.com/office/drawing/2014/main" id="{D7182FDC-04C3-489C-9F88-30D9085E8E70}"/>
                </a:ext>
              </a:extLst>
            </p:cNvPr>
            <p:cNvSpPr/>
            <p:nvPr/>
          </p:nvSpPr>
          <p:spPr>
            <a:xfrm>
              <a:off x="43053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3034;p4">
              <a:extLst>
                <a:ext uri="{FF2B5EF4-FFF2-40B4-BE49-F238E27FC236}">
                  <a16:creationId xmlns:a16="http://schemas.microsoft.com/office/drawing/2014/main" id="{F3FBF5F6-30CF-4C55-B4A7-FAC27868CE32}"/>
                </a:ext>
              </a:extLst>
            </p:cNvPr>
            <p:cNvSpPr/>
            <p:nvPr/>
          </p:nvSpPr>
          <p:spPr>
            <a:xfrm>
              <a:off x="45643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3035;p4">
              <a:extLst>
                <a:ext uri="{FF2B5EF4-FFF2-40B4-BE49-F238E27FC236}">
                  <a16:creationId xmlns:a16="http://schemas.microsoft.com/office/drawing/2014/main" id="{5F751BAB-64EC-44C3-B161-47887D0E084C}"/>
                </a:ext>
              </a:extLst>
            </p:cNvPr>
            <p:cNvSpPr/>
            <p:nvPr/>
          </p:nvSpPr>
          <p:spPr>
            <a:xfrm>
              <a:off x="48234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3036;p4">
              <a:extLst>
                <a:ext uri="{FF2B5EF4-FFF2-40B4-BE49-F238E27FC236}">
                  <a16:creationId xmlns:a16="http://schemas.microsoft.com/office/drawing/2014/main" id="{C34B34D3-8C50-4300-8462-5A983569FE29}"/>
                </a:ext>
              </a:extLst>
            </p:cNvPr>
            <p:cNvSpPr/>
            <p:nvPr/>
          </p:nvSpPr>
          <p:spPr>
            <a:xfrm>
              <a:off x="50825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3037;p4">
              <a:extLst>
                <a:ext uri="{FF2B5EF4-FFF2-40B4-BE49-F238E27FC236}">
                  <a16:creationId xmlns:a16="http://schemas.microsoft.com/office/drawing/2014/main" id="{2804F359-680F-4AFE-8541-1DB28D986C2B}"/>
                </a:ext>
              </a:extLst>
            </p:cNvPr>
            <p:cNvSpPr/>
            <p:nvPr/>
          </p:nvSpPr>
          <p:spPr>
            <a:xfrm>
              <a:off x="534162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3038;p4">
              <a:extLst>
                <a:ext uri="{FF2B5EF4-FFF2-40B4-BE49-F238E27FC236}">
                  <a16:creationId xmlns:a16="http://schemas.microsoft.com/office/drawing/2014/main" id="{A4D4F8CB-656E-40D2-A0BE-10F3D14E1314}"/>
                </a:ext>
              </a:extLst>
            </p:cNvPr>
            <p:cNvSpPr/>
            <p:nvPr/>
          </p:nvSpPr>
          <p:spPr>
            <a:xfrm>
              <a:off x="560070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3039;p4">
              <a:extLst>
                <a:ext uri="{FF2B5EF4-FFF2-40B4-BE49-F238E27FC236}">
                  <a16:creationId xmlns:a16="http://schemas.microsoft.com/office/drawing/2014/main" id="{77FC93F4-4E22-48AD-BE05-20E4A2AF6AF7}"/>
                </a:ext>
              </a:extLst>
            </p:cNvPr>
            <p:cNvSpPr/>
            <p:nvPr/>
          </p:nvSpPr>
          <p:spPr>
            <a:xfrm>
              <a:off x="585978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3040;p4">
              <a:extLst>
                <a:ext uri="{FF2B5EF4-FFF2-40B4-BE49-F238E27FC236}">
                  <a16:creationId xmlns:a16="http://schemas.microsoft.com/office/drawing/2014/main" id="{F0E4E63F-F7E1-4B5B-A616-5BC9D940C6AC}"/>
                </a:ext>
              </a:extLst>
            </p:cNvPr>
            <p:cNvSpPr/>
            <p:nvPr/>
          </p:nvSpPr>
          <p:spPr>
            <a:xfrm>
              <a:off x="611886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3041;p4">
              <a:extLst>
                <a:ext uri="{FF2B5EF4-FFF2-40B4-BE49-F238E27FC236}">
                  <a16:creationId xmlns:a16="http://schemas.microsoft.com/office/drawing/2014/main" id="{B44E04BD-F7DD-417C-92B2-A2DF2C75391F}"/>
                </a:ext>
              </a:extLst>
            </p:cNvPr>
            <p:cNvSpPr/>
            <p:nvPr/>
          </p:nvSpPr>
          <p:spPr>
            <a:xfrm>
              <a:off x="6377940" y="20726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3042;p4">
              <a:extLst>
                <a:ext uri="{FF2B5EF4-FFF2-40B4-BE49-F238E27FC236}">
                  <a16:creationId xmlns:a16="http://schemas.microsoft.com/office/drawing/2014/main" id="{974CCFC5-BA85-4A20-9FBC-A274915783A5}"/>
                </a:ext>
              </a:extLst>
            </p:cNvPr>
            <p:cNvSpPr/>
            <p:nvPr/>
          </p:nvSpPr>
          <p:spPr>
            <a:xfrm>
              <a:off x="40462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3043;p4">
              <a:extLst>
                <a:ext uri="{FF2B5EF4-FFF2-40B4-BE49-F238E27FC236}">
                  <a16:creationId xmlns:a16="http://schemas.microsoft.com/office/drawing/2014/main" id="{319E2EE1-6F50-4137-8EE9-7A14E269FFF1}"/>
                </a:ext>
              </a:extLst>
            </p:cNvPr>
            <p:cNvSpPr/>
            <p:nvPr/>
          </p:nvSpPr>
          <p:spPr>
            <a:xfrm>
              <a:off x="43053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3044;p4">
              <a:extLst>
                <a:ext uri="{FF2B5EF4-FFF2-40B4-BE49-F238E27FC236}">
                  <a16:creationId xmlns:a16="http://schemas.microsoft.com/office/drawing/2014/main" id="{B5D266BE-F4FB-4EC4-93DC-2C49337E6C7A}"/>
                </a:ext>
              </a:extLst>
            </p:cNvPr>
            <p:cNvSpPr/>
            <p:nvPr/>
          </p:nvSpPr>
          <p:spPr>
            <a:xfrm>
              <a:off x="45643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3045;p4">
              <a:extLst>
                <a:ext uri="{FF2B5EF4-FFF2-40B4-BE49-F238E27FC236}">
                  <a16:creationId xmlns:a16="http://schemas.microsoft.com/office/drawing/2014/main" id="{D4EF5E56-9A9E-4754-8766-D84174E8178A}"/>
                </a:ext>
              </a:extLst>
            </p:cNvPr>
            <p:cNvSpPr/>
            <p:nvPr/>
          </p:nvSpPr>
          <p:spPr>
            <a:xfrm>
              <a:off x="48234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3046;p4">
              <a:extLst>
                <a:ext uri="{FF2B5EF4-FFF2-40B4-BE49-F238E27FC236}">
                  <a16:creationId xmlns:a16="http://schemas.microsoft.com/office/drawing/2014/main" id="{1009FF7A-9F07-4612-B950-CB53A78D993E}"/>
                </a:ext>
              </a:extLst>
            </p:cNvPr>
            <p:cNvSpPr/>
            <p:nvPr/>
          </p:nvSpPr>
          <p:spPr>
            <a:xfrm>
              <a:off x="50825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3047;p4">
              <a:extLst>
                <a:ext uri="{FF2B5EF4-FFF2-40B4-BE49-F238E27FC236}">
                  <a16:creationId xmlns:a16="http://schemas.microsoft.com/office/drawing/2014/main" id="{DD1DA3A8-20DE-485E-A603-579E267C33E4}"/>
                </a:ext>
              </a:extLst>
            </p:cNvPr>
            <p:cNvSpPr/>
            <p:nvPr/>
          </p:nvSpPr>
          <p:spPr>
            <a:xfrm>
              <a:off x="534162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3048;p4">
              <a:extLst>
                <a:ext uri="{FF2B5EF4-FFF2-40B4-BE49-F238E27FC236}">
                  <a16:creationId xmlns:a16="http://schemas.microsoft.com/office/drawing/2014/main" id="{C48201A7-A8D1-4093-BEE3-C9501C5BE833}"/>
                </a:ext>
              </a:extLst>
            </p:cNvPr>
            <p:cNvSpPr/>
            <p:nvPr/>
          </p:nvSpPr>
          <p:spPr>
            <a:xfrm>
              <a:off x="560070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3049;p4">
              <a:extLst>
                <a:ext uri="{FF2B5EF4-FFF2-40B4-BE49-F238E27FC236}">
                  <a16:creationId xmlns:a16="http://schemas.microsoft.com/office/drawing/2014/main" id="{7581B680-4086-4BB4-ACE2-2E52D155A091}"/>
                </a:ext>
              </a:extLst>
            </p:cNvPr>
            <p:cNvSpPr/>
            <p:nvPr/>
          </p:nvSpPr>
          <p:spPr>
            <a:xfrm>
              <a:off x="585978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3050;p4">
              <a:extLst>
                <a:ext uri="{FF2B5EF4-FFF2-40B4-BE49-F238E27FC236}">
                  <a16:creationId xmlns:a16="http://schemas.microsoft.com/office/drawing/2014/main" id="{A6E62BEA-D88B-4255-A07B-561455EAF45D}"/>
                </a:ext>
              </a:extLst>
            </p:cNvPr>
            <p:cNvSpPr/>
            <p:nvPr/>
          </p:nvSpPr>
          <p:spPr>
            <a:xfrm>
              <a:off x="611886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3051;p4">
              <a:extLst>
                <a:ext uri="{FF2B5EF4-FFF2-40B4-BE49-F238E27FC236}">
                  <a16:creationId xmlns:a16="http://schemas.microsoft.com/office/drawing/2014/main" id="{8C73C3A8-6D07-4266-805D-EC47FA598A00}"/>
                </a:ext>
              </a:extLst>
            </p:cNvPr>
            <p:cNvSpPr/>
            <p:nvPr/>
          </p:nvSpPr>
          <p:spPr>
            <a:xfrm>
              <a:off x="6377940" y="23317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3052;p4">
              <a:extLst>
                <a:ext uri="{FF2B5EF4-FFF2-40B4-BE49-F238E27FC236}">
                  <a16:creationId xmlns:a16="http://schemas.microsoft.com/office/drawing/2014/main" id="{B6FEA68D-A0ED-4135-9821-6F7DB292DC5B}"/>
                </a:ext>
              </a:extLst>
            </p:cNvPr>
            <p:cNvSpPr/>
            <p:nvPr/>
          </p:nvSpPr>
          <p:spPr>
            <a:xfrm>
              <a:off x="40462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3053;p4">
              <a:extLst>
                <a:ext uri="{FF2B5EF4-FFF2-40B4-BE49-F238E27FC236}">
                  <a16:creationId xmlns:a16="http://schemas.microsoft.com/office/drawing/2014/main" id="{FB48266F-2AC7-43E4-B309-158B4FB6AE39}"/>
                </a:ext>
              </a:extLst>
            </p:cNvPr>
            <p:cNvSpPr/>
            <p:nvPr/>
          </p:nvSpPr>
          <p:spPr>
            <a:xfrm>
              <a:off x="43053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3054;p4">
              <a:extLst>
                <a:ext uri="{FF2B5EF4-FFF2-40B4-BE49-F238E27FC236}">
                  <a16:creationId xmlns:a16="http://schemas.microsoft.com/office/drawing/2014/main" id="{6C7675F8-F060-41B8-95C8-B314B723F329}"/>
                </a:ext>
              </a:extLst>
            </p:cNvPr>
            <p:cNvSpPr/>
            <p:nvPr/>
          </p:nvSpPr>
          <p:spPr>
            <a:xfrm>
              <a:off x="45643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3055;p4">
              <a:extLst>
                <a:ext uri="{FF2B5EF4-FFF2-40B4-BE49-F238E27FC236}">
                  <a16:creationId xmlns:a16="http://schemas.microsoft.com/office/drawing/2014/main" id="{624F6472-F197-4F0F-BF7A-C6C7530C7279}"/>
                </a:ext>
              </a:extLst>
            </p:cNvPr>
            <p:cNvSpPr/>
            <p:nvPr/>
          </p:nvSpPr>
          <p:spPr>
            <a:xfrm>
              <a:off x="48234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3056;p4">
              <a:extLst>
                <a:ext uri="{FF2B5EF4-FFF2-40B4-BE49-F238E27FC236}">
                  <a16:creationId xmlns:a16="http://schemas.microsoft.com/office/drawing/2014/main" id="{54C04C5A-A5FF-47AD-BB5D-DBAD23C29D9E}"/>
                </a:ext>
              </a:extLst>
            </p:cNvPr>
            <p:cNvSpPr/>
            <p:nvPr/>
          </p:nvSpPr>
          <p:spPr>
            <a:xfrm>
              <a:off x="50825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3057;p4">
              <a:extLst>
                <a:ext uri="{FF2B5EF4-FFF2-40B4-BE49-F238E27FC236}">
                  <a16:creationId xmlns:a16="http://schemas.microsoft.com/office/drawing/2014/main" id="{D6E654A4-D119-4106-B9D6-278DD51723C0}"/>
                </a:ext>
              </a:extLst>
            </p:cNvPr>
            <p:cNvSpPr/>
            <p:nvPr/>
          </p:nvSpPr>
          <p:spPr>
            <a:xfrm>
              <a:off x="534162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3058;p4">
              <a:extLst>
                <a:ext uri="{FF2B5EF4-FFF2-40B4-BE49-F238E27FC236}">
                  <a16:creationId xmlns:a16="http://schemas.microsoft.com/office/drawing/2014/main" id="{5E830E72-2C2A-42A6-AD02-528FAF50478F}"/>
                </a:ext>
              </a:extLst>
            </p:cNvPr>
            <p:cNvSpPr/>
            <p:nvPr/>
          </p:nvSpPr>
          <p:spPr>
            <a:xfrm>
              <a:off x="560070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3059;p4">
              <a:extLst>
                <a:ext uri="{FF2B5EF4-FFF2-40B4-BE49-F238E27FC236}">
                  <a16:creationId xmlns:a16="http://schemas.microsoft.com/office/drawing/2014/main" id="{2928E50D-3E18-4EAA-9AF9-714B55107300}"/>
                </a:ext>
              </a:extLst>
            </p:cNvPr>
            <p:cNvSpPr/>
            <p:nvPr/>
          </p:nvSpPr>
          <p:spPr>
            <a:xfrm>
              <a:off x="585978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3060;p4">
              <a:extLst>
                <a:ext uri="{FF2B5EF4-FFF2-40B4-BE49-F238E27FC236}">
                  <a16:creationId xmlns:a16="http://schemas.microsoft.com/office/drawing/2014/main" id="{64CDF654-3F0C-4620-907C-91E8F74189AB}"/>
                </a:ext>
              </a:extLst>
            </p:cNvPr>
            <p:cNvSpPr/>
            <p:nvPr/>
          </p:nvSpPr>
          <p:spPr>
            <a:xfrm>
              <a:off x="611886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3061;p4">
              <a:extLst>
                <a:ext uri="{FF2B5EF4-FFF2-40B4-BE49-F238E27FC236}">
                  <a16:creationId xmlns:a16="http://schemas.microsoft.com/office/drawing/2014/main" id="{F280A191-39F5-4C1E-B40B-73682E2D28F6}"/>
                </a:ext>
              </a:extLst>
            </p:cNvPr>
            <p:cNvSpPr/>
            <p:nvPr/>
          </p:nvSpPr>
          <p:spPr>
            <a:xfrm>
              <a:off x="6377940" y="25908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3062;p4">
              <a:extLst>
                <a:ext uri="{FF2B5EF4-FFF2-40B4-BE49-F238E27FC236}">
                  <a16:creationId xmlns:a16="http://schemas.microsoft.com/office/drawing/2014/main" id="{A6DB18D2-D823-4A5D-8AFC-B21686FC517B}"/>
                </a:ext>
              </a:extLst>
            </p:cNvPr>
            <p:cNvSpPr/>
            <p:nvPr/>
          </p:nvSpPr>
          <p:spPr>
            <a:xfrm>
              <a:off x="40462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3063;p4">
              <a:extLst>
                <a:ext uri="{FF2B5EF4-FFF2-40B4-BE49-F238E27FC236}">
                  <a16:creationId xmlns:a16="http://schemas.microsoft.com/office/drawing/2014/main" id="{7B6BE365-E622-408D-B1FA-710823934139}"/>
                </a:ext>
              </a:extLst>
            </p:cNvPr>
            <p:cNvSpPr/>
            <p:nvPr/>
          </p:nvSpPr>
          <p:spPr>
            <a:xfrm>
              <a:off x="43053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3064;p4">
              <a:extLst>
                <a:ext uri="{FF2B5EF4-FFF2-40B4-BE49-F238E27FC236}">
                  <a16:creationId xmlns:a16="http://schemas.microsoft.com/office/drawing/2014/main" id="{90A31B66-22A2-4525-912C-EBD16188ACE9}"/>
                </a:ext>
              </a:extLst>
            </p:cNvPr>
            <p:cNvSpPr/>
            <p:nvPr/>
          </p:nvSpPr>
          <p:spPr>
            <a:xfrm>
              <a:off x="45643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3065;p4">
              <a:extLst>
                <a:ext uri="{FF2B5EF4-FFF2-40B4-BE49-F238E27FC236}">
                  <a16:creationId xmlns:a16="http://schemas.microsoft.com/office/drawing/2014/main" id="{160098DB-3AA2-4824-8E8B-66F027F8F41A}"/>
                </a:ext>
              </a:extLst>
            </p:cNvPr>
            <p:cNvSpPr/>
            <p:nvPr/>
          </p:nvSpPr>
          <p:spPr>
            <a:xfrm>
              <a:off x="48234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3066;p4">
              <a:extLst>
                <a:ext uri="{FF2B5EF4-FFF2-40B4-BE49-F238E27FC236}">
                  <a16:creationId xmlns:a16="http://schemas.microsoft.com/office/drawing/2014/main" id="{ADA2DF15-BF86-4F23-B868-733A04EE9C77}"/>
                </a:ext>
              </a:extLst>
            </p:cNvPr>
            <p:cNvSpPr/>
            <p:nvPr/>
          </p:nvSpPr>
          <p:spPr>
            <a:xfrm>
              <a:off x="50825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3067;p4">
              <a:extLst>
                <a:ext uri="{FF2B5EF4-FFF2-40B4-BE49-F238E27FC236}">
                  <a16:creationId xmlns:a16="http://schemas.microsoft.com/office/drawing/2014/main" id="{5850F94B-1354-44ED-AA21-6A2918E2327E}"/>
                </a:ext>
              </a:extLst>
            </p:cNvPr>
            <p:cNvSpPr/>
            <p:nvPr/>
          </p:nvSpPr>
          <p:spPr>
            <a:xfrm>
              <a:off x="534162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3068;p4">
              <a:extLst>
                <a:ext uri="{FF2B5EF4-FFF2-40B4-BE49-F238E27FC236}">
                  <a16:creationId xmlns:a16="http://schemas.microsoft.com/office/drawing/2014/main" id="{9E1DF945-3A2D-4585-B69E-932BC47D08B3}"/>
                </a:ext>
              </a:extLst>
            </p:cNvPr>
            <p:cNvSpPr/>
            <p:nvPr/>
          </p:nvSpPr>
          <p:spPr>
            <a:xfrm>
              <a:off x="560070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3069;p4">
              <a:extLst>
                <a:ext uri="{FF2B5EF4-FFF2-40B4-BE49-F238E27FC236}">
                  <a16:creationId xmlns:a16="http://schemas.microsoft.com/office/drawing/2014/main" id="{3462B82D-082F-4D6C-A50E-B0F15ED7417A}"/>
                </a:ext>
              </a:extLst>
            </p:cNvPr>
            <p:cNvSpPr/>
            <p:nvPr/>
          </p:nvSpPr>
          <p:spPr>
            <a:xfrm>
              <a:off x="585978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3070;p4">
              <a:extLst>
                <a:ext uri="{FF2B5EF4-FFF2-40B4-BE49-F238E27FC236}">
                  <a16:creationId xmlns:a16="http://schemas.microsoft.com/office/drawing/2014/main" id="{41D10F9F-1348-4470-99AA-D83028D01F38}"/>
                </a:ext>
              </a:extLst>
            </p:cNvPr>
            <p:cNvSpPr/>
            <p:nvPr/>
          </p:nvSpPr>
          <p:spPr>
            <a:xfrm>
              <a:off x="611886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3071;p4">
              <a:extLst>
                <a:ext uri="{FF2B5EF4-FFF2-40B4-BE49-F238E27FC236}">
                  <a16:creationId xmlns:a16="http://schemas.microsoft.com/office/drawing/2014/main" id="{7D0B326C-687C-42CA-A141-5B256392F90E}"/>
                </a:ext>
              </a:extLst>
            </p:cNvPr>
            <p:cNvSpPr/>
            <p:nvPr/>
          </p:nvSpPr>
          <p:spPr>
            <a:xfrm>
              <a:off x="6377940" y="28498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3072;p4">
              <a:extLst>
                <a:ext uri="{FF2B5EF4-FFF2-40B4-BE49-F238E27FC236}">
                  <a16:creationId xmlns:a16="http://schemas.microsoft.com/office/drawing/2014/main" id="{9CA3440A-690C-42E5-9039-F8C3ED66804D}"/>
                </a:ext>
              </a:extLst>
            </p:cNvPr>
            <p:cNvSpPr/>
            <p:nvPr/>
          </p:nvSpPr>
          <p:spPr>
            <a:xfrm>
              <a:off x="40462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3073;p4">
              <a:extLst>
                <a:ext uri="{FF2B5EF4-FFF2-40B4-BE49-F238E27FC236}">
                  <a16:creationId xmlns:a16="http://schemas.microsoft.com/office/drawing/2014/main" id="{70DFBDBC-8C3A-4189-A18E-A7EFD5607A48}"/>
                </a:ext>
              </a:extLst>
            </p:cNvPr>
            <p:cNvSpPr/>
            <p:nvPr/>
          </p:nvSpPr>
          <p:spPr>
            <a:xfrm>
              <a:off x="43053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3074;p4">
              <a:extLst>
                <a:ext uri="{FF2B5EF4-FFF2-40B4-BE49-F238E27FC236}">
                  <a16:creationId xmlns:a16="http://schemas.microsoft.com/office/drawing/2014/main" id="{9605585D-432F-4C75-887C-9A03252DD077}"/>
                </a:ext>
              </a:extLst>
            </p:cNvPr>
            <p:cNvSpPr/>
            <p:nvPr/>
          </p:nvSpPr>
          <p:spPr>
            <a:xfrm>
              <a:off x="45643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3075;p4">
              <a:extLst>
                <a:ext uri="{FF2B5EF4-FFF2-40B4-BE49-F238E27FC236}">
                  <a16:creationId xmlns:a16="http://schemas.microsoft.com/office/drawing/2014/main" id="{7088AB2D-4CF1-470A-A780-47E9FBBB459E}"/>
                </a:ext>
              </a:extLst>
            </p:cNvPr>
            <p:cNvSpPr/>
            <p:nvPr/>
          </p:nvSpPr>
          <p:spPr>
            <a:xfrm>
              <a:off x="48234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3076;p4">
              <a:extLst>
                <a:ext uri="{FF2B5EF4-FFF2-40B4-BE49-F238E27FC236}">
                  <a16:creationId xmlns:a16="http://schemas.microsoft.com/office/drawing/2014/main" id="{742E1646-D4ED-4879-9156-35A2A022F320}"/>
                </a:ext>
              </a:extLst>
            </p:cNvPr>
            <p:cNvSpPr/>
            <p:nvPr/>
          </p:nvSpPr>
          <p:spPr>
            <a:xfrm>
              <a:off x="50825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3077;p4">
              <a:extLst>
                <a:ext uri="{FF2B5EF4-FFF2-40B4-BE49-F238E27FC236}">
                  <a16:creationId xmlns:a16="http://schemas.microsoft.com/office/drawing/2014/main" id="{FF915E2B-EE2D-48EB-A24A-BA85922E1C45}"/>
                </a:ext>
              </a:extLst>
            </p:cNvPr>
            <p:cNvSpPr/>
            <p:nvPr/>
          </p:nvSpPr>
          <p:spPr>
            <a:xfrm>
              <a:off x="534162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3078;p4">
              <a:extLst>
                <a:ext uri="{FF2B5EF4-FFF2-40B4-BE49-F238E27FC236}">
                  <a16:creationId xmlns:a16="http://schemas.microsoft.com/office/drawing/2014/main" id="{1D2947B8-16ED-4168-B745-D928AEFE8646}"/>
                </a:ext>
              </a:extLst>
            </p:cNvPr>
            <p:cNvSpPr/>
            <p:nvPr/>
          </p:nvSpPr>
          <p:spPr>
            <a:xfrm>
              <a:off x="560070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3079;p4">
              <a:extLst>
                <a:ext uri="{FF2B5EF4-FFF2-40B4-BE49-F238E27FC236}">
                  <a16:creationId xmlns:a16="http://schemas.microsoft.com/office/drawing/2014/main" id="{3B08BA9F-516E-415F-A2E3-35421888BB7F}"/>
                </a:ext>
              </a:extLst>
            </p:cNvPr>
            <p:cNvSpPr/>
            <p:nvPr/>
          </p:nvSpPr>
          <p:spPr>
            <a:xfrm>
              <a:off x="585978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3080;p4">
              <a:extLst>
                <a:ext uri="{FF2B5EF4-FFF2-40B4-BE49-F238E27FC236}">
                  <a16:creationId xmlns:a16="http://schemas.microsoft.com/office/drawing/2014/main" id="{2288777E-8045-43D1-A386-B9C14B13AED2}"/>
                </a:ext>
              </a:extLst>
            </p:cNvPr>
            <p:cNvSpPr/>
            <p:nvPr/>
          </p:nvSpPr>
          <p:spPr>
            <a:xfrm>
              <a:off x="611886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3081;p4">
              <a:extLst>
                <a:ext uri="{FF2B5EF4-FFF2-40B4-BE49-F238E27FC236}">
                  <a16:creationId xmlns:a16="http://schemas.microsoft.com/office/drawing/2014/main" id="{BE9E13F2-73FC-437E-8537-1BB52813A24C}"/>
                </a:ext>
              </a:extLst>
            </p:cNvPr>
            <p:cNvSpPr/>
            <p:nvPr/>
          </p:nvSpPr>
          <p:spPr>
            <a:xfrm>
              <a:off x="6377940" y="31089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3082;p4">
              <a:extLst>
                <a:ext uri="{FF2B5EF4-FFF2-40B4-BE49-F238E27FC236}">
                  <a16:creationId xmlns:a16="http://schemas.microsoft.com/office/drawing/2014/main" id="{1A502FD2-92A1-4C5A-A4D5-FB89206F48D3}"/>
                </a:ext>
              </a:extLst>
            </p:cNvPr>
            <p:cNvSpPr/>
            <p:nvPr/>
          </p:nvSpPr>
          <p:spPr>
            <a:xfrm>
              <a:off x="40462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3083;p4">
              <a:extLst>
                <a:ext uri="{FF2B5EF4-FFF2-40B4-BE49-F238E27FC236}">
                  <a16:creationId xmlns:a16="http://schemas.microsoft.com/office/drawing/2014/main" id="{1CF673C4-588E-4707-BDDC-93DADDA6BE67}"/>
                </a:ext>
              </a:extLst>
            </p:cNvPr>
            <p:cNvSpPr/>
            <p:nvPr/>
          </p:nvSpPr>
          <p:spPr>
            <a:xfrm>
              <a:off x="43053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3084;p4">
              <a:extLst>
                <a:ext uri="{FF2B5EF4-FFF2-40B4-BE49-F238E27FC236}">
                  <a16:creationId xmlns:a16="http://schemas.microsoft.com/office/drawing/2014/main" id="{286C15FC-ED08-4D98-8BE9-C10A061AAA38}"/>
                </a:ext>
              </a:extLst>
            </p:cNvPr>
            <p:cNvSpPr/>
            <p:nvPr/>
          </p:nvSpPr>
          <p:spPr>
            <a:xfrm>
              <a:off x="45643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3085;p4">
              <a:extLst>
                <a:ext uri="{FF2B5EF4-FFF2-40B4-BE49-F238E27FC236}">
                  <a16:creationId xmlns:a16="http://schemas.microsoft.com/office/drawing/2014/main" id="{766A6E74-B445-4E16-9B7A-FF62FBA3E773}"/>
                </a:ext>
              </a:extLst>
            </p:cNvPr>
            <p:cNvSpPr/>
            <p:nvPr/>
          </p:nvSpPr>
          <p:spPr>
            <a:xfrm>
              <a:off x="48234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3086;p4">
              <a:extLst>
                <a:ext uri="{FF2B5EF4-FFF2-40B4-BE49-F238E27FC236}">
                  <a16:creationId xmlns:a16="http://schemas.microsoft.com/office/drawing/2014/main" id="{6187EA88-B95E-441E-8112-B7B56F37CD1C}"/>
                </a:ext>
              </a:extLst>
            </p:cNvPr>
            <p:cNvSpPr/>
            <p:nvPr/>
          </p:nvSpPr>
          <p:spPr>
            <a:xfrm>
              <a:off x="50825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3087;p4">
              <a:extLst>
                <a:ext uri="{FF2B5EF4-FFF2-40B4-BE49-F238E27FC236}">
                  <a16:creationId xmlns:a16="http://schemas.microsoft.com/office/drawing/2014/main" id="{580E8CE5-36B9-4B5E-BD37-10EA4AC8458C}"/>
                </a:ext>
              </a:extLst>
            </p:cNvPr>
            <p:cNvSpPr/>
            <p:nvPr/>
          </p:nvSpPr>
          <p:spPr>
            <a:xfrm>
              <a:off x="534162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3088;p4">
              <a:extLst>
                <a:ext uri="{FF2B5EF4-FFF2-40B4-BE49-F238E27FC236}">
                  <a16:creationId xmlns:a16="http://schemas.microsoft.com/office/drawing/2014/main" id="{72C7653A-ED87-4202-AE3A-6D6B8844E6B9}"/>
                </a:ext>
              </a:extLst>
            </p:cNvPr>
            <p:cNvSpPr/>
            <p:nvPr/>
          </p:nvSpPr>
          <p:spPr>
            <a:xfrm>
              <a:off x="560070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3089;p4">
              <a:extLst>
                <a:ext uri="{FF2B5EF4-FFF2-40B4-BE49-F238E27FC236}">
                  <a16:creationId xmlns:a16="http://schemas.microsoft.com/office/drawing/2014/main" id="{8C860B54-2920-48BF-9A90-4B5D05690E3B}"/>
                </a:ext>
              </a:extLst>
            </p:cNvPr>
            <p:cNvSpPr/>
            <p:nvPr/>
          </p:nvSpPr>
          <p:spPr>
            <a:xfrm>
              <a:off x="585978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3090;p4">
              <a:extLst>
                <a:ext uri="{FF2B5EF4-FFF2-40B4-BE49-F238E27FC236}">
                  <a16:creationId xmlns:a16="http://schemas.microsoft.com/office/drawing/2014/main" id="{AD5F9046-81CD-4ECB-9E98-D0AB86B5D8D9}"/>
                </a:ext>
              </a:extLst>
            </p:cNvPr>
            <p:cNvSpPr/>
            <p:nvPr/>
          </p:nvSpPr>
          <p:spPr>
            <a:xfrm>
              <a:off x="611886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3091;p4">
              <a:extLst>
                <a:ext uri="{FF2B5EF4-FFF2-40B4-BE49-F238E27FC236}">
                  <a16:creationId xmlns:a16="http://schemas.microsoft.com/office/drawing/2014/main" id="{1BC725C8-6EEA-4EDF-AB17-3EAEBF923EFA}"/>
                </a:ext>
              </a:extLst>
            </p:cNvPr>
            <p:cNvSpPr/>
            <p:nvPr/>
          </p:nvSpPr>
          <p:spPr>
            <a:xfrm>
              <a:off x="6377940" y="336804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3092;p4">
              <a:extLst>
                <a:ext uri="{FF2B5EF4-FFF2-40B4-BE49-F238E27FC236}">
                  <a16:creationId xmlns:a16="http://schemas.microsoft.com/office/drawing/2014/main" id="{9478E07B-F255-41B0-8431-B64AB1425FEB}"/>
                </a:ext>
              </a:extLst>
            </p:cNvPr>
            <p:cNvSpPr/>
            <p:nvPr/>
          </p:nvSpPr>
          <p:spPr>
            <a:xfrm>
              <a:off x="40462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3093;p4">
              <a:extLst>
                <a:ext uri="{FF2B5EF4-FFF2-40B4-BE49-F238E27FC236}">
                  <a16:creationId xmlns:a16="http://schemas.microsoft.com/office/drawing/2014/main" id="{AACFA458-715E-4ABF-AC56-F2B734D64D5C}"/>
                </a:ext>
              </a:extLst>
            </p:cNvPr>
            <p:cNvSpPr/>
            <p:nvPr/>
          </p:nvSpPr>
          <p:spPr>
            <a:xfrm>
              <a:off x="43053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3094;p4">
              <a:extLst>
                <a:ext uri="{FF2B5EF4-FFF2-40B4-BE49-F238E27FC236}">
                  <a16:creationId xmlns:a16="http://schemas.microsoft.com/office/drawing/2014/main" id="{60E75F08-3FB6-41E2-BE2E-C36D7575D6E3}"/>
                </a:ext>
              </a:extLst>
            </p:cNvPr>
            <p:cNvSpPr/>
            <p:nvPr/>
          </p:nvSpPr>
          <p:spPr>
            <a:xfrm>
              <a:off x="45643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3095;p4">
              <a:extLst>
                <a:ext uri="{FF2B5EF4-FFF2-40B4-BE49-F238E27FC236}">
                  <a16:creationId xmlns:a16="http://schemas.microsoft.com/office/drawing/2014/main" id="{B634BEE6-6AC3-40D6-9FA5-05177731342F}"/>
                </a:ext>
              </a:extLst>
            </p:cNvPr>
            <p:cNvSpPr/>
            <p:nvPr/>
          </p:nvSpPr>
          <p:spPr>
            <a:xfrm>
              <a:off x="48234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3096;p4">
              <a:extLst>
                <a:ext uri="{FF2B5EF4-FFF2-40B4-BE49-F238E27FC236}">
                  <a16:creationId xmlns:a16="http://schemas.microsoft.com/office/drawing/2014/main" id="{A54DDC5D-8DB2-4D73-9950-9748567B9C63}"/>
                </a:ext>
              </a:extLst>
            </p:cNvPr>
            <p:cNvSpPr/>
            <p:nvPr/>
          </p:nvSpPr>
          <p:spPr>
            <a:xfrm>
              <a:off x="50825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3097;p4">
              <a:extLst>
                <a:ext uri="{FF2B5EF4-FFF2-40B4-BE49-F238E27FC236}">
                  <a16:creationId xmlns:a16="http://schemas.microsoft.com/office/drawing/2014/main" id="{1EC6C4A3-1E17-4A89-BAFA-DDDFB98BCB66}"/>
                </a:ext>
              </a:extLst>
            </p:cNvPr>
            <p:cNvSpPr/>
            <p:nvPr/>
          </p:nvSpPr>
          <p:spPr>
            <a:xfrm>
              <a:off x="534162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3098;p4">
              <a:extLst>
                <a:ext uri="{FF2B5EF4-FFF2-40B4-BE49-F238E27FC236}">
                  <a16:creationId xmlns:a16="http://schemas.microsoft.com/office/drawing/2014/main" id="{1E7D42FB-D4B1-46A2-BED4-5B39B1711DF0}"/>
                </a:ext>
              </a:extLst>
            </p:cNvPr>
            <p:cNvSpPr/>
            <p:nvPr/>
          </p:nvSpPr>
          <p:spPr>
            <a:xfrm>
              <a:off x="560070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3099;p4">
              <a:extLst>
                <a:ext uri="{FF2B5EF4-FFF2-40B4-BE49-F238E27FC236}">
                  <a16:creationId xmlns:a16="http://schemas.microsoft.com/office/drawing/2014/main" id="{5AD6CAF7-0C3D-4B5B-AC50-1ADEA9358C33}"/>
                </a:ext>
              </a:extLst>
            </p:cNvPr>
            <p:cNvSpPr/>
            <p:nvPr/>
          </p:nvSpPr>
          <p:spPr>
            <a:xfrm>
              <a:off x="585978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3100;p4">
              <a:extLst>
                <a:ext uri="{FF2B5EF4-FFF2-40B4-BE49-F238E27FC236}">
                  <a16:creationId xmlns:a16="http://schemas.microsoft.com/office/drawing/2014/main" id="{01C7A36A-FC49-4F73-94C6-88E9BE346B1B}"/>
                </a:ext>
              </a:extLst>
            </p:cNvPr>
            <p:cNvSpPr/>
            <p:nvPr/>
          </p:nvSpPr>
          <p:spPr>
            <a:xfrm>
              <a:off x="611886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3101;p4">
              <a:extLst>
                <a:ext uri="{FF2B5EF4-FFF2-40B4-BE49-F238E27FC236}">
                  <a16:creationId xmlns:a16="http://schemas.microsoft.com/office/drawing/2014/main" id="{0A0AEB77-7368-4AAD-BED5-E2A232C62E6A}"/>
                </a:ext>
              </a:extLst>
            </p:cNvPr>
            <p:cNvSpPr/>
            <p:nvPr/>
          </p:nvSpPr>
          <p:spPr>
            <a:xfrm>
              <a:off x="6377940" y="362712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3102;p4">
              <a:extLst>
                <a:ext uri="{FF2B5EF4-FFF2-40B4-BE49-F238E27FC236}">
                  <a16:creationId xmlns:a16="http://schemas.microsoft.com/office/drawing/2014/main" id="{166D429D-0BFC-40E7-B9B3-E1396C94F533}"/>
                </a:ext>
              </a:extLst>
            </p:cNvPr>
            <p:cNvSpPr/>
            <p:nvPr/>
          </p:nvSpPr>
          <p:spPr>
            <a:xfrm>
              <a:off x="40462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3103;p4">
              <a:extLst>
                <a:ext uri="{FF2B5EF4-FFF2-40B4-BE49-F238E27FC236}">
                  <a16:creationId xmlns:a16="http://schemas.microsoft.com/office/drawing/2014/main" id="{234A521C-E327-4F6C-92A3-E93551A73A18}"/>
                </a:ext>
              </a:extLst>
            </p:cNvPr>
            <p:cNvSpPr/>
            <p:nvPr/>
          </p:nvSpPr>
          <p:spPr>
            <a:xfrm>
              <a:off x="43053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3104;p4">
              <a:extLst>
                <a:ext uri="{FF2B5EF4-FFF2-40B4-BE49-F238E27FC236}">
                  <a16:creationId xmlns:a16="http://schemas.microsoft.com/office/drawing/2014/main" id="{178E3686-2F80-4AFA-8397-5856CCC310E6}"/>
                </a:ext>
              </a:extLst>
            </p:cNvPr>
            <p:cNvSpPr/>
            <p:nvPr/>
          </p:nvSpPr>
          <p:spPr>
            <a:xfrm>
              <a:off x="45643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3105;p4">
              <a:extLst>
                <a:ext uri="{FF2B5EF4-FFF2-40B4-BE49-F238E27FC236}">
                  <a16:creationId xmlns:a16="http://schemas.microsoft.com/office/drawing/2014/main" id="{82DA107A-2867-4F6B-9340-753BCE985E1C}"/>
                </a:ext>
              </a:extLst>
            </p:cNvPr>
            <p:cNvSpPr/>
            <p:nvPr/>
          </p:nvSpPr>
          <p:spPr>
            <a:xfrm>
              <a:off x="48234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3106;p4">
              <a:extLst>
                <a:ext uri="{FF2B5EF4-FFF2-40B4-BE49-F238E27FC236}">
                  <a16:creationId xmlns:a16="http://schemas.microsoft.com/office/drawing/2014/main" id="{E548EB75-08F6-4A59-8754-26213230D0AC}"/>
                </a:ext>
              </a:extLst>
            </p:cNvPr>
            <p:cNvSpPr/>
            <p:nvPr/>
          </p:nvSpPr>
          <p:spPr>
            <a:xfrm>
              <a:off x="50825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3107;p4">
              <a:extLst>
                <a:ext uri="{FF2B5EF4-FFF2-40B4-BE49-F238E27FC236}">
                  <a16:creationId xmlns:a16="http://schemas.microsoft.com/office/drawing/2014/main" id="{3052842D-A7FE-45CC-85A9-BA400F6C738B}"/>
                </a:ext>
              </a:extLst>
            </p:cNvPr>
            <p:cNvSpPr/>
            <p:nvPr/>
          </p:nvSpPr>
          <p:spPr>
            <a:xfrm>
              <a:off x="534162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3108;p4">
              <a:extLst>
                <a:ext uri="{FF2B5EF4-FFF2-40B4-BE49-F238E27FC236}">
                  <a16:creationId xmlns:a16="http://schemas.microsoft.com/office/drawing/2014/main" id="{CCED979E-D7C3-4FF9-B33C-4926C18D695C}"/>
                </a:ext>
              </a:extLst>
            </p:cNvPr>
            <p:cNvSpPr/>
            <p:nvPr/>
          </p:nvSpPr>
          <p:spPr>
            <a:xfrm>
              <a:off x="560070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3109;p4">
              <a:extLst>
                <a:ext uri="{FF2B5EF4-FFF2-40B4-BE49-F238E27FC236}">
                  <a16:creationId xmlns:a16="http://schemas.microsoft.com/office/drawing/2014/main" id="{0660F341-0402-4F2B-A00B-79A7CEAA023D}"/>
                </a:ext>
              </a:extLst>
            </p:cNvPr>
            <p:cNvSpPr/>
            <p:nvPr/>
          </p:nvSpPr>
          <p:spPr>
            <a:xfrm>
              <a:off x="585978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3110;p4">
              <a:extLst>
                <a:ext uri="{FF2B5EF4-FFF2-40B4-BE49-F238E27FC236}">
                  <a16:creationId xmlns:a16="http://schemas.microsoft.com/office/drawing/2014/main" id="{8A8D8B29-F952-4AF0-9218-030CA8185D1E}"/>
                </a:ext>
              </a:extLst>
            </p:cNvPr>
            <p:cNvSpPr/>
            <p:nvPr/>
          </p:nvSpPr>
          <p:spPr>
            <a:xfrm>
              <a:off x="611886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3111;p4">
              <a:extLst>
                <a:ext uri="{FF2B5EF4-FFF2-40B4-BE49-F238E27FC236}">
                  <a16:creationId xmlns:a16="http://schemas.microsoft.com/office/drawing/2014/main" id="{A02A9446-7308-4514-A2B5-C371EC0A4A49}"/>
                </a:ext>
              </a:extLst>
            </p:cNvPr>
            <p:cNvSpPr/>
            <p:nvPr/>
          </p:nvSpPr>
          <p:spPr>
            <a:xfrm>
              <a:off x="6377940" y="388620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3112;p4">
              <a:extLst>
                <a:ext uri="{FF2B5EF4-FFF2-40B4-BE49-F238E27FC236}">
                  <a16:creationId xmlns:a16="http://schemas.microsoft.com/office/drawing/2014/main" id="{3E705E44-DB72-4545-9ACB-178DA596C499}"/>
                </a:ext>
              </a:extLst>
            </p:cNvPr>
            <p:cNvSpPr/>
            <p:nvPr/>
          </p:nvSpPr>
          <p:spPr>
            <a:xfrm>
              <a:off x="40462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3113;p4">
              <a:extLst>
                <a:ext uri="{FF2B5EF4-FFF2-40B4-BE49-F238E27FC236}">
                  <a16:creationId xmlns:a16="http://schemas.microsoft.com/office/drawing/2014/main" id="{FD39A64B-E301-4BC2-B76B-E8C72B44C255}"/>
                </a:ext>
              </a:extLst>
            </p:cNvPr>
            <p:cNvSpPr/>
            <p:nvPr/>
          </p:nvSpPr>
          <p:spPr>
            <a:xfrm>
              <a:off x="43053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3114;p4">
              <a:extLst>
                <a:ext uri="{FF2B5EF4-FFF2-40B4-BE49-F238E27FC236}">
                  <a16:creationId xmlns:a16="http://schemas.microsoft.com/office/drawing/2014/main" id="{E36E3EF9-5ACD-4309-A096-C88A22B7AA16}"/>
                </a:ext>
              </a:extLst>
            </p:cNvPr>
            <p:cNvSpPr/>
            <p:nvPr/>
          </p:nvSpPr>
          <p:spPr>
            <a:xfrm>
              <a:off x="45643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3115;p4">
              <a:extLst>
                <a:ext uri="{FF2B5EF4-FFF2-40B4-BE49-F238E27FC236}">
                  <a16:creationId xmlns:a16="http://schemas.microsoft.com/office/drawing/2014/main" id="{B548084E-77AF-4A7F-9D64-8FA735B4D013}"/>
                </a:ext>
              </a:extLst>
            </p:cNvPr>
            <p:cNvSpPr/>
            <p:nvPr/>
          </p:nvSpPr>
          <p:spPr>
            <a:xfrm>
              <a:off x="48234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3116;p4">
              <a:extLst>
                <a:ext uri="{FF2B5EF4-FFF2-40B4-BE49-F238E27FC236}">
                  <a16:creationId xmlns:a16="http://schemas.microsoft.com/office/drawing/2014/main" id="{3A372D57-379A-43C8-B3C0-71598DD94AD6}"/>
                </a:ext>
              </a:extLst>
            </p:cNvPr>
            <p:cNvSpPr/>
            <p:nvPr/>
          </p:nvSpPr>
          <p:spPr>
            <a:xfrm>
              <a:off x="50825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3117;p4">
              <a:extLst>
                <a:ext uri="{FF2B5EF4-FFF2-40B4-BE49-F238E27FC236}">
                  <a16:creationId xmlns:a16="http://schemas.microsoft.com/office/drawing/2014/main" id="{1A2C4DA9-DA3F-4E33-B9CA-9713766A6584}"/>
                </a:ext>
              </a:extLst>
            </p:cNvPr>
            <p:cNvSpPr/>
            <p:nvPr/>
          </p:nvSpPr>
          <p:spPr>
            <a:xfrm>
              <a:off x="534162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3118;p4">
              <a:extLst>
                <a:ext uri="{FF2B5EF4-FFF2-40B4-BE49-F238E27FC236}">
                  <a16:creationId xmlns:a16="http://schemas.microsoft.com/office/drawing/2014/main" id="{2554028F-065A-4561-BD92-B8FEC2FEA8E2}"/>
                </a:ext>
              </a:extLst>
            </p:cNvPr>
            <p:cNvSpPr/>
            <p:nvPr/>
          </p:nvSpPr>
          <p:spPr>
            <a:xfrm>
              <a:off x="560070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3119;p4">
              <a:extLst>
                <a:ext uri="{FF2B5EF4-FFF2-40B4-BE49-F238E27FC236}">
                  <a16:creationId xmlns:a16="http://schemas.microsoft.com/office/drawing/2014/main" id="{CD160771-9E03-453B-818F-0116F496F54E}"/>
                </a:ext>
              </a:extLst>
            </p:cNvPr>
            <p:cNvSpPr/>
            <p:nvPr/>
          </p:nvSpPr>
          <p:spPr>
            <a:xfrm>
              <a:off x="585978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3120;p4">
              <a:extLst>
                <a:ext uri="{FF2B5EF4-FFF2-40B4-BE49-F238E27FC236}">
                  <a16:creationId xmlns:a16="http://schemas.microsoft.com/office/drawing/2014/main" id="{4234337C-704D-41B2-B13D-15512BEC3C2C}"/>
                </a:ext>
              </a:extLst>
            </p:cNvPr>
            <p:cNvSpPr/>
            <p:nvPr/>
          </p:nvSpPr>
          <p:spPr>
            <a:xfrm>
              <a:off x="611886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3121;p4">
              <a:extLst>
                <a:ext uri="{FF2B5EF4-FFF2-40B4-BE49-F238E27FC236}">
                  <a16:creationId xmlns:a16="http://schemas.microsoft.com/office/drawing/2014/main" id="{E2B8C1E1-CE9E-4347-90F0-D76816FA1F73}"/>
                </a:ext>
              </a:extLst>
            </p:cNvPr>
            <p:cNvSpPr/>
            <p:nvPr/>
          </p:nvSpPr>
          <p:spPr>
            <a:xfrm>
              <a:off x="6377940" y="414528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3122;p4">
              <a:extLst>
                <a:ext uri="{FF2B5EF4-FFF2-40B4-BE49-F238E27FC236}">
                  <a16:creationId xmlns:a16="http://schemas.microsoft.com/office/drawing/2014/main" id="{83E1C7A8-06E6-4802-8F37-C0AEFC640FC0}"/>
                </a:ext>
              </a:extLst>
            </p:cNvPr>
            <p:cNvSpPr/>
            <p:nvPr/>
          </p:nvSpPr>
          <p:spPr>
            <a:xfrm>
              <a:off x="40462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3123;p4">
              <a:extLst>
                <a:ext uri="{FF2B5EF4-FFF2-40B4-BE49-F238E27FC236}">
                  <a16:creationId xmlns:a16="http://schemas.microsoft.com/office/drawing/2014/main" id="{F21FC372-7863-4556-9660-285CE638F02D}"/>
                </a:ext>
              </a:extLst>
            </p:cNvPr>
            <p:cNvSpPr/>
            <p:nvPr/>
          </p:nvSpPr>
          <p:spPr>
            <a:xfrm>
              <a:off x="43053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3124;p4">
              <a:extLst>
                <a:ext uri="{FF2B5EF4-FFF2-40B4-BE49-F238E27FC236}">
                  <a16:creationId xmlns:a16="http://schemas.microsoft.com/office/drawing/2014/main" id="{CEAD5753-4262-42AA-83AB-EDEF7CEAC295}"/>
                </a:ext>
              </a:extLst>
            </p:cNvPr>
            <p:cNvSpPr/>
            <p:nvPr/>
          </p:nvSpPr>
          <p:spPr>
            <a:xfrm>
              <a:off x="45643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3125;p4">
              <a:extLst>
                <a:ext uri="{FF2B5EF4-FFF2-40B4-BE49-F238E27FC236}">
                  <a16:creationId xmlns:a16="http://schemas.microsoft.com/office/drawing/2014/main" id="{28576C84-A94B-4D74-8D75-008B3E080E31}"/>
                </a:ext>
              </a:extLst>
            </p:cNvPr>
            <p:cNvSpPr/>
            <p:nvPr/>
          </p:nvSpPr>
          <p:spPr>
            <a:xfrm>
              <a:off x="48234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3126;p4">
              <a:extLst>
                <a:ext uri="{FF2B5EF4-FFF2-40B4-BE49-F238E27FC236}">
                  <a16:creationId xmlns:a16="http://schemas.microsoft.com/office/drawing/2014/main" id="{6096178F-C555-49ED-8995-5532F714E277}"/>
                </a:ext>
              </a:extLst>
            </p:cNvPr>
            <p:cNvSpPr/>
            <p:nvPr/>
          </p:nvSpPr>
          <p:spPr>
            <a:xfrm>
              <a:off x="50825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3127;p4">
              <a:extLst>
                <a:ext uri="{FF2B5EF4-FFF2-40B4-BE49-F238E27FC236}">
                  <a16:creationId xmlns:a16="http://schemas.microsoft.com/office/drawing/2014/main" id="{34440B30-F9A3-4AA5-AC74-747BEE1B90EE}"/>
                </a:ext>
              </a:extLst>
            </p:cNvPr>
            <p:cNvSpPr/>
            <p:nvPr/>
          </p:nvSpPr>
          <p:spPr>
            <a:xfrm>
              <a:off x="534162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3128;p4">
              <a:extLst>
                <a:ext uri="{FF2B5EF4-FFF2-40B4-BE49-F238E27FC236}">
                  <a16:creationId xmlns:a16="http://schemas.microsoft.com/office/drawing/2014/main" id="{8949F371-CA08-470B-9F89-FF8B4AA259F3}"/>
                </a:ext>
              </a:extLst>
            </p:cNvPr>
            <p:cNvSpPr/>
            <p:nvPr/>
          </p:nvSpPr>
          <p:spPr>
            <a:xfrm>
              <a:off x="560070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3129;p4">
              <a:extLst>
                <a:ext uri="{FF2B5EF4-FFF2-40B4-BE49-F238E27FC236}">
                  <a16:creationId xmlns:a16="http://schemas.microsoft.com/office/drawing/2014/main" id="{017A6701-0A65-4F2A-9FAB-8EA30925A143}"/>
                </a:ext>
              </a:extLst>
            </p:cNvPr>
            <p:cNvSpPr/>
            <p:nvPr/>
          </p:nvSpPr>
          <p:spPr>
            <a:xfrm>
              <a:off x="585978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3130;p4">
              <a:extLst>
                <a:ext uri="{FF2B5EF4-FFF2-40B4-BE49-F238E27FC236}">
                  <a16:creationId xmlns:a16="http://schemas.microsoft.com/office/drawing/2014/main" id="{CC46FB25-25FC-4BB8-8A69-64D57B361FDE}"/>
                </a:ext>
              </a:extLst>
            </p:cNvPr>
            <p:cNvSpPr/>
            <p:nvPr/>
          </p:nvSpPr>
          <p:spPr>
            <a:xfrm>
              <a:off x="611886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3131;p4">
              <a:extLst>
                <a:ext uri="{FF2B5EF4-FFF2-40B4-BE49-F238E27FC236}">
                  <a16:creationId xmlns:a16="http://schemas.microsoft.com/office/drawing/2014/main" id="{2D74D629-266B-42D7-AE96-9EAEA5765BFF}"/>
                </a:ext>
              </a:extLst>
            </p:cNvPr>
            <p:cNvSpPr/>
            <p:nvPr/>
          </p:nvSpPr>
          <p:spPr>
            <a:xfrm>
              <a:off x="6377940" y="4404360"/>
              <a:ext cx="259080" cy="259080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1" name="Google Shape;3132;p4">
            <a:extLst>
              <a:ext uri="{FF2B5EF4-FFF2-40B4-BE49-F238E27FC236}">
                <a16:creationId xmlns:a16="http://schemas.microsoft.com/office/drawing/2014/main" id="{F76E30F2-B125-46B0-A53A-32568C9E8E40}"/>
              </a:ext>
            </a:extLst>
          </p:cNvPr>
          <p:cNvGrpSpPr/>
          <p:nvPr/>
        </p:nvGrpSpPr>
        <p:grpSpPr>
          <a:xfrm>
            <a:off x="2981232" y="4354383"/>
            <a:ext cx="724576" cy="901548"/>
            <a:chOff x="2846886" y="1604312"/>
            <a:chExt cx="724576" cy="901548"/>
          </a:xfrm>
        </p:grpSpPr>
        <p:grpSp>
          <p:nvGrpSpPr>
            <p:cNvPr id="522" name="Google Shape;3133;p4">
              <a:extLst>
                <a:ext uri="{FF2B5EF4-FFF2-40B4-BE49-F238E27FC236}">
                  <a16:creationId xmlns:a16="http://schemas.microsoft.com/office/drawing/2014/main" id="{94DC03AE-0452-4AA9-BE58-102BF14F5318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566" name="Google Shape;3134;p4">
                <a:extLst>
                  <a:ext uri="{FF2B5EF4-FFF2-40B4-BE49-F238E27FC236}">
                    <a16:creationId xmlns:a16="http://schemas.microsoft.com/office/drawing/2014/main" id="{DF5F8B12-77D3-4142-96AF-CAACF47E0A7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3135;p4">
                <a:extLst>
                  <a:ext uri="{FF2B5EF4-FFF2-40B4-BE49-F238E27FC236}">
                    <a16:creationId xmlns:a16="http://schemas.microsoft.com/office/drawing/2014/main" id="{C8C3F0E0-3564-4B57-A066-AC912F569E51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3136;p4">
                <a:extLst>
                  <a:ext uri="{FF2B5EF4-FFF2-40B4-BE49-F238E27FC236}">
                    <a16:creationId xmlns:a16="http://schemas.microsoft.com/office/drawing/2014/main" id="{850FFA50-6F7C-4EEB-B955-74480E4C086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3137;p4">
                <a:extLst>
                  <a:ext uri="{FF2B5EF4-FFF2-40B4-BE49-F238E27FC236}">
                    <a16:creationId xmlns:a16="http://schemas.microsoft.com/office/drawing/2014/main" id="{21F69CA3-9689-4A2A-8FA9-7EF62EEED052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3138;p4">
                <a:extLst>
                  <a:ext uri="{FF2B5EF4-FFF2-40B4-BE49-F238E27FC236}">
                    <a16:creationId xmlns:a16="http://schemas.microsoft.com/office/drawing/2014/main" id="{207F461F-8E7B-4835-82D3-7C8BF0D7B96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3139;p4">
                <a:extLst>
                  <a:ext uri="{FF2B5EF4-FFF2-40B4-BE49-F238E27FC236}">
                    <a16:creationId xmlns:a16="http://schemas.microsoft.com/office/drawing/2014/main" id="{0B2968E1-86B4-43F3-AC11-2BE394EE080F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3140;p4">
                <a:extLst>
                  <a:ext uri="{FF2B5EF4-FFF2-40B4-BE49-F238E27FC236}">
                    <a16:creationId xmlns:a16="http://schemas.microsoft.com/office/drawing/2014/main" id="{01FAFE5D-546E-4232-B04B-FB25D9CEEF4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3141;p4">
                <a:extLst>
                  <a:ext uri="{FF2B5EF4-FFF2-40B4-BE49-F238E27FC236}">
                    <a16:creationId xmlns:a16="http://schemas.microsoft.com/office/drawing/2014/main" id="{910EC3D7-BB2C-4603-AB75-2FEB7808D50F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3142;p4">
                <a:extLst>
                  <a:ext uri="{FF2B5EF4-FFF2-40B4-BE49-F238E27FC236}">
                    <a16:creationId xmlns:a16="http://schemas.microsoft.com/office/drawing/2014/main" id="{19ABA8FA-419B-4EB5-91FE-5245948BC795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3143;p4">
                <a:extLst>
                  <a:ext uri="{FF2B5EF4-FFF2-40B4-BE49-F238E27FC236}">
                    <a16:creationId xmlns:a16="http://schemas.microsoft.com/office/drawing/2014/main" id="{D94D88F6-ED57-477D-9B2A-B759C88174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3" name="Google Shape;3144;p4">
              <a:extLst>
                <a:ext uri="{FF2B5EF4-FFF2-40B4-BE49-F238E27FC236}">
                  <a16:creationId xmlns:a16="http://schemas.microsoft.com/office/drawing/2014/main" id="{0B85573B-435C-4E3F-988B-CF12C81317F7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556" name="Google Shape;3145;p4">
                <a:extLst>
                  <a:ext uri="{FF2B5EF4-FFF2-40B4-BE49-F238E27FC236}">
                    <a16:creationId xmlns:a16="http://schemas.microsoft.com/office/drawing/2014/main" id="{E0C1F882-9D6C-4AFE-A70F-9CEFC0428E2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3146;p4">
                <a:extLst>
                  <a:ext uri="{FF2B5EF4-FFF2-40B4-BE49-F238E27FC236}">
                    <a16:creationId xmlns:a16="http://schemas.microsoft.com/office/drawing/2014/main" id="{F57BA78D-FBB8-461D-855A-F0A9BC4F451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3147;p4">
                <a:extLst>
                  <a:ext uri="{FF2B5EF4-FFF2-40B4-BE49-F238E27FC236}">
                    <a16:creationId xmlns:a16="http://schemas.microsoft.com/office/drawing/2014/main" id="{D2475C1C-2934-4679-88F6-8E1A1E241457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3148;p4">
                <a:extLst>
                  <a:ext uri="{FF2B5EF4-FFF2-40B4-BE49-F238E27FC236}">
                    <a16:creationId xmlns:a16="http://schemas.microsoft.com/office/drawing/2014/main" id="{5AE73FFC-2C1D-4EDC-AB53-29F9C5D2227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3149;p4">
                <a:extLst>
                  <a:ext uri="{FF2B5EF4-FFF2-40B4-BE49-F238E27FC236}">
                    <a16:creationId xmlns:a16="http://schemas.microsoft.com/office/drawing/2014/main" id="{B61FBE82-6DF4-497C-8275-CE920358CF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3150;p4">
                <a:extLst>
                  <a:ext uri="{FF2B5EF4-FFF2-40B4-BE49-F238E27FC236}">
                    <a16:creationId xmlns:a16="http://schemas.microsoft.com/office/drawing/2014/main" id="{A8292E06-31C1-4BC0-8620-E73178B6FDF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3151;p4">
                <a:extLst>
                  <a:ext uri="{FF2B5EF4-FFF2-40B4-BE49-F238E27FC236}">
                    <a16:creationId xmlns:a16="http://schemas.microsoft.com/office/drawing/2014/main" id="{25148D2F-52C7-4636-B294-CE07413CC1F7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3152;p4">
                <a:extLst>
                  <a:ext uri="{FF2B5EF4-FFF2-40B4-BE49-F238E27FC236}">
                    <a16:creationId xmlns:a16="http://schemas.microsoft.com/office/drawing/2014/main" id="{AD318336-F4C8-485D-B6B1-87CB44FEA844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3153;p4">
                <a:extLst>
                  <a:ext uri="{FF2B5EF4-FFF2-40B4-BE49-F238E27FC236}">
                    <a16:creationId xmlns:a16="http://schemas.microsoft.com/office/drawing/2014/main" id="{9FEE01BB-59C1-4A4A-9926-4D5784647C6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3154;p4">
                <a:extLst>
                  <a:ext uri="{FF2B5EF4-FFF2-40B4-BE49-F238E27FC236}">
                    <a16:creationId xmlns:a16="http://schemas.microsoft.com/office/drawing/2014/main" id="{08027138-D77D-41CA-AEBA-0B0CABA1FE7E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4" name="Google Shape;3155;p4">
              <a:extLst>
                <a:ext uri="{FF2B5EF4-FFF2-40B4-BE49-F238E27FC236}">
                  <a16:creationId xmlns:a16="http://schemas.microsoft.com/office/drawing/2014/main" id="{26ADE6EC-49F3-4521-A92C-5F265F718DEC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546" name="Google Shape;3156;p4">
                <a:extLst>
                  <a:ext uri="{FF2B5EF4-FFF2-40B4-BE49-F238E27FC236}">
                    <a16:creationId xmlns:a16="http://schemas.microsoft.com/office/drawing/2014/main" id="{31913CB7-A133-4639-9E63-2D9320403C1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3157;p4">
                <a:extLst>
                  <a:ext uri="{FF2B5EF4-FFF2-40B4-BE49-F238E27FC236}">
                    <a16:creationId xmlns:a16="http://schemas.microsoft.com/office/drawing/2014/main" id="{07E16F9B-BEFA-4532-AC8C-ED3286E3162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3158;p4">
                <a:extLst>
                  <a:ext uri="{FF2B5EF4-FFF2-40B4-BE49-F238E27FC236}">
                    <a16:creationId xmlns:a16="http://schemas.microsoft.com/office/drawing/2014/main" id="{1D07A6C5-F89A-498D-9242-6A0461C4DD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3159;p4">
                <a:extLst>
                  <a:ext uri="{FF2B5EF4-FFF2-40B4-BE49-F238E27FC236}">
                    <a16:creationId xmlns:a16="http://schemas.microsoft.com/office/drawing/2014/main" id="{4F0C7DE0-1FF9-46F7-BD20-4A0FC467890E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3160;p4">
                <a:extLst>
                  <a:ext uri="{FF2B5EF4-FFF2-40B4-BE49-F238E27FC236}">
                    <a16:creationId xmlns:a16="http://schemas.microsoft.com/office/drawing/2014/main" id="{16DDDFBE-ACF2-4073-AEAB-EAE9A3E7F97E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3161;p4">
                <a:extLst>
                  <a:ext uri="{FF2B5EF4-FFF2-40B4-BE49-F238E27FC236}">
                    <a16:creationId xmlns:a16="http://schemas.microsoft.com/office/drawing/2014/main" id="{E747D4F2-D92E-405B-B522-25BCE884FE7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3162;p4">
                <a:extLst>
                  <a:ext uri="{FF2B5EF4-FFF2-40B4-BE49-F238E27FC236}">
                    <a16:creationId xmlns:a16="http://schemas.microsoft.com/office/drawing/2014/main" id="{C9450653-7F7C-4792-A63E-124B040E2B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3163;p4">
                <a:extLst>
                  <a:ext uri="{FF2B5EF4-FFF2-40B4-BE49-F238E27FC236}">
                    <a16:creationId xmlns:a16="http://schemas.microsoft.com/office/drawing/2014/main" id="{124723CA-5FCE-45F7-B616-3FB8BED0490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3164;p4">
                <a:extLst>
                  <a:ext uri="{FF2B5EF4-FFF2-40B4-BE49-F238E27FC236}">
                    <a16:creationId xmlns:a16="http://schemas.microsoft.com/office/drawing/2014/main" id="{77548193-DCD7-434F-8A67-50E6E9D19D9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3165;p4">
                <a:extLst>
                  <a:ext uri="{FF2B5EF4-FFF2-40B4-BE49-F238E27FC236}">
                    <a16:creationId xmlns:a16="http://schemas.microsoft.com/office/drawing/2014/main" id="{764A7610-AB8E-4A4E-B739-AE0CAA0328F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5" name="Google Shape;3166;p4">
              <a:extLst>
                <a:ext uri="{FF2B5EF4-FFF2-40B4-BE49-F238E27FC236}">
                  <a16:creationId xmlns:a16="http://schemas.microsoft.com/office/drawing/2014/main" id="{82493696-24B2-4519-9A00-5B15A365299A}"/>
                </a:ext>
              </a:extLst>
            </p:cNvPr>
            <p:cNvGrpSpPr/>
            <p:nvPr/>
          </p:nvGrpSpPr>
          <p:grpSpPr>
            <a:xfrm>
              <a:off x="3311838" y="1604312"/>
              <a:ext cx="259624" cy="901548"/>
              <a:chOff x="7152671" y="1595686"/>
              <a:chExt cx="259624" cy="901548"/>
            </a:xfrm>
          </p:grpSpPr>
          <p:sp>
            <p:nvSpPr>
              <p:cNvPr id="526" name="Google Shape;3167;p4">
                <a:extLst>
                  <a:ext uri="{FF2B5EF4-FFF2-40B4-BE49-F238E27FC236}">
                    <a16:creationId xmlns:a16="http://schemas.microsoft.com/office/drawing/2014/main" id="{4B351361-8A80-4D36-BC3F-9876EA926639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3168;p4">
                <a:extLst>
                  <a:ext uri="{FF2B5EF4-FFF2-40B4-BE49-F238E27FC236}">
                    <a16:creationId xmlns:a16="http://schemas.microsoft.com/office/drawing/2014/main" id="{37815660-707E-469D-B72E-844FA3190819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3169;p4">
                <a:extLst>
                  <a:ext uri="{FF2B5EF4-FFF2-40B4-BE49-F238E27FC236}">
                    <a16:creationId xmlns:a16="http://schemas.microsoft.com/office/drawing/2014/main" id="{1857E09E-5243-4B4D-80EF-2F4635A27323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3170;p4">
                <a:extLst>
                  <a:ext uri="{FF2B5EF4-FFF2-40B4-BE49-F238E27FC236}">
                    <a16:creationId xmlns:a16="http://schemas.microsoft.com/office/drawing/2014/main" id="{FB330675-D30E-4697-86D4-89B96F0FED7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3171;p4">
                <a:extLst>
                  <a:ext uri="{FF2B5EF4-FFF2-40B4-BE49-F238E27FC236}">
                    <a16:creationId xmlns:a16="http://schemas.microsoft.com/office/drawing/2014/main" id="{34AF95F3-80D8-4971-8C36-C832CB461E2B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3172;p4">
                <a:extLst>
                  <a:ext uri="{FF2B5EF4-FFF2-40B4-BE49-F238E27FC236}">
                    <a16:creationId xmlns:a16="http://schemas.microsoft.com/office/drawing/2014/main" id="{0A7E609B-0A04-4BDA-AEB4-7F08481F651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3173;p4">
                <a:extLst>
                  <a:ext uri="{FF2B5EF4-FFF2-40B4-BE49-F238E27FC236}">
                    <a16:creationId xmlns:a16="http://schemas.microsoft.com/office/drawing/2014/main" id="{FE5C2F7D-1705-41D8-948E-C64788E35B4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3174;p4">
                <a:extLst>
                  <a:ext uri="{FF2B5EF4-FFF2-40B4-BE49-F238E27FC236}">
                    <a16:creationId xmlns:a16="http://schemas.microsoft.com/office/drawing/2014/main" id="{DCCA9E7C-A37C-4300-8E06-E97F129A5208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3175;p4">
                <a:extLst>
                  <a:ext uri="{FF2B5EF4-FFF2-40B4-BE49-F238E27FC236}">
                    <a16:creationId xmlns:a16="http://schemas.microsoft.com/office/drawing/2014/main" id="{876C8ABD-FDD6-4B8B-9160-A9898F69608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3176;p4">
                <a:extLst>
                  <a:ext uri="{FF2B5EF4-FFF2-40B4-BE49-F238E27FC236}">
                    <a16:creationId xmlns:a16="http://schemas.microsoft.com/office/drawing/2014/main" id="{535FA9FC-2808-4DB2-9D6E-33AB0BB492B8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3177;p4">
                <a:extLst>
                  <a:ext uri="{FF2B5EF4-FFF2-40B4-BE49-F238E27FC236}">
                    <a16:creationId xmlns:a16="http://schemas.microsoft.com/office/drawing/2014/main" id="{7F5AD6CD-FE9E-4174-8F6C-ACAE091B0A4E}"/>
                  </a:ext>
                </a:extLst>
              </p:cNvPr>
              <p:cNvSpPr/>
              <p:nvPr/>
            </p:nvSpPr>
            <p:spPr>
              <a:xfrm>
                <a:off x="7322140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3178;p4">
                <a:extLst>
                  <a:ext uri="{FF2B5EF4-FFF2-40B4-BE49-F238E27FC236}">
                    <a16:creationId xmlns:a16="http://schemas.microsoft.com/office/drawing/2014/main" id="{53F380C6-FC4F-40C8-AD71-D08154700968}"/>
                  </a:ext>
                </a:extLst>
              </p:cNvPr>
              <p:cNvSpPr/>
              <p:nvPr/>
            </p:nvSpPr>
            <p:spPr>
              <a:xfrm>
                <a:off x="7322140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3179;p4">
                <a:extLst>
                  <a:ext uri="{FF2B5EF4-FFF2-40B4-BE49-F238E27FC236}">
                    <a16:creationId xmlns:a16="http://schemas.microsoft.com/office/drawing/2014/main" id="{D7B41B81-1F2F-4EC9-9900-161E2B02CCC9}"/>
                  </a:ext>
                </a:extLst>
              </p:cNvPr>
              <p:cNvSpPr/>
              <p:nvPr/>
            </p:nvSpPr>
            <p:spPr>
              <a:xfrm>
                <a:off x="7322140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3180;p4">
                <a:extLst>
                  <a:ext uri="{FF2B5EF4-FFF2-40B4-BE49-F238E27FC236}">
                    <a16:creationId xmlns:a16="http://schemas.microsoft.com/office/drawing/2014/main" id="{9984295A-E462-48A6-9615-E58DBFF91442}"/>
                  </a:ext>
                </a:extLst>
              </p:cNvPr>
              <p:cNvSpPr/>
              <p:nvPr/>
            </p:nvSpPr>
            <p:spPr>
              <a:xfrm>
                <a:off x="7322140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3181;p4">
                <a:extLst>
                  <a:ext uri="{FF2B5EF4-FFF2-40B4-BE49-F238E27FC236}">
                    <a16:creationId xmlns:a16="http://schemas.microsoft.com/office/drawing/2014/main" id="{ACBD6119-32A7-40C8-B5A5-5E2155E7EE48}"/>
                  </a:ext>
                </a:extLst>
              </p:cNvPr>
              <p:cNvSpPr/>
              <p:nvPr/>
            </p:nvSpPr>
            <p:spPr>
              <a:xfrm>
                <a:off x="7322140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3182;p4">
                <a:extLst>
                  <a:ext uri="{FF2B5EF4-FFF2-40B4-BE49-F238E27FC236}">
                    <a16:creationId xmlns:a16="http://schemas.microsoft.com/office/drawing/2014/main" id="{F21C304F-E3BB-4F18-806A-01A2B9BF1F60}"/>
                  </a:ext>
                </a:extLst>
              </p:cNvPr>
              <p:cNvSpPr/>
              <p:nvPr/>
            </p:nvSpPr>
            <p:spPr>
              <a:xfrm>
                <a:off x="7322140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3183;p4">
                <a:extLst>
                  <a:ext uri="{FF2B5EF4-FFF2-40B4-BE49-F238E27FC236}">
                    <a16:creationId xmlns:a16="http://schemas.microsoft.com/office/drawing/2014/main" id="{F53697F4-C2D8-44A4-A2A6-44B59E61689D}"/>
                  </a:ext>
                </a:extLst>
              </p:cNvPr>
              <p:cNvSpPr/>
              <p:nvPr/>
            </p:nvSpPr>
            <p:spPr>
              <a:xfrm>
                <a:off x="7322140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3184;p4">
                <a:extLst>
                  <a:ext uri="{FF2B5EF4-FFF2-40B4-BE49-F238E27FC236}">
                    <a16:creationId xmlns:a16="http://schemas.microsoft.com/office/drawing/2014/main" id="{B0C3C0E3-2033-4742-9BBE-717B0D56419B}"/>
                  </a:ext>
                </a:extLst>
              </p:cNvPr>
              <p:cNvSpPr/>
              <p:nvPr/>
            </p:nvSpPr>
            <p:spPr>
              <a:xfrm>
                <a:off x="7322140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3185;p4">
                <a:extLst>
                  <a:ext uri="{FF2B5EF4-FFF2-40B4-BE49-F238E27FC236}">
                    <a16:creationId xmlns:a16="http://schemas.microsoft.com/office/drawing/2014/main" id="{60A6BDD9-379F-41A4-BF93-2F52F45F33AF}"/>
                  </a:ext>
                </a:extLst>
              </p:cNvPr>
              <p:cNvSpPr/>
              <p:nvPr/>
            </p:nvSpPr>
            <p:spPr>
              <a:xfrm>
                <a:off x="7322140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3186;p4">
                <a:extLst>
                  <a:ext uri="{FF2B5EF4-FFF2-40B4-BE49-F238E27FC236}">
                    <a16:creationId xmlns:a16="http://schemas.microsoft.com/office/drawing/2014/main" id="{1203A93B-C390-46F2-8711-3996F176DF5D}"/>
                  </a:ext>
                </a:extLst>
              </p:cNvPr>
              <p:cNvSpPr/>
              <p:nvPr/>
            </p:nvSpPr>
            <p:spPr>
              <a:xfrm>
                <a:off x="7322140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76" name="Google Shape;3187;p4">
            <a:extLst>
              <a:ext uri="{FF2B5EF4-FFF2-40B4-BE49-F238E27FC236}">
                <a16:creationId xmlns:a16="http://schemas.microsoft.com/office/drawing/2014/main" id="{D065C0B2-8340-4590-8609-885497146A6A}"/>
              </a:ext>
            </a:extLst>
          </p:cNvPr>
          <p:cNvGrpSpPr/>
          <p:nvPr/>
        </p:nvGrpSpPr>
        <p:grpSpPr>
          <a:xfrm>
            <a:off x="2983959" y="5382984"/>
            <a:ext cx="396066" cy="901548"/>
            <a:chOff x="2846886" y="1604312"/>
            <a:chExt cx="396066" cy="901548"/>
          </a:xfrm>
        </p:grpSpPr>
        <p:grpSp>
          <p:nvGrpSpPr>
            <p:cNvPr id="577" name="Google Shape;3188;p4">
              <a:extLst>
                <a:ext uri="{FF2B5EF4-FFF2-40B4-BE49-F238E27FC236}">
                  <a16:creationId xmlns:a16="http://schemas.microsoft.com/office/drawing/2014/main" id="{3D77E40E-245C-46B2-97DB-BB35343CE130}"/>
                </a:ext>
              </a:extLst>
            </p:cNvPr>
            <p:cNvGrpSpPr/>
            <p:nvPr/>
          </p:nvGrpSpPr>
          <p:grpSpPr>
            <a:xfrm>
              <a:off x="2846886" y="1604312"/>
              <a:ext cx="90155" cy="901548"/>
              <a:chOff x="7152671" y="1595686"/>
              <a:chExt cx="90155" cy="901548"/>
            </a:xfrm>
          </p:grpSpPr>
          <p:sp>
            <p:nvSpPr>
              <p:cNvPr id="600" name="Google Shape;3189;p4">
                <a:extLst>
                  <a:ext uri="{FF2B5EF4-FFF2-40B4-BE49-F238E27FC236}">
                    <a16:creationId xmlns:a16="http://schemas.microsoft.com/office/drawing/2014/main" id="{4E72AE8C-7486-46DB-96F8-4B98126D12B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3190;p4">
                <a:extLst>
                  <a:ext uri="{FF2B5EF4-FFF2-40B4-BE49-F238E27FC236}">
                    <a16:creationId xmlns:a16="http://schemas.microsoft.com/office/drawing/2014/main" id="{1EF11F11-5882-473C-9911-47C6AEA8F6A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3191;p4">
                <a:extLst>
                  <a:ext uri="{FF2B5EF4-FFF2-40B4-BE49-F238E27FC236}">
                    <a16:creationId xmlns:a16="http://schemas.microsoft.com/office/drawing/2014/main" id="{726AFBA6-5A39-481C-B375-A4FC160FFDF0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3192;p4">
                <a:extLst>
                  <a:ext uri="{FF2B5EF4-FFF2-40B4-BE49-F238E27FC236}">
                    <a16:creationId xmlns:a16="http://schemas.microsoft.com/office/drawing/2014/main" id="{F5B849CA-3DC6-4ED9-B58E-8F857C38FA5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3193;p4">
                <a:extLst>
                  <a:ext uri="{FF2B5EF4-FFF2-40B4-BE49-F238E27FC236}">
                    <a16:creationId xmlns:a16="http://schemas.microsoft.com/office/drawing/2014/main" id="{D7212EE9-0216-45BD-B17D-DCA689D3B908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3194;p4">
                <a:extLst>
                  <a:ext uri="{FF2B5EF4-FFF2-40B4-BE49-F238E27FC236}">
                    <a16:creationId xmlns:a16="http://schemas.microsoft.com/office/drawing/2014/main" id="{2B6395EF-36DD-47A5-9CB2-829617190CC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3195;p4">
                <a:extLst>
                  <a:ext uri="{FF2B5EF4-FFF2-40B4-BE49-F238E27FC236}">
                    <a16:creationId xmlns:a16="http://schemas.microsoft.com/office/drawing/2014/main" id="{ADDF20D5-226E-4589-856E-F853757F4FEF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3196;p4">
                <a:extLst>
                  <a:ext uri="{FF2B5EF4-FFF2-40B4-BE49-F238E27FC236}">
                    <a16:creationId xmlns:a16="http://schemas.microsoft.com/office/drawing/2014/main" id="{0278CE05-BE80-473D-97C5-E28E30FD8B9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3197;p4">
                <a:extLst>
                  <a:ext uri="{FF2B5EF4-FFF2-40B4-BE49-F238E27FC236}">
                    <a16:creationId xmlns:a16="http://schemas.microsoft.com/office/drawing/2014/main" id="{3CF2452D-5D19-4D2E-B720-9B215B43F657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3198;p4">
                <a:extLst>
                  <a:ext uri="{FF2B5EF4-FFF2-40B4-BE49-F238E27FC236}">
                    <a16:creationId xmlns:a16="http://schemas.microsoft.com/office/drawing/2014/main" id="{3980FFA0-98D9-41BD-9E03-ED46A189D565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8" name="Google Shape;3199;p4">
              <a:extLst>
                <a:ext uri="{FF2B5EF4-FFF2-40B4-BE49-F238E27FC236}">
                  <a16:creationId xmlns:a16="http://schemas.microsoft.com/office/drawing/2014/main" id="{FE20311B-3B49-4918-BB49-6D8AF66D5920}"/>
                </a:ext>
              </a:extLst>
            </p:cNvPr>
            <p:cNvGrpSpPr/>
            <p:nvPr/>
          </p:nvGrpSpPr>
          <p:grpSpPr>
            <a:xfrm>
              <a:off x="3004442" y="1604312"/>
              <a:ext cx="90155" cy="901548"/>
              <a:chOff x="7152671" y="1595686"/>
              <a:chExt cx="90155" cy="901548"/>
            </a:xfrm>
          </p:grpSpPr>
          <p:sp>
            <p:nvSpPr>
              <p:cNvPr id="590" name="Google Shape;3200;p4">
                <a:extLst>
                  <a:ext uri="{FF2B5EF4-FFF2-40B4-BE49-F238E27FC236}">
                    <a16:creationId xmlns:a16="http://schemas.microsoft.com/office/drawing/2014/main" id="{6E5C8EC5-1664-4AB9-B64A-CD274F870C20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3201;p4">
                <a:extLst>
                  <a:ext uri="{FF2B5EF4-FFF2-40B4-BE49-F238E27FC236}">
                    <a16:creationId xmlns:a16="http://schemas.microsoft.com/office/drawing/2014/main" id="{6856B646-DB0C-4A06-8BB8-A5749957FA46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3202;p4">
                <a:extLst>
                  <a:ext uri="{FF2B5EF4-FFF2-40B4-BE49-F238E27FC236}">
                    <a16:creationId xmlns:a16="http://schemas.microsoft.com/office/drawing/2014/main" id="{03BA54E4-C2D0-43A8-9C28-492435AE04A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3203;p4">
                <a:extLst>
                  <a:ext uri="{FF2B5EF4-FFF2-40B4-BE49-F238E27FC236}">
                    <a16:creationId xmlns:a16="http://schemas.microsoft.com/office/drawing/2014/main" id="{548EAC6C-C120-41A6-A687-D6384967D8B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3204;p4">
                <a:extLst>
                  <a:ext uri="{FF2B5EF4-FFF2-40B4-BE49-F238E27FC236}">
                    <a16:creationId xmlns:a16="http://schemas.microsoft.com/office/drawing/2014/main" id="{592A33D9-2AE0-4E10-B05F-4A8E023570AD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3205;p4">
                <a:extLst>
                  <a:ext uri="{FF2B5EF4-FFF2-40B4-BE49-F238E27FC236}">
                    <a16:creationId xmlns:a16="http://schemas.microsoft.com/office/drawing/2014/main" id="{8779BB31-A2B7-40A4-A3CE-F3283A260B6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3206;p4">
                <a:extLst>
                  <a:ext uri="{FF2B5EF4-FFF2-40B4-BE49-F238E27FC236}">
                    <a16:creationId xmlns:a16="http://schemas.microsoft.com/office/drawing/2014/main" id="{AC593968-CB7D-4AEC-809E-6808B11DE93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3207;p4">
                <a:extLst>
                  <a:ext uri="{FF2B5EF4-FFF2-40B4-BE49-F238E27FC236}">
                    <a16:creationId xmlns:a16="http://schemas.microsoft.com/office/drawing/2014/main" id="{163DC0E5-28FA-4EBA-9DC5-8F43A36B2759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3208;p4">
                <a:extLst>
                  <a:ext uri="{FF2B5EF4-FFF2-40B4-BE49-F238E27FC236}">
                    <a16:creationId xmlns:a16="http://schemas.microsoft.com/office/drawing/2014/main" id="{8F22DC95-78C2-4B6C-BF13-7F07B75841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3209;p4">
                <a:extLst>
                  <a:ext uri="{FF2B5EF4-FFF2-40B4-BE49-F238E27FC236}">
                    <a16:creationId xmlns:a16="http://schemas.microsoft.com/office/drawing/2014/main" id="{EC6A4CE5-A828-4FB6-971D-254F48548CE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9" name="Google Shape;3210;p4">
              <a:extLst>
                <a:ext uri="{FF2B5EF4-FFF2-40B4-BE49-F238E27FC236}">
                  <a16:creationId xmlns:a16="http://schemas.microsoft.com/office/drawing/2014/main" id="{3D0D8071-1866-4BC6-9D26-E35C239275A5}"/>
                </a:ext>
              </a:extLst>
            </p:cNvPr>
            <p:cNvGrpSpPr/>
            <p:nvPr/>
          </p:nvGrpSpPr>
          <p:grpSpPr>
            <a:xfrm>
              <a:off x="3152797" y="1604312"/>
              <a:ext cx="90155" cy="901548"/>
              <a:chOff x="7152671" y="1595686"/>
              <a:chExt cx="90155" cy="901548"/>
            </a:xfrm>
          </p:grpSpPr>
          <p:sp>
            <p:nvSpPr>
              <p:cNvPr id="580" name="Google Shape;3211;p4">
                <a:extLst>
                  <a:ext uri="{FF2B5EF4-FFF2-40B4-BE49-F238E27FC236}">
                    <a16:creationId xmlns:a16="http://schemas.microsoft.com/office/drawing/2014/main" id="{4DB0557A-FA86-4361-968A-2C181C217B14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3212;p4">
                <a:extLst>
                  <a:ext uri="{FF2B5EF4-FFF2-40B4-BE49-F238E27FC236}">
                    <a16:creationId xmlns:a16="http://schemas.microsoft.com/office/drawing/2014/main" id="{4D6D7CAA-41E1-4CB6-8863-D807E8ADDEC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3213;p4">
                <a:extLst>
                  <a:ext uri="{FF2B5EF4-FFF2-40B4-BE49-F238E27FC236}">
                    <a16:creationId xmlns:a16="http://schemas.microsoft.com/office/drawing/2014/main" id="{B5C20256-C749-41A4-8458-8BF067AEAE8E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3214;p4">
                <a:extLst>
                  <a:ext uri="{FF2B5EF4-FFF2-40B4-BE49-F238E27FC236}">
                    <a16:creationId xmlns:a16="http://schemas.microsoft.com/office/drawing/2014/main" id="{69DA2B7E-2ED4-479C-BBAD-9E5D3E1E43D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3215;p4">
                <a:extLst>
                  <a:ext uri="{FF2B5EF4-FFF2-40B4-BE49-F238E27FC236}">
                    <a16:creationId xmlns:a16="http://schemas.microsoft.com/office/drawing/2014/main" id="{ED98A3CD-D685-4BEC-B5AD-8DAEE4F09D3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3216;p4">
                <a:extLst>
                  <a:ext uri="{FF2B5EF4-FFF2-40B4-BE49-F238E27FC236}">
                    <a16:creationId xmlns:a16="http://schemas.microsoft.com/office/drawing/2014/main" id="{CD25D8A3-E251-4A69-A5A5-5F785071A5F1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3217;p4">
                <a:extLst>
                  <a:ext uri="{FF2B5EF4-FFF2-40B4-BE49-F238E27FC236}">
                    <a16:creationId xmlns:a16="http://schemas.microsoft.com/office/drawing/2014/main" id="{42486F4A-4DC5-4E4F-A2F9-5E3D6FE96D7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3218;p4">
                <a:extLst>
                  <a:ext uri="{FF2B5EF4-FFF2-40B4-BE49-F238E27FC236}">
                    <a16:creationId xmlns:a16="http://schemas.microsoft.com/office/drawing/2014/main" id="{0B2FE1E9-0C90-4DF2-AE29-3CCD065FF97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3219;p4">
                <a:extLst>
                  <a:ext uri="{FF2B5EF4-FFF2-40B4-BE49-F238E27FC236}">
                    <a16:creationId xmlns:a16="http://schemas.microsoft.com/office/drawing/2014/main" id="{F485FA76-F3F0-42AE-B753-AE7DBC884550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3220;p4">
                <a:extLst>
                  <a:ext uri="{FF2B5EF4-FFF2-40B4-BE49-F238E27FC236}">
                    <a16:creationId xmlns:a16="http://schemas.microsoft.com/office/drawing/2014/main" id="{24E457A9-3745-469E-BCEF-80F6473AA6E3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solidFill>
                <a:srgbClr val="DAEEF3"/>
              </a:solidFill>
              <a:ln w="9525" cap="flat" cmpd="sng">
                <a:solidFill>
                  <a:srgbClr val="31859B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0" name="Google Shape;3221;p4">
            <a:extLst>
              <a:ext uri="{FF2B5EF4-FFF2-40B4-BE49-F238E27FC236}">
                <a16:creationId xmlns:a16="http://schemas.microsoft.com/office/drawing/2014/main" id="{73B9818A-BD22-45CA-80DB-271A04099582}"/>
              </a:ext>
            </a:extLst>
          </p:cNvPr>
          <p:cNvGrpSpPr/>
          <p:nvPr/>
        </p:nvGrpSpPr>
        <p:grpSpPr>
          <a:xfrm>
            <a:off x="4939780" y="5553434"/>
            <a:ext cx="90155" cy="726843"/>
            <a:chOff x="4824133" y="1438424"/>
            <a:chExt cx="90155" cy="726843"/>
          </a:xfrm>
        </p:grpSpPr>
        <p:sp>
          <p:nvSpPr>
            <p:cNvPr id="611" name="Google Shape;3222;p4">
              <a:extLst>
                <a:ext uri="{FF2B5EF4-FFF2-40B4-BE49-F238E27FC236}">
                  <a16:creationId xmlns:a16="http://schemas.microsoft.com/office/drawing/2014/main" id="{F07A2373-4449-4E89-8ADB-1AF089CDFB69}"/>
                </a:ext>
              </a:extLst>
            </p:cNvPr>
            <p:cNvSpPr/>
            <p:nvPr/>
          </p:nvSpPr>
          <p:spPr>
            <a:xfrm>
              <a:off x="4824133" y="1438424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3223;p4">
              <a:extLst>
                <a:ext uri="{FF2B5EF4-FFF2-40B4-BE49-F238E27FC236}">
                  <a16:creationId xmlns:a16="http://schemas.microsoft.com/office/drawing/2014/main" id="{344986E6-649B-4EA6-8883-35C43A5A2597}"/>
                </a:ext>
              </a:extLst>
            </p:cNvPr>
            <p:cNvSpPr/>
            <p:nvPr/>
          </p:nvSpPr>
          <p:spPr>
            <a:xfrm>
              <a:off x="4824133" y="156689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3224;p4">
              <a:extLst>
                <a:ext uri="{FF2B5EF4-FFF2-40B4-BE49-F238E27FC236}">
                  <a16:creationId xmlns:a16="http://schemas.microsoft.com/office/drawing/2014/main" id="{0B94C791-547C-4FA0-B37D-F22C1256607D}"/>
                </a:ext>
              </a:extLst>
            </p:cNvPr>
            <p:cNvSpPr/>
            <p:nvPr/>
          </p:nvSpPr>
          <p:spPr>
            <a:xfrm>
              <a:off x="4824133" y="1695155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3225;p4">
              <a:extLst>
                <a:ext uri="{FF2B5EF4-FFF2-40B4-BE49-F238E27FC236}">
                  <a16:creationId xmlns:a16="http://schemas.microsoft.com/office/drawing/2014/main" id="{58345D38-5374-4239-9FEC-32A414F6DCCF}"/>
                </a:ext>
              </a:extLst>
            </p:cNvPr>
            <p:cNvSpPr/>
            <p:nvPr/>
          </p:nvSpPr>
          <p:spPr>
            <a:xfrm>
              <a:off x="4824133" y="18234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3226;p4">
              <a:extLst>
                <a:ext uri="{FF2B5EF4-FFF2-40B4-BE49-F238E27FC236}">
                  <a16:creationId xmlns:a16="http://schemas.microsoft.com/office/drawing/2014/main" id="{533D0359-BB8B-4A16-86C2-63ECE28387E5}"/>
                </a:ext>
              </a:extLst>
            </p:cNvPr>
            <p:cNvSpPr/>
            <p:nvPr/>
          </p:nvSpPr>
          <p:spPr>
            <a:xfrm>
              <a:off x="4824133" y="1949288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3227;p4">
              <a:extLst>
                <a:ext uri="{FF2B5EF4-FFF2-40B4-BE49-F238E27FC236}">
                  <a16:creationId xmlns:a16="http://schemas.microsoft.com/office/drawing/2014/main" id="{D344BF3C-23F8-46D4-87FE-39F3B75508E4}"/>
                </a:ext>
              </a:extLst>
            </p:cNvPr>
            <p:cNvSpPr/>
            <p:nvPr/>
          </p:nvSpPr>
          <p:spPr>
            <a:xfrm>
              <a:off x="4824133" y="2075112"/>
              <a:ext cx="90155" cy="90155"/>
            </a:xfrm>
            <a:prstGeom prst="rect">
              <a:avLst/>
            </a:prstGeom>
            <a:solidFill>
              <a:srgbClr val="DAEEF3"/>
            </a:solidFill>
            <a:ln w="9525" cap="flat" cmpd="sng">
              <a:solidFill>
                <a:srgbClr val="3185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17" name="Google Shape;3228;p4">
            <a:extLst>
              <a:ext uri="{FF2B5EF4-FFF2-40B4-BE49-F238E27FC236}">
                <a16:creationId xmlns:a16="http://schemas.microsoft.com/office/drawing/2014/main" id="{1912EBBB-80F2-428B-943D-D6488BE3EB5B}"/>
              </a:ext>
            </a:extLst>
          </p:cNvPr>
          <p:cNvSpPr txBox="1"/>
          <p:nvPr/>
        </p:nvSpPr>
        <p:spPr>
          <a:xfrm>
            <a:off x="5936236" y="1378925"/>
            <a:ext cx="132396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586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254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3229;p4">
            <a:extLst>
              <a:ext uri="{FF2B5EF4-FFF2-40B4-BE49-F238E27FC236}">
                <a16:creationId xmlns:a16="http://schemas.microsoft.com/office/drawing/2014/main" id="{47BBE5EF-E561-42DD-8B67-EB9F694E0B49}"/>
              </a:ext>
            </a:extLst>
          </p:cNvPr>
          <p:cNvSpPr txBox="1"/>
          <p:nvPr/>
        </p:nvSpPr>
        <p:spPr>
          <a:xfrm>
            <a:off x="5685054" y="1978321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3600" b="1">
              <a:solidFill>
                <a:srgbClr val="31859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9" name="Google Shape;3230;p4">
            <a:extLst>
              <a:ext uri="{FF2B5EF4-FFF2-40B4-BE49-F238E27FC236}">
                <a16:creationId xmlns:a16="http://schemas.microsoft.com/office/drawing/2014/main" id="{6887CFF3-5442-4E65-BB96-3F95068D9744}"/>
              </a:ext>
            </a:extLst>
          </p:cNvPr>
          <p:cNvCxnSpPr/>
          <p:nvPr/>
        </p:nvCxnSpPr>
        <p:spPr>
          <a:xfrm>
            <a:off x="5745480" y="3002786"/>
            <a:ext cx="1275548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0" name="Google Shape;3231;p4">
            <a:extLst>
              <a:ext uri="{FF2B5EF4-FFF2-40B4-BE49-F238E27FC236}">
                <a16:creationId xmlns:a16="http://schemas.microsoft.com/office/drawing/2014/main" id="{DC3E47E4-269E-46D0-A1F6-1E8A75674D9F}"/>
              </a:ext>
            </a:extLst>
          </p:cNvPr>
          <p:cNvSpPr txBox="1"/>
          <p:nvPr/>
        </p:nvSpPr>
        <p:spPr>
          <a:xfrm>
            <a:off x="6446339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3232;p4">
            <a:extLst>
              <a:ext uri="{FF2B5EF4-FFF2-40B4-BE49-F238E27FC236}">
                <a16:creationId xmlns:a16="http://schemas.microsoft.com/office/drawing/2014/main" id="{1F2B10DE-FC39-44E7-B729-6AF32EEA887B}"/>
              </a:ext>
            </a:extLst>
          </p:cNvPr>
          <p:cNvSpPr txBox="1"/>
          <p:nvPr/>
        </p:nvSpPr>
        <p:spPr>
          <a:xfrm>
            <a:off x="7519403" y="1396815"/>
            <a:ext cx="4027555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2, 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5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3,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dirty="0"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trừ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bằng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3,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2" name="Google Shape;3233;p4">
            <a:extLst>
              <a:ext uri="{FF2B5EF4-FFF2-40B4-BE49-F238E27FC236}">
                <a16:creationId xmlns:a16="http://schemas.microsoft.com/office/drawing/2014/main" id="{C347EE58-6D20-46F8-93DB-198F5B9B05C5}"/>
              </a:ext>
            </a:extLst>
          </p:cNvPr>
          <p:cNvCxnSpPr/>
          <p:nvPr/>
        </p:nvCxnSpPr>
        <p:spPr>
          <a:xfrm flipH="1">
            <a:off x="4894703" y="550625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3" name="Google Shape;3234;p4">
            <a:extLst>
              <a:ext uri="{FF2B5EF4-FFF2-40B4-BE49-F238E27FC236}">
                <a16:creationId xmlns:a16="http://schemas.microsoft.com/office/drawing/2014/main" id="{59C6DE49-8976-4794-B190-647EBCE8BDDF}"/>
              </a:ext>
            </a:extLst>
          </p:cNvPr>
          <p:cNvCxnSpPr/>
          <p:nvPr/>
        </p:nvCxnSpPr>
        <p:spPr>
          <a:xfrm flipH="1">
            <a:off x="4894703" y="5645210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4" name="Google Shape;3235;p4">
            <a:extLst>
              <a:ext uri="{FF2B5EF4-FFF2-40B4-BE49-F238E27FC236}">
                <a16:creationId xmlns:a16="http://schemas.microsoft.com/office/drawing/2014/main" id="{A0B388B9-3517-4E91-8DEB-6B46E6F6ED6E}"/>
              </a:ext>
            </a:extLst>
          </p:cNvPr>
          <p:cNvCxnSpPr/>
          <p:nvPr/>
        </p:nvCxnSpPr>
        <p:spPr>
          <a:xfrm flipH="1">
            <a:off x="4894703" y="5772063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5" name="Google Shape;3236;p4">
            <a:extLst>
              <a:ext uri="{FF2B5EF4-FFF2-40B4-BE49-F238E27FC236}">
                <a16:creationId xmlns:a16="http://schemas.microsoft.com/office/drawing/2014/main" id="{BE10659C-4EB0-42C3-9EE2-A7F102C73108}"/>
              </a:ext>
            </a:extLst>
          </p:cNvPr>
          <p:cNvCxnSpPr/>
          <p:nvPr/>
        </p:nvCxnSpPr>
        <p:spPr>
          <a:xfrm flipH="1">
            <a:off x="4894703" y="5892078"/>
            <a:ext cx="180309" cy="180309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6" name="Google Shape;3237;p4">
            <a:extLst>
              <a:ext uri="{FF2B5EF4-FFF2-40B4-BE49-F238E27FC236}">
                <a16:creationId xmlns:a16="http://schemas.microsoft.com/office/drawing/2014/main" id="{39F673B6-327C-453A-9492-2BE9F87807A8}"/>
              </a:ext>
            </a:extLst>
          </p:cNvPr>
          <p:cNvCxnSpPr/>
          <p:nvPr/>
        </p:nvCxnSpPr>
        <p:spPr>
          <a:xfrm flipH="1">
            <a:off x="2825614" y="4327756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7" name="Google Shape;3238;p4">
            <a:extLst>
              <a:ext uri="{FF2B5EF4-FFF2-40B4-BE49-F238E27FC236}">
                <a16:creationId xmlns:a16="http://schemas.microsoft.com/office/drawing/2014/main" id="{5BBC2F7E-0827-4D98-8303-35A47CFB1676}"/>
              </a:ext>
            </a:extLst>
          </p:cNvPr>
          <p:cNvSpPr txBox="1"/>
          <p:nvPr/>
        </p:nvSpPr>
        <p:spPr>
          <a:xfrm>
            <a:off x="6188398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8" name="Google Shape;3239;p4">
            <a:extLst>
              <a:ext uri="{FF2B5EF4-FFF2-40B4-BE49-F238E27FC236}">
                <a16:creationId xmlns:a16="http://schemas.microsoft.com/office/drawing/2014/main" id="{A6FE9560-0F62-4B9F-B186-AAF15834CDC9}"/>
              </a:ext>
            </a:extLst>
          </p:cNvPr>
          <p:cNvCxnSpPr/>
          <p:nvPr/>
        </p:nvCxnSpPr>
        <p:spPr>
          <a:xfrm flipH="1">
            <a:off x="1234097" y="1255676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9" name="Google Shape;3240;p4">
            <a:extLst>
              <a:ext uri="{FF2B5EF4-FFF2-40B4-BE49-F238E27FC236}">
                <a16:creationId xmlns:a16="http://schemas.microsoft.com/office/drawing/2014/main" id="{A1AC906B-ADAC-4868-B4E4-360188EC2E92}"/>
              </a:ext>
            </a:extLst>
          </p:cNvPr>
          <p:cNvCxnSpPr/>
          <p:nvPr/>
        </p:nvCxnSpPr>
        <p:spPr>
          <a:xfrm flipH="1">
            <a:off x="1234097" y="2272688"/>
            <a:ext cx="991702" cy="991701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30" name="Google Shape;3241;p4">
            <a:extLst>
              <a:ext uri="{FF2B5EF4-FFF2-40B4-BE49-F238E27FC236}">
                <a16:creationId xmlns:a16="http://schemas.microsoft.com/office/drawing/2014/main" id="{C98A5E83-5837-43F6-A3B1-EBC64B7B8072}"/>
              </a:ext>
            </a:extLst>
          </p:cNvPr>
          <p:cNvSpPr txBox="1"/>
          <p:nvPr/>
        </p:nvSpPr>
        <p:spPr>
          <a:xfrm>
            <a:off x="5921805" y="3084080"/>
            <a:ext cx="44721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600" b="1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1" name="Google Shape;3242;p4">
            <a:extLst>
              <a:ext uri="{FF2B5EF4-FFF2-40B4-BE49-F238E27FC236}">
                <a16:creationId xmlns:a16="http://schemas.microsoft.com/office/drawing/2014/main" id="{586D6F01-9D94-4E69-B19C-0CD357288CF0}"/>
              </a:ext>
            </a:extLst>
          </p:cNvPr>
          <p:cNvGrpSpPr/>
          <p:nvPr/>
        </p:nvGrpSpPr>
        <p:grpSpPr>
          <a:xfrm>
            <a:off x="6723978" y="5354394"/>
            <a:ext cx="3900930" cy="936030"/>
            <a:chOff x="6881370" y="4098709"/>
            <a:chExt cx="3900930" cy="936030"/>
          </a:xfrm>
        </p:grpSpPr>
        <p:sp>
          <p:nvSpPr>
            <p:cNvPr id="632" name="Google Shape;3243;p4">
              <a:extLst>
                <a:ext uri="{FF2B5EF4-FFF2-40B4-BE49-F238E27FC236}">
                  <a16:creationId xmlns:a16="http://schemas.microsoft.com/office/drawing/2014/main" id="{CF4D32BE-6E54-4A53-81E1-8A52FB07CF51}"/>
                </a:ext>
              </a:extLst>
            </p:cNvPr>
            <p:cNvSpPr txBox="1"/>
            <p:nvPr/>
          </p:nvSpPr>
          <p:spPr>
            <a:xfrm>
              <a:off x="7021028" y="4098709"/>
              <a:ext cx="3748572" cy="8206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rgbClr val="31859B"/>
                  </a:solidFill>
                  <a:latin typeface="Arial"/>
                  <a:ea typeface="Arial"/>
                  <a:cs typeface="Arial"/>
                  <a:sym typeface="Arial"/>
                </a:rPr>
                <a:t>586 – 254 = 332</a:t>
              </a:r>
              <a:endParaRPr sz="3600" b="1">
                <a:solidFill>
                  <a:srgbClr val="31859B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3244;p4">
              <a:extLst>
                <a:ext uri="{FF2B5EF4-FFF2-40B4-BE49-F238E27FC236}">
                  <a16:creationId xmlns:a16="http://schemas.microsoft.com/office/drawing/2014/main" id="{D4727092-E0A6-4DB6-806D-7CF40F3635A5}"/>
                </a:ext>
              </a:extLst>
            </p:cNvPr>
            <p:cNvSpPr/>
            <p:nvPr/>
          </p:nvSpPr>
          <p:spPr>
            <a:xfrm>
              <a:off x="6881370" y="4140177"/>
              <a:ext cx="3900930" cy="894562"/>
            </a:xfrm>
            <a:prstGeom prst="roundRect">
              <a:avLst>
                <a:gd name="adj" fmla="val 16667"/>
              </a:avLst>
            </a:prstGeom>
            <a:noFill/>
            <a:ln w="76200" cap="flat" cmpd="dbl">
              <a:solidFill>
                <a:srgbClr val="E36C0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60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75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25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70D20E-AAE0-4C2C-A9BB-A5BD0CBC375E}"/>
              </a:ext>
            </a:extLst>
          </p:cNvPr>
          <p:cNvSpPr/>
          <p:nvPr/>
        </p:nvSpPr>
        <p:spPr>
          <a:xfrm rot="219724">
            <a:off x="1955608" y="1098287"/>
            <a:ext cx="6008783" cy="466142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745A5AC-FE6A-401D-BA97-ADB216B5DE3C}"/>
              </a:ext>
            </a:extLst>
          </p:cNvPr>
          <p:cNvSpPr/>
          <p:nvPr/>
        </p:nvSpPr>
        <p:spPr>
          <a:xfrm rot="2471267">
            <a:off x="6509281" y="1418426"/>
            <a:ext cx="2211022" cy="4953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1F0C35-EC40-47AC-B2C3-34A92A19C798}"/>
              </a:ext>
            </a:extLst>
          </p:cNvPr>
          <p:cNvSpPr/>
          <p:nvPr/>
        </p:nvSpPr>
        <p:spPr>
          <a:xfrm rot="20410169">
            <a:off x="1494476" y="1004851"/>
            <a:ext cx="239750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3550D0-0447-45CD-ADC3-2C08F2B74980}"/>
              </a:ext>
            </a:extLst>
          </p:cNvPr>
          <p:cNvSpPr txBox="1"/>
          <p:nvPr/>
        </p:nvSpPr>
        <p:spPr>
          <a:xfrm>
            <a:off x="3087194" y="2028615"/>
            <a:ext cx="3745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478031F1-F543-4DDC-83AB-1738409F5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516" y="1892129"/>
            <a:ext cx="1712935" cy="570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sp>
        <p:nvSpPr>
          <p:cNvPr id="15" name="Google Shape;3253;p6">
            <a:extLst>
              <a:ext uri="{FF2B5EF4-FFF2-40B4-BE49-F238E27FC236}">
                <a16:creationId xmlns:a16="http://schemas.microsoft.com/office/drawing/2014/main" id="{579CD80B-3874-4BE5-A3BC-3C591BAA947E}"/>
              </a:ext>
            </a:extLst>
          </p:cNvPr>
          <p:cNvSpPr/>
          <p:nvPr/>
        </p:nvSpPr>
        <p:spPr>
          <a:xfrm>
            <a:off x="1571517" y="2766237"/>
            <a:ext cx="9443518" cy="2730500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" name="Google Shape;3254;p6">
            <a:extLst>
              <a:ext uri="{FF2B5EF4-FFF2-40B4-BE49-F238E27FC236}">
                <a16:creationId xmlns:a16="http://schemas.microsoft.com/office/drawing/2014/main" id="{7DF27D05-C1E8-4925-87A3-47A438A01F0E}"/>
              </a:ext>
            </a:extLst>
          </p:cNvPr>
          <p:cNvGrpSpPr/>
          <p:nvPr/>
        </p:nvGrpSpPr>
        <p:grpSpPr>
          <a:xfrm>
            <a:off x="1444684" y="2076736"/>
            <a:ext cx="2025471" cy="570588"/>
            <a:chOff x="1296327" y="1647588"/>
            <a:chExt cx="2025471" cy="570588"/>
          </a:xfrm>
        </p:grpSpPr>
        <p:sp>
          <p:nvSpPr>
            <p:cNvPr id="17" name="Google Shape;3255;p6">
              <a:extLst>
                <a:ext uri="{FF2B5EF4-FFF2-40B4-BE49-F238E27FC236}">
                  <a16:creationId xmlns:a16="http://schemas.microsoft.com/office/drawing/2014/main" id="{9F2786BF-C972-45A9-88FB-55732E5A41C7}"/>
                </a:ext>
              </a:extLst>
            </p:cNvPr>
            <p:cNvSpPr txBox="1"/>
            <p:nvPr/>
          </p:nvSpPr>
          <p:spPr>
            <a:xfrm>
              <a:off x="1866915" y="1694956"/>
              <a:ext cx="145488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Tính.</a:t>
              </a:r>
              <a:endParaRPr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3256;p6">
              <a:extLst>
                <a:ext uri="{FF2B5EF4-FFF2-40B4-BE49-F238E27FC236}">
                  <a16:creationId xmlns:a16="http://schemas.microsoft.com/office/drawing/2014/main" id="{6F57AB9C-BF38-47A7-9409-CC4E4D5CD5D1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3257;p6">
            <a:extLst>
              <a:ext uri="{FF2B5EF4-FFF2-40B4-BE49-F238E27FC236}">
                <a16:creationId xmlns:a16="http://schemas.microsoft.com/office/drawing/2014/main" id="{08F5C27C-6FB6-4709-A243-D6A80BB29A01}"/>
              </a:ext>
            </a:extLst>
          </p:cNvPr>
          <p:cNvGrpSpPr/>
          <p:nvPr/>
        </p:nvGrpSpPr>
        <p:grpSpPr>
          <a:xfrm>
            <a:off x="2002405" y="3045863"/>
            <a:ext cx="1147790" cy="1384954"/>
            <a:chOff x="1566470" y="2095726"/>
            <a:chExt cx="1147790" cy="1384954"/>
          </a:xfrm>
        </p:grpSpPr>
        <p:grpSp>
          <p:nvGrpSpPr>
            <p:cNvPr id="20" name="Google Shape;3258;p6">
              <a:extLst>
                <a:ext uri="{FF2B5EF4-FFF2-40B4-BE49-F238E27FC236}">
                  <a16:creationId xmlns:a16="http://schemas.microsoft.com/office/drawing/2014/main" id="{92B008E9-DBB4-4D77-8B0E-6B0FC6F660BB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54"/>
              <a:chOff x="1697011" y="2095726"/>
              <a:chExt cx="1147790" cy="1384954"/>
            </a:xfrm>
          </p:grpSpPr>
          <p:sp>
            <p:nvSpPr>
              <p:cNvPr id="22" name="Google Shape;3259;p6">
                <a:extLst>
                  <a:ext uri="{FF2B5EF4-FFF2-40B4-BE49-F238E27FC236}">
                    <a16:creationId xmlns:a16="http://schemas.microsoft.com/office/drawing/2014/main" id="{F6239A33-6417-4C81-A798-48BD23D415FE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467</a:t>
                </a:r>
                <a:endParaRPr dirty="0"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 smtClean="0">
                    <a:solidFill>
                      <a:schemeClr val="dk1"/>
                    </a:solidFill>
                    <a:latin typeface="Arial"/>
                    <a:cs typeface="Arial"/>
                    <a:sym typeface="Arial"/>
                  </a:rPr>
                  <a:t>240</a:t>
                </a:r>
                <a:endParaRPr dirty="0"/>
              </a:p>
            </p:txBody>
          </p:sp>
          <p:sp>
            <p:nvSpPr>
              <p:cNvPr id="23" name="Google Shape;3260;p6">
                <a:extLst>
                  <a:ext uri="{FF2B5EF4-FFF2-40B4-BE49-F238E27FC236}">
                    <a16:creationId xmlns:a16="http://schemas.microsoft.com/office/drawing/2014/main" id="{88FD7D43-3324-4AE1-9027-C350566D2823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9100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1" name="Google Shape;3261;p6">
              <a:extLst>
                <a:ext uri="{FF2B5EF4-FFF2-40B4-BE49-F238E27FC236}">
                  <a16:creationId xmlns:a16="http://schemas.microsoft.com/office/drawing/2014/main" id="{684F6085-2395-41E1-B328-BFE2234860B3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4" name="Google Shape;3262;p6">
            <a:extLst>
              <a:ext uri="{FF2B5EF4-FFF2-40B4-BE49-F238E27FC236}">
                <a16:creationId xmlns:a16="http://schemas.microsoft.com/office/drawing/2014/main" id="{A0B9CBDB-67DB-4B74-95EB-B87B00AC779B}"/>
              </a:ext>
            </a:extLst>
          </p:cNvPr>
          <p:cNvGrpSpPr/>
          <p:nvPr/>
        </p:nvGrpSpPr>
        <p:grpSpPr>
          <a:xfrm>
            <a:off x="4513622" y="3045863"/>
            <a:ext cx="1147790" cy="1384995"/>
            <a:chOff x="1566470" y="2095726"/>
            <a:chExt cx="1147790" cy="1384995"/>
          </a:xfrm>
        </p:grpSpPr>
        <p:grpSp>
          <p:nvGrpSpPr>
            <p:cNvPr id="25" name="Google Shape;3263;p6">
              <a:extLst>
                <a:ext uri="{FF2B5EF4-FFF2-40B4-BE49-F238E27FC236}">
                  <a16:creationId xmlns:a16="http://schemas.microsoft.com/office/drawing/2014/main" id="{C2661184-FA4E-43B8-9DD9-ACA04B1B010D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7" name="Google Shape;3264;p6">
                <a:extLst>
                  <a:ext uri="{FF2B5EF4-FFF2-40B4-BE49-F238E27FC236}">
                    <a16:creationId xmlns:a16="http://schemas.microsoft.com/office/drawing/2014/main" id="{923922CC-DA3B-47A7-BFA4-AF92EB4A31BC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732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412</a:t>
                </a:r>
                <a:endParaRPr/>
              </a:p>
            </p:txBody>
          </p:sp>
          <p:sp>
            <p:nvSpPr>
              <p:cNvPr id="28" name="Google Shape;3265;p6">
                <a:extLst>
                  <a:ext uri="{FF2B5EF4-FFF2-40B4-BE49-F238E27FC236}">
                    <a16:creationId xmlns:a16="http://schemas.microsoft.com/office/drawing/2014/main" id="{9F6CFE6A-E2CF-4D49-9D70-0C7B343381C5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6" name="Google Shape;3266;p6">
              <a:extLst>
                <a:ext uri="{FF2B5EF4-FFF2-40B4-BE49-F238E27FC236}">
                  <a16:creationId xmlns:a16="http://schemas.microsoft.com/office/drawing/2014/main" id="{53B07597-3EF6-4C12-8C66-D46BF2747C09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9" name="Google Shape;3267;p6">
            <a:extLst>
              <a:ext uri="{FF2B5EF4-FFF2-40B4-BE49-F238E27FC236}">
                <a16:creationId xmlns:a16="http://schemas.microsoft.com/office/drawing/2014/main" id="{1926DB5B-15CE-43C8-A346-182C970C1809}"/>
              </a:ext>
            </a:extLst>
          </p:cNvPr>
          <p:cNvGrpSpPr/>
          <p:nvPr/>
        </p:nvGrpSpPr>
        <p:grpSpPr>
          <a:xfrm>
            <a:off x="7024840" y="3045863"/>
            <a:ext cx="1147790" cy="1384995"/>
            <a:chOff x="1566470" y="2095726"/>
            <a:chExt cx="1147790" cy="1384995"/>
          </a:xfrm>
        </p:grpSpPr>
        <p:grpSp>
          <p:nvGrpSpPr>
            <p:cNvPr id="30" name="Google Shape;3268;p6">
              <a:extLst>
                <a:ext uri="{FF2B5EF4-FFF2-40B4-BE49-F238E27FC236}">
                  <a16:creationId xmlns:a16="http://schemas.microsoft.com/office/drawing/2014/main" id="{78D11B1B-B7D7-4F96-9F81-A9AFF9A3EDB9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2" name="Google Shape;3269;p6">
                <a:extLst>
                  <a:ext uri="{FF2B5EF4-FFF2-40B4-BE49-F238E27FC236}">
                    <a16:creationId xmlns:a16="http://schemas.microsoft.com/office/drawing/2014/main" id="{B74B8025-1932-443B-A1CC-BB8938AECF31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291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250</a:t>
                </a:r>
                <a:endParaRPr/>
              </a:p>
            </p:txBody>
          </p:sp>
          <p:sp>
            <p:nvSpPr>
              <p:cNvPr id="33" name="Google Shape;3270;p6">
                <a:extLst>
                  <a:ext uri="{FF2B5EF4-FFF2-40B4-BE49-F238E27FC236}">
                    <a16:creationId xmlns:a16="http://schemas.microsoft.com/office/drawing/2014/main" id="{A92567B8-303E-4AB3-8C8F-DFF7664106F3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1" name="Google Shape;3271;p6">
              <a:extLst>
                <a:ext uri="{FF2B5EF4-FFF2-40B4-BE49-F238E27FC236}">
                  <a16:creationId xmlns:a16="http://schemas.microsoft.com/office/drawing/2014/main" id="{F1243EFE-C20A-44C7-985B-E2DAD4D7EB1F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4" name="Google Shape;3272;p6">
            <a:extLst>
              <a:ext uri="{FF2B5EF4-FFF2-40B4-BE49-F238E27FC236}">
                <a16:creationId xmlns:a16="http://schemas.microsoft.com/office/drawing/2014/main" id="{9EFC0EE6-8F3E-41BE-9F5A-7DCA7062E61E}"/>
              </a:ext>
            </a:extLst>
          </p:cNvPr>
          <p:cNvGrpSpPr/>
          <p:nvPr/>
        </p:nvGrpSpPr>
        <p:grpSpPr>
          <a:xfrm>
            <a:off x="9368405" y="3045863"/>
            <a:ext cx="1147790" cy="1384995"/>
            <a:chOff x="1566470" y="2095726"/>
            <a:chExt cx="1147790" cy="1384995"/>
          </a:xfrm>
        </p:grpSpPr>
        <p:grpSp>
          <p:nvGrpSpPr>
            <p:cNvPr id="35" name="Google Shape;3273;p6">
              <a:extLst>
                <a:ext uri="{FF2B5EF4-FFF2-40B4-BE49-F238E27FC236}">
                  <a16:creationId xmlns:a16="http://schemas.microsoft.com/office/drawing/2014/main" id="{386786A1-A1CF-44B8-99CE-F80C81362012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7" name="Google Shape;3274;p6">
                <a:extLst>
                  <a:ext uri="{FF2B5EF4-FFF2-40B4-BE49-F238E27FC236}">
                    <a16:creationId xmlns:a16="http://schemas.microsoft.com/office/drawing/2014/main" id="{E02FF9BA-D1BE-4A2D-A922-3727AAD2C9C3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991</a:t>
                </a:r>
                <a:endParaRPr dirty="0"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 smtClean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530</a:t>
                </a:r>
                <a:endParaRPr dirty="0"/>
              </a:p>
            </p:txBody>
          </p:sp>
          <p:sp>
            <p:nvSpPr>
              <p:cNvPr id="38" name="Google Shape;3275;p6">
                <a:extLst>
                  <a:ext uri="{FF2B5EF4-FFF2-40B4-BE49-F238E27FC236}">
                    <a16:creationId xmlns:a16="http://schemas.microsoft.com/office/drawing/2014/main" id="{D752D81B-C39E-4A1A-BEA2-8EC24AF420E8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 sz="2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6" name="Google Shape;3276;p6">
              <a:extLst>
                <a:ext uri="{FF2B5EF4-FFF2-40B4-BE49-F238E27FC236}">
                  <a16:creationId xmlns:a16="http://schemas.microsoft.com/office/drawing/2014/main" id="{71D4C399-CD3B-4FDE-A2BB-84A37AC288E4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9" name="Google Shape;3277;p6">
            <a:extLst>
              <a:ext uri="{FF2B5EF4-FFF2-40B4-BE49-F238E27FC236}">
                <a16:creationId xmlns:a16="http://schemas.microsoft.com/office/drawing/2014/main" id="{A3B0E7FD-2550-44C3-AC06-D23B17EDA6CA}"/>
              </a:ext>
            </a:extLst>
          </p:cNvPr>
          <p:cNvSpPr txBox="1"/>
          <p:nvPr/>
        </p:nvSpPr>
        <p:spPr>
          <a:xfrm>
            <a:off x="2222885" y="4201547"/>
            <a:ext cx="91003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227</a:t>
            </a:r>
            <a:endParaRPr dirty="0"/>
          </a:p>
        </p:txBody>
      </p:sp>
      <p:sp>
        <p:nvSpPr>
          <p:cNvPr id="40" name="Google Shape;3278;p6">
            <a:extLst>
              <a:ext uri="{FF2B5EF4-FFF2-40B4-BE49-F238E27FC236}">
                <a16:creationId xmlns:a16="http://schemas.microsoft.com/office/drawing/2014/main" id="{69AC2905-62E9-4102-A8CC-0948C3693B84}"/>
              </a:ext>
            </a:extLst>
          </p:cNvPr>
          <p:cNvSpPr txBox="1"/>
          <p:nvPr/>
        </p:nvSpPr>
        <p:spPr>
          <a:xfrm>
            <a:off x="4741394" y="4201547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320</a:t>
            </a:r>
            <a:endParaRPr/>
          </a:p>
        </p:txBody>
      </p:sp>
      <p:sp>
        <p:nvSpPr>
          <p:cNvPr id="41" name="Google Shape;3279;p6">
            <a:extLst>
              <a:ext uri="{FF2B5EF4-FFF2-40B4-BE49-F238E27FC236}">
                <a16:creationId xmlns:a16="http://schemas.microsoft.com/office/drawing/2014/main" id="{9BD98F01-8C0E-42A6-8523-7AB5EE9BE2FC}"/>
              </a:ext>
            </a:extLst>
          </p:cNvPr>
          <p:cNvSpPr txBox="1"/>
          <p:nvPr/>
        </p:nvSpPr>
        <p:spPr>
          <a:xfrm>
            <a:off x="7255834" y="4201547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41</a:t>
            </a:r>
            <a:endParaRPr/>
          </a:p>
        </p:txBody>
      </p:sp>
      <p:sp>
        <p:nvSpPr>
          <p:cNvPr id="42" name="Google Shape;3280;p6">
            <a:extLst>
              <a:ext uri="{FF2B5EF4-FFF2-40B4-BE49-F238E27FC236}">
                <a16:creationId xmlns:a16="http://schemas.microsoft.com/office/drawing/2014/main" id="{698D4373-2B85-46E2-B623-F38F00F72F1D}"/>
              </a:ext>
            </a:extLst>
          </p:cNvPr>
          <p:cNvSpPr txBox="1"/>
          <p:nvPr/>
        </p:nvSpPr>
        <p:spPr>
          <a:xfrm>
            <a:off x="9615521" y="4201547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461</a:t>
            </a:r>
            <a:endParaRPr/>
          </a:p>
        </p:txBody>
      </p:sp>
      <p:pic>
        <p:nvPicPr>
          <p:cNvPr id="43" name="Google Shape;799;p28">
            <a:extLst>
              <a:ext uri="{FF2B5EF4-FFF2-40B4-BE49-F238E27FC236}">
                <a16:creationId xmlns:a16="http://schemas.microsoft.com/office/drawing/2014/main" id="{F4CC5623-9F6D-4A9E-A628-274BC57860E2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8568" y="607861"/>
            <a:ext cx="2325467" cy="1162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03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895EFE73-4FE9-4000-AF2D-C15FF847DD0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508" y="283804"/>
            <a:ext cx="614199" cy="61419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13BAE6A-01FD-4B98-87B3-A98CE93D8FA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838" y="283804"/>
            <a:ext cx="614199" cy="6141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E18538A-4F25-4F35-B112-C6B2FD993953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68" y="283804"/>
            <a:ext cx="614199" cy="614199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459C17E8-4803-4877-86C7-72F6C8829D7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498" y="283804"/>
            <a:ext cx="614199" cy="614199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9016FE6-8E9F-426C-979F-4BFCD8449576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828" y="283804"/>
            <a:ext cx="614199" cy="61419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A522F28-9813-459A-AC94-1EAB3C1C313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158" y="283804"/>
            <a:ext cx="614199" cy="614199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E64F19B-8F87-47EE-81DA-AFDF463DDE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488" y="283804"/>
            <a:ext cx="614199" cy="614199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A0713397-33B9-4CFE-849F-E14167CBE1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818" y="283804"/>
            <a:ext cx="614199" cy="614199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6DBD243-BE86-421B-87B2-3151600573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148" y="283804"/>
            <a:ext cx="614199" cy="614199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3E7CD36D-F70F-4283-AD9F-75C31006EE6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478" y="283804"/>
            <a:ext cx="614199" cy="614199"/>
          </a:xfrm>
          <a:prstGeom prst="rect">
            <a:avLst/>
          </a:prstGeom>
        </p:spPr>
      </p:pic>
      <p:pic>
        <p:nvPicPr>
          <p:cNvPr id="15" name="Google Shape;799;p28">
            <a:extLst>
              <a:ext uri="{FF2B5EF4-FFF2-40B4-BE49-F238E27FC236}">
                <a16:creationId xmlns:a16="http://schemas.microsoft.com/office/drawing/2014/main" id="{69234B45-8AE3-49D0-B97B-989C00A6389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5861" y="590903"/>
            <a:ext cx="2325467" cy="11627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3285;p7">
            <a:extLst>
              <a:ext uri="{FF2B5EF4-FFF2-40B4-BE49-F238E27FC236}">
                <a16:creationId xmlns:a16="http://schemas.microsoft.com/office/drawing/2014/main" id="{835E210F-FD32-4871-BCF6-908A756EE38C}"/>
              </a:ext>
            </a:extLst>
          </p:cNvPr>
          <p:cNvSpPr/>
          <p:nvPr/>
        </p:nvSpPr>
        <p:spPr>
          <a:xfrm>
            <a:off x="1113891" y="2373735"/>
            <a:ext cx="9964218" cy="1592431"/>
          </a:xfrm>
          <a:prstGeom prst="rect">
            <a:avLst/>
          </a:prstGeom>
          <a:solidFill>
            <a:srgbClr val="B6DD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" name="Google Shape;3286;p7">
            <a:extLst>
              <a:ext uri="{FF2B5EF4-FFF2-40B4-BE49-F238E27FC236}">
                <a16:creationId xmlns:a16="http://schemas.microsoft.com/office/drawing/2014/main" id="{7D8ACD0F-394F-42D0-AD5A-D81D11B814B2}"/>
              </a:ext>
            </a:extLst>
          </p:cNvPr>
          <p:cNvGrpSpPr/>
          <p:nvPr/>
        </p:nvGrpSpPr>
        <p:grpSpPr>
          <a:xfrm>
            <a:off x="1006729" y="1698279"/>
            <a:ext cx="3614218" cy="570588"/>
            <a:chOff x="1296327" y="1647588"/>
            <a:chExt cx="3614218" cy="570588"/>
          </a:xfrm>
        </p:grpSpPr>
        <p:sp>
          <p:nvSpPr>
            <p:cNvPr id="18" name="Google Shape;3287;p7">
              <a:extLst>
                <a:ext uri="{FF2B5EF4-FFF2-40B4-BE49-F238E27FC236}">
                  <a16:creationId xmlns:a16="http://schemas.microsoft.com/office/drawing/2014/main" id="{DABFB6FC-1A2A-4523-8D19-C5BE3BCBFC11}"/>
                </a:ext>
              </a:extLst>
            </p:cNvPr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Đặt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rồi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?</a:t>
              </a:r>
              <a:endParaRPr dirty="0"/>
            </a:p>
          </p:txBody>
        </p:sp>
        <p:sp>
          <p:nvSpPr>
            <p:cNvPr id="19" name="Google Shape;3288;p7">
              <a:extLst>
                <a:ext uri="{FF2B5EF4-FFF2-40B4-BE49-F238E27FC236}">
                  <a16:creationId xmlns:a16="http://schemas.microsoft.com/office/drawing/2014/main" id="{78D27CDE-5370-4B60-AAFB-6B6D18D58206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" name="Google Shape;3289;p7">
            <a:extLst>
              <a:ext uri="{FF2B5EF4-FFF2-40B4-BE49-F238E27FC236}">
                <a16:creationId xmlns:a16="http://schemas.microsoft.com/office/drawing/2014/main" id="{88EFE3D5-7221-47E6-A727-B7A48260AC68}"/>
              </a:ext>
            </a:extLst>
          </p:cNvPr>
          <p:cNvGrpSpPr/>
          <p:nvPr/>
        </p:nvGrpSpPr>
        <p:grpSpPr>
          <a:xfrm>
            <a:off x="1579932" y="3877246"/>
            <a:ext cx="1147790" cy="1384995"/>
            <a:chOff x="1566470" y="2095726"/>
            <a:chExt cx="1147790" cy="1384995"/>
          </a:xfrm>
        </p:grpSpPr>
        <p:grpSp>
          <p:nvGrpSpPr>
            <p:cNvPr id="21" name="Google Shape;3290;p7">
              <a:extLst>
                <a:ext uri="{FF2B5EF4-FFF2-40B4-BE49-F238E27FC236}">
                  <a16:creationId xmlns:a16="http://schemas.microsoft.com/office/drawing/2014/main" id="{E7D1E68E-2EF0-4666-B90C-2A117722587F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3" name="Google Shape;3291;p7">
                <a:extLst>
                  <a:ext uri="{FF2B5EF4-FFF2-40B4-BE49-F238E27FC236}">
                    <a16:creationId xmlns:a16="http://schemas.microsoft.com/office/drawing/2014/main" id="{E199D640-870B-4F2E-9D21-04E84CE74C7B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543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403</a:t>
                </a:r>
                <a:endParaRPr/>
              </a:p>
            </p:txBody>
          </p:sp>
          <p:sp>
            <p:nvSpPr>
              <p:cNvPr id="24" name="Google Shape;3292;p7">
                <a:extLst>
                  <a:ext uri="{FF2B5EF4-FFF2-40B4-BE49-F238E27FC236}">
                    <a16:creationId xmlns:a16="http://schemas.microsoft.com/office/drawing/2014/main" id="{4743AC9C-8389-417E-9D6E-32536B1CFC95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23776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2" name="Google Shape;3293;p7">
              <a:extLst>
                <a:ext uri="{FF2B5EF4-FFF2-40B4-BE49-F238E27FC236}">
                  <a16:creationId xmlns:a16="http://schemas.microsoft.com/office/drawing/2014/main" id="{29550418-DFCE-4612-B78F-7B602324F8C4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25" name="Google Shape;3294;p7">
            <a:extLst>
              <a:ext uri="{FF2B5EF4-FFF2-40B4-BE49-F238E27FC236}">
                <a16:creationId xmlns:a16="http://schemas.microsoft.com/office/drawing/2014/main" id="{4F330E67-91B9-42BA-BCE1-917B5DE95CE3}"/>
              </a:ext>
            </a:extLst>
          </p:cNvPr>
          <p:cNvGrpSpPr/>
          <p:nvPr/>
        </p:nvGrpSpPr>
        <p:grpSpPr>
          <a:xfrm>
            <a:off x="4091149" y="3877246"/>
            <a:ext cx="1147790" cy="1384995"/>
            <a:chOff x="1566470" y="2095726"/>
            <a:chExt cx="1147790" cy="1384995"/>
          </a:xfrm>
        </p:grpSpPr>
        <p:grpSp>
          <p:nvGrpSpPr>
            <p:cNvPr id="26" name="Google Shape;3295;p7">
              <a:extLst>
                <a:ext uri="{FF2B5EF4-FFF2-40B4-BE49-F238E27FC236}">
                  <a16:creationId xmlns:a16="http://schemas.microsoft.com/office/drawing/2014/main" id="{1C8C3A53-6EAB-42FA-B533-BC91A54295B0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8" name="Google Shape;3296;p7">
                <a:extLst>
                  <a:ext uri="{FF2B5EF4-FFF2-40B4-BE49-F238E27FC236}">
                    <a16:creationId xmlns:a16="http://schemas.microsoft.com/office/drawing/2014/main" id="{DFB7B5A0-F22C-41DD-9136-7F1F2EA24800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619</a:t>
                </a:r>
                <a:endParaRPr dirty="0"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207</a:t>
                </a:r>
                <a:endParaRPr dirty="0"/>
              </a:p>
            </p:txBody>
          </p:sp>
          <p:sp>
            <p:nvSpPr>
              <p:cNvPr id="29" name="Google Shape;3297;p7">
                <a:extLst>
                  <a:ext uri="{FF2B5EF4-FFF2-40B4-BE49-F238E27FC236}">
                    <a16:creationId xmlns:a16="http://schemas.microsoft.com/office/drawing/2014/main" id="{FA808229-9A4B-4FDA-9918-E5A177F1A641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27" name="Google Shape;3298;p7">
              <a:extLst>
                <a:ext uri="{FF2B5EF4-FFF2-40B4-BE49-F238E27FC236}">
                  <a16:creationId xmlns:a16="http://schemas.microsoft.com/office/drawing/2014/main" id="{CDB72EE8-3213-430C-BB64-2E6B9CB2EE3E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0" name="Google Shape;3299;p7">
            <a:extLst>
              <a:ext uri="{FF2B5EF4-FFF2-40B4-BE49-F238E27FC236}">
                <a16:creationId xmlns:a16="http://schemas.microsoft.com/office/drawing/2014/main" id="{BBFED195-72E8-4A15-AEAF-44EE53018E3F}"/>
              </a:ext>
            </a:extLst>
          </p:cNvPr>
          <p:cNvGrpSpPr/>
          <p:nvPr/>
        </p:nvGrpSpPr>
        <p:grpSpPr>
          <a:xfrm>
            <a:off x="6818267" y="3877246"/>
            <a:ext cx="1147790" cy="1384995"/>
            <a:chOff x="1566470" y="2095726"/>
            <a:chExt cx="1147790" cy="1384995"/>
          </a:xfrm>
        </p:grpSpPr>
        <p:grpSp>
          <p:nvGrpSpPr>
            <p:cNvPr id="31" name="Google Shape;3300;p7">
              <a:extLst>
                <a:ext uri="{FF2B5EF4-FFF2-40B4-BE49-F238E27FC236}">
                  <a16:creationId xmlns:a16="http://schemas.microsoft.com/office/drawing/2014/main" id="{C05404B9-1050-4E77-893E-1FD4BBB2D56D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3" name="Google Shape;3301;p7">
                <a:extLst>
                  <a:ext uri="{FF2B5EF4-FFF2-40B4-BE49-F238E27FC236}">
                    <a16:creationId xmlns:a16="http://schemas.microsoft.com/office/drawing/2014/main" id="{3120750F-02E1-4EA0-9247-A860B2C5FC80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758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727</a:t>
                </a:r>
                <a:endParaRPr/>
              </a:p>
            </p:txBody>
          </p:sp>
          <p:sp>
            <p:nvSpPr>
              <p:cNvPr id="34" name="Google Shape;3302;p7">
                <a:extLst>
                  <a:ext uri="{FF2B5EF4-FFF2-40B4-BE49-F238E27FC236}">
                    <a16:creationId xmlns:a16="http://schemas.microsoft.com/office/drawing/2014/main" id="{55B41A69-655A-480F-8855-907AC7C35ACB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2" name="Google Shape;3303;p7">
              <a:extLst>
                <a:ext uri="{FF2B5EF4-FFF2-40B4-BE49-F238E27FC236}">
                  <a16:creationId xmlns:a16="http://schemas.microsoft.com/office/drawing/2014/main" id="{70EE2649-85C5-4191-AA7E-087F18EE5B9D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5" name="Google Shape;3304;p7">
            <a:extLst>
              <a:ext uri="{FF2B5EF4-FFF2-40B4-BE49-F238E27FC236}">
                <a16:creationId xmlns:a16="http://schemas.microsoft.com/office/drawing/2014/main" id="{EBAA85E5-2356-4019-A45E-F3B564F8749A}"/>
              </a:ext>
            </a:extLst>
          </p:cNvPr>
          <p:cNvGrpSpPr/>
          <p:nvPr/>
        </p:nvGrpSpPr>
        <p:grpSpPr>
          <a:xfrm>
            <a:off x="9263432" y="3877246"/>
            <a:ext cx="1147790" cy="1384995"/>
            <a:chOff x="1566470" y="2095726"/>
            <a:chExt cx="1147790" cy="1384995"/>
          </a:xfrm>
        </p:grpSpPr>
        <p:grpSp>
          <p:nvGrpSpPr>
            <p:cNvPr id="36" name="Google Shape;3305;p7">
              <a:extLst>
                <a:ext uri="{FF2B5EF4-FFF2-40B4-BE49-F238E27FC236}">
                  <a16:creationId xmlns:a16="http://schemas.microsoft.com/office/drawing/2014/main" id="{C3AF46E9-B423-4B3A-9BBA-7887F9F7F3CA}"/>
                </a:ext>
              </a:extLst>
            </p:cNvPr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38" name="Google Shape;3306;p7">
                <a:extLst>
                  <a:ext uri="{FF2B5EF4-FFF2-40B4-BE49-F238E27FC236}">
                    <a16:creationId xmlns:a16="http://schemas.microsoft.com/office/drawing/2014/main" id="{C998886D-DE67-40D6-AFE6-FD62C6DB2827}"/>
                  </a:ext>
                </a:extLst>
              </p:cNvPr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347</a:t>
                </a:r>
                <a:endParaRPr/>
              </a:p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120</a:t>
                </a:r>
                <a:endParaRPr/>
              </a:p>
            </p:txBody>
          </p:sp>
          <p:sp>
            <p:nvSpPr>
              <p:cNvPr id="39" name="Google Shape;3307;p7">
                <a:extLst>
                  <a:ext uri="{FF2B5EF4-FFF2-40B4-BE49-F238E27FC236}">
                    <a16:creationId xmlns:a16="http://schemas.microsoft.com/office/drawing/2014/main" id="{E58F96C0-BC95-4CF7-8044-742F54E3AAAA}"/>
                  </a:ext>
                </a:extLst>
              </p:cNvPr>
              <p:cNvSpPr txBox="1"/>
              <p:nvPr/>
            </p:nvSpPr>
            <p:spPr>
              <a:xfrm>
                <a:off x="1697011" y="2418890"/>
                <a:ext cx="363930" cy="6588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l" rtl="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2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-</a:t>
                </a:r>
                <a:endParaRPr/>
              </a:p>
            </p:txBody>
          </p:sp>
        </p:grpSp>
        <p:cxnSp>
          <p:nvCxnSpPr>
            <p:cNvPr id="37" name="Google Shape;3308;p7">
              <a:extLst>
                <a:ext uri="{FF2B5EF4-FFF2-40B4-BE49-F238E27FC236}">
                  <a16:creationId xmlns:a16="http://schemas.microsoft.com/office/drawing/2014/main" id="{00AA63D3-BA7C-4D81-A333-BD3EB97BC8C0}"/>
                </a:ext>
              </a:extLst>
            </p:cNvPr>
            <p:cNvCxnSpPr/>
            <p:nvPr/>
          </p:nvCxnSpPr>
          <p:spPr>
            <a:xfrm>
              <a:off x="1689100" y="3378200"/>
              <a:ext cx="889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0" name="Google Shape;3309;p7">
            <a:extLst>
              <a:ext uri="{FF2B5EF4-FFF2-40B4-BE49-F238E27FC236}">
                <a16:creationId xmlns:a16="http://schemas.microsoft.com/office/drawing/2014/main" id="{51D13A2D-76FB-4CF0-ADD5-58C58A3FE75F}"/>
              </a:ext>
            </a:extLst>
          </p:cNvPr>
          <p:cNvSpPr txBox="1"/>
          <p:nvPr/>
        </p:nvSpPr>
        <p:spPr>
          <a:xfrm>
            <a:off x="1800412" y="5032930"/>
            <a:ext cx="910030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140</a:t>
            </a:r>
            <a:endParaRPr/>
          </a:p>
        </p:txBody>
      </p:sp>
      <p:sp>
        <p:nvSpPr>
          <p:cNvPr id="41" name="Google Shape;3310;p7">
            <a:extLst>
              <a:ext uri="{FF2B5EF4-FFF2-40B4-BE49-F238E27FC236}">
                <a16:creationId xmlns:a16="http://schemas.microsoft.com/office/drawing/2014/main" id="{DDFAC88C-7690-4CF0-9C93-6A26D6552ECF}"/>
              </a:ext>
            </a:extLst>
          </p:cNvPr>
          <p:cNvSpPr txBox="1"/>
          <p:nvPr/>
        </p:nvSpPr>
        <p:spPr>
          <a:xfrm>
            <a:off x="4318921" y="5032930"/>
            <a:ext cx="825342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412</a:t>
            </a:r>
            <a:endParaRPr/>
          </a:p>
        </p:txBody>
      </p:sp>
      <p:sp>
        <p:nvSpPr>
          <p:cNvPr id="42" name="Google Shape;3311;p7">
            <a:extLst>
              <a:ext uri="{FF2B5EF4-FFF2-40B4-BE49-F238E27FC236}">
                <a16:creationId xmlns:a16="http://schemas.microsoft.com/office/drawing/2014/main" id="{071B45BF-1BB6-4029-8DB5-F27879807F00}"/>
              </a:ext>
            </a:extLst>
          </p:cNvPr>
          <p:cNvSpPr txBox="1"/>
          <p:nvPr/>
        </p:nvSpPr>
        <p:spPr>
          <a:xfrm>
            <a:off x="7049261" y="5032930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 31</a:t>
            </a:r>
            <a:endParaRPr/>
          </a:p>
        </p:txBody>
      </p:sp>
      <p:sp>
        <p:nvSpPr>
          <p:cNvPr id="43" name="Google Shape;3312;p7">
            <a:extLst>
              <a:ext uri="{FF2B5EF4-FFF2-40B4-BE49-F238E27FC236}">
                <a16:creationId xmlns:a16="http://schemas.microsoft.com/office/drawing/2014/main" id="{A9ECA80A-EBBA-420C-9CF6-68884D0D8524}"/>
              </a:ext>
            </a:extLst>
          </p:cNvPr>
          <p:cNvSpPr txBox="1"/>
          <p:nvPr/>
        </p:nvSpPr>
        <p:spPr>
          <a:xfrm>
            <a:off x="9510548" y="5032930"/>
            <a:ext cx="972636" cy="658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227</a:t>
            </a:r>
            <a:endParaRPr/>
          </a:p>
        </p:txBody>
      </p:sp>
      <p:sp>
        <p:nvSpPr>
          <p:cNvPr id="44" name="Google Shape;3313;p7">
            <a:extLst>
              <a:ext uri="{FF2B5EF4-FFF2-40B4-BE49-F238E27FC236}">
                <a16:creationId xmlns:a16="http://schemas.microsoft.com/office/drawing/2014/main" id="{27D22887-ADB7-4CC6-8BCA-CA4D476372FC}"/>
              </a:ext>
            </a:extLst>
          </p:cNvPr>
          <p:cNvSpPr txBox="1"/>
          <p:nvPr/>
        </p:nvSpPr>
        <p:spPr>
          <a:xfrm>
            <a:off x="1294638" y="2832929"/>
            <a:ext cx="9602724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543 – 403       619 – 207              758 - 727           347 - 120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865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799;p28">
            <a:extLst>
              <a:ext uri="{FF2B5EF4-FFF2-40B4-BE49-F238E27FC236}">
                <a16:creationId xmlns:a16="http://schemas.microsoft.com/office/drawing/2014/main" id="{B20B7B16-B470-4F15-A874-27B2FA0F754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13963" y="638724"/>
            <a:ext cx="2171767" cy="10731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3318;p8">
            <a:extLst>
              <a:ext uri="{FF2B5EF4-FFF2-40B4-BE49-F238E27FC236}">
                <a16:creationId xmlns:a16="http://schemas.microsoft.com/office/drawing/2014/main" id="{700746C6-90C8-40A7-91B8-A8F68AEBAB86}"/>
              </a:ext>
            </a:extLst>
          </p:cNvPr>
          <p:cNvGrpSpPr/>
          <p:nvPr/>
        </p:nvGrpSpPr>
        <p:grpSpPr>
          <a:xfrm>
            <a:off x="613963" y="1606832"/>
            <a:ext cx="6039918" cy="570588"/>
            <a:chOff x="1296327" y="1647588"/>
            <a:chExt cx="6039918" cy="570588"/>
          </a:xfrm>
        </p:grpSpPr>
        <p:sp>
          <p:nvSpPr>
            <p:cNvPr id="4" name="Google Shape;3319;p8">
              <a:extLst>
                <a:ext uri="{FF2B5EF4-FFF2-40B4-BE49-F238E27FC236}">
                  <a16:creationId xmlns:a16="http://schemas.microsoft.com/office/drawing/2014/main" id="{4016D22E-2F56-434A-8178-015252DD5A19}"/>
                </a:ext>
              </a:extLst>
            </p:cNvPr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Tính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nhẩm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theo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mẫu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).</a:t>
              </a:r>
              <a:endParaRPr dirty="0"/>
            </a:p>
          </p:txBody>
        </p:sp>
        <p:sp>
          <p:nvSpPr>
            <p:cNvPr id="5" name="Google Shape;3320;p8">
              <a:extLst>
                <a:ext uri="{FF2B5EF4-FFF2-40B4-BE49-F238E27FC236}">
                  <a16:creationId xmlns:a16="http://schemas.microsoft.com/office/drawing/2014/main" id="{ED005B0F-69F8-474C-9CFA-1EE221C4B625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3321;p8">
            <a:extLst>
              <a:ext uri="{FF2B5EF4-FFF2-40B4-BE49-F238E27FC236}">
                <a16:creationId xmlns:a16="http://schemas.microsoft.com/office/drawing/2014/main" id="{08DA6391-6233-48CB-9F87-D9FC90D29A05}"/>
              </a:ext>
            </a:extLst>
          </p:cNvPr>
          <p:cNvSpPr txBox="1"/>
          <p:nvPr/>
        </p:nvSpPr>
        <p:spPr>
          <a:xfrm>
            <a:off x="879777" y="2475392"/>
            <a:ext cx="5469330" cy="267765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Mẫu</a:t>
            </a:r>
            <a:r>
              <a:rPr lang="en-US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600 - 200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 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Nhẩm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6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- 2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4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trăm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600   -   200  =  400</a:t>
            </a:r>
            <a:endParaRPr dirty="0"/>
          </a:p>
        </p:txBody>
      </p:sp>
      <p:sp>
        <p:nvSpPr>
          <p:cNvPr id="7" name="Google Shape;3322;p8">
            <a:extLst>
              <a:ext uri="{FF2B5EF4-FFF2-40B4-BE49-F238E27FC236}">
                <a16:creationId xmlns:a16="http://schemas.microsoft.com/office/drawing/2014/main" id="{F7BF131B-99CC-4E04-811C-E5950C44ADA8}"/>
              </a:ext>
            </a:extLst>
          </p:cNvPr>
          <p:cNvSpPr txBox="1"/>
          <p:nvPr/>
        </p:nvSpPr>
        <p:spPr>
          <a:xfrm>
            <a:off x="7967330" y="2150657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700 - 300 = 400</a:t>
            </a:r>
            <a:endParaRPr dirty="0"/>
          </a:p>
        </p:txBody>
      </p:sp>
      <p:sp>
        <p:nvSpPr>
          <p:cNvPr id="8" name="Google Shape;3323;p8">
            <a:extLst>
              <a:ext uri="{FF2B5EF4-FFF2-40B4-BE49-F238E27FC236}">
                <a16:creationId xmlns:a16="http://schemas.microsoft.com/office/drawing/2014/main" id="{BE7CEBC9-02D1-48EB-B368-8238DFF3D34E}"/>
              </a:ext>
            </a:extLst>
          </p:cNvPr>
          <p:cNvSpPr txBox="1"/>
          <p:nvPr/>
        </p:nvSpPr>
        <p:spPr>
          <a:xfrm>
            <a:off x="7967330" y="2950757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800 - 500 = 300</a:t>
            </a:r>
            <a:endParaRPr/>
          </a:p>
        </p:txBody>
      </p:sp>
      <p:sp>
        <p:nvSpPr>
          <p:cNvPr id="9" name="Google Shape;3324;p8">
            <a:extLst>
              <a:ext uri="{FF2B5EF4-FFF2-40B4-BE49-F238E27FC236}">
                <a16:creationId xmlns:a16="http://schemas.microsoft.com/office/drawing/2014/main" id="{06F0BABA-9D1D-468F-9D1B-5889E413BA76}"/>
              </a:ext>
            </a:extLst>
          </p:cNvPr>
          <p:cNvSpPr txBox="1"/>
          <p:nvPr/>
        </p:nvSpPr>
        <p:spPr>
          <a:xfrm>
            <a:off x="7967330" y="3885540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600 - 400 = 200</a:t>
            </a:r>
            <a:endParaRPr dirty="0"/>
          </a:p>
        </p:txBody>
      </p:sp>
      <p:sp>
        <p:nvSpPr>
          <p:cNvPr id="10" name="Google Shape;3325;p8">
            <a:extLst>
              <a:ext uri="{FF2B5EF4-FFF2-40B4-BE49-F238E27FC236}">
                <a16:creationId xmlns:a16="http://schemas.microsoft.com/office/drawing/2014/main" id="{01EE9931-C183-4CA1-BFB5-4A736666DEE7}"/>
              </a:ext>
            </a:extLst>
          </p:cNvPr>
          <p:cNvSpPr txBox="1"/>
          <p:nvPr/>
        </p:nvSpPr>
        <p:spPr>
          <a:xfrm>
            <a:off x="7967330" y="4685640"/>
            <a:ext cx="308173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900 - 700 = 200</a:t>
            </a:r>
            <a:endParaRPr dirty="0"/>
          </a:p>
        </p:txBody>
      </p:sp>
      <p:sp>
        <p:nvSpPr>
          <p:cNvPr id="11" name="Google Shape;3326;p8">
            <a:extLst>
              <a:ext uri="{FF2B5EF4-FFF2-40B4-BE49-F238E27FC236}">
                <a16:creationId xmlns:a16="http://schemas.microsoft.com/office/drawing/2014/main" id="{90B5AAE9-7B49-422F-B4C3-ABE783B6F3C9}"/>
              </a:ext>
            </a:extLst>
          </p:cNvPr>
          <p:cNvSpPr/>
          <p:nvPr/>
        </p:nvSpPr>
        <p:spPr>
          <a:xfrm>
            <a:off x="9786022" y="2330941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3327;p8">
            <a:extLst>
              <a:ext uri="{FF2B5EF4-FFF2-40B4-BE49-F238E27FC236}">
                <a16:creationId xmlns:a16="http://schemas.microsoft.com/office/drawing/2014/main" id="{015123A7-4300-4674-80A0-9E5A2A2EE01A}"/>
              </a:ext>
            </a:extLst>
          </p:cNvPr>
          <p:cNvSpPr/>
          <p:nvPr/>
        </p:nvSpPr>
        <p:spPr>
          <a:xfrm>
            <a:off x="9761078" y="2989776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328;p8">
            <a:extLst>
              <a:ext uri="{FF2B5EF4-FFF2-40B4-BE49-F238E27FC236}">
                <a16:creationId xmlns:a16="http://schemas.microsoft.com/office/drawing/2014/main" id="{902A0727-73BB-4220-AF45-B9BE85D939C0}"/>
              </a:ext>
            </a:extLst>
          </p:cNvPr>
          <p:cNvSpPr/>
          <p:nvPr/>
        </p:nvSpPr>
        <p:spPr>
          <a:xfrm>
            <a:off x="9887622" y="4065824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3329;p8">
            <a:extLst>
              <a:ext uri="{FF2B5EF4-FFF2-40B4-BE49-F238E27FC236}">
                <a16:creationId xmlns:a16="http://schemas.microsoft.com/office/drawing/2014/main" id="{96D07668-F472-46BB-9C00-291DAFE8AD7C}"/>
              </a:ext>
            </a:extLst>
          </p:cNvPr>
          <p:cNvSpPr/>
          <p:nvPr/>
        </p:nvSpPr>
        <p:spPr>
          <a:xfrm>
            <a:off x="9862678" y="4724659"/>
            <a:ext cx="812800" cy="51936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6606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33DD7DC-D2C3-4FF6-8739-7464646D2F10}"/>
              </a:ext>
            </a:extLst>
          </p:cNvPr>
          <p:cNvSpPr/>
          <p:nvPr/>
        </p:nvSpPr>
        <p:spPr>
          <a:xfrm>
            <a:off x="233915" y="223283"/>
            <a:ext cx="11751255" cy="6460545"/>
          </a:xfrm>
          <a:custGeom>
            <a:avLst/>
            <a:gdLst>
              <a:gd name="connsiteX0" fmla="*/ 0 w 11751255"/>
              <a:gd name="connsiteY0" fmla="*/ 281163 h 6460545"/>
              <a:gd name="connsiteX1" fmla="*/ 281163 w 11751255"/>
              <a:gd name="connsiteY1" fmla="*/ 0 h 6460545"/>
              <a:gd name="connsiteX2" fmla="*/ 981943 w 11751255"/>
              <a:gd name="connsiteY2" fmla="*/ 0 h 6460545"/>
              <a:gd name="connsiteX3" fmla="*/ 1347056 w 11751255"/>
              <a:gd name="connsiteY3" fmla="*/ 0 h 6460545"/>
              <a:gd name="connsiteX4" fmla="*/ 1712168 w 11751255"/>
              <a:gd name="connsiteY4" fmla="*/ 0 h 6460545"/>
              <a:gd name="connsiteX5" fmla="*/ 2301059 w 11751255"/>
              <a:gd name="connsiteY5" fmla="*/ 0 h 6460545"/>
              <a:gd name="connsiteX6" fmla="*/ 2889950 w 11751255"/>
              <a:gd name="connsiteY6" fmla="*/ 0 h 6460545"/>
              <a:gd name="connsiteX7" fmla="*/ 3366952 w 11751255"/>
              <a:gd name="connsiteY7" fmla="*/ 0 h 6460545"/>
              <a:gd name="connsiteX8" fmla="*/ 4179621 w 11751255"/>
              <a:gd name="connsiteY8" fmla="*/ 0 h 6460545"/>
              <a:gd name="connsiteX9" fmla="*/ 4544734 w 11751255"/>
              <a:gd name="connsiteY9" fmla="*/ 0 h 6460545"/>
              <a:gd name="connsiteX10" fmla="*/ 5357403 w 11751255"/>
              <a:gd name="connsiteY10" fmla="*/ 0 h 6460545"/>
              <a:gd name="connsiteX11" fmla="*/ 5722516 w 11751255"/>
              <a:gd name="connsiteY11" fmla="*/ 0 h 6460545"/>
              <a:gd name="connsiteX12" fmla="*/ 6423296 w 11751255"/>
              <a:gd name="connsiteY12" fmla="*/ 0 h 6460545"/>
              <a:gd name="connsiteX13" fmla="*/ 7235966 w 11751255"/>
              <a:gd name="connsiteY13" fmla="*/ 0 h 6460545"/>
              <a:gd name="connsiteX14" fmla="*/ 7489189 w 11751255"/>
              <a:gd name="connsiteY14" fmla="*/ 0 h 6460545"/>
              <a:gd name="connsiteX15" fmla="*/ 8301858 w 11751255"/>
              <a:gd name="connsiteY15" fmla="*/ 0 h 6460545"/>
              <a:gd name="connsiteX16" fmla="*/ 9114528 w 11751255"/>
              <a:gd name="connsiteY16" fmla="*/ 0 h 6460545"/>
              <a:gd name="connsiteX17" fmla="*/ 9367751 w 11751255"/>
              <a:gd name="connsiteY17" fmla="*/ 0 h 6460545"/>
              <a:gd name="connsiteX18" fmla="*/ 9956642 w 11751255"/>
              <a:gd name="connsiteY18" fmla="*/ 0 h 6460545"/>
              <a:gd name="connsiteX19" fmla="*/ 10433644 w 11751255"/>
              <a:gd name="connsiteY19" fmla="*/ 0 h 6460545"/>
              <a:gd name="connsiteX20" fmla="*/ 10910646 w 11751255"/>
              <a:gd name="connsiteY20" fmla="*/ 0 h 6460545"/>
              <a:gd name="connsiteX21" fmla="*/ 11470092 w 11751255"/>
              <a:gd name="connsiteY21" fmla="*/ 0 h 6460545"/>
              <a:gd name="connsiteX22" fmla="*/ 11751255 w 11751255"/>
              <a:gd name="connsiteY22" fmla="*/ 281163 h 6460545"/>
              <a:gd name="connsiteX23" fmla="*/ 11751255 w 11751255"/>
              <a:gd name="connsiteY23" fmla="*/ 694038 h 6460545"/>
              <a:gd name="connsiteX24" fmla="*/ 11751255 w 11751255"/>
              <a:gd name="connsiteY24" fmla="*/ 1106914 h 6460545"/>
              <a:gd name="connsiteX25" fmla="*/ 11751255 w 11751255"/>
              <a:gd name="connsiteY25" fmla="*/ 1578771 h 6460545"/>
              <a:gd name="connsiteX26" fmla="*/ 11751255 w 11751255"/>
              <a:gd name="connsiteY26" fmla="*/ 2168593 h 6460545"/>
              <a:gd name="connsiteX27" fmla="*/ 11751255 w 11751255"/>
              <a:gd name="connsiteY27" fmla="*/ 2817397 h 6460545"/>
              <a:gd name="connsiteX28" fmla="*/ 11751255 w 11751255"/>
              <a:gd name="connsiteY28" fmla="*/ 3348237 h 6460545"/>
              <a:gd name="connsiteX29" fmla="*/ 11751255 w 11751255"/>
              <a:gd name="connsiteY29" fmla="*/ 3820094 h 6460545"/>
              <a:gd name="connsiteX30" fmla="*/ 11751255 w 11751255"/>
              <a:gd name="connsiteY30" fmla="*/ 4291952 h 6460545"/>
              <a:gd name="connsiteX31" fmla="*/ 11751255 w 11751255"/>
              <a:gd name="connsiteY31" fmla="*/ 4940756 h 6460545"/>
              <a:gd name="connsiteX32" fmla="*/ 11751255 w 11751255"/>
              <a:gd name="connsiteY32" fmla="*/ 5353631 h 6460545"/>
              <a:gd name="connsiteX33" fmla="*/ 11751255 w 11751255"/>
              <a:gd name="connsiteY33" fmla="*/ 6179382 h 6460545"/>
              <a:gd name="connsiteX34" fmla="*/ 11470092 w 11751255"/>
              <a:gd name="connsiteY34" fmla="*/ 6460545 h 6460545"/>
              <a:gd name="connsiteX35" fmla="*/ 10993090 w 11751255"/>
              <a:gd name="connsiteY35" fmla="*/ 6460545 h 6460545"/>
              <a:gd name="connsiteX36" fmla="*/ 10739867 w 11751255"/>
              <a:gd name="connsiteY36" fmla="*/ 6460545 h 6460545"/>
              <a:gd name="connsiteX37" fmla="*/ 10486644 w 11751255"/>
              <a:gd name="connsiteY37" fmla="*/ 6460545 h 6460545"/>
              <a:gd name="connsiteX38" fmla="*/ 10009642 w 11751255"/>
              <a:gd name="connsiteY38" fmla="*/ 6460545 h 6460545"/>
              <a:gd name="connsiteX39" fmla="*/ 9420751 w 11751255"/>
              <a:gd name="connsiteY39" fmla="*/ 6460545 h 6460545"/>
              <a:gd name="connsiteX40" fmla="*/ 8719971 w 11751255"/>
              <a:gd name="connsiteY40" fmla="*/ 6460545 h 6460545"/>
              <a:gd name="connsiteX41" fmla="*/ 8019191 w 11751255"/>
              <a:gd name="connsiteY41" fmla="*/ 6460545 h 6460545"/>
              <a:gd name="connsiteX42" fmla="*/ 7206521 w 11751255"/>
              <a:gd name="connsiteY42" fmla="*/ 6460545 h 6460545"/>
              <a:gd name="connsiteX43" fmla="*/ 6617630 w 11751255"/>
              <a:gd name="connsiteY43" fmla="*/ 6460545 h 6460545"/>
              <a:gd name="connsiteX44" fmla="*/ 6364407 w 11751255"/>
              <a:gd name="connsiteY44" fmla="*/ 6460545 h 6460545"/>
              <a:gd name="connsiteX45" fmla="*/ 5551737 w 11751255"/>
              <a:gd name="connsiteY45" fmla="*/ 6460545 h 6460545"/>
              <a:gd name="connsiteX46" fmla="*/ 4962846 w 11751255"/>
              <a:gd name="connsiteY46" fmla="*/ 6460545 h 6460545"/>
              <a:gd name="connsiteX47" fmla="*/ 4373955 w 11751255"/>
              <a:gd name="connsiteY47" fmla="*/ 6460545 h 6460545"/>
              <a:gd name="connsiteX48" fmla="*/ 4008843 w 11751255"/>
              <a:gd name="connsiteY48" fmla="*/ 6460545 h 6460545"/>
              <a:gd name="connsiteX49" fmla="*/ 3196173 w 11751255"/>
              <a:gd name="connsiteY49" fmla="*/ 6460545 h 6460545"/>
              <a:gd name="connsiteX50" fmla="*/ 2831061 w 11751255"/>
              <a:gd name="connsiteY50" fmla="*/ 6460545 h 6460545"/>
              <a:gd name="connsiteX51" fmla="*/ 2018391 w 11751255"/>
              <a:gd name="connsiteY51" fmla="*/ 6460545 h 6460545"/>
              <a:gd name="connsiteX52" fmla="*/ 1765168 w 11751255"/>
              <a:gd name="connsiteY52" fmla="*/ 6460545 h 6460545"/>
              <a:gd name="connsiteX53" fmla="*/ 1064388 w 11751255"/>
              <a:gd name="connsiteY53" fmla="*/ 6460545 h 6460545"/>
              <a:gd name="connsiteX54" fmla="*/ 281163 w 11751255"/>
              <a:gd name="connsiteY54" fmla="*/ 6460545 h 6460545"/>
              <a:gd name="connsiteX55" fmla="*/ 0 w 11751255"/>
              <a:gd name="connsiteY55" fmla="*/ 6179382 h 6460545"/>
              <a:gd name="connsiteX56" fmla="*/ 0 w 11751255"/>
              <a:gd name="connsiteY56" fmla="*/ 5648542 h 6460545"/>
              <a:gd name="connsiteX57" fmla="*/ 0 w 11751255"/>
              <a:gd name="connsiteY57" fmla="*/ 5176685 h 6460545"/>
              <a:gd name="connsiteX58" fmla="*/ 0 w 11751255"/>
              <a:gd name="connsiteY58" fmla="*/ 4645845 h 6460545"/>
              <a:gd name="connsiteX59" fmla="*/ 0 w 11751255"/>
              <a:gd name="connsiteY59" fmla="*/ 3938059 h 6460545"/>
              <a:gd name="connsiteX60" fmla="*/ 0 w 11751255"/>
              <a:gd name="connsiteY60" fmla="*/ 3289255 h 6460545"/>
              <a:gd name="connsiteX61" fmla="*/ 0 w 11751255"/>
              <a:gd name="connsiteY61" fmla="*/ 2876379 h 6460545"/>
              <a:gd name="connsiteX62" fmla="*/ 0 w 11751255"/>
              <a:gd name="connsiteY62" fmla="*/ 2463504 h 6460545"/>
              <a:gd name="connsiteX63" fmla="*/ 0 w 11751255"/>
              <a:gd name="connsiteY63" fmla="*/ 1755718 h 6460545"/>
              <a:gd name="connsiteX64" fmla="*/ 0 w 11751255"/>
              <a:gd name="connsiteY64" fmla="*/ 1342842 h 6460545"/>
              <a:gd name="connsiteX65" fmla="*/ 0 w 11751255"/>
              <a:gd name="connsiteY65" fmla="*/ 929967 h 6460545"/>
              <a:gd name="connsiteX66" fmla="*/ 0 w 11751255"/>
              <a:gd name="connsiteY66" fmla="*/ 281163 h 6460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51255" h="6460545" fill="none" extrusionOk="0">
                <a:moveTo>
                  <a:pt x="0" y="281163"/>
                </a:moveTo>
                <a:cubicBezTo>
                  <a:pt x="32577" y="130899"/>
                  <a:pt x="137672" y="18090"/>
                  <a:pt x="281163" y="0"/>
                </a:cubicBezTo>
                <a:cubicBezTo>
                  <a:pt x="559749" y="-24985"/>
                  <a:pt x="774321" y="66497"/>
                  <a:pt x="981943" y="0"/>
                </a:cubicBezTo>
                <a:cubicBezTo>
                  <a:pt x="1189565" y="-66497"/>
                  <a:pt x="1237407" y="27392"/>
                  <a:pt x="1347056" y="0"/>
                </a:cubicBezTo>
                <a:cubicBezTo>
                  <a:pt x="1456705" y="-27392"/>
                  <a:pt x="1551971" y="34591"/>
                  <a:pt x="1712168" y="0"/>
                </a:cubicBezTo>
                <a:cubicBezTo>
                  <a:pt x="1872365" y="-34591"/>
                  <a:pt x="2085879" y="43627"/>
                  <a:pt x="2301059" y="0"/>
                </a:cubicBezTo>
                <a:cubicBezTo>
                  <a:pt x="2516239" y="-43627"/>
                  <a:pt x="2663267" y="34764"/>
                  <a:pt x="2889950" y="0"/>
                </a:cubicBezTo>
                <a:cubicBezTo>
                  <a:pt x="3116633" y="-34764"/>
                  <a:pt x="3236564" y="15520"/>
                  <a:pt x="3366952" y="0"/>
                </a:cubicBezTo>
                <a:cubicBezTo>
                  <a:pt x="3497340" y="-15520"/>
                  <a:pt x="3783445" y="15526"/>
                  <a:pt x="4179621" y="0"/>
                </a:cubicBezTo>
                <a:cubicBezTo>
                  <a:pt x="4575797" y="-15526"/>
                  <a:pt x="4434060" y="43378"/>
                  <a:pt x="4544734" y="0"/>
                </a:cubicBezTo>
                <a:cubicBezTo>
                  <a:pt x="4655408" y="-43378"/>
                  <a:pt x="5071833" y="84426"/>
                  <a:pt x="5357403" y="0"/>
                </a:cubicBezTo>
                <a:cubicBezTo>
                  <a:pt x="5642973" y="-84426"/>
                  <a:pt x="5600354" y="38671"/>
                  <a:pt x="5722516" y="0"/>
                </a:cubicBezTo>
                <a:cubicBezTo>
                  <a:pt x="5844678" y="-38671"/>
                  <a:pt x="6184985" y="47310"/>
                  <a:pt x="6423296" y="0"/>
                </a:cubicBezTo>
                <a:cubicBezTo>
                  <a:pt x="6661607" y="-47310"/>
                  <a:pt x="6985130" y="17394"/>
                  <a:pt x="7235966" y="0"/>
                </a:cubicBezTo>
                <a:cubicBezTo>
                  <a:pt x="7486802" y="-17394"/>
                  <a:pt x="7380193" y="4145"/>
                  <a:pt x="7489189" y="0"/>
                </a:cubicBezTo>
                <a:cubicBezTo>
                  <a:pt x="7598185" y="-4145"/>
                  <a:pt x="7969180" y="73423"/>
                  <a:pt x="8301858" y="0"/>
                </a:cubicBezTo>
                <a:cubicBezTo>
                  <a:pt x="8634536" y="-73423"/>
                  <a:pt x="8931719" y="34721"/>
                  <a:pt x="9114528" y="0"/>
                </a:cubicBezTo>
                <a:cubicBezTo>
                  <a:pt x="9297337" y="-34721"/>
                  <a:pt x="9275346" y="17988"/>
                  <a:pt x="9367751" y="0"/>
                </a:cubicBezTo>
                <a:cubicBezTo>
                  <a:pt x="9460156" y="-17988"/>
                  <a:pt x="9664845" y="1929"/>
                  <a:pt x="9956642" y="0"/>
                </a:cubicBezTo>
                <a:cubicBezTo>
                  <a:pt x="10248439" y="-1929"/>
                  <a:pt x="10214525" y="14032"/>
                  <a:pt x="10433644" y="0"/>
                </a:cubicBezTo>
                <a:cubicBezTo>
                  <a:pt x="10652763" y="-14032"/>
                  <a:pt x="10753557" y="39913"/>
                  <a:pt x="10910646" y="0"/>
                </a:cubicBezTo>
                <a:cubicBezTo>
                  <a:pt x="11067735" y="-39913"/>
                  <a:pt x="11261137" y="6811"/>
                  <a:pt x="11470092" y="0"/>
                </a:cubicBezTo>
                <a:cubicBezTo>
                  <a:pt x="11645554" y="6939"/>
                  <a:pt x="11744190" y="131919"/>
                  <a:pt x="11751255" y="281163"/>
                </a:cubicBezTo>
                <a:cubicBezTo>
                  <a:pt x="11799535" y="373618"/>
                  <a:pt x="11704642" y="539250"/>
                  <a:pt x="11751255" y="694038"/>
                </a:cubicBezTo>
                <a:cubicBezTo>
                  <a:pt x="11797868" y="848827"/>
                  <a:pt x="11742721" y="915637"/>
                  <a:pt x="11751255" y="1106914"/>
                </a:cubicBezTo>
                <a:cubicBezTo>
                  <a:pt x="11759789" y="1298191"/>
                  <a:pt x="11707782" y="1466335"/>
                  <a:pt x="11751255" y="1578771"/>
                </a:cubicBezTo>
                <a:cubicBezTo>
                  <a:pt x="11794728" y="1691207"/>
                  <a:pt x="11737610" y="2005511"/>
                  <a:pt x="11751255" y="2168593"/>
                </a:cubicBezTo>
                <a:cubicBezTo>
                  <a:pt x="11764900" y="2331675"/>
                  <a:pt x="11721564" y="2520515"/>
                  <a:pt x="11751255" y="2817397"/>
                </a:cubicBezTo>
                <a:cubicBezTo>
                  <a:pt x="11780946" y="3114279"/>
                  <a:pt x="11747033" y="3153787"/>
                  <a:pt x="11751255" y="3348237"/>
                </a:cubicBezTo>
                <a:cubicBezTo>
                  <a:pt x="11755477" y="3542687"/>
                  <a:pt x="11717803" y="3662150"/>
                  <a:pt x="11751255" y="3820094"/>
                </a:cubicBezTo>
                <a:cubicBezTo>
                  <a:pt x="11784707" y="3978038"/>
                  <a:pt x="11696082" y="4194371"/>
                  <a:pt x="11751255" y="4291952"/>
                </a:cubicBezTo>
                <a:cubicBezTo>
                  <a:pt x="11806428" y="4389533"/>
                  <a:pt x="11693645" y="4664073"/>
                  <a:pt x="11751255" y="4940756"/>
                </a:cubicBezTo>
                <a:cubicBezTo>
                  <a:pt x="11808865" y="5217439"/>
                  <a:pt x="11715440" y="5245084"/>
                  <a:pt x="11751255" y="5353631"/>
                </a:cubicBezTo>
                <a:cubicBezTo>
                  <a:pt x="11787070" y="5462178"/>
                  <a:pt x="11674123" y="5907735"/>
                  <a:pt x="11751255" y="6179382"/>
                </a:cubicBezTo>
                <a:cubicBezTo>
                  <a:pt x="11758732" y="6321195"/>
                  <a:pt x="11651820" y="6466630"/>
                  <a:pt x="11470092" y="6460545"/>
                </a:cubicBezTo>
                <a:cubicBezTo>
                  <a:pt x="11305505" y="6466379"/>
                  <a:pt x="11215487" y="6408691"/>
                  <a:pt x="10993090" y="6460545"/>
                </a:cubicBezTo>
                <a:cubicBezTo>
                  <a:pt x="10770693" y="6512399"/>
                  <a:pt x="10833606" y="6431709"/>
                  <a:pt x="10739867" y="6460545"/>
                </a:cubicBezTo>
                <a:cubicBezTo>
                  <a:pt x="10646128" y="6489381"/>
                  <a:pt x="10583753" y="6457682"/>
                  <a:pt x="10486644" y="6460545"/>
                </a:cubicBezTo>
                <a:cubicBezTo>
                  <a:pt x="10389535" y="6463408"/>
                  <a:pt x="10244645" y="6426545"/>
                  <a:pt x="10009642" y="6460545"/>
                </a:cubicBezTo>
                <a:cubicBezTo>
                  <a:pt x="9774639" y="6494545"/>
                  <a:pt x="9563723" y="6417987"/>
                  <a:pt x="9420751" y="6460545"/>
                </a:cubicBezTo>
                <a:cubicBezTo>
                  <a:pt x="9277779" y="6503103"/>
                  <a:pt x="8955539" y="6428145"/>
                  <a:pt x="8719971" y="6460545"/>
                </a:cubicBezTo>
                <a:cubicBezTo>
                  <a:pt x="8484403" y="6492945"/>
                  <a:pt x="8188695" y="6390658"/>
                  <a:pt x="8019191" y="6460545"/>
                </a:cubicBezTo>
                <a:cubicBezTo>
                  <a:pt x="7849687" y="6530432"/>
                  <a:pt x="7429876" y="6460381"/>
                  <a:pt x="7206521" y="6460545"/>
                </a:cubicBezTo>
                <a:cubicBezTo>
                  <a:pt x="6983166" y="6460709"/>
                  <a:pt x="6870826" y="6433994"/>
                  <a:pt x="6617630" y="6460545"/>
                </a:cubicBezTo>
                <a:cubicBezTo>
                  <a:pt x="6364434" y="6487096"/>
                  <a:pt x="6435143" y="6448926"/>
                  <a:pt x="6364407" y="6460545"/>
                </a:cubicBezTo>
                <a:cubicBezTo>
                  <a:pt x="6293671" y="6472164"/>
                  <a:pt x="5821322" y="6392957"/>
                  <a:pt x="5551737" y="6460545"/>
                </a:cubicBezTo>
                <a:cubicBezTo>
                  <a:pt x="5282152" y="6528133"/>
                  <a:pt x="5196240" y="6451398"/>
                  <a:pt x="4962846" y="6460545"/>
                </a:cubicBezTo>
                <a:cubicBezTo>
                  <a:pt x="4729452" y="6469692"/>
                  <a:pt x="4565282" y="6442823"/>
                  <a:pt x="4373955" y="6460545"/>
                </a:cubicBezTo>
                <a:cubicBezTo>
                  <a:pt x="4182628" y="6478267"/>
                  <a:pt x="4109672" y="6427244"/>
                  <a:pt x="4008843" y="6460545"/>
                </a:cubicBezTo>
                <a:cubicBezTo>
                  <a:pt x="3908014" y="6493846"/>
                  <a:pt x="3552076" y="6454151"/>
                  <a:pt x="3196173" y="6460545"/>
                </a:cubicBezTo>
                <a:cubicBezTo>
                  <a:pt x="2840270" y="6466939"/>
                  <a:pt x="2968066" y="6449860"/>
                  <a:pt x="2831061" y="6460545"/>
                </a:cubicBezTo>
                <a:cubicBezTo>
                  <a:pt x="2694056" y="6471230"/>
                  <a:pt x="2419038" y="6370748"/>
                  <a:pt x="2018391" y="6460545"/>
                </a:cubicBezTo>
                <a:cubicBezTo>
                  <a:pt x="1617744" y="6550342"/>
                  <a:pt x="1827521" y="6450408"/>
                  <a:pt x="1765168" y="6460545"/>
                </a:cubicBezTo>
                <a:cubicBezTo>
                  <a:pt x="1702815" y="6470682"/>
                  <a:pt x="1240488" y="6406519"/>
                  <a:pt x="1064388" y="6460545"/>
                </a:cubicBezTo>
                <a:cubicBezTo>
                  <a:pt x="888288" y="6514571"/>
                  <a:pt x="565138" y="6421026"/>
                  <a:pt x="281163" y="6460545"/>
                </a:cubicBezTo>
                <a:cubicBezTo>
                  <a:pt x="129297" y="6458646"/>
                  <a:pt x="3014" y="6377765"/>
                  <a:pt x="0" y="6179382"/>
                </a:cubicBezTo>
                <a:cubicBezTo>
                  <a:pt x="-52346" y="6053373"/>
                  <a:pt x="53217" y="5854841"/>
                  <a:pt x="0" y="5648542"/>
                </a:cubicBezTo>
                <a:cubicBezTo>
                  <a:pt x="-53217" y="5442243"/>
                  <a:pt x="52121" y="5381693"/>
                  <a:pt x="0" y="5176685"/>
                </a:cubicBezTo>
                <a:cubicBezTo>
                  <a:pt x="-52121" y="4971677"/>
                  <a:pt x="51154" y="4858409"/>
                  <a:pt x="0" y="4645845"/>
                </a:cubicBezTo>
                <a:cubicBezTo>
                  <a:pt x="-51154" y="4433281"/>
                  <a:pt x="59440" y="4239685"/>
                  <a:pt x="0" y="3938059"/>
                </a:cubicBezTo>
                <a:cubicBezTo>
                  <a:pt x="-59440" y="3636433"/>
                  <a:pt x="13417" y="3461355"/>
                  <a:pt x="0" y="3289255"/>
                </a:cubicBezTo>
                <a:cubicBezTo>
                  <a:pt x="-13417" y="3117155"/>
                  <a:pt x="2257" y="3054205"/>
                  <a:pt x="0" y="2876379"/>
                </a:cubicBezTo>
                <a:cubicBezTo>
                  <a:pt x="-2257" y="2698553"/>
                  <a:pt x="34372" y="2632896"/>
                  <a:pt x="0" y="2463504"/>
                </a:cubicBezTo>
                <a:cubicBezTo>
                  <a:pt x="-34372" y="2294113"/>
                  <a:pt x="28789" y="2032809"/>
                  <a:pt x="0" y="1755718"/>
                </a:cubicBezTo>
                <a:cubicBezTo>
                  <a:pt x="-28789" y="1478627"/>
                  <a:pt x="33484" y="1452489"/>
                  <a:pt x="0" y="1342842"/>
                </a:cubicBezTo>
                <a:cubicBezTo>
                  <a:pt x="-33484" y="1233195"/>
                  <a:pt x="25522" y="1069912"/>
                  <a:pt x="0" y="929967"/>
                </a:cubicBezTo>
                <a:cubicBezTo>
                  <a:pt x="-25522" y="790022"/>
                  <a:pt x="27047" y="568518"/>
                  <a:pt x="0" y="281163"/>
                </a:cubicBezTo>
                <a:close/>
              </a:path>
              <a:path w="11751255" h="6460545" stroke="0" extrusionOk="0">
                <a:moveTo>
                  <a:pt x="0" y="281163"/>
                </a:moveTo>
                <a:cubicBezTo>
                  <a:pt x="-27022" y="109213"/>
                  <a:pt x="97533" y="10639"/>
                  <a:pt x="281163" y="0"/>
                </a:cubicBezTo>
                <a:cubicBezTo>
                  <a:pt x="599597" y="-48546"/>
                  <a:pt x="876509" y="49987"/>
                  <a:pt x="1093833" y="0"/>
                </a:cubicBezTo>
                <a:cubicBezTo>
                  <a:pt x="1311157" y="-49987"/>
                  <a:pt x="1357513" y="31758"/>
                  <a:pt x="1570834" y="0"/>
                </a:cubicBezTo>
                <a:cubicBezTo>
                  <a:pt x="1784155" y="-31758"/>
                  <a:pt x="1818318" y="16967"/>
                  <a:pt x="1935947" y="0"/>
                </a:cubicBezTo>
                <a:cubicBezTo>
                  <a:pt x="2053576" y="-16967"/>
                  <a:pt x="2491155" y="39923"/>
                  <a:pt x="2636727" y="0"/>
                </a:cubicBezTo>
                <a:cubicBezTo>
                  <a:pt x="2782299" y="-39923"/>
                  <a:pt x="3000988" y="30026"/>
                  <a:pt x="3113729" y="0"/>
                </a:cubicBezTo>
                <a:cubicBezTo>
                  <a:pt x="3226470" y="-30026"/>
                  <a:pt x="3534396" y="30918"/>
                  <a:pt x="3926398" y="0"/>
                </a:cubicBezTo>
                <a:cubicBezTo>
                  <a:pt x="4318400" y="-30918"/>
                  <a:pt x="4145320" y="39276"/>
                  <a:pt x="4291511" y="0"/>
                </a:cubicBezTo>
                <a:cubicBezTo>
                  <a:pt x="4437702" y="-39276"/>
                  <a:pt x="4941519" y="4954"/>
                  <a:pt x="5104180" y="0"/>
                </a:cubicBezTo>
                <a:cubicBezTo>
                  <a:pt x="5266841" y="-4954"/>
                  <a:pt x="5279003" y="30265"/>
                  <a:pt x="5357403" y="0"/>
                </a:cubicBezTo>
                <a:cubicBezTo>
                  <a:pt x="5435803" y="-30265"/>
                  <a:pt x="5787225" y="11230"/>
                  <a:pt x="5946294" y="0"/>
                </a:cubicBezTo>
                <a:cubicBezTo>
                  <a:pt x="6105363" y="-11230"/>
                  <a:pt x="6349817" y="4502"/>
                  <a:pt x="6535185" y="0"/>
                </a:cubicBezTo>
                <a:cubicBezTo>
                  <a:pt x="6720553" y="-4502"/>
                  <a:pt x="6894349" y="17783"/>
                  <a:pt x="7012187" y="0"/>
                </a:cubicBezTo>
                <a:cubicBezTo>
                  <a:pt x="7130025" y="-17783"/>
                  <a:pt x="7621129" y="27886"/>
                  <a:pt x="7824857" y="0"/>
                </a:cubicBezTo>
                <a:cubicBezTo>
                  <a:pt x="8028585" y="-27886"/>
                  <a:pt x="8242075" y="26056"/>
                  <a:pt x="8637526" y="0"/>
                </a:cubicBezTo>
                <a:cubicBezTo>
                  <a:pt x="9032977" y="-26056"/>
                  <a:pt x="8870856" y="24836"/>
                  <a:pt x="9002639" y="0"/>
                </a:cubicBezTo>
                <a:cubicBezTo>
                  <a:pt x="9134422" y="-24836"/>
                  <a:pt x="9386325" y="35506"/>
                  <a:pt x="9591530" y="0"/>
                </a:cubicBezTo>
                <a:cubicBezTo>
                  <a:pt x="9796735" y="-35506"/>
                  <a:pt x="10202634" y="66804"/>
                  <a:pt x="10404199" y="0"/>
                </a:cubicBezTo>
                <a:cubicBezTo>
                  <a:pt x="10605764" y="-66804"/>
                  <a:pt x="11177793" y="27959"/>
                  <a:pt x="11470092" y="0"/>
                </a:cubicBezTo>
                <a:cubicBezTo>
                  <a:pt x="11607186" y="32521"/>
                  <a:pt x="11769921" y="139751"/>
                  <a:pt x="11751255" y="281163"/>
                </a:cubicBezTo>
                <a:cubicBezTo>
                  <a:pt x="11806516" y="504970"/>
                  <a:pt x="11714339" y="615877"/>
                  <a:pt x="11751255" y="753021"/>
                </a:cubicBezTo>
                <a:cubicBezTo>
                  <a:pt x="11788171" y="890165"/>
                  <a:pt x="11722780" y="1109947"/>
                  <a:pt x="11751255" y="1342842"/>
                </a:cubicBezTo>
                <a:cubicBezTo>
                  <a:pt x="11779730" y="1575737"/>
                  <a:pt x="11731770" y="1612806"/>
                  <a:pt x="11751255" y="1814700"/>
                </a:cubicBezTo>
                <a:cubicBezTo>
                  <a:pt x="11770740" y="2016594"/>
                  <a:pt x="11730395" y="2119155"/>
                  <a:pt x="11751255" y="2404522"/>
                </a:cubicBezTo>
                <a:cubicBezTo>
                  <a:pt x="11772115" y="2689889"/>
                  <a:pt x="11749386" y="2623024"/>
                  <a:pt x="11751255" y="2817397"/>
                </a:cubicBezTo>
                <a:cubicBezTo>
                  <a:pt x="11753124" y="3011770"/>
                  <a:pt x="11721082" y="3093329"/>
                  <a:pt x="11751255" y="3230273"/>
                </a:cubicBezTo>
                <a:cubicBezTo>
                  <a:pt x="11781428" y="3367217"/>
                  <a:pt x="11707815" y="3592265"/>
                  <a:pt x="11751255" y="3820094"/>
                </a:cubicBezTo>
                <a:cubicBezTo>
                  <a:pt x="11794695" y="4047923"/>
                  <a:pt x="11750139" y="4134768"/>
                  <a:pt x="11751255" y="4291952"/>
                </a:cubicBezTo>
                <a:cubicBezTo>
                  <a:pt x="11752371" y="4449136"/>
                  <a:pt x="11699347" y="4803714"/>
                  <a:pt x="11751255" y="4940756"/>
                </a:cubicBezTo>
                <a:cubicBezTo>
                  <a:pt x="11803163" y="5077798"/>
                  <a:pt x="11719772" y="5239368"/>
                  <a:pt x="11751255" y="5412614"/>
                </a:cubicBezTo>
                <a:cubicBezTo>
                  <a:pt x="11782738" y="5585860"/>
                  <a:pt x="11688719" y="5891420"/>
                  <a:pt x="11751255" y="6179382"/>
                </a:cubicBezTo>
                <a:cubicBezTo>
                  <a:pt x="11740806" y="6345241"/>
                  <a:pt x="11613167" y="6486667"/>
                  <a:pt x="11470092" y="6460545"/>
                </a:cubicBezTo>
                <a:cubicBezTo>
                  <a:pt x="11166717" y="6509426"/>
                  <a:pt x="11020743" y="6460446"/>
                  <a:pt x="10769312" y="6460545"/>
                </a:cubicBezTo>
                <a:cubicBezTo>
                  <a:pt x="10517881" y="6460644"/>
                  <a:pt x="10639073" y="6439838"/>
                  <a:pt x="10516089" y="6460545"/>
                </a:cubicBezTo>
                <a:cubicBezTo>
                  <a:pt x="10393105" y="6481252"/>
                  <a:pt x="10238731" y="6438822"/>
                  <a:pt x="10150976" y="6460545"/>
                </a:cubicBezTo>
                <a:cubicBezTo>
                  <a:pt x="10063221" y="6482268"/>
                  <a:pt x="9648920" y="6450268"/>
                  <a:pt x="9450196" y="6460545"/>
                </a:cubicBezTo>
                <a:cubicBezTo>
                  <a:pt x="9251472" y="6470822"/>
                  <a:pt x="9174824" y="6423934"/>
                  <a:pt x="9085083" y="6460545"/>
                </a:cubicBezTo>
                <a:cubicBezTo>
                  <a:pt x="8995342" y="6497156"/>
                  <a:pt x="8925719" y="6458359"/>
                  <a:pt x="8831860" y="6460545"/>
                </a:cubicBezTo>
                <a:cubicBezTo>
                  <a:pt x="8738001" y="6462731"/>
                  <a:pt x="8563441" y="6460297"/>
                  <a:pt x="8466748" y="6460545"/>
                </a:cubicBezTo>
                <a:cubicBezTo>
                  <a:pt x="8370055" y="6460793"/>
                  <a:pt x="8087261" y="6439702"/>
                  <a:pt x="7989746" y="6460545"/>
                </a:cubicBezTo>
                <a:cubicBezTo>
                  <a:pt x="7892231" y="6481388"/>
                  <a:pt x="7561286" y="6417184"/>
                  <a:pt x="7400855" y="6460545"/>
                </a:cubicBezTo>
                <a:cubicBezTo>
                  <a:pt x="7240424" y="6503906"/>
                  <a:pt x="7180624" y="6447559"/>
                  <a:pt x="7035743" y="6460545"/>
                </a:cubicBezTo>
                <a:cubicBezTo>
                  <a:pt x="6890862" y="6473531"/>
                  <a:pt x="6442323" y="6423651"/>
                  <a:pt x="6223073" y="6460545"/>
                </a:cubicBezTo>
                <a:cubicBezTo>
                  <a:pt x="6003823" y="6497439"/>
                  <a:pt x="5843898" y="6423424"/>
                  <a:pt x="5634182" y="6460545"/>
                </a:cubicBezTo>
                <a:cubicBezTo>
                  <a:pt x="5424466" y="6497666"/>
                  <a:pt x="5024417" y="6415710"/>
                  <a:pt x="4821513" y="6460545"/>
                </a:cubicBezTo>
                <a:cubicBezTo>
                  <a:pt x="4618609" y="6505380"/>
                  <a:pt x="4389682" y="6452703"/>
                  <a:pt x="4120732" y="6460545"/>
                </a:cubicBezTo>
                <a:cubicBezTo>
                  <a:pt x="3851782" y="6468387"/>
                  <a:pt x="3868316" y="6453497"/>
                  <a:pt x="3643731" y="6460545"/>
                </a:cubicBezTo>
                <a:cubicBezTo>
                  <a:pt x="3419146" y="6467593"/>
                  <a:pt x="3152037" y="6424426"/>
                  <a:pt x="2942950" y="6460545"/>
                </a:cubicBezTo>
                <a:cubicBezTo>
                  <a:pt x="2733863" y="6496664"/>
                  <a:pt x="2726354" y="6420569"/>
                  <a:pt x="2577838" y="6460545"/>
                </a:cubicBezTo>
                <a:cubicBezTo>
                  <a:pt x="2429322" y="6500521"/>
                  <a:pt x="2259819" y="6440137"/>
                  <a:pt x="1988947" y="6460545"/>
                </a:cubicBezTo>
                <a:cubicBezTo>
                  <a:pt x="1718075" y="6480953"/>
                  <a:pt x="1843840" y="6449643"/>
                  <a:pt x="1735724" y="6460545"/>
                </a:cubicBezTo>
                <a:cubicBezTo>
                  <a:pt x="1627608" y="6471447"/>
                  <a:pt x="1218363" y="6418868"/>
                  <a:pt x="923054" y="6460545"/>
                </a:cubicBezTo>
                <a:cubicBezTo>
                  <a:pt x="627745" y="6502222"/>
                  <a:pt x="423297" y="6402694"/>
                  <a:pt x="281163" y="6460545"/>
                </a:cubicBezTo>
                <a:cubicBezTo>
                  <a:pt x="127096" y="6455843"/>
                  <a:pt x="2736" y="6324387"/>
                  <a:pt x="0" y="6179382"/>
                </a:cubicBezTo>
                <a:cubicBezTo>
                  <a:pt x="-49917" y="5918141"/>
                  <a:pt x="53519" y="5757430"/>
                  <a:pt x="0" y="5589560"/>
                </a:cubicBezTo>
                <a:cubicBezTo>
                  <a:pt x="-53519" y="5421690"/>
                  <a:pt x="68107" y="5136878"/>
                  <a:pt x="0" y="4999738"/>
                </a:cubicBezTo>
                <a:cubicBezTo>
                  <a:pt x="-68107" y="4862598"/>
                  <a:pt x="29558" y="4555656"/>
                  <a:pt x="0" y="4350934"/>
                </a:cubicBezTo>
                <a:cubicBezTo>
                  <a:pt x="-29558" y="4146212"/>
                  <a:pt x="54385" y="3936892"/>
                  <a:pt x="0" y="3643148"/>
                </a:cubicBezTo>
                <a:cubicBezTo>
                  <a:pt x="-54385" y="3349404"/>
                  <a:pt x="55890" y="3221526"/>
                  <a:pt x="0" y="2994344"/>
                </a:cubicBezTo>
                <a:cubicBezTo>
                  <a:pt x="-55890" y="2767162"/>
                  <a:pt x="35365" y="2458296"/>
                  <a:pt x="0" y="2286557"/>
                </a:cubicBezTo>
                <a:cubicBezTo>
                  <a:pt x="-35365" y="2114818"/>
                  <a:pt x="28872" y="1945194"/>
                  <a:pt x="0" y="1637753"/>
                </a:cubicBezTo>
                <a:cubicBezTo>
                  <a:pt x="-28872" y="1330312"/>
                  <a:pt x="40821" y="1348066"/>
                  <a:pt x="0" y="1165896"/>
                </a:cubicBezTo>
                <a:cubicBezTo>
                  <a:pt x="-40821" y="983726"/>
                  <a:pt x="25917" y="587055"/>
                  <a:pt x="0" y="281163"/>
                </a:cubicBezTo>
                <a:close/>
              </a:path>
            </a:pathLst>
          </a:custGeom>
          <a:solidFill>
            <a:srgbClr val="B3EBDC"/>
          </a:solidFill>
          <a:ln cmpd="dbl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>
                      <a:gd name="adj" fmla="val 4352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820293A9-B97D-4083-879E-D09B76B325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611" y="54111"/>
            <a:ext cx="676275" cy="2219325"/>
          </a:xfrm>
          <a:prstGeom prst="rect">
            <a:avLst/>
          </a:prstGeom>
        </p:spPr>
      </p:pic>
      <p:grpSp>
        <p:nvGrpSpPr>
          <p:cNvPr id="6" name="Google Shape;3334;p9">
            <a:extLst>
              <a:ext uri="{FF2B5EF4-FFF2-40B4-BE49-F238E27FC236}">
                <a16:creationId xmlns:a16="http://schemas.microsoft.com/office/drawing/2014/main" id="{9BBA7DD8-93A5-4508-BC59-6203E173D3DA}"/>
              </a:ext>
            </a:extLst>
          </p:cNvPr>
          <p:cNvGrpSpPr/>
          <p:nvPr/>
        </p:nvGrpSpPr>
        <p:grpSpPr>
          <a:xfrm>
            <a:off x="891742" y="508412"/>
            <a:ext cx="10172498" cy="1631216"/>
            <a:chOff x="1296327" y="1567956"/>
            <a:chExt cx="10172498" cy="1631216"/>
          </a:xfrm>
        </p:grpSpPr>
        <p:sp>
          <p:nvSpPr>
            <p:cNvPr id="7" name="Google Shape;3335;p9">
              <a:extLst>
                <a:ext uri="{FF2B5EF4-FFF2-40B4-BE49-F238E27FC236}">
                  <a16:creationId xmlns:a16="http://schemas.microsoft.com/office/drawing/2014/main" id="{69A880AC-5176-482B-850C-9CD920CF9141}"/>
                </a:ext>
              </a:extLst>
            </p:cNvPr>
            <p:cNvSpPr txBox="1"/>
            <p:nvPr/>
          </p:nvSpPr>
          <p:spPr>
            <a:xfrm>
              <a:off x="1866915" y="1567956"/>
              <a:ext cx="9601910" cy="1631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4285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hoach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580 kg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thóc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nếp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hùng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hoạch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ít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Sơn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40 kg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thóc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nếp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Hỏi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bác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Hùng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hoạch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được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bao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nhiêu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ki-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lô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-gam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thóc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nếp</a:t>
              </a:r>
              <a:r>
                <a:rPr lang="en-US" sz="2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dirty="0"/>
            </a:p>
          </p:txBody>
        </p:sp>
        <p:sp>
          <p:nvSpPr>
            <p:cNvPr id="8" name="Google Shape;3336;p9">
              <a:extLst>
                <a:ext uri="{FF2B5EF4-FFF2-40B4-BE49-F238E27FC236}">
                  <a16:creationId xmlns:a16="http://schemas.microsoft.com/office/drawing/2014/main" id="{B272AA51-577A-40C1-8510-01599135B2CE}"/>
                </a:ext>
              </a:extLst>
            </p:cNvPr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 w="12700" cap="flat" cmpd="sng">
              <a:solidFill>
                <a:srgbClr val="D6E3B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3337;p9">
            <a:extLst>
              <a:ext uri="{FF2B5EF4-FFF2-40B4-BE49-F238E27FC236}">
                <a16:creationId xmlns:a16="http://schemas.microsoft.com/office/drawing/2014/main" id="{655F9B13-BF1E-4E61-8BDE-288F59623E5B}"/>
              </a:ext>
            </a:extLst>
          </p:cNvPr>
          <p:cNvSpPr txBox="1"/>
          <p:nvPr/>
        </p:nvSpPr>
        <p:spPr>
          <a:xfrm>
            <a:off x="1044505" y="2236677"/>
            <a:ext cx="6479701" cy="255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Tóm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tắt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Sơn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: 580 kg</a:t>
            </a:r>
            <a:endParaRPr dirty="0"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Hùng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ít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hơn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bác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Sơn</a:t>
            </a:r>
            <a:r>
              <a:rPr lang="en-US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40kg</a:t>
            </a:r>
            <a:endParaRPr dirty="0"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Hùng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: … kg?</a:t>
            </a:r>
            <a:endParaRPr dirty="0"/>
          </a:p>
        </p:txBody>
      </p:sp>
      <p:sp>
        <p:nvSpPr>
          <p:cNvPr id="10" name="Google Shape;3338;p9">
            <a:extLst>
              <a:ext uri="{FF2B5EF4-FFF2-40B4-BE49-F238E27FC236}">
                <a16:creationId xmlns:a16="http://schemas.microsoft.com/office/drawing/2014/main" id="{09C7CDAE-E63E-49C3-8B4B-7D52AAFF5965}"/>
              </a:ext>
            </a:extLst>
          </p:cNvPr>
          <p:cNvSpPr txBox="1"/>
          <p:nvPr/>
        </p:nvSpPr>
        <p:spPr>
          <a:xfrm>
            <a:off x="2886891" y="4119945"/>
            <a:ext cx="8365671" cy="2144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Bài giải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Bác Hùng thu hoạch được số ki-lô-gam thóc nếp là: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580 – 40 = 540 (kg)</a:t>
            </a:r>
            <a:endParaRPr/>
          </a:p>
          <a:p>
            <a:pPr marL="0" marR="0" lvl="0" indent="0" algn="l" rtl="0">
              <a:lnSpc>
                <a:spcPct val="14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E36C09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Đáp số: 540 kg thóc nếp</a:t>
            </a:r>
            <a:endParaRPr sz="2800">
              <a:solidFill>
                <a:srgbClr val="E36C0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3091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1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2462829" y="1431697"/>
            <a:ext cx="6968575" cy="10806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 CỐ KIẾN THỨC</a:t>
            </a:r>
            <a:endParaRPr kumimoji="0" lang="vi-VN" sz="8000" b="0" i="0" u="none" strike="noStrike" kern="1200" cap="none" spc="0" normalizeH="0" baseline="0" noProof="0" dirty="0">
              <a:ln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7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49800"/>
            <a:ext cx="27432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83864" y="5257801"/>
            <a:ext cx="2422458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733" dirty="0">
                <a:solidFill>
                  <a:srgbClr val="009900"/>
                </a:solidFill>
                <a:latin typeface="UTM Azuki" panose="02040603050506020204" pitchFamily="18" charset="0"/>
              </a:rPr>
              <a:t>XÂY DỰNG</a:t>
            </a:r>
          </a:p>
          <a:p>
            <a:pPr algn="ctr" defTabSz="1219170"/>
            <a:r>
              <a:rPr lang="en-US" sz="3733" dirty="0">
                <a:solidFill>
                  <a:srgbClr val="009900"/>
                </a:solidFill>
                <a:latin typeface="UTM Azuki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1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903200" y="60068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344" y="0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1" y="3542419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3675599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1923" y="-431800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9" y="1942650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7" y="2714271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921000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256" y="2862339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5" y="-25399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9401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92" y="2663848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-25399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7882" y="2692926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-25399"/>
            <a:ext cx="812800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320918" y="3139403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5" y="-2540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392" y="4291733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6" descr="C:\Users\ADMIN\Desktop\Nong trai\il_fullxfull.1073011138_eng3 (2)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4531" b="97411" l="2732" r="969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01" y="-25589"/>
            <a:ext cx="1083300" cy="914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97" y="3937001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Tai nguyen thiet ke tro choi\Bảng gỗ\6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73" y="685800"/>
            <a:ext cx="1051432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68580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720026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9" action="ppaction://hlinksldjump"/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BEBA8EAE-BF5A-486C-A8C5-ECC9F3942E4B}">
                <a14:imgProps xmlns:a14="http://schemas.microsoft.com/office/drawing/2010/main">
                  <a14:imgLayer r:embed="rId5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7" y="65033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BEBA8EAE-BF5A-486C-A8C5-ECC9F3942E4B}">
                <a14:imgProps xmlns:a14="http://schemas.microsoft.com/office/drawing/2010/main">
                  <a14:imgLayer r:embed="rId54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703761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5.jpg">
            <a:hlinkClick r:id="rId55" action="ppaction://hlinksldjump"/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BEBA8EAE-BF5A-486C-A8C5-ECC9F3942E4B}">
                <a14:imgProps xmlns:a14="http://schemas.microsoft.com/office/drawing/2010/main">
                  <a14:imgLayer r:embed="rId57">
                    <a14:imgEffect>
                      <a14:backgroundRemoval t="3306" b="97521" l="0" r="973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5" y="703762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4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4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0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11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38476" y="1560032"/>
            <a:ext cx="7103948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srgbClr val="0000FF"/>
                </a:solidFill>
                <a:latin typeface="Calibri"/>
              </a:rPr>
              <a:t>562 + 262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40000" y="3289419"/>
            <a:ext cx="68072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824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3999" y="1600201"/>
            <a:ext cx="9144000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298 + 446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744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24000" y="1397001"/>
            <a:ext cx="9042401" cy="6667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199 l + 156 l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6064" y="3225801"/>
            <a:ext cx="24096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355 l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3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74387" y="1600200"/>
            <a:ext cx="342914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465 + ? = 1000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6063" y="3225801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535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5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607437" y="1600200"/>
            <a:ext cx="3163045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 + 666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6063" y="3225801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832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32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40484" y="1600200"/>
            <a:ext cx="2896948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99 + 777 =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56063" y="3225801"/>
            <a:ext cx="2215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/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Đáp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Calibri"/>
              </a:rPr>
              <a:t>án</a:t>
            </a:r>
            <a:r>
              <a:rPr lang="en-US" sz="3200" b="1" dirty="0">
                <a:solidFill>
                  <a:srgbClr val="0000FF"/>
                </a:solidFill>
                <a:latin typeface="Calibri"/>
              </a:rPr>
              <a:t>: 876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071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367</Words>
  <Application>Microsoft Office PowerPoint</Application>
  <PresentationFormat>Widescreen</PresentationFormat>
  <Paragraphs>108</Paragraphs>
  <Slides>19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宋体</vt:lpstr>
      <vt:lpstr>Arial</vt:lpstr>
      <vt:lpstr>Arial-Rounded</vt:lpstr>
      <vt:lpstr>Calibri</vt:lpstr>
      <vt:lpstr>等线</vt:lpstr>
      <vt:lpstr>UTM Avo</vt:lpstr>
      <vt:lpstr>UTM Azuki</vt:lpstr>
      <vt:lpstr>自定义设计方案</vt:lpstr>
      <vt:lpstr>第一PPT，www.1ppt.com</vt:lpstr>
      <vt:lpstr>Office 主题​​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LINH</cp:lastModifiedBy>
  <cp:revision>21</cp:revision>
  <dcterms:created xsi:type="dcterms:W3CDTF">2021-07-09T06:30:31Z</dcterms:created>
  <dcterms:modified xsi:type="dcterms:W3CDTF">2023-04-06T07:41:52Z</dcterms:modified>
</cp:coreProperties>
</file>