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4" r:id="rId3"/>
    <p:sldMasterId id="2147483757" r:id="rId4"/>
    <p:sldMasterId id="2147483769" r:id="rId5"/>
    <p:sldMasterId id="2147483781" r:id="rId6"/>
    <p:sldMasterId id="2147483793" r:id="rId7"/>
  </p:sldMasterIdLst>
  <p:sldIdLst>
    <p:sldId id="346" r:id="rId8"/>
    <p:sldId id="347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48" r:id="rId18"/>
    <p:sldId id="349" r:id="rId19"/>
    <p:sldId id="350" r:id="rId20"/>
    <p:sldId id="328" r:id="rId21"/>
    <p:sldId id="273" r:id="rId22"/>
    <p:sldId id="331" r:id="rId23"/>
    <p:sldId id="332" r:id="rId24"/>
    <p:sldId id="336" r:id="rId25"/>
    <p:sldId id="359" r:id="rId26"/>
    <p:sldId id="337" r:id="rId27"/>
    <p:sldId id="341" r:id="rId28"/>
    <p:sldId id="343" r:id="rId29"/>
    <p:sldId id="345" r:id="rId30"/>
    <p:sldId id="360" r:id="rId31"/>
    <p:sldId id="3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8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6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46"/>
            </a:lvl1pPr>
            <a:lvl2pPr marL="351678" indent="0" algn="ctr">
              <a:buNone/>
              <a:defRPr sz="1538"/>
            </a:lvl2pPr>
            <a:lvl3pPr marL="703356" indent="0" algn="ctr">
              <a:buNone/>
              <a:defRPr sz="1385"/>
            </a:lvl3pPr>
            <a:lvl4pPr marL="1055035" indent="0" algn="ctr">
              <a:buNone/>
              <a:defRPr sz="1231"/>
            </a:lvl4pPr>
            <a:lvl5pPr marL="1406713" indent="0" algn="ctr">
              <a:buNone/>
              <a:defRPr sz="1231"/>
            </a:lvl5pPr>
            <a:lvl6pPr marL="1758391" indent="0" algn="ctr">
              <a:buNone/>
              <a:defRPr sz="1231"/>
            </a:lvl6pPr>
            <a:lvl7pPr marL="2110069" indent="0" algn="ctr">
              <a:buNone/>
              <a:defRPr sz="1231"/>
            </a:lvl7pPr>
            <a:lvl8pPr marL="2461748" indent="0" algn="ctr">
              <a:buNone/>
              <a:defRPr sz="1231"/>
            </a:lvl8pPr>
            <a:lvl9pPr marL="2813426" indent="0" algn="ctr">
              <a:buNone/>
              <a:defRPr sz="123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AB05-353C-461D-8FF1-6567BF04A90C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7723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2F4B3-A4B5-466F-BF3D-F7AA7C5891F3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33589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6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46"/>
            </a:lvl1pPr>
            <a:lvl2pPr marL="351678" indent="0">
              <a:buNone/>
              <a:defRPr sz="1538"/>
            </a:lvl2pPr>
            <a:lvl3pPr marL="703356" indent="0">
              <a:buNone/>
              <a:defRPr sz="1385"/>
            </a:lvl3pPr>
            <a:lvl4pPr marL="1055035" indent="0">
              <a:buNone/>
              <a:defRPr sz="1231"/>
            </a:lvl4pPr>
            <a:lvl5pPr marL="1406713" indent="0">
              <a:buNone/>
              <a:defRPr sz="1231"/>
            </a:lvl5pPr>
            <a:lvl6pPr marL="1758391" indent="0">
              <a:buNone/>
              <a:defRPr sz="1231"/>
            </a:lvl6pPr>
            <a:lvl7pPr marL="2110069" indent="0">
              <a:buNone/>
              <a:defRPr sz="1231"/>
            </a:lvl7pPr>
            <a:lvl8pPr marL="2461748" indent="0">
              <a:buNone/>
              <a:defRPr sz="1231"/>
            </a:lvl8pPr>
            <a:lvl9pPr marL="2813426" indent="0">
              <a:buNone/>
              <a:defRPr sz="12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4DCEC-7BBE-49B2-9028-5C0E54A6B77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65007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788EB-FE35-4287-9D6E-6B0A360BE7C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39134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A834D-551C-45C0-886A-3ABDF9EA0618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6629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9C344-62A1-4071-A6F1-1C151CA59E1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53371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40C93-2C50-443C-B5B1-F8C9DADD1B3C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37285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8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2461"/>
            </a:lvl1pPr>
            <a:lvl2pPr>
              <a:defRPr sz="2154"/>
            </a:lvl2pPr>
            <a:lvl3pPr>
              <a:defRPr sz="1846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31"/>
            </a:lvl1pPr>
            <a:lvl2pPr marL="351678" indent="0">
              <a:buNone/>
              <a:defRPr sz="1077"/>
            </a:lvl2pPr>
            <a:lvl3pPr marL="703356" indent="0">
              <a:buNone/>
              <a:defRPr sz="923"/>
            </a:lvl3pPr>
            <a:lvl4pPr marL="1055035" indent="0">
              <a:buNone/>
              <a:defRPr sz="769"/>
            </a:lvl4pPr>
            <a:lvl5pPr marL="1406713" indent="0">
              <a:buNone/>
              <a:defRPr sz="769"/>
            </a:lvl5pPr>
            <a:lvl6pPr marL="1758391" indent="0">
              <a:buNone/>
              <a:defRPr sz="769"/>
            </a:lvl6pPr>
            <a:lvl7pPr marL="2110069" indent="0">
              <a:buNone/>
              <a:defRPr sz="769"/>
            </a:lvl7pPr>
            <a:lvl8pPr marL="2461748" indent="0">
              <a:buNone/>
              <a:defRPr sz="769"/>
            </a:lvl8pPr>
            <a:lvl9pPr marL="2813426" indent="0">
              <a:buNone/>
              <a:defRPr sz="7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FF2C3-2B69-41C3-BA06-779EA36AEEB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3006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2461"/>
            </a:lvl1pPr>
            <a:lvl2pPr marL="351678" indent="0">
              <a:buNone/>
              <a:defRPr sz="2154"/>
            </a:lvl2pPr>
            <a:lvl3pPr marL="703356" indent="0">
              <a:buNone/>
              <a:defRPr sz="1846"/>
            </a:lvl3pPr>
            <a:lvl4pPr marL="1055035" indent="0">
              <a:buNone/>
              <a:defRPr sz="1538"/>
            </a:lvl4pPr>
            <a:lvl5pPr marL="1406713" indent="0">
              <a:buNone/>
              <a:defRPr sz="1538"/>
            </a:lvl5pPr>
            <a:lvl6pPr marL="1758391" indent="0">
              <a:buNone/>
              <a:defRPr sz="1538"/>
            </a:lvl6pPr>
            <a:lvl7pPr marL="2110069" indent="0">
              <a:buNone/>
              <a:defRPr sz="1538"/>
            </a:lvl7pPr>
            <a:lvl8pPr marL="2461748" indent="0">
              <a:buNone/>
              <a:defRPr sz="1538"/>
            </a:lvl8pPr>
            <a:lvl9pPr marL="2813426" indent="0">
              <a:buNone/>
              <a:defRPr sz="153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31"/>
            </a:lvl1pPr>
            <a:lvl2pPr marL="351678" indent="0">
              <a:buNone/>
              <a:defRPr sz="1077"/>
            </a:lvl2pPr>
            <a:lvl3pPr marL="703356" indent="0">
              <a:buNone/>
              <a:defRPr sz="923"/>
            </a:lvl3pPr>
            <a:lvl4pPr marL="1055035" indent="0">
              <a:buNone/>
              <a:defRPr sz="769"/>
            </a:lvl4pPr>
            <a:lvl5pPr marL="1406713" indent="0">
              <a:buNone/>
              <a:defRPr sz="769"/>
            </a:lvl5pPr>
            <a:lvl6pPr marL="1758391" indent="0">
              <a:buNone/>
              <a:defRPr sz="769"/>
            </a:lvl6pPr>
            <a:lvl7pPr marL="2110069" indent="0">
              <a:buNone/>
              <a:defRPr sz="769"/>
            </a:lvl7pPr>
            <a:lvl8pPr marL="2461748" indent="0">
              <a:buNone/>
              <a:defRPr sz="769"/>
            </a:lvl8pPr>
            <a:lvl9pPr marL="2813426" indent="0">
              <a:buNone/>
              <a:defRPr sz="7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73A07-B8A6-4D38-862D-745E94AEBAA6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94132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53EF-C616-4A04-A821-3FA34F028382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06215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07201-396A-462B-BD4A-492CAC712F0A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86410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3325-49CD-4868-A80E-A7A7FD2619A8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091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2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2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2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9"/>
              <a:ext cx="128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4" y="466726"/>
            <a:ext cx="6781800" cy="2133600"/>
          </a:xfrm>
        </p:spPr>
        <p:txBody>
          <a:bodyPr/>
          <a:lstStyle>
            <a:lvl1pPr algn="r">
              <a:defRPr sz="277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6" y="3049588"/>
            <a:ext cx="6248399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46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6181C-9BE8-4186-802E-C24CE36B8B05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94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8EE9-2A6F-49B6-B9E5-8B71CF756727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9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1" cy="1362075"/>
          </a:xfrm>
        </p:spPr>
        <p:txBody>
          <a:bodyPr anchor="t"/>
          <a:lstStyle>
            <a:lvl1pPr algn="l">
              <a:defRPr sz="23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7"/>
          </a:xfrm>
        </p:spPr>
        <p:txBody>
          <a:bodyPr anchor="b"/>
          <a:lstStyle>
            <a:lvl1pPr marL="0" indent="0">
              <a:buNone/>
              <a:defRPr sz="1152"/>
            </a:lvl1pPr>
            <a:lvl2pPr marL="263746" indent="0">
              <a:buNone/>
              <a:defRPr sz="1037"/>
            </a:lvl2pPr>
            <a:lvl3pPr marL="527487" indent="0">
              <a:buNone/>
              <a:defRPr sz="924"/>
            </a:lvl3pPr>
            <a:lvl4pPr marL="791233" indent="0">
              <a:buNone/>
              <a:defRPr sz="809"/>
            </a:lvl4pPr>
            <a:lvl5pPr marL="1054976" indent="0">
              <a:buNone/>
              <a:defRPr sz="809"/>
            </a:lvl5pPr>
            <a:lvl6pPr marL="1318720" indent="0">
              <a:buNone/>
              <a:defRPr sz="809"/>
            </a:lvl6pPr>
            <a:lvl7pPr marL="1582463" indent="0">
              <a:buNone/>
              <a:defRPr sz="809"/>
            </a:lvl7pPr>
            <a:lvl8pPr marL="1846206" indent="0">
              <a:buNone/>
              <a:defRPr sz="809"/>
            </a:lvl8pPr>
            <a:lvl9pPr marL="2109952" indent="0">
              <a:buNone/>
              <a:defRPr sz="8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ABB2C-5BCB-4A00-9C1E-EE0CAB4A3203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02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6"/>
            <a:ext cx="4038600" cy="4411663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6"/>
            <a:ext cx="4038600" cy="4411663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ADAD0-F166-4175-847A-3882A7DC6B70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25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20"/>
            <a:ext cx="4040188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20"/>
            <a:ext cx="4041774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4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697FE-EE5A-40A4-947C-3E1465DE7BF0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F9EB3-88DB-43D7-804F-F4EFF1C9BD27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21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6828B-8768-4FCA-8029-339F58EBAE4E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5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6"/>
            <a:ext cx="3008313" cy="1162051"/>
          </a:xfrm>
        </p:spPr>
        <p:txBody>
          <a:bodyPr/>
          <a:lstStyle>
            <a:lvl1pPr algn="l">
              <a:defRPr sz="11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1846"/>
            </a:lvl1pPr>
            <a:lvl2pPr>
              <a:defRPr sz="1615"/>
            </a:lvl2pPr>
            <a:lvl3pPr>
              <a:defRPr sz="1385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C2EB3-D54E-4118-8147-2EE503A29245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30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/>
          <a:lstStyle>
            <a:lvl1pPr algn="l">
              <a:defRPr sz="11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1846"/>
            </a:lvl1pPr>
            <a:lvl2pPr marL="263746" indent="0">
              <a:buNone/>
              <a:defRPr sz="1615"/>
            </a:lvl2pPr>
            <a:lvl3pPr marL="527487" indent="0">
              <a:buNone/>
              <a:defRPr sz="1385"/>
            </a:lvl3pPr>
            <a:lvl4pPr marL="791233" indent="0">
              <a:buNone/>
              <a:defRPr sz="1152"/>
            </a:lvl4pPr>
            <a:lvl5pPr marL="1054976" indent="0">
              <a:buNone/>
              <a:defRPr sz="1152"/>
            </a:lvl5pPr>
            <a:lvl6pPr marL="1318720" indent="0">
              <a:buNone/>
              <a:defRPr sz="1152"/>
            </a:lvl6pPr>
            <a:lvl7pPr marL="1582463" indent="0">
              <a:buNone/>
              <a:defRPr sz="1152"/>
            </a:lvl7pPr>
            <a:lvl8pPr marL="1846206" indent="0">
              <a:buNone/>
              <a:defRPr sz="1152"/>
            </a:lvl8pPr>
            <a:lvl9pPr marL="2109952" indent="0">
              <a:buNone/>
              <a:defRPr sz="115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7A01F-2B14-4FD7-8905-2F2D3472F735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7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9CAE1-C498-48CC-BE2B-44FBCB566164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1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46"/>
            <a:ext cx="2057401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22246"/>
            <a:ext cx="6019799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E0DAF-3DDD-4275-B51C-F5998325F037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89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2" y="4051300"/>
            <a:ext cx="6032498" cy="1003300"/>
          </a:xfrm>
        </p:spPr>
        <p:txBody>
          <a:bodyPr/>
          <a:lstStyle>
            <a:lvl1pPr marL="0" indent="0" algn="ctr">
              <a:buFontTx/>
              <a:buNone/>
              <a:defRPr sz="2153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CA5EA-8619-4E78-834F-436E13914FB6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22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CF20-CFB0-4E70-BAEA-72BB8FABE1CD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82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1" cy="1362075"/>
          </a:xfrm>
        </p:spPr>
        <p:txBody>
          <a:bodyPr anchor="t"/>
          <a:lstStyle>
            <a:lvl1pPr algn="l">
              <a:defRPr sz="30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7"/>
          </a:xfrm>
        </p:spPr>
        <p:txBody>
          <a:bodyPr anchor="b"/>
          <a:lstStyle>
            <a:lvl1pPr marL="0" indent="0">
              <a:buNone/>
              <a:defRPr sz="1537"/>
            </a:lvl1pPr>
            <a:lvl2pPr marL="351658" indent="0">
              <a:buNone/>
              <a:defRPr sz="1385"/>
            </a:lvl2pPr>
            <a:lvl3pPr marL="703316" indent="0">
              <a:buNone/>
              <a:defRPr sz="1231"/>
            </a:lvl3pPr>
            <a:lvl4pPr marL="1054976" indent="0">
              <a:buNone/>
              <a:defRPr sz="1076"/>
            </a:lvl4pPr>
            <a:lvl5pPr marL="1406635" indent="0">
              <a:buNone/>
              <a:defRPr sz="1076"/>
            </a:lvl5pPr>
            <a:lvl6pPr marL="1758292" indent="0">
              <a:buNone/>
              <a:defRPr sz="1076"/>
            </a:lvl6pPr>
            <a:lvl7pPr marL="2109952" indent="0">
              <a:buNone/>
              <a:defRPr sz="1076"/>
            </a:lvl7pPr>
            <a:lvl8pPr marL="2461610" indent="0">
              <a:buNone/>
              <a:defRPr sz="1076"/>
            </a:lvl8pPr>
            <a:lvl9pPr marL="2813267" indent="0">
              <a:buNone/>
              <a:defRPr sz="10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957FC-B645-4931-836B-B6282CCAD94D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71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28800"/>
            <a:ext cx="3771900" cy="3657600"/>
          </a:xfrm>
        </p:spPr>
        <p:txBody>
          <a:bodyPr/>
          <a:lstStyle>
            <a:lvl1pPr>
              <a:defRPr sz="2153"/>
            </a:lvl1pPr>
            <a:lvl2pPr>
              <a:defRPr sz="1846"/>
            </a:lvl2pPr>
            <a:lvl3pPr>
              <a:defRPr sz="1537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828800"/>
            <a:ext cx="3771900" cy="3657600"/>
          </a:xfrm>
        </p:spPr>
        <p:txBody>
          <a:bodyPr/>
          <a:lstStyle>
            <a:lvl1pPr>
              <a:defRPr sz="2153"/>
            </a:lvl1pPr>
            <a:lvl2pPr>
              <a:defRPr sz="1846"/>
            </a:lvl2pPr>
            <a:lvl3pPr>
              <a:defRPr sz="1537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CF073-98C8-4225-8488-CF9E2EF97DE0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64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58" indent="0">
              <a:buNone/>
              <a:defRPr sz="1537" b="1"/>
            </a:lvl2pPr>
            <a:lvl3pPr marL="703316" indent="0">
              <a:buNone/>
              <a:defRPr sz="1385" b="1"/>
            </a:lvl3pPr>
            <a:lvl4pPr marL="1054976" indent="0">
              <a:buNone/>
              <a:defRPr sz="1231" b="1"/>
            </a:lvl4pPr>
            <a:lvl5pPr marL="1406635" indent="0">
              <a:buNone/>
              <a:defRPr sz="1231" b="1"/>
            </a:lvl5pPr>
            <a:lvl6pPr marL="1758292" indent="0">
              <a:buNone/>
              <a:defRPr sz="1231" b="1"/>
            </a:lvl6pPr>
            <a:lvl7pPr marL="2109952" indent="0">
              <a:buNone/>
              <a:defRPr sz="1231" b="1"/>
            </a:lvl7pPr>
            <a:lvl8pPr marL="2461610" indent="0">
              <a:buNone/>
              <a:defRPr sz="1231" b="1"/>
            </a:lvl8pPr>
            <a:lvl9pPr marL="2813267" indent="0">
              <a:buNone/>
              <a:defRPr sz="12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846"/>
            </a:lvl1pPr>
            <a:lvl2pPr>
              <a:defRPr sz="1537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4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58" indent="0">
              <a:buNone/>
              <a:defRPr sz="1537" b="1"/>
            </a:lvl2pPr>
            <a:lvl3pPr marL="703316" indent="0">
              <a:buNone/>
              <a:defRPr sz="1385" b="1"/>
            </a:lvl3pPr>
            <a:lvl4pPr marL="1054976" indent="0">
              <a:buNone/>
              <a:defRPr sz="1231" b="1"/>
            </a:lvl4pPr>
            <a:lvl5pPr marL="1406635" indent="0">
              <a:buNone/>
              <a:defRPr sz="1231" b="1"/>
            </a:lvl5pPr>
            <a:lvl6pPr marL="1758292" indent="0">
              <a:buNone/>
              <a:defRPr sz="1231" b="1"/>
            </a:lvl6pPr>
            <a:lvl7pPr marL="2109952" indent="0">
              <a:buNone/>
              <a:defRPr sz="1231" b="1"/>
            </a:lvl7pPr>
            <a:lvl8pPr marL="2461610" indent="0">
              <a:buNone/>
              <a:defRPr sz="1231" b="1"/>
            </a:lvl8pPr>
            <a:lvl9pPr marL="2813267" indent="0">
              <a:buNone/>
              <a:defRPr sz="12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4" cy="3951288"/>
          </a:xfrm>
        </p:spPr>
        <p:txBody>
          <a:bodyPr/>
          <a:lstStyle>
            <a:lvl1pPr>
              <a:defRPr sz="1846"/>
            </a:lvl1pPr>
            <a:lvl2pPr>
              <a:defRPr sz="1537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C85EE-D5B1-45CD-A981-AD35D27C6207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69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EE4E6-4CF1-4EE9-8C1C-84C9BC7F1455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11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DEDDE-DC20-4413-909D-C648BA9AE1F9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82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/>
          <a:lstStyle>
            <a:lvl1pPr algn="l">
              <a:defRPr sz="153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2460"/>
            </a:lvl1pPr>
            <a:lvl2pPr>
              <a:defRPr sz="2153"/>
            </a:lvl2pPr>
            <a:lvl3pPr>
              <a:defRPr sz="1846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6"/>
            <a:ext cx="3008313" cy="4691063"/>
          </a:xfrm>
        </p:spPr>
        <p:txBody>
          <a:bodyPr/>
          <a:lstStyle>
            <a:lvl1pPr marL="0" indent="0">
              <a:buNone/>
              <a:defRPr sz="1076"/>
            </a:lvl1pPr>
            <a:lvl2pPr marL="351658" indent="0">
              <a:buNone/>
              <a:defRPr sz="924"/>
            </a:lvl2pPr>
            <a:lvl3pPr marL="703316" indent="0">
              <a:buNone/>
              <a:defRPr sz="770"/>
            </a:lvl3pPr>
            <a:lvl4pPr marL="1054976" indent="0">
              <a:buNone/>
              <a:defRPr sz="692"/>
            </a:lvl4pPr>
            <a:lvl5pPr marL="1406635" indent="0">
              <a:buNone/>
              <a:defRPr sz="692"/>
            </a:lvl5pPr>
            <a:lvl6pPr marL="1758292" indent="0">
              <a:buNone/>
              <a:defRPr sz="692"/>
            </a:lvl6pPr>
            <a:lvl7pPr marL="2109952" indent="0">
              <a:buNone/>
              <a:defRPr sz="692"/>
            </a:lvl7pPr>
            <a:lvl8pPr marL="2461610" indent="0">
              <a:buNone/>
              <a:defRPr sz="692"/>
            </a:lvl8pPr>
            <a:lvl9pPr marL="2813267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018E8-8E5A-4824-8DFF-E89406FC19F7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3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/>
          <a:lstStyle>
            <a:lvl1pPr algn="l">
              <a:defRPr sz="153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2460"/>
            </a:lvl1pPr>
            <a:lvl2pPr marL="351658" indent="0">
              <a:buNone/>
              <a:defRPr sz="2153"/>
            </a:lvl2pPr>
            <a:lvl3pPr marL="703316" indent="0">
              <a:buNone/>
              <a:defRPr sz="1846"/>
            </a:lvl3pPr>
            <a:lvl4pPr marL="1054976" indent="0">
              <a:buNone/>
              <a:defRPr sz="1537"/>
            </a:lvl4pPr>
            <a:lvl5pPr marL="1406635" indent="0">
              <a:buNone/>
              <a:defRPr sz="1537"/>
            </a:lvl5pPr>
            <a:lvl6pPr marL="1758292" indent="0">
              <a:buNone/>
              <a:defRPr sz="1537"/>
            </a:lvl6pPr>
            <a:lvl7pPr marL="2109952" indent="0">
              <a:buNone/>
              <a:defRPr sz="1537"/>
            </a:lvl7pPr>
            <a:lvl8pPr marL="2461610" indent="0">
              <a:buNone/>
              <a:defRPr sz="1537"/>
            </a:lvl8pPr>
            <a:lvl9pPr marL="2813267" indent="0">
              <a:buNone/>
              <a:defRPr sz="153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76"/>
            </a:lvl1pPr>
            <a:lvl2pPr marL="351658" indent="0">
              <a:buNone/>
              <a:defRPr sz="924"/>
            </a:lvl2pPr>
            <a:lvl3pPr marL="703316" indent="0">
              <a:buNone/>
              <a:defRPr sz="770"/>
            </a:lvl3pPr>
            <a:lvl4pPr marL="1054976" indent="0">
              <a:buNone/>
              <a:defRPr sz="692"/>
            </a:lvl4pPr>
            <a:lvl5pPr marL="1406635" indent="0">
              <a:buNone/>
              <a:defRPr sz="692"/>
            </a:lvl5pPr>
            <a:lvl6pPr marL="1758292" indent="0">
              <a:buNone/>
              <a:defRPr sz="692"/>
            </a:lvl6pPr>
            <a:lvl7pPr marL="2109952" indent="0">
              <a:buNone/>
              <a:defRPr sz="692"/>
            </a:lvl7pPr>
            <a:lvl8pPr marL="2461610" indent="0">
              <a:buNone/>
              <a:defRPr sz="692"/>
            </a:lvl8pPr>
            <a:lvl9pPr marL="2813267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2F58F-DB5C-4F29-BCC2-F1FD17799E57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98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3431A-F361-4EA9-B480-E8889777D03E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2" y="152402"/>
            <a:ext cx="1924049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2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74CD5-1D5B-49A2-9CF5-369CC809DA1B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3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6" y="1524000"/>
            <a:ext cx="7623175" cy="1752600"/>
          </a:xfrm>
        </p:spPr>
        <p:txBody>
          <a:bodyPr/>
          <a:lstStyle>
            <a:lvl1pPr>
              <a:defRPr sz="2885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15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1E394-7296-4556-A1F3-8065A0A4EE08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48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AAEC-DFC6-47B6-BBB9-CBEDB72F76CC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67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1" cy="1362075"/>
          </a:xfrm>
        </p:spPr>
        <p:txBody>
          <a:bodyPr/>
          <a:lstStyle>
            <a:lvl1pPr algn="l">
              <a:defRPr sz="23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7"/>
          </a:xfrm>
        </p:spPr>
        <p:txBody>
          <a:bodyPr anchor="b"/>
          <a:lstStyle>
            <a:lvl1pPr marL="0" indent="0">
              <a:buNone/>
              <a:defRPr sz="1152"/>
            </a:lvl1pPr>
            <a:lvl2pPr marL="263746" indent="0">
              <a:buNone/>
              <a:defRPr sz="1037"/>
            </a:lvl2pPr>
            <a:lvl3pPr marL="527487" indent="0">
              <a:buNone/>
              <a:defRPr sz="924"/>
            </a:lvl3pPr>
            <a:lvl4pPr marL="791233" indent="0">
              <a:buNone/>
              <a:defRPr sz="809"/>
            </a:lvl4pPr>
            <a:lvl5pPr marL="1054976" indent="0">
              <a:buNone/>
              <a:defRPr sz="809"/>
            </a:lvl5pPr>
            <a:lvl6pPr marL="1318720" indent="0">
              <a:buNone/>
              <a:defRPr sz="809"/>
            </a:lvl6pPr>
            <a:lvl7pPr marL="1582463" indent="0">
              <a:buNone/>
              <a:defRPr sz="809"/>
            </a:lvl7pPr>
            <a:lvl8pPr marL="1846206" indent="0">
              <a:buNone/>
              <a:defRPr sz="809"/>
            </a:lvl8pPr>
            <a:lvl9pPr marL="2109952" indent="0">
              <a:buNone/>
              <a:defRPr sz="8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BB7B3-1EED-4060-A916-0F15376AFEBD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4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555E5-F24D-49DD-9FD6-47CDEBD4651E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42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20"/>
            <a:ext cx="4040188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20"/>
            <a:ext cx="4041774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4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6C0A-3097-45AF-8DAC-34A8C0152E35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41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7D1DC-B32D-4A61-8428-E20FE99ED938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9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27526-CDA4-43D6-912B-89CE91F3643A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42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6"/>
            <a:ext cx="3008313" cy="1162051"/>
          </a:xfrm>
        </p:spPr>
        <p:txBody>
          <a:bodyPr anchor="b"/>
          <a:lstStyle>
            <a:lvl1pPr algn="l">
              <a:defRPr sz="11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1846"/>
            </a:lvl1pPr>
            <a:lvl2pPr>
              <a:defRPr sz="1615"/>
            </a:lvl2pPr>
            <a:lvl3pPr>
              <a:defRPr sz="1385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B1A02-4141-4D51-834C-63DA0B171E5A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40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11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1846"/>
            </a:lvl1pPr>
            <a:lvl2pPr marL="263746" indent="0">
              <a:buNone/>
              <a:defRPr sz="1615"/>
            </a:lvl2pPr>
            <a:lvl3pPr marL="527487" indent="0">
              <a:buNone/>
              <a:defRPr sz="1385"/>
            </a:lvl3pPr>
            <a:lvl4pPr marL="791233" indent="0">
              <a:buNone/>
              <a:defRPr sz="1152"/>
            </a:lvl4pPr>
            <a:lvl5pPr marL="1054976" indent="0">
              <a:buNone/>
              <a:defRPr sz="1152"/>
            </a:lvl5pPr>
            <a:lvl6pPr marL="1318720" indent="0">
              <a:buNone/>
              <a:defRPr sz="1152"/>
            </a:lvl6pPr>
            <a:lvl7pPr marL="1582463" indent="0">
              <a:buNone/>
              <a:defRPr sz="1152"/>
            </a:lvl7pPr>
            <a:lvl8pPr marL="1846206" indent="0">
              <a:buNone/>
              <a:defRPr sz="1152"/>
            </a:lvl8pPr>
            <a:lvl9pPr marL="2109952" indent="0">
              <a:buNone/>
              <a:defRPr sz="115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B3C97-CCDA-48C4-97D9-50E8C187DEC1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68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AC243-ACE4-42C1-B3EF-B871BC5A09DD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83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1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7813"/>
            <a:ext cx="6019799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5699A-325C-4458-9D50-895358FB7F45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76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C8806-448E-4FF5-A687-6AEBC8D6E398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B1AB8-E971-4781-85BD-BED17875C2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257177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DF04B-3C37-4FD1-BF3B-437398BCE0E8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0B17B-DE97-41BE-8B63-F2EE794400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380767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262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80603-17D2-4185-8B34-EC276F7B0987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7C5E6-F34B-4C87-817A-A74B798F971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208895"/>
      </p:ext>
    </p:extLst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8D216-BF8D-4389-AA03-25D0B97D00D9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23CD9-9FCF-40A1-B560-361B56A3512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035767"/>
      </p:ext>
    </p:extLst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F2526-9A18-4972-BB49-D1131D932252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49B6-C3A2-4B9F-B86C-50177AF38C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028297"/>
      </p:ext>
    </p:extLst>
  </p:cSld>
  <p:clrMapOvr>
    <a:masterClrMapping/>
  </p:clrMapOvr>
  <p:transition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C5AB4-9DBF-42DF-9D2E-737DBDA742F7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A7AE-F70F-4104-AC39-0673C9EC3D9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969625"/>
      </p:ext>
    </p:extLst>
  </p:cSld>
  <p:clrMapOvr>
    <a:masterClrMapping/>
  </p:clrMapOvr>
  <p:transition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34144-92F6-4AD3-BC26-6AAD3A0E9E9E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27AE2-2DD0-4CF0-8722-88F7D719C1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466426"/>
      </p:ext>
    </p:extLst>
  </p:cSld>
  <p:clrMapOvr>
    <a:masterClrMapping/>
  </p:clrMapOvr>
  <p:transition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8CE6E-EB4D-4363-B2A9-BBB779A530E5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9A8BD-BD89-4206-B996-1AC4EC209A6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963011"/>
      </p:ext>
    </p:extLst>
  </p:cSld>
  <p:clrMapOvr>
    <a:masterClrMapping/>
  </p:clrMapOvr>
  <p:transition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FB410-6851-4F1F-864D-6B109DA2CDF5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57AA0-9239-4333-9E08-6DDE299BF5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156985"/>
      </p:ext>
    </p:extLst>
  </p:cSld>
  <p:clrMapOvr>
    <a:masterClrMapping/>
  </p:clrMapOvr>
  <p:transition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90ACA-4691-48D7-9506-3E1668DF460C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A617-C23C-4C60-A578-D60F55C6FB0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330912"/>
      </p:ext>
    </p:extLst>
  </p:cSld>
  <p:clrMapOvr>
    <a:masterClrMapping/>
  </p:clrMapOvr>
  <p:transition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407B2-9DDD-4C7D-86A9-448364464614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83EB-6279-4255-A666-2CDD78EB55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529520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9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35933-F0CD-439F-B7BD-E92DF0E3CA6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51678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6pPr>
      <a:lvl7pPr marL="703356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7pPr>
      <a:lvl8pPr marL="1055035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8pPr>
      <a:lvl9pPr marL="1406713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88" indent="-174625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03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150" indent="-174625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230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637587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989265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7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5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035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713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391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069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74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42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A8E28-12F7-4D39-BA86-E03D3F31A674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263746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6pPr>
      <a:lvl7pPr marL="527487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7pPr>
      <a:lvl8pPr marL="791233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8pPr>
      <a:lvl9pPr marL="1054976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</a:defRPr>
      </a:lvl2pPr>
      <a:lvl3pPr marL="568325" indent="-1682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</a:defRPr>
      </a:lvl3pPr>
      <a:lvl4pPr marL="738188" indent="-168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4pPr>
      <a:lvl5pPr marL="9207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5pPr>
      <a:lvl6pPr marL="1185933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6pPr>
      <a:lvl7pPr marL="1449676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7pPr>
      <a:lvl8pPr marL="1713420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8pPr>
      <a:lvl9pPr marL="1977164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74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7487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123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497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872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246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620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9952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ED1E5-5065-4C82-953D-55CEE2759F23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2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2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3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3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2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1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2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2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0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0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20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6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5pPr>
      <a:lvl6pPr marL="351658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6pPr>
      <a:lvl7pPr marL="703316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7pPr>
      <a:lvl8pPr marL="1054976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8pPr>
      <a:lvl9pPr marL="1406635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77888" indent="-1746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303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81150" indent="-17462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934123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6pPr>
      <a:lvl7pPr marL="2285780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7pPr>
      <a:lvl8pPr marL="2637439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8pPr>
      <a:lvl9pPr marL="2989097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58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16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4976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635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292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09952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610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267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AAC44-225B-4D87-8F9D-C9C6A7ED1CDF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7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5pPr>
      <a:lvl6pPr marL="263746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6pPr>
      <a:lvl7pPr marL="527487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7pPr>
      <a:lvl8pPr marL="791233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8pPr>
      <a:lvl9pPr marL="1054976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400">
          <a:solidFill>
            <a:schemeClr val="tx1"/>
          </a:solidFill>
          <a:latin typeface="+mn-lt"/>
        </a:defRPr>
      </a:lvl2pPr>
      <a:lvl3pPr marL="588963" indent="-2000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</a:defRPr>
      </a:lvl3pPr>
      <a:lvl4pPr marL="771525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100">
          <a:solidFill>
            <a:schemeClr val="tx1"/>
          </a:solidFill>
          <a:latin typeface="+mn-lt"/>
        </a:defRPr>
      </a:lvl4pPr>
      <a:lvl5pPr marL="968375" indent="-1952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5pPr>
      <a:lvl6pPr marL="1233551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6pPr>
      <a:lvl7pPr marL="1497296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7pPr>
      <a:lvl8pPr marL="1761040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8pPr>
      <a:lvl9pPr marL="2024783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74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7487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123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497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872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246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620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9952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804FBA-4B8E-484E-8BDC-B3726335D252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530AA-0A1A-4D53-80DF-5926927A56D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64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SmileySu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5425"/>
            <a:ext cx="12303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5638800"/>
            <a:ext cx="12890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8" descr="FlowerWin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08525"/>
            <a:ext cx="16414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99" y="1844055"/>
            <a:ext cx="8454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CHÀO MỪNG CÁC CON ĐẾN VỚI TIẾT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6369" y="818485"/>
            <a:ext cx="601542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70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57351" name="TextBox 3"/>
          <p:cNvSpPr txBox="1">
            <a:spLocks noChangeArrowheads="1"/>
          </p:cNvSpPr>
          <p:nvPr/>
        </p:nvSpPr>
        <p:spPr bwMode="auto">
          <a:xfrm>
            <a:off x="3309938" y="5114925"/>
            <a:ext cx="5251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6940" y="4029881"/>
            <a:ext cx="159428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0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3425" y="2931180"/>
            <a:ext cx="54813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MÔN KĨ THUẬT</a:t>
            </a:r>
          </a:p>
        </p:txBody>
      </p:sp>
    </p:spTree>
    <p:extLst>
      <p:ext uri="{BB962C8B-B14F-4D97-AF65-F5344CB8AC3E}">
        <p14:creationId xmlns:p14="http://schemas.microsoft.com/office/powerpoint/2010/main" val="2846407493"/>
      </p:ext>
    </p:extLst>
  </p:cSld>
  <p:clrMapOvr>
    <a:masterClrMapping/>
  </p:clrMapOvr>
  <p:transition spd="slow" advClick="0" advTm="18604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30787"/>
              </p:ext>
            </p:extLst>
          </p:nvPr>
        </p:nvGraphicFramePr>
        <p:xfrm>
          <a:off x="228600" y="381005"/>
          <a:ext cx="8686800" cy="59867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Chế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độ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máy</a:t>
                      </a:r>
                      <a:r>
                        <a:rPr lang="en-US" sz="2400" kern="1200" dirty="0">
                          <a:effectLst/>
                        </a:rPr>
                        <a:t> bay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Biểu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tượng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máy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ảnh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0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Trạng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thái</a:t>
                      </a:r>
                      <a:r>
                        <a:rPr lang="en-US" sz="2400" kern="1200" dirty="0">
                          <a:effectLst/>
                        </a:rPr>
                        <a:t> pin </a:t>
                      </a:r>
                      <a:r>
                        <a:rPr lang="en-US" sz="2400" kern="1200" dirty="0" err="1">
                          <a:effectLst/>
                        </a:rPr>
                        <a:t>yếu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Biểu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tượng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danh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bạ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điện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Biểu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tượng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mức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sóng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điện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Biểu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tượng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cuộc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gọi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Trạng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thái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điện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thoại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đang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sạc</a:t>
                      </a:r>
                      <a:r>
                        <a:rPr lang="en-US" sz="2400" kern="1200" dirty="0">
                          <a:effectLst/>
                        </a:rPr>
                        <a:t> pin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dirty="0" err="1">
                          <a:effectLst/>
                        </a:rPr>
                        <a:t>Biểu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tượng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mức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sóng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wifi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00" y="2093771"/>
            <a:ext cx="6400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00" y="1026847"/>
            <a:ext cx="6400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00" y="2671706"/>
            <a:ext cx="6400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35" y="4709566"/>
            <a:ext cx="6400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00" y="1532107"/>
            <a:ext cx="6400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00" y="4028234"/>
            <a:ext cx="6400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35" y="5557453"/>
            <a:ext cx="640080" cy="58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00" y="3373156"/>
            <a:ext cx="6400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14450" y="2843213"/>
            <a:ext cx="6505575" cy="741362"/>
          </a:xfrm>
        </p:spPr>
        <p:txBody>
          <a:bodyPr/>
          <a:lstStyle/>
          <a:p>
            <a:pPr>
              <a:defRPr/>
            </a:pP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075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39825" y="3722688"/>
            <a:ext cx="6853238" cy="771525"/>
          </a:xfrm>
        </p:spPr>
        <p:txBody>
          <a:bodyPr/>
          <a:lstStyle/>
          <a:p>
            <a:pPr>
              <a:defRPr/>
            </a:pPr>
            <a:r>
              <a:rPr lang="en-US" sz="3075" b="1" dirty="0">
                <a:latin typeface="Arial" panose="020B0604020202020204" pitchFamily="34" charset="0"/>
                <a:cs typeface="Arial" panose="020B0604020202020204" pitchFamily="34" charset="0"/>
              </a:rPr>
              <a:t>SỬ DỤNG ĐIỆN THOẠI (TIẾT 2)</a:t>
            </a:r>
          </a:p>
        </p:txBody>
      </p:sp>
    </p:spTree>
    <p:extLst>
      <p:ext uri="{BB962C8B-B14F-4D97-AF65-F5344CB8AC3E}">
        <p14:creationId xmlns:p14="http://schemas.microsoft.com/office/powerpoint/2010/main" val="81944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506413"/>
            <a:ext cx="5976938" cy="536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384" b="1">
                <a:solidFill>
                  <a:srgbClr val="C00000"/>
                </a:solidFill>
                <a:latin typeface="Arial" panose="020B0604020202020204" pitchFamily="34" charset="0"/>
              </a:rPr>
              <a:t>YÊU CẦU CẦN ĐẠT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470525" y="1963738"/>
            <a:ext cx="11509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17550" y="1225550"/>
            <a:ext cx="771048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khẩn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976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912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HOẠT ĐỘNG HÌNH THÀNH KIẾN THỨC MỚI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7157554" cy="1362075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CÁC TÌNH HUỐNG KHẨN CẤP </a:t>
            </a:r>
          </a:p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CẦN SỬ DỤNG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340888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525463" y="1143000"/>
            <a:ext cx="8229600" cy="15240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463" y="2895600"/>
            <a:ext cx="8229600" cy="2438400"/>
          </a:xfrm>
          <a:prstGeom prst="rect">
            <a:avLst/>
          </a:prstGeom>
          <a:solidFill>
            <a:srgbClr val="FF99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4400"/>
            <a:ext cx="8001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200400" cy="213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2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324"/>
            <a:ext cx="8991600" cy="6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0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Khi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nào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bấm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gọi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113</a:t>
            </a:r>
            <a:r>
              <a:rPr lang="vi-V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?</a:t>
            </a:r>
            <a:endParaRPr lang="en-US" sz="5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Khi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nào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bấm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gọi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114</a:t>
            </a:r>
            <a:r>
              <a:rPr lang="vi-V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?</a:t>
            </a:r>
            <a:endParaRPr lang="en-US" sz="5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Khi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nào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bấm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gọi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115</a:t>
            </a:r>
            <a:r>
              <a:rPr lang="vi-V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?</a:t>
            </a:r>
            <a:endParaRPr lang="en-US" sz="5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36537" y="4648200"/>
            <a:ext cx="8670925" cy="1828800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1900-9095</a:t>
            </a:r>
            <a:b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19: 1900 - 3228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Số điện thoại khẩn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6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912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HOẠT ĐỘNG THỰC HÀNH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7157554" cy="1362075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THỰC HÀNH GỌI ĐIỆN THOẠI THEO TÌNH HUỐNG</a:t>
            </a:r>
          </a:p>
        </p:txBody>
      </p:sp>
    </p:spTree>
    <p:extLst>
      <p:ext uri="{BB962C8B-B14F-4D97-AF65-F5344CB8AC3E}">
        <p14:creationId xmlns:p14="http://schemas.microsoft.com/office/powerpoint/2010/main" val="225999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912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HOẠT ĐỘNG KHỞI ĐỘNG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504" y="2971800"/>
            <a:ext cx="6750050" cy="1362075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42304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2057400"/>
            <a:ext cx="8626073" cy="1754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 (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sẽ làm gì khi đó?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91591" y="3810001"/>
            <a:ext cx="2286000" cy="30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655050" cy="175260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dirty="0">
              <a:ln w="6600">
                <a:solidFill>
                  <a:srgbClr val="6633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71493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FF00"/>
                </a:solidFill>
              </a:rPr>
              <a:t>Gọi 114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6107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1904344"/>
            <a:ext cx="8626073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phố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 nhau giữa các thanh niên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sẽ làm gì khi đó?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671548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4284372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FF00"/>
                </a:solidFill>
              </a:rPr>
              <a:t>Gọi 113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52400"/>
            <a:ext cx="8655050" cy="175260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lvl="0" algn="ctr"/>
            <a:r>
              <a:rPr lang="en-US" sz="5400" b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hành gọi điện thoại theo tình huống</a:t>
            </a:r>
            <a:endParaRPr lang="en-US" sz="5400" b="1" dirty="0">
              <a:ln w="6600">
                <a:solidFill>
                  <a:srgbClr val="6633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2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1917223"/>
            <a:ext cx="8626073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hôm, bác hàng xóm gần nhà em bị cảm, bất tỉnh, không biết gì. Em cần làm gì khi đó?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671548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4267200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FF00"/>
                </a:solidFill>
              </a:rPr>
              <a:t>Gọi 115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52400"/>
            <a:ext cx="8655050" cy="175260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lvl="0" algn="ctr"/>
            <a:r>
              <a:rPr lang="en-US" sz="5400" b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>
                <a:ln w="6600">
                  <a:solidFill>
                    <a:srgbClr val="6633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hành gọi điện thoại theo tình huống</a:t>
            </a:r>
            <a:endParaRPr lang="en-US" sz="5400" b="1" dirty="0">
              <a:ln w="6600">
                <a:solidFill>
                  <a:srgbClr val="6633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44" y="1425262"/>
            <a:ext cx="87551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(điện thoại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Up Ribbon 2"/>
          <p:cNvSpPr/>
          <p:nvPr/>
        </p:nvSpPr>
        <p:spPr>
          <a:xfrm>
            <a:off x="108528" y="228600"/>
            <a:ext cx="9067799" cy="9906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 NHỚ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8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577013"/>
            <a:ext cx="914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9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7463"/>
            <a:ext cx="914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0" descr="BD2131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69875"/>
            <a:ext cx="3079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1" descr="BD2131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25400"/>
            <a:ext cx="3175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694531" y="2212398"/>
            <a:ext cx="7796213" cy="3348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Về nhà tìm hiểu kĩ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thoại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và các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thoại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của người 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lang="vi-VN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ghi nhớ các số điện thoại khẩn cấp.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Arial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769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Chuẩn</a:t>
            </a:r>
            <a:r>
              <a:rPr kumimoji="0" lang="en-US" altLang="en-US" sz="276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bị</a:t>
            </a:r>
            <a:r>
              <a:rPr kumimoji="0" lang="en-US" altLang="en-US" sz="276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bài</a:t>
            </a:r>
            <a:r>
              <a:rPr kumimoji="0" lang="en-US" altLang="en-US" sz="276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sau</a:t>
            </a:r>
            <a:r>
              <a:rPr kumimoji="0" lang="en-US" altLang="en-US" sz="276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: </a:t>
            </a:r>
            <a:r>
              <a:rPr kumimoji="0" lang="en-US" altLang="en-US" sz="2769" b="0" i="1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Sử</a:t>
            </a:r>
            <a:r>
              <a:rPr kumimoji="0" lang="en-US" altLang="en-US" sz="2769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1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dụng</a:t>
            </a:r>
            <a:r>
              <a:rPr kumimoji="0" lang="en-US" altLang="en-US" sz="2769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1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tủ</a:t>
            </a:r>
            <a:r>
              <a:rPr kumimoji="0" lang="en-US" altLang="en-US" sz="2769" b="0" i="1" u="none" strike="noStrike" kern="1200" cap="none" spc="0" normalizeH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1" u="none" strike="noStrike" kern="1200" cap="none" spc="0" normalizeH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lạnh</a:t>
            </a:r>
            <a:r>
              <a:rPr kumimoji="0" lang="en-US" altLang="en-US" sz="2769" b="0" i="1" u="none" strike="noStrike" kern="1200" cap="none" spc="0" normalizeH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769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(</a:t>
            </a:r>
            <a:r>
              <a:rPr kumimoji="0" lang="en-US" altLang="en-US" sz="2769" b="0" i="1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tiết</a:t>
            </a:r>
            <a:r>
              <a:rPr kumimoji="0" lang="en-US" altLang="en-US" sz="2769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1)</a:t>
            </a:r>
          </a:p>
        </p:txBody>
      </p:sp>
      <p:sp>
        <p:nvSpPr>
          <p:cNvPr id="2" name="Cloud 1"/>
          <p:cNvSpPr/>
          <p:nvPr/>
        </p:nvSpPr>
        <p:spPr>
          <a:xfrm>
            <a:off x="2895600" y="533400"/>
            <a:ext cx="3214687" cy="1447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13660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450975"/>
            <a:ext cx="7032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2695575" y="2314575"/>
            <a:ext cx="43386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84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1610471853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0" y="465139"/>
            <a:ext cx="2895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4666329" y="542850"/>
            <a:ext cx="3048177" cy="53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2057400" cy="2362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3638550"/>
            <a:ext cx="2286000" cy="23812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557882" y="685800"/>
            <a:ext cx="1686910" cy="26352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355638" y="609600"/>
            <a:ext cx="2178762" cy="27114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322778" y="3638550"/>
            <a:ext cx="2157118" cy="27876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55638" y="3638550"/>
            <a:ext cx="2178762" cy="2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-23611" y="1542245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8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399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199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79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8305800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(điện thoại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15240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bộ phận cơ bản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men-pflanzen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34348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7" y="3810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9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6" y="11430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9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biểu tượng trạng thái và chức năng hoạt động của điện thoại.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8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399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199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79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768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.VnTime</vt:lpstr>
      <vt:lpstr>Arial</vt:lpstr>
      <vt:lpstr>Calibri</vt:lpstr>
      <vt:lpstr>Comic Sans MS</vt:lpstr>
      <vt:lpstr>Garamond</vt:lpstr>
      <vt:lpstr>Times New Roman</vt:lpstr>
      <vt:lpstr>Wingdings</vt:lpstr>
      <vt:lpstr>10_Default Design</vt:lpstr>
      <vt:lpstr>2_Office Theme</vt:lpstr>
      <vt:lpstr>1_Default Design</vt:lpstr>
      <vt:lpstr>1_Network</vt:lpstr>
      <vt:lpstr>Crayons</vt:lpstr>
      <vt:lpstr>2_Edge</vt:lpstr>
      <vt:lpstr>Default Design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21 tháng 1 năm 2022 Kĩ thuật</vt:lpstr>
      <vt:lpstr>YÊU CẦU CẦN ĐẠT</vt:lpstr>
      <vt:lpstr>HOẠT ĐỘNG HÌNH THÀNH KIẾN THỨC MỚI</vt:lpstr>
      <vt:lpstr>PowerPoint Presentation</vt:lpstr>
      <vt:lpstr>PowerPoint Presentation</vt:lpstr>
      <vt:lpstr>PowerPoint Presentation</vt:lpstr>
      <vt:lpstr>PowerPoint Presentation</vt:lpstr>
      <vt:lpstr>Đường dây nóng ngành Y tế: 1900-9095 Đường dây nóng phòng chống Covid 19: 1900 - 3228.</vt:lpstr>
      <vt:lpstr>HOẠT ĐỘNG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SONY</cp:lastModifiedBy>
  <cp:revision>192</cp:revision>
  <dcterms:created xsi:type="dcterms:W3CDTF">2021-02-16T14:43:39Z</dcterms:created>
  <dcterms:modified xsi:type="dcterms:W3CDTF">2022-01-21T03:10:37Z</dcterms:modified>
</cp:coreProperties>
</file>