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8"/>
  </p:notesMasterIdLst>
  <p:sldIdLst>
    <p:sldId id="260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2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2EB-24FE-4E98-A885-14F32453F8E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739D-BAA1-491A-BFE4-BB02BCE80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107216" y="545442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7EA02F-54B9-48C3-B1A3-991B94F1A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537" y="-20945"/>
            <a:ext cx="13085746" cy="2684834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78" y="1077587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B7ACE2-DEE3-46D0-8AE6-23FD593F60BE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1912953" y="339622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A05E9B-BDB2-4FEC-A875-D2EE6F438BD8}"/>
              </a:ext>
            </a:extLst>
          </p:cNvPr>
          <p:cNvSpPr/>
          <p:nvPr/>
        </p:nvSpPr>
        <p:spPr>
          <a:xfrm>
            <a:off x="6074420" y="368539"/>
            <a:ext cx="2231380" cy="38192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C94F1DA-4975-4569-B915-2B50A6C8B260}"/>
              </a:ext>
            </a:extLst>
          </p:cNvPr>
          <p:cNvSpPr/>
          <p:nvPr/>
        </p:nvSpPr>
        <p:spPr>
          <a:xfrm>
            <a:off x="8444222" y="337796"/>
            <a:ext cx="3366778" cy="38192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FA5546-479F-44C9-8771-8D4017143626}"/>
              </a:ext>
            </a:extLst>
          </p:cNvPr>
          <p:cNvSpPr/>
          <p:nvPr/>
        </p:nvSpPr>
        <p:spPr>
          <a:xfrm>
            <a:off x="2655085" y="850015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480D92-6065-4601-BBED-48BEADF58F49}"/>
              </a:ext>
            </a:extLst>
          </p:cNvPr>
          <p:cNvSpPr/>
          <p:nvPr/>
        </p:nvSpPr>
        <p:spPr>
          <a:xfrm>
            <a:off x="7025551" y="889611"/>
            <a:ext cx="2949957" cy="29899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DFC44-5B19-4C8F-B22E-A46F9563E6AF}"/>
              </a:ext>
            </a:extLst>
          </p:cNvPr>
          <p:cNvSpPr/>
          <p:nvPr/>
        </p:nvSpPr>
        <p:spPr>
          <a:xfrm>
            <a:off x="328397" y="862903"/>
            <a:ext cx="584254" cy="37423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E131B-BBD6-474D-A419-F97F355D1BDE}"/>
              </a:ext>
            </a:extLst>
          </p:cNvPr>
          <p:cNvSpPr/>
          <p:nvPr/>
        </p:nvSpPr>
        <p:spPr>
          <a:xfrm>
            <a:off x="381000" y="1362600"/>
            <a:ext cx="7391528" cy="297962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633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rộng: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blipFill>
                <a:blip r:embed="rId3"/>
                <a:stretch>
                  <a:fillRect r="-5019" b="-4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589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93" y="4472556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690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A5D4F5-F34B-461C-A149-77E07D91D384}"/>
              </a:ext>
            </a:extLst>
          </p:cNvPr>
          <p:cNvSpPr txBox="1"/>
          <p:nvPr/>
        </p:nvSpPr>
        <p:spPr>
          <a:xfrm>
            <a:off x="5272862" y="2612320"/>
            <a:ext cx="637688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Calibri" panose="020F0502020204030204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E320E8-4800-4F17-BDD0-8AA7519BB6AC}"/>
              </a:ext>
            </a:extLst>
          </p:cNvPr>
          <p:cNvSpPr/>
          <p:nvPr/>
        </p:nvSpPr>
        <p:spPr>
          <a:xfrm>
            <a:off x="2092732" y="247688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D29BA3-9598-46ED-8EBB-771CD35F91F4}"/>
              </a:ext>
            </a:extLst>
          </p:cNvPr>
          <p:cNvSpPr/>
          <p:nvPr/>
        </p:nvSpPr>
        <p:spPr>
          <a:xfrm>
            <a:off x="565099" y="705454"/>
            <a:ext cx="1733601" cy="247046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E20ABD-9423-426C-B99E-6F6C08C7B303}"/>
              </a:ext>
            </a:extLst>
          </p:cNvPr>
          <p:cNvSpPr/>
          <p:nvPr/>
        </p:nvSpPr>
        <p:spPr>
          <a:xfrm>
            <a:off x="2471428" y="705453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BFC5BD-D5BE-4BB1-A49C-F9D71EB44E4E}"/>
              </a:ext>
            </a:extLst>
          </p:cNvPr>
          <p:cNvSpPr/>
          <p:nvPr/>
        </p:nvSpPr>
        <p:spPr>
          <a:xfrm>
            <a:off x="4621851" y="691059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0B7D083-7414-4C7B-A782-95D9B2D9C26E}"/>
              </a:ext>
            </a:extLst>
          </p:cNvPr>
          <p:cNvSpPr/>
          <p:nvPr/>
        </p:nvSpPr>
        <p:spPr>
          <a:xfrm>
            <a:off x="8104076" y="691059"/>
            <a:ext cx="2703623" cy="2754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732F10-0774-4CA3-9F29-2AB9DACAA9A5}"/>
              </a:ext>
            </a:extLst>
          </p:cNvPr>
          <p:cNvSpPr/>
          <p:nvPr/>
        </p:nvSpPr>
        <p:spPr>
          <a:xfrm>
            <a:off x="596901" y="1084686"/>
            <a:ext cx="1473200" cy="247047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45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 x 4 = 12(m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C22CF2-C689-4B30-A83A-70DBA8779CD7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831D97-7BA2-44D0-93B8-1AAC4F70F47B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FC785-366B-4419-8ECC-A8DA30D84A29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765DA-6801-4281-A971-D2D61028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ABBB2-BF22-487A-8DEA-AF951D6CB537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FFC0FF75-5B00-4044-BACB-6AA46986F632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556989E-DF86-4C12-803F-F941438F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7A3A-56E8-4102-B5FC-755388123828}"/>
              </a:ext>
            </a:extLst>
          </p:cNvPr>
          <p:cNvSpPr txBox="1"/>
          <p:nvPr/>
        </p:nvSpPr>
        <p:spPr>
          <a:xfrm>
            <a:off x="5225361" y="2913117"/>
            <a:ext cx="6438900" cy="228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mực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24 : 12= 2 (m)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        b) 2  m</a:t>
            </a:r>
            <a:endParaRPr 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97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9"/>
                <a:stretch>
                  <a:fillRect l="-689" b="-1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8"/>
                <a:stretch>
                  <a:fillRect l="-689" b="-1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3C374-1A01-45EE-BC61-AE323A59B19C}"/>
              </a:ext>
            </a:extLst>
          </p:cNvPr>
          <p:cNvSpPr/>
          <p:nvPr/>
        </p:nvSpPr>
        <p:spPr>
          <a:xfrm>
            <a:off x="2215906" y="30480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3696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24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4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6" y="863250"/>
            <a:ext cx="382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3786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752</Words>
  <Application>Microsoft Office PowerPoint</Application>
  <PresentationFormat>Widescreen</PresentationFormat>
  <Paragraphs>90</Paragraphs>
  <Slides>14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Aharoni</vt:lpstr>
      <vt:lpstr>Arial</vt:lpstr>
      <vt:lpstr>Bebas Neue</vt:lpstr>
      <vt:lpstr>Calibri</vt:lpstr>
      <vt:lpstr>Cambria Math</vt:lpstr>
      <vt:lpstr>Londrina Solid</vt:lpstr>
      <vt:lpstr>Nunito</vt:lpstr>
      <vt:lpstr>Nunito Black</vt:lpstr>
      <vt:lpstr>Patrick Hand SC</vt:lpstr>
      <vt:lpstr>PT Sans</vt:lpstr>
      <vt:lpstr>Roboto Condensed Light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2022-03-28T16:48:43Z</dcterms:created>
  <dcterms:modified xsi:type="dcterms:W3CDTF">2022-03-29T17:10:46Z</dcterms:modified>
</cp:coreProperties>
</file>