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6" r:id="rId2"/>
    <p:sldId id="260" r:id="rId3"/>
    <p:sldId id="265" r:id="rId4"/>
    <p:sldId id="291" r:id="rId5"/>
    <p:sldId id="292" r:id="rId6"/>
    <p:sldId id="293" r:id="rId7"/>
    <p:sldId id="294" r:id="rId8"/>
    <p:sldId id="295" r:id="rId9"/>
    <p:sldId id="303" r:id="rId10"/>
    <p:sldId id="267" r:id="rId11"/>
    <p:sldId id="262" r:id="rId12"/>
    <p:sldId id="296" r:id="rId13"/>
    <p:sldId id="273" r:id="rId14"/>
    <p:sldId id="297" r:id="rId15"/>
    <p:sldId id="258" r:id="rId16"/>
    <p:sldId id="272" r:id="rId17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EB9F"/>
    <a:srgbClr val="FF33CC"/>
    <a:srgbClr val="00CC00"/>
    <a:srgbClr val="FFFFFF"/>
    <a:srgbClr val="385723"/>
    <a:srgbClr val="FFFF99"/>
    <a:srgbClr val="CCFF66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9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9BCF-88FF-46C6-A37D-E90A3DE9C526}" type="datetimeFigureOut">
              <a:rPr lang="zh-CN" altLang="en-US" smtClean="0"/>
              <a:t>2024/1/22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4E3FA-815F-4C78-BFE6-E68E885DA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1217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793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3831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3097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224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995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181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513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225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815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385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8496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3034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0314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74E3FA-815F-4C78-BFE6-E68E885DA66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17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499A8DEE-8EAC-4CC2-B8A7-1801E2D90B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3" t="5603" r="1346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: 圆角 7">
            <a:extLst>
              <a:ext uri="{FF2B5EF4-FFF2-40B4-BE49-F238E27FC236}">
                <a16:creationId xmlns:a16="http://schemas.microsoft.com/office/drawing/2014/main" id="{FBE8C3AC-C370-42E9-ADA8-0A2CC047E20D}"/>
              </a:ext>
            </a:extLst>
          </p:cNvPr>
          <p:cNvSpPr/>
          <p:nvPr userDrawn="1"/>
        </p:nvSpPr>
        <p:spPr>
          <a:xfrm>
            <a:off x="2450926" y="1525044"/>
            <a:ext cx="7290148" cy="3482235"/>
          </a:xfrm>
          <a:prstGeom prst="roundRect">
            <a:avLst/>
          </a:prstGeom>
          <a:solidFill>
            <a:srgbClr val="CCEB9F"/>
          </a:solidFill>
          <a:ln w="101600">
            <a:solidFill>
              <a:schemeClr val="accent6">
                <a:lumMod val="50000"/>
              </a:schemeClr>
            </a:solidFill>
          </a:ln>
          <a:effectLst>
            <a:outerShdw blurRad="50800" dist="190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A4F41A3F-EDF1-415E-84F9-68E4D1640829}"/>
              </a:ext>
            </a:extLst>
          </p:cNvPr>
          <p:cNvSpPr/>
          <p:nvPr userDrawn="1"/>
        </p:nvSpPr>
        <p:spPr>
          <a:xfrm>
            <a:off x="2618461" y="1744248"/>
            <a:ext cx="6955077" cy="3043825"/>
          </a:xfrm>
          <a:prstGeom prst="roundRect">
            <a:avLst/>
          </a:prstGeom>
          <a:solidFill>
            <a:srgbClr val="CCEB9F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345CEFE-C3B7-4047-867A-FBF71733DEC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474" y="3311379"/>
            <a:ext cx="1460040" cy="1937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466215FD-1823-466F-B98B-7E4113124D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97" y="1052186"/>
            <a:ext cx="591289" cy="8672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3637E79-43FA-4567-9F07-4F5C5729D4D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353" y="4152505"/>
            <a:ext cx="1174468" cy="12788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图片 13" descr="图片包含 运输&#10;&#10;描述已自动生成">
            <a:extLst>
              <a:ext uri="{FF2B5EF4-FFF2-40B4-BE49-F238E27FC236}">
                <a16:creationId xmlns:a16="http://schemas.microsoft.com/office/drawing/2014/main" id="{2E47F656-94E9-486E-B64A-071F5D276F1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84" y="4766589"/>
            <a:ext cx="1249149" cy="7180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图片 14" descr="图片包含 齿轮&#10;&#10;描述已自动生成">
            <a:extLst>
              <a:ext uri="{FF2B5EF4-FFF2-40B4-BE49-F238E27FC236}">
                <a16:creationId xmlns:a16="http://schemas.microsoft.com/office/drawing/2014/main" id="{7AF5C2BF-A8BB-4E33-A367-87C5B638301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13" y="3306871"/>
            <a:ext cx="1294020" cy="7125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 descr="图片包含 运输, 轮子&#10;&#10;描述已自动生成">
            <a:extLst>
              <a:ext uri="{FF2B5EF4-FFF2-40B4-BE49-F238E27FC236}">
                <a16:creationId xmlns:a16="http://schemas.microsoft.com/office/drawing/2014/main" id="{15B0CF09-513F-4144-A832-FF12C2E8EAE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837" y="1182902"/>
            <a:ext cx="653968" cy="7365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7" name="图片 16" descr="图片包含 运输&#10;&#10;描述已自动生成">
            <a:extLst>
              <a:ext uri="{FF2B5EF4-FFF2-40B4-BE49-F238E27FC236}">
                <a16:creationId xmlns:a16="http://schemas.microsoft.com/office/drawing/2014/main" id="{302FDBDA-EA56-47B3-8E0D-724CED25240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805" y="2842388"/>
            <a:ext cx="985387" cy="13101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960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树&#10;&#10;描述已自动生成">
            <a:extLst>
              <a:ext uri="{FF2B5EF4-FFF2-40B4-BE49-F238E27FC236}">
                <a16:creationId xmlns:a16="http://schemas.microsoft.com/office/drawing/2014/main" id="{D4521DE0-6BC5-40AD-A5EA-E1B89406F6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" r="747"/>
          <a:stretch/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a16="http://schemas.microsoft.com/office/drawing/2014/main" id="{B716E678-4F08-4869-8CCF-4AD1332CF8A6}"/>
              </a:ext>
            </a:extLst>
          </p:cNvPr>
          <p:cNvGrpSpPr/>
          <p:nvPr userDrawn="1"/>
        </p:nvGrpSpPr>
        <p:grpSpPr>
          <a:xfrm>
            <a:off x="4098603" y="1077238"/>
            <a:ext cx="7646636" cy="4030249"/>
            <a:chOff x="4455091" y="1265129"/>
            <a:chExt cx="7290148" cy="3842358"/>
          </a:xfrm>
        </p:grpSpPr>
        <p:sp>
          <p:nvSpPr>
            <p:cNvPr id="11" name="矩形: 圆角 10">
              <a:extLst>
                <a:ext uri="{FF2B5EF4-FFF2-40B4-BE49-F238E27FC236}">
                  <a16:creationId xmlns:a16="http://schemas.microsoft.com/office/drawing/2014/main" id="{B4199D4A-CED6-4993-B987-4BFDFF5D51BB}"/>
                </a:ext>
              </a:extLst>
            </p:cNvPr>
            <p:cNvSpPr/>
            <p:nvPr userDrawn="1"/>
          </p:nvSpPr>
          <p:spPr>
            <a:xfrm>
              <a:off x="4455091" y="1265129"/>
              <a:ext cx="7290148" cy="3842358"/>
            </a:xfrm>
            <a:prstGeom prst="roundRect">
              <a:avLst/>
            </a:prstGeom>
            <a:solidFill>
              <a:srgbClr val="CCEB9F"/>
            </a:solidFill>
            <a:ln w="101600">
              <a:solidFill>
                <a:schemeClr val="accent6">
                  <a:lumMod val="50000"/>
                </a:schemeClr>
              </a:solidFill>
            </a:ln>
            <a:effectLst>
              <a:outerShdw blurRad="50800" dist="190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: 圆角 11">
              <a:extLst>
                <a:ext uri="{FF2B5EF4-FFF2-40B4-BE49-F238E27FC236}">
                  <a16:creationId xmlns:a16="http://schemas.microsoft.com/office/drawing/2014/main" id="{DB8B17E2-CBE9-46A9-9D46-16C29BCBA24A}"/>
                </a:ext>
              </a:extLst>
            </p:cNvPr>
            <p:cNvSpPr/>
            <p:nvPr userDrawn="1"/>
          </p:nvSpPr>
          <p:spPr>
            <a:xfrm>
              <a:off x="4622627" y="1438928"/>
              <a:ext cx="6955077" cy="3494761"/>
            </a:xfrm>
            <a:prstGeom prst="roundRect">
              <a:avLst/>
            </a:prstGeom>
            <a:solidFill>
              <a:srgbClr val="CCEB9F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id="{19F7FA21-7647-447E-9187-D49F3ABE6E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612" y="4036426"/>
            <a:ext cx="1429388" cy="15564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图片 14" descr="图片包含 运输&#10;&#10;描述已自动生成">
            <a:extLst>
              <a:ext uri="{FF2B5EF4-FFF2-40B4-BE49-F238E27FC236}">
                <a16:creationId xmlns:a16="http://schemas.microsoft.com/office/drawing/2014/main" id="{0B7D8A16-C306-47BF-98FA-C305038EF4F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1221" y="3222756"/>
            <a:ext cx="985387" cy="13101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57643D9C-ABCD-43C7-ACD7-A03851AEC03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8358" y="-371158"/>
            <a:ext cx="10265147" cy="5964029"/>
          </a:xfrm>
          <a:prstGeom prst="rect">
            <a:avLst/>
          </a:prstGeom>
        </p:spPr>
      </p:pic>
      <p:sp>
        <p:nvSpPr>
          <p:cNvPr id="16" name="椭圆 15">
            <a:extLst>
              <a:ext uri="{FF2B5EF4-FFF2-40B4-BE49-F238E27FC236}">
                <a16:creationId xmlns:a16="http://schemas.microsoft.com/office/drawing/2014/main" id="{EFFB2A25-5B63-4ADA-AB15-E07E32E63E51}"/>
              </a:ext>
            </a:extLst>
          </p:cNvPr>
          <p:cNvSpPr/>
          <p:nvPr userDrawn="1"/>
        </p:nvSpPr>
        <p:spPr>
          <a:xfrm>
            <a:off x="3299620" y="1788424"/>
            <a:ext cx="1315233" cy="1315233"/>
          </a:xfrm>
          <a:prstGeom prst="ellipse">
            <a:avLst/>
          </a:prstGeom>
          <a:solidFill>
            <a:srgbClr val="CCEB9F"/>
          </a:solidFill>
          <a:ln w="101600">
            <a:solidFill>
              <a:schemeClr val="accent6">
                <a:lumMod val="50000"/>
              </a:schemeClr>
            </a:solidFill>
          </a:ln>
          <a:effectLst>
            <a:outerShdw blurRad="50800" dist="190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A5CEC9F3-0B18-45FF-A965-3B75B1D2EB91}"/>
              </a:ext>
            </a:extLst>
          </p:cNvPr>
          <p:cNvSpPr/>
          <p:nvPr userDrawn="1"/>
        </p:nvSpPr>
        <p:spPr>
          <a:xfrm>
            <a:off x="3813574" y="2746665"/>
            <a:ext cx="1315233" cy="1315233"/>
          </a:xfrm>
          <a:prstGeom prst="ellipse">
            <a:avLst/>
          </a:prstGeom>
          <a:solidFill>
            <a:srgbClr val="CCEB9F"/>
          </a:solidFill>
          <a:ln w="101600">
            <a:solidFill>
              <a:schemeClr val="accent6">
                <a:lumMod val="50000"/>
              </a:schemeClr>
            </a:solidFill>
          </a:ln>
          <a:effectLst>
            <a:outerShdw blurRad="50800" dist="190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7CE5786-A728-4809-AFDE-17FE992621EE}"/>
              </a:ext>
            </a:extLst>
          </p:cNvPr>
          <p:cNvSpPr txBox="1"/>
          <p:nvPr userDrawn="1"/>
        </p:nvSpPr>
        <p:spPr>
          <a:xfrm>
            <a:off x="3378737" y="1701076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>
                <a:solidFill>
                  <a:schemeClr val="accent6">
                    <a:lumMod val="50000"/>
                  </a:schemeClr>
                </a:solidFill>
                <a:latin typeface="字魂27号-布丁体" panose="00000500000000000000" pitchFamily="2" charset="-122"/>
                <a:ea typeface="字魂27号-布丁体" panose="00000500000000000000" pitchFamily="2" charset="-122"/>
              </a:rPr>
              <a:t>目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19AA7E75-6EB4-4504-A51D-3077CCCA60C4}"/>
              </a:ext>
            </a:extLst>
          </p:cNvPr>
          <p:cNvSpPr txBox="1"/>
          <p:nvPr userDrawn="1"/>
        </p:nvSpPr>
        <p:spPr>
          <a:xfrm>
            <a:off x="3917192" y="2701363"/>
            <a:ext cx="1132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>
                <a:solidFill>
                  <a:schemeClr val="accent6">
                    <a:lumMod val="50000"/>
                  </a:schemeClr>
                </a:solidFill>
                <a:latin typeface="字魂27号-布丁体" panose="00000500000000000000" pitchFamily="2" charset="-122"/>
                <a:ea typeface="字魂27号-布丁体" panose="00000500000000000000" pitchFamily="2" charset="-122"/>
              </a:rPr>
              <a:t>录</a:t>
            </a:r>
          </a:p>
        </p:txBody>
      </p:sp>
    </p:spTree>
    <p:extLst>
      <p:ext uri="{BB962C8B-B14F-4D97-AF65-F5344CB8AC3E}">
        <p14:creationId xmlns:p14="http://schemas.microsoft.com/office/powerpoint/2010/main" val="420072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7216AA3E-1AF0-4C25-971B-F4934437FD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3" t="5603" r="1346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93372FA-6667-46AE-83D3-CC5CC30F40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97" y="1052186"/>
            <a:ext cx="591289" cy="8672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65663AF5-7256-4941-B864-346B14A1C3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353" y="4152505"/>
            <a:ext cx="1174468" cy="12788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 descr="图片包含 运输&#10;&#10;描述已自动生成">
            <a:extLst>
              <a:ext uri="{FF2B5EF4-FFF2-40B4-BE49-F238E27FC236}">
                <a16:creationId xmlns:a16="http://schemas.microsoft.com/office/drawing/2014/main" id="{D7959633-B251-420B-8CDD-069397D9A7C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13" y="5033381"/>
            <a:ext cx="886948" cy="5098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图片 13" descr="图片包含 齿轮&#10;&#10;描述已自动生成">
            <a:extLst>
              <a:ext uri="{FF2B5EF4-FFF2-40B4-BE49-F238E27FC236}">
                <a16:creationId xmlns:a16="http://schemas.microsoft.com/office/drawing/2014/main" id="{09868887-7252-4623-9473-659E97E95C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13" y="3306871"/>
            <a:ext cx="1294020" cy="7125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图片 14" descr="图片包含 运输, 轮子&#10;&#10;描述已自动生成">
            <a:extLst>
              <a:ext uri="{FF2B5EF4-FFF2-40B4-BE49-F238E27FC236}">
                <a16:creationId xmlns:a16="http://schemas.microsoft.com/office/drawing/2014/main" id="{C7450B22-8891-4B25-A84C-D81C851420A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837" y="1182902"/>
            <a:ext cx="653968" cy="7365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 descr="图片包含 运输&#10;&#10;描述已自动生成">
            <a:extLst>
              <a:ext uri="{FF2B5EF4-FFF2-40B4-BE49-F238E27FC236}">
                <a16:creationId xmlns:a16="http://schemas.microsoft.com/office/drawing/2014/main" id="{AE595E72-1E56-434D-9508-2E1FCE88987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805" y="2842388"/>
            <a:ext cx="985387" cy="13101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9" name="组合 18">
            <a:extLst>
              <a:ext uri="{FF2B5EF4-FFF2-40B4-BE49-F238E27FC236}">
                <a16:creationId xmlns:a16="http://schemas.microsoft.com/office/drawing/2014/main" id="{D18425B8-8745-4736-AC4F-CE08068CBB7A}"/>
              </a:ext>
            </a:extLst>
          </p:cNvPr>
          <p:cNvGrpSpPr/>
          <p:nvPr userDrawn="1"/>
        </p:nvGrpSpPr>
        <p:grpSpPr>
          <a:xfrm>
            <a:off x="3816263" y="795838"/>
            <a:ext cx="4584526" cy="4584526"/>
            <a:chOff x="3816263" y="795838"/>
            <a:chExt cx="4584526" cy="4584526"/>
          </a:xfrm>
        </p:grpSpPr>
        <p:sp>
          <p:nvSpPr>
            <p:cNvPr id="17" name="椭圆 16">
              <a:extLst>
                <a:ext uri="{FF2B5EF4-FFF2-40B4-BE49-F238E27FC236}">
                  <a16:creationId xmlns:a16="http://schemas.microsoft.com/office/drawing/2014/main" id="{85D83916-5628-4BD6-BCC1-DC6A90EFBB06}"/>
                </a:ext>
              </a:extLst>
            </p:cNvPr>
            <p:cNvSpPr/>
            <p:nvPr userDrawn="1"/>
          </p:nvSpPr>
          <p:spPr>
            <a:xfrm>
              <a:off x="3816263" y="795838"/>
              <a:ext cx="4584526" cy="4584526"/>
            </a:xfrm>
            <a:prstGeom prst="ellipse">
              <a:avLst/>
            </a:prstGeom>
            <a:solidFill>
              <a:srgbClr val="CCEB9F"/>
            </a:solidFill>
            <a:ln w="101600">
              <a:solidFill>
                <a:schemeClr val="accent6">
                  <a:lumMod val="50000"/>
                </a:schemeClr>
              </a:solidFill>
            </a:ln>
            <a:effectLst>
              <a:outerShdw blurRad="50800" dist="190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/>
            </a:p>
          </p:txBody>
        </p: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909B471D-DC28-42C0-A3C6-4F26ED42D4FE}"/>
                </a:ext>
              </a:extLst>
            </p:cNvPr>
            <p:cNvSpPr/>
            <p:nvPr userDrawn="1"/>
          </p:nvSpPr>
          <p:spPr>
            <a:xfrm>
              <a:off x="3959268" y="938843"/>
              <a:ext cx="4298515" cy="4298515"/>
            </a:xfrm>
            <a:prstGeom prst="ellipse">
              <a:avLst/>
            </a:prstGeom>
            <a:solidFill>
              <a:srgbClr val="CCEB9F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/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708B87BE-9CAE-4578-9405-1F7FC0A0E19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942" y="2934216"/>
            <a:ext cx="1460040" cy="1937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550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C071C2F0-0728-44F0-8293-EB781A6F78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3" t="5603" r="1346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EFB4BCD5-BCF6-4B7E-8D0D-314C833D1271}"/>
              </a:ext>
            </a:extLst>
          </p:cNvPr>
          <p:cNvGrpSpPr/>
          <p:nvPr userDrawn="1"/>
        </p:nvGrpSpPr>
        <p:grpSpPr>
          <a:xfrm>
            <a:off x="1287049" y="940277"/>
            <a:ext cx="9617902" cy="4976705"/>
            <a:chOff x="440498" y="502607"/>
            <a:chExt cx="11311003" cy="5852786"/>
          </a:xfrm>
        </p:grpSpPr>
        <p:sp>
          <p:nvSpPr>
            <p:cNvPr id="12" name="矩形: 圆角 11">
              <a:extLst>
                <a:ext uri="{FF2B5EF4-FFF2-40B4-BE49-F238E27FC236}">
                  <a16:creationId xmlns:a16="http://schemas.microsoft.com/office/drawing/2014/main" id="{A246B558-3926-4339-9F84-58C0D705BBF2}"/>
                </a:ext>
              </a:extLst>
            </p:cNvPr>
            <p:cNvSpPr/>
            <p:nvPr userDrawn="1"/>
          </p:nvSpPr>
          <p:spPr>
            <a:xfrm>
              <a:off x="440498" y="502607"/>
              <a:ext cx="11311003" cy="5852786"/>
            </a:xfrm>
            <a:prstGeom prst="roundRect">
              <a:avLst/>
            </a:prstGeom>
            <a:solidFill>
              <a:srgbClr val="CCEB9F"/>
            </a:solidFill>
            <a:ln w="101600">
              <a:solidFill>
                <a:schemeClr val="accent6">
                  <a:lumMod val="50000"/>
                </a:schemeClr>
              </a:solidFill>
            </a:ln>
            <a:effectLst>
              <a:outerShdw blurRad="50800" dist="190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: 圆角 12">
              <a:extLst>
                <a:ext uri="{FF2B5EF4-FFF2-40B4-BE49-F238E27FC236}">
                  <a16:creationId xmlns:a16="http://schemas.microsoft.com/office/drawing/2014/main" id="{97CE087E-0183-46D1-9506-BC39DF2E5C9D}"/>
                </a:ext>
              </a:extLst>
            </p:cNvPr>
            <p:cNvSpPr/>
            <p:nvPr userDrawn="1"/>
          </p:nvSpPr>
          <p:spPr>
            <a:xfrm>
              <a:off x="700436" y="726510"/>
              <a:ext cx="10791125" cy="5373665"/>
            </a:xfrm>
            <a:prstGeom prst="roundRect">
              <a:avLst/>
            </a:prstGeom>
            <a:solidFill>
              <a:srgbClr val="CCEB9F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7" name="图片 16" descr="图片包含 齿轮&#10;&#10;描述已自动生成">
            <a:extLst>
              <a:ext uri="{FF2B5EF4-FFF2-40B4-BE49-F238E27FC236}">
                <a16:creationId xmlns:a16="http://schemas.microsoft.com/office/drawing/2014/main" id="{BA014C30-15B8-42C0-905D-8BB38E6951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932" y="4584526"/>
            <a:ext cx="1612481" cy="8879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3E0B22C5-D3A1-46C6-900E-EA1EE41949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022" y="4116112"/>
            <a:ext cx="1409915" cy="15352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78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BE4E1A8B-D35F-465A-8446-757E487A30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3" t="5603" r="1346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D7DF7966-F951-4124-A426-2A5BD1E0E013}"/>
              </a:ext>
            </a:extLst>
          </p:cNvPr>
          <p:cNvGrpSpPr/>
          <p:nvPr userDrawn="1"/>
        </p:nvGrpSpPr>
        <p:grpSpPr>
          <a:xfrm>
            <a:off x="1287049" y="940277"/>
            <a:ext cx="9617902" cy="4976705"/>
            <a:chOff x="440498" y="502607"/>
            <a:chExt cx="11311003" cy="5852786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CB6133C-4FCD-49AB-9E54-9FED4DE9D91C}"/>
                </a:ext>
              </a:extLst>
            </p:cNvPr>
            <p:cNvSpPr/>
            <p:nvPr userDrawn="1"/>
          </p:nvSpPr>
          <p:spPr>
            <a:xfrm>
              <a:off x="440498" y="502607"/>
              <a:ext cx="11311003" cy="5852786"/>
            </a:xfrm>
            <a:prstGeom prst="roundRect">
              <a:avLst/>
            </a:prstGeom>
            <a:solidFill>
              <a:srgbClr val="CCEB9F"/>
            </a:solidFill>
            <a:ln w="101600">
              <a:solidFill>
                <a:schemeClr val="accent6">
                  <a:lumMod val="50000"/>
                </a:schemeClr>
              </a:solidFill>
            </a:ln>
            <a:effectLst>
              <a:outerShdw blurRad="50800" dist="190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5395ABB9-2FC6-4FCE-AACC-518BFFF32AC1}"/>
                </a:ext>
              </a:extLst>
            </p:cNvPr>
            <p:cNvSpPr/>
            <p:nvPr userDrawn="1"/>
          </p:nvSpPr>
          <p:spPr>
            <a:xfrm>
              <a:off x="700436" y="726510"/>
              <a:ext cx="10791125" cy="5373665"/>
            </a:xfrm>
            <a:prstGeom prst="roundRect">
              <a:avLst/>
            </a:prstGeom>
            <a:solidFill>
              <a:srgbClr val="CCEB9F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0" name="图片 9" descr="图片包含 运输&#10;&#10;描述已自动生成">
            <a:extLst>
              <a:ext uri="{FF2B5EF4-FFF2-40B4-BE49-F238E27FC236}">
                <a16:creationId xmlns:a16="http://schemas.microsoft.com/office/drawing/2014/main" id="{10D453B7-576C-4E4D-94E1-1E2A1B0FBE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361" y="4121222"/>
            <a:ext cx="1225237" cy="16290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 descr="图片包含 运输&#10;&#10;描述已自动生成">
            <a:extLst>
              <a:ext uri="{FF2B5EF4-FFF2-40B4-BE49-F238E27FC236}">
                <a16:creationId xmlns:a16="http://schemas.microsoft.com/office/drawing/2014/main" id="{391E04A4-602B-40D0-9248-12B8D5FAD3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3402" y="4981952"/>
            <a:ext cx="1249149" cy="7180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2663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片包含 树&#10;&#10;描述已自动生成">
            <a:extLst>
              <a:ext uri="{FF2B5EF4-FFF2-40B4-BE49-F238E27FC236}">
                <a16:creationId xmlns:a16="http://schemas.microsoft.com/office/drawing/2014/main" id="{81BACBA1-C444-472A-AEAC-E9EF0F1B1C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" r="754"/>
          <a:stretch/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7969F8D3-3EE5-4EB1-BB05-4F0C73DF41BA}"/>
              </a:ext>
            </a:extLst>
          </p:cNvPr>
          <p:cNvGrpSpPr/>
          <p:nvPr userDrawn="1"/>
        </p:nvGrpSpPr>
        <p:grpSpPr>
          <a:xfrm>
            <a:off x="402920" y="541520"/>
            <a:ext cx="9229594" cy="4775778"/>
            <a:chOff x="440498" y="502607"/>
            <a:chExt cx="11311003" cy="5852786"/>
          </a:xfrm>
        </p:grpSpPr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EB1FE593-2439-436B-9DC2-FEFCB8D5CB19}"/>
                </a:ext>
              </a:extLst>
            </p:cNvPr>
            <p:cNvSpPr/>
            <p:nvPr userDrawn="1"/>
          </p:nvSpPr>
          <p:spPr>
            <a:xfrm>
              <a:off x="440498" y="502607"/>
              <a:ext cx="11311003" cy="5852786"/>
            </a:xfrm>
            <a:prstGeom prst="roundRect">
              <a:avLst/>
            </a:prstGeom>
            <a:solidFill>
              <a:srgbClr val="CCEB9F"/>
            </a:solidFill>
            <a:ln w="101600">
              <a:solidFill>
                <a:schemeClr val="accent6">
                  <a:lumMod val="50000"/>
                </a:schemeClr>
              </a:solidFill>
            </a:ln>
            <a:effectLst>
              <a:outerShdw blurRad="50800" dist="190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: 圆角 9">
              <a:extLst>
                <a:ext uri="{FF2B5EF4-FFF2-40B4-BE49-F238E27FC236}">
                  <a16:creationId xmlns:a16="http://schemas.microsoft.com/office/drawing/2014/main" id="{F2316588-6417-4AEF-A036-2C4A5BDCCBF4}"/>
                </a:ext>
              </a:extLst>
            </p:cNvPr>
            <p:cNvSpPr/>
            <p:nvPr userDrawn="1"/>
          </p:nvSpPr>
          <p:spPr>
            <a:xfrm>
              <a:off x="700436" y="726510"/>
              <a:ext cx="10791125" cy="5373665"/>
            </a:xfrm>
            <a:prstGeom prst="roundRect">
              <a:avLst/>
            </a:prstGeom>
            <a:solidFill>
              <a:srgbClr val="CCEB9F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>
            <a:extLst>
              <a:ext uri="{FF2B5EF4-FFF2-40B4-BE49-F238E27FC236}">
                <a16:creationId xmlns:a16="http://schemas.microsoft.com/office/drawing/2014/main" id="{7E7EE529-07B0-443E-9C0F-122C868075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2410" y="-425884"/>
            <a:ext cx="10606376" cy="6134090"/>
          </a:xfrm>
          <a:prstGeom prst="rect">
            <a:avLst/>
          </a:prstGeom>
        </p:spPr>
      </p:pic>
      <p:pic>
        <p:nvPicPr>
          <p:cNvPr id="11" name="图片 10" descr="图片包含 运输, 轮子&#10;&#10;描述已自动生成">
            <a:extLst>
              <a:ext uri="{FF2B5EF4-FFF2-40B4-BE49-F238E27FC236}">
                <a16:creationId xmlns:a16="http://schemas.microsoft.com/office/drawing/2014/main" id="{274D4D95-F523-4CEF-8C26-E1DDF0FEC1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112" y="1521104"/>
            <a:ext cx="653968" cy="7365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E6A5FDF1-B1C0-4E69-8145-97B528277FD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4" y="3957984"/>
            <a:ext cx="1189973" cy="15787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1855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树&#10;&#10;描述已自动生成">
            <a:extLst>
              <a:ext uri="{FF2B5EF4-FFF2-40B4-BE49-F238E27FC236}">
                <a16:creationId xmlns:a16="http://schemas.microsoft.com/office/drawing/2014/main" id="{86EB7363-9C79-4A8E-B987-841C3830D0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" r="754"/>
          <a:stretch/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9511B8D1-EA47-4732-B572-A2080469D0FB}"/>
              </a:ext>
            </a:extLst>
          </p:cNvPr>
          <p:cNvGrpSpPr/>
          <p:nvPr userDrawn="1"/>
        </p:nvGrpSpPr>
        <p:grpSpPr>
          <a:xfrm>
            <a:off x="2432138" y="516468"/>
            <a:ext cx="9229594" cy="4775778"/>
            <a:chOff x="440498" y="502607"/>
            <a:chExt cx="11311003" cy="5852786"/>
          </a:xfrm>
        </p:grpSpPr>
        <p:sp>
          <p:nvSpPr>
            <p:cNvPr id="11" name="矩形: 圆角 10">
              <a:extLst>
                <a:ext uri="{FF2B5EF4-FFF2-40B4-BE49-F238E27FC236}">
                  <a16:creationId xmlns:a16="http://schemas.microsoft.com/office/drawing/2014/main" id="{006D3E1A-67F8-47DB-872D-CCAE82E8FEA5}"/>
                </a:ext>
              </a:extLst>
            </p:cNvPr>
            <p:cNvSpPr/>
            <p:nvPr userDrawn="1"/>
          </p:nvSpPr>
          <p:spPr>
            <a:xfrm>
              <a:off x="440498" y="502607"/>
              <a:ext cx="11311003" cy="5852786"/>
            </a:xfrm>
            <a:prstGeom prst="roundRect">
              <a:avLst/>
            </a:prstGeom>
            <a:solidFill>
              <a:srgbClr val="CCEB9F"/>
            </a:solidFill>
            <a:ln w="101600">
              <a:solidFill>
                <a:schemeClr val="accent6">
                  <a:lumMod val="50000"/>
                </a:schemeClr>
              </a:solidFill>
            </a:ln>
            <a:effectLst>
              <a:outerShdw blurRad="50800" dist="190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: 圆角 11">
              <a:extLst>
                <a:ext uri="{FF2B5EF4-FFF2-40B4-BE49-F238E27FC236}">
                  <a16:creationId xmlns:a16="http://schemas.microsoft.com/office/drawing/2014/main" id="{8F221441-CE5E-43FD-8F29-1042513394C7}"/>
                </a:ext>
              </a:extLst>
            </p:cNvPr>
            <p:cNvSpPr/>
            <p:nvPr userDrawn="1"/>
          </p:nvSpPr>
          <p:spPr>
            <a:xfrm>
              <a:off x="700436" y="726510"/>
              <a:ext cx="10791125" cy="5373665"/>
            </a:xfrm>
            <a:prstGeom prst="roundRect">
              <a:avLst/>
            </a:prstGeom>
            <a:solidFill>
              <a:srgbClr val="CCEB9F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>
            <a:extLst>
              <a:ext uri="{FF2B5EF4-FFF2-40B4-BE49-F238E27FC236}">
                <a16:creationId xmlns:a16="http://schemas.microsoft.com/office/drawing/2014/main" id="{96A238CF-8048-4306-9BE8-6685DA9BC3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78122" y="-371158"/>
            <a:ext cx="10265147" cy="5964029"/>
          </a:xfrm>
          <a:prstGeom prst="rect">
            <a:avLst/>
          </a:prstGeom>
        </p:spPr>
      </p:pic>
      <p:pic>
        <p:nvPicPr>
          <p:cNvPr id="13" name="图片 12" descr="图片包含 齿轮&#10;&#10;描述已自动生成">
            <a:extLst>
              <a:ext uri="{FF2B5EF4-FFF2-40B4-BE49-F238E27FC236}">
                <a16:creationId xmlns:a16="http://schemas.microsoft.com/office/drawing/2014/main" id="{F3D1039B-A69B-44D7-948F-898AFE808D3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07" y="4550008"/>
            <a:ext cx="2113298" cy="11637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70ADB79-80E2-42F8-AC7F-ECE48BB7D64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796" y="1929008"/>
            <a:ext cx="591289" cy="8672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453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D15CE9F8-B00B-4920-A417-437EDE6F86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3" t="5603" r="1346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D78F3AA7-419D-4D02-B14E-F060D7058E81}"/>
              </a:ext>
            </a:extLst>
          </p:cNvPr>
          <p:cNvSpPr/>
          <p:nvPr userDrawn="1"/>
        </p:nvSpPr>
        <p:spPr>
          <a:xfrm>
            <a:off x="2450926" y="1525044"/>
            <a:ext cx="7290148" cy="3482235"/>
          </a:xfrm>
          <a:prstGeom prst="roundRect">
            <a:avLst/>
          </a:prstGeom>
          <a:solidFill>
            <a:srgbClr val="CCEB9F"/>
          </a:solidFill>
          <a:ln w="101600">
            <a:solidFill>
              <a:schemeClr val="accent6">
                <a:lumMod val="50000"/>
              </a:schemeClr>
            </a:solidFill>
          </a:ln>
          <a:effectLst>
            <a:outerShdw blurRad="50800" dist="190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097D6E1D-AF53-4F8E-9A46-2AEDD5EDAEFF}"/>
              </a:ext>
            </a:extLst>
          </p:cNvPr>
          <p:cNvSpPr/>
          <p:nvPr userDrawn="1"/>
        </p:nvSpPr>
        <p:spPr>
          <a:xfrm>
            <a:off x="2618461" y="1744248"/>
            <a:ext cx="6955077" cy="3043825"/>
          </a:xfrm>
          <a:prstGeom prst="roundRect">
            <a:avLst/>
          </a:prstGeom>
          <a:solidFill>
            <a:srgbClr val="CCEB9F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8762A105-DD93-43D5-89D0-61403A8A54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474" y="3311379"/>
            <a:ext cx="1460040" cy="1937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3DA1DE48-75E6-4157-8B73-B932EC5C3F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97" y="1052186"/>
            <a:ext cx="591289" cy="8672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6810FA35-590B-4D31-BD52-F0943A00E57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353" y="4152505"/>
            <a:ext cx="1174468" cy="12788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4" name="图片 23" descr="图片包含 运输&#10;&#10;描述已自动生成">
            <a:extLst>
              <a:ext uri="{FF2B5EF4-FFF2-40B4-BE49-F238E27FC236}">
                <a16:creationId xmlns:a16="http://schemas.microsoft.com/office/drawing/2014/main" id="{0862862C-1088-494A-9937-2727D10E201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84" y="4766589"/>
            <a:ext cx="1249149" cy="7180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5" name="图片 24" descr="图片包含 齿轮&#10;&#10;描述已自动生成">
            <a:extLst>
              <a:ext uri="{FF2B5EF4-FFF2-40B4-BE49-F238E27FC236}">
                <a16:creationId xmlns:a16="http://schemas.microsoft.com/office/drawing/2014/main" id="{21A88DE2-B09E-4D1A-8639-06DA1666BC2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13" y="3306871"/>
            <a:ext cx="1294020" cy="7125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6" name="图片 25" descr="图片包含 运输, 轮子&#10;&#10;描述已自动生成">
            <a:extLst>
              <a:ext uri="{FF2B5EF4-FFF2-40B4-BE49-F238E27FC236}">
                <a16:creationId xmlns:a16="http://schemas.microsoft.com/office/drawing/2014/main" id="{633541F7-1573-41E1-BD84-56465B603F9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837" y="1182902"/>
            <a:ext cx="653968" cy="7365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7" name="图片 26" descr="图片包含 运输&#10;&#10;描述已自动生成">
            <a:extLst>
              <a:ext uri="{FF2B5EF4-FFF2-40B4-BE49-F238E27FC236}">
                <a16:creationId xmlns:a16="http://schemas.microsoft.com/office/drawing/2014/main" id="{F88028AB-658F-494D-95C3-EF626B15195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805" y="2842388"/>
            <a:ext cx="985387" cy="13101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553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图片包含 树&#10;&#10;描述已自动生成">
            <a:extLst>
              <a:ext uri="{FF2B5EF4-FFF2-40B4-BE49-F238E27FC236}">
                <a16:creationId xmlns:a16="http://schemas.microsoft.com/office/drawing/2014/main" id="{232E1A1A-9D14-42BA-8D7A-70312E65E6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" r="754"/>
          <a:stretch/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290BC2BE-E188-4F51-816C-535674DFE787}"/>
              </a:ext>
            </a:extLst>
          </p:cNvPr>
          <p:cNvGrpSpPr/>
          <p:nvPr userDrawn="1"/>
        </p:nvGrpSpPr>
        <p:grpSpPr>
          <a:xfrm>
            <a:off x="848992" y="635025"/>
            <a:ext cx="10494015" cy="5587950"/>
            <a:chOff x="440498" y="502607"/>
            <a:chExt cx="11311003" cy="5852786"/>
          </a:xfrm>
        </p:grpSpPr>
        <p:sp>
          <p:nvSpPr>
            <p:cNvPr id="10" name="矩形: 圆角 9">
              <a:extLst>
                <a:ext uri="{FF2B5EF4-FFF2-40B4-BE49-F238E27FC236}">
                  <a16:creationId xmlns:a16="http://schemas.microsoft.com/office/drawing/2014/main" id="{524FD360-C00A-4AB6-8C01-5E91E9D377A8}"/>
                </a:ext>
              </a:extLst>
            </p:cNvPr>
            <p:cNvSpPr/>
            <p:nvPr userDrawn="1"/>
          </p:nvSpPr>
          <p:spPr>
            <a:xfrm>
              <a:off x="440498" y="502607"/>
              <a:ext cx="11311003" cy="5852786"/>
            </a:xfrm>
            <a:prstGeom prst="roundRect">
              <a:avLst/>
            </a:prstGeom>
            <a:solidFill>
              <a:srgbClr val="CCEB9F"/>
            </a:solidFill>
            <a:ln w="101600">
              <a:solidFill>
                <a:schemeClr val="accent6">
                  <a:lumMod val="50000"/>
                </a:schemeClr>
              </a:solidFill>
            </a:ln>
            <a:effectLst>
              <a:outerShdw blurRad="50800" dist="190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: 圆角 10">
              <a:extLst>
                <a:ext uri="{FF2B5EF4-FFF2-40B4-BE49-F238E27FC236}">
                  <a16:creationId xmlns:a16="http://schemas.microsoft.com/office/drawing/2014/main" id="{2749C646-7FB8-4209-A8B0-A1B40292889C}"/>
                </a:ext>
              </a:extLst>
            </p:cNvPr>
            <p:cNvSpPr/>
            <p:nvPr userDrawn="1"/>
          </p:nvSpPr>
          <p:spPr>
            <a:xfrm>
              <a:off x="700436" y="726510"/>
              <a:ext cx="10791125" cy="5373665"/>
            </a:xfrm>
            <a:prstGeom prst="roundRect">
              <a:avLst/>
            </a:prstGeom>
            <a:solidFill>
              <a:srgbClr val="CCEB9F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114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7500" y="-988451"/>
            <a:ext cx="1469541" cy="14695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2666" y="6510680"/>
            <a:ext cx="1469541" cy="14695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827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2" r:id="rId8"/>
    <p:sldLayoutId id="2147483657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audio" Target="../media/audio1.wav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microsoft.com/office/2007/relationships/hdphoto" Target="../media/hdphoto1.wdp"/><Relationship Id="rId4" Type="http://schemas.openxmlformats.org/officeDocument/2006/relationships/image" Target="../media/image14.png"/><Relationship Id="rId9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8">
            <a:extLst>
              <a:ext uri="{FF2B5EF4-FFF2-40B4-BE49-F238E27FC236}">
                <a16:creationId xmlns:a16="http://schemas.microsoft.com/office/drawing/2014/main" id="{C155856E-4037-AE6B-2474-43520E12B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3987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462990E-9B3F-924B-68A0-0EAF522424CF}"/>
              </a:ext>
            </a:extLst>
          </p:cNvPr>
          <p:cNvSpPr/>
          <p:nvPr/>
        </p:nvSpPr>
        <p:spPr>
          <a:xfrm>
            <a:off x="843609" y="2998989"/>
            <a:ext cx="10842171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LUYỆN TẬP CHUNG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C3240-CA4A-DAB4-0D80-AE06031FCDCC}"/>
              </a:ext>
            </a:extLst>
          </p:cNvPr>
          <p:cNvSpPr txBox="1"/>
          <p:nvPr/>
        </p:nvSpPr>
        <p:spPr>
          <a:xfrm>
            <a:off x="2940202" y="1724744"/>
            <a:ext cx="631159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TOÁN</a:t>
            </a:r>
          </a:p>
          <a:p>
            <a:pPr algn="ctr">
              <a:defRPr/>
            </a:pPr>
            <a:r>
              <a:rPr lang="en-US" sz="36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LỚP </a:t>
            </a:r>
            <a:r>
              <a:rPr lang="vi-VN" sz="36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5</a:t>
            </a:r>
            <a:endParaRPr lang="en-US" sz="3600" b="1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8" name="文本框 4">
            <a:extLst>
              <a:ext uri="{FF2B5EF4-FFF2-40B4-BE49-F238E27FC236}">
                <a16:creationId xmlns:a16="http://schemas.microsoft.com/office/drawing/2014/main" id="{AF8B79C4-B047-3C62-0F5E-D4D7B923DBF6}"/>
              </a:ext>
            </a:extLst>
          </p:cNvPr>
          <p:cNvSpPr txBox="1"/>
          <p:nvPr/>
        </p:nvSpPr>
        <p:spPr>
          <a:xfrm>
            <a:off x="5005952" y="4180901"/>
            <a:ext cx="2517484" cy="729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spc="-300" dirty="0">
                <a:latin typeface="UTM Azuki" panose="02040603050506020204" pitchFamily="18" charset="0"/>
                <a:ea typeface="字魂27号-布丁体" panose="00000500000000000000" pitchFamily="2" charset="-122"/>
              </a:rPr>
              <a:t>( </a:t>
            </a:r>
            <a:r>
              <a:rPr lang="en-US" altLang="zh-CN" sz="4000" b="1" spc="-300" dirty="0" err="1">
                <a:latin typeface="UTM Azuki" panose="02040603050506020204" pitchFamily="18" charset="0"/>
                <a:ea typeface="字魂27号-布丁体" panose="00000500000000000000" pitchFamily="2" charset="-122"/>
              </a:rPr>
              <a:t>Tiết</a:t>
            </a:r>
            <a:r>
              <a:rPr lang="en-US" altLang="zh-CN" sz="4000" b="1" spc="-300" dirty="0">
                <a:latin typeface="UTM Azuki" panose="02040603050506020204" pitchFamily="18" charset="0"/>
                <a:ea typeface="字魂27号-布丁体" panose="00000500000000000000" pitchFamily="2" charset="-122"/>
              </a:rPr>
              <a:t> 81, 82 )</a:t>
            </a:r>
            <a:endParaRPr lang="zh-CN" altLang="en-US" sz="4000" b="1" spc="-300" dirty="0">
              <a:latin typeface="UTM Azuki" panose="02040603050506020204" pitchFamily="18" charset="0"/>
              <a:ea typeface="字魂27号-布丁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720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24000" y="1488830"/>
            <a:ext cx="9026769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2000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15 625 </a:t>
            </a:r>
          </a:p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2001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15 875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lphaLcPeriod"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2000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2001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2001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2002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2002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731477" y="1957754"/>
            <a:ext cx="228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214338" y="1957754"/>
            <a:ext cx="10199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41231" y="2426677"/>
            <a:ext cx="890954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641231" y="2895600"/>
            <a:ext cx="890954" cy="11723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825262" y="2426677"/>
            <a:ext cx="2286000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431215" y="2426677"/>
            <a:ext cx="1019908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37691" y="3334764"/>
            <a:ext cx="565052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376244" y="3798277"/>
            <a:ext cx="4712679" cy="54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641231" y="5180699"/>
            <a:ext cx="790135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9542585" y="4711776"/>
            <a:ext cx="691661" cy="90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07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4396273" y="1287648"/>
            <a:ext cx="5736887" cy="541153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endParaRPr lang="zh-CN" alt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 rot="5400000">
            <a:off x="7053369" y="1938787"/>
            <a:ext cx="422694" cy="41406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2637323" y="2443373"/>
            <a:ext cx="4639376" cy="541153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2001 </a:t>
            </a:r>
            <a:endParaRPr lang="zh-CN" alt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6122" y="2463535"/>
            <a:ext cx="3129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7647154" y="2443373"/>
            <a:ext cx="3125959" cy="541153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zh-CN" sz="3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</a:t>
            </a:r>
            <a:endParaRPr lang="zh-CN" alt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 rot="5400000">
            <a:off x="5107951" y="3165621"/>
            <a:ext cx="422694" cy="41406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2864923" y="3599098"/>
            <a:ext cx="2034881" cy="1100474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2001</a:t>
            </a:r>
            <a:endParaRPr lang="zh-CN" alt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4604" y="3760784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</p:txBody>
      </p:sp>
      <p:sp>
        <p:nvSpPr>
          <p:cNvPr id="13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5738791" y="3599098"/>
            <a:ext cx="2034881" cy="1100474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</a:t>
            </a:r>
            <a:endParaRPr lang="zh-CN" alt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133829" y="2005583"/>
            <a:ext cx="370936" cy="388129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Oval 21"/>
          <p:cNvSpPr/>
          <p:nvPr/>
        </p:nvSpPr>
        <p:spPr>
          <a:xfrm>
            <a:off x="7050233" y="826159"/>
            <a:ext cx="370936" cy="388129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7298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3723076" y="1288205"/>
            <a:ext cx="5736887" cy="541153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 rot="5400000">
            <a:off x="6380172" y="1939344"/>
            <a:ext cx="422694" cy="41406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3083122" y="2443930"/>
            <a:ext cx="3125959" cy="541153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2001</a:t>
            </a:r>
            <a:endParaRPr lang="zh-CN" alt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35066" y="2431085"/>
            <a:ext cx="4042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9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6798553" y="2443930"/>
            <a:ext cx="4617009" cy="541153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</a:t>
            </a:r>
            <a:endParaRPr lang="zh-CN" alt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 rot="5400000">
            <a:off x="8437410" y="3085335"/>
            <a:ext cx="422694" cy="41406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6272042" y="3599655"/>
            <a:ext cx="2034881" cy="1100474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zh-CN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zh-CN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2001</a:t>
            </a:r>
            <a:endParaRPr lang="zh-CN" alt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52242" y="3779451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</a:p>
        </p:txBody>
      </p:sp>
      <p:sp>
        <p:nvSpPr>
          <p:cNvPr id="13" name="矩形: 圆角 3">
            <a:extLst>
              <a:ext uri="{FF2B5EF4-FFF2-40B4-BE49-F238E27FC236}">
                <a16:creationId xmlns:a16="http://schemas.microsoft.com/office/drawing/2014/main" id="{327502F0-B3DA-4378-BB62-B11940CE7305}"/>
              </a:ext>
            </a:extLst>
          </p:cNvPr>
          <p:cNvSpPr/>
          <p:nvPr/>
        </p:nvSpPr>
        <p:spPr>
          <a:xfrm>
            <a:off x="8722403" y="3503716"/>
            <a:ext cx="2978185" cy="1196414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zh-CN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2001</a:t>
            </a:r>
            <a:endParaRPr lang="zh-CN" alt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351468" y="1956633"/>
            <a:ext cx="370936" cy="388129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Oval 21"/>
          <p:cNvSpPr/>
          <p:nvPr/>
        </p:nvSpPr>
        <p:spPr>
          <a:xfrm>
            <a:off x="6377036" y="826716"/>
            <a:ext cx="370936" cy="388129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0433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477845" y="647451"/>
            <a:ext cx="217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947" y="1279488"/>
            <a:ext cx="10321870" cy="5509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2001: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15 875 –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15 625 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15 625 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0,016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0,016 = 1,6%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2002: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15 875 x 1,6 : 100 = 254 (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15 875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254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16 129 (</a:t>
            </a:r>
            <a:r>
              <a:rPr lang="en-US" sz="32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a)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1,6%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b) </a:t>
            </a:r>
            <a:r>
              <a:rPr lang="en-US" sz="32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16 129 </a:t>
            </a:r>
            <a:r>
              <a:rPr lang="en-US" sz="32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034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7840" y="1379351"/>
            <a:ext cx="9205992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3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70 000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endParaRPr lang="en-US" sz="33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7%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852BC6-D876-4900-8471-2A77E44C23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66" y="3580501"/>
            <a:ext cx="3261394" cy="84000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251200" y="3723502"/>
            <a:ext cx="175560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70000 : 7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CB7A47F-9F9D-445C-A28C-6BE7D8C3984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66" y="4626979"/>
            <a:ext cx="3261394" cy="84000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818389" y="4769981"/>
            <a:ext cx="26212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70000 x 7 : 100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48668E2-15F7-4B56-B79D-9A1FC3DDF3F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grayscl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875" y="3580499"/>
            <a:ext cx="3261394" cy="84000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376218" y="3723501"/>
            <a:ext cx="26212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70000 x 100 : 7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E5A4C98-9A27-431A-B331-D76F8C4162E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875" y="4630065"/>
            <a:ext cx="3261394" cy="84410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776968" y="4769981"/>
            <a:ext cx="18197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70000 x 7 </a:t>
            </a:r>
          </a:p>
        </p:txBody>
      </p:sp>
    </p:spTree>
    <p:extLst>
      <p:ext uri="{BB962C8B-B14F-4D97-AF65-F5344CB8AC3E}">
        <p14:creationId xmlns:p14="http://schemas.microsoft.com/office/powerpoint/2010/main" val="389349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/>
      <p:bldP spid="22" grpId="1"/>
      <p:bldP spid="23" grpId="0"/>
      <p:bldP spid="23" grpId="1"/>
      <p:bldP spid="24" grpId="0"/>
      <p:bldP spid="25" grpId="0"/>
      <p:bldP spid="2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AB61FA-E2D6-4A5A-9EEB-F8EA0C28DCF2}"/>
              </a:ext>
            </a:extLst>
          </p:cNvPr>
          <p:cNvSpPr txBox="1"/>
          <p:nvPr/>
        </p:nvSpPr>
        <p:spPr>
          <a:xfrm flipH="1">
            <a:off x="4321832" y="1494247"/>
            <a:ext cx="3493698" cy="369331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Hãy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nêu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thứ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tự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thực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hiện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các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phép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tính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trong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một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biểu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thức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có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chứa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dấu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 </a:t>
            </a:r>
            <a:r>
              <a:rPr lang="en-US" sz="4000" b="1" dirty="0" err="1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ngoặc</a:t>
            </a:r>
            <a:r>
              <a:rPr lang="en-US" sz="4000" b="1" dirty="0">
                <a:ln w="31750">
                  <a:solidFill>
                    <a:srgbClr val="FF0000"/>
                  </a:solidFill>
                </a:ln>
                <a:solidFill>
                  <a:schemeClr val="bg1"/>
                </a:solidFill>
                <a:latin typeface="iCiel Cadena" panose="02000503000000020004" pitchFamily="50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FA0BDE-9387-47F6-BD72-4EADCCEE6D41}"/>
              </a:ext>
            </a:extLst>
          </p:cNvPr>
          <p:cNvSpPr txBox="1"/>
          <p:nvPr/>
        </p:nvSpPr>
        <p:spPr>
          <a:xfrm flipH="1">
            <a:off x="4321832" y="1617357"/>
            <a:ext cx="3538787" cy="344709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Thực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hiện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phép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tính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trong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dấu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ngoặc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trước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rồi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thực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hiện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các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phép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tính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còn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lại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theo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thứ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tự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nhân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, chia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trước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,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cộng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trừ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 </a:t>
            </a:r>
            <a:r>
              <a:rPr lang="en-US" sz="3200" b="1" dirty="0" err="1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sau</a:t>
            </a:r>
            <a:r>
              <a:rPr lang="en-US" sz="3200" b="1" dirty="0">
                <a:ln w="317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Ciel Cadena" panose="02000503000000020004" pitchFamily="50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532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ED79EAC9-1461-4E99-9EAD-FE480D9A37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006" y="1314714"/>
            <a:ext cx="3187301" cy="4228571"/>
          </a:xfrm>
          <a:prstGeom prst="rect">
            <a:avLst/>
          </a:prstGeom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0661E656-298C-4EFD-B541-5252EBF44883}"/>
              </a:ext>
            </a:extLst>
          </p:cNvPr>
          <p:cNvGrpSpPr/>
          <p:nvPr/>
        </p:nvGrpSpPr>
        <p:grpSpPr>
          <a:xfrm>
            <a:off x="5860849" y="1319261"/>
            <a:ext cx="4209145" cy="4224024"/>
            <a:chOff x="6895230" y="1807758"/>
            <a:chExt cx="3189683" cy="3200958"/>
          </a:xfrm>
        </p:grpSpPr>
        <p:sp>
          <p:nvSpPr>
            <p:cNvPr id="5" name="îšḻiḍê">
              <a:extLst>
                <a:ext uri="{FF2B5EF4-FFF2-40B4-BE49-F238E27FC236}">
                  <a16:creationId xmlns:a16="http://schemas.microsoft.com/office/drawing/2014/main" id="{EA8EB2CD-D6ED-4231-90EC-4435001D4FC6}"/>
                </a:ext>
              </a:extLst>
            </p:cNvPr>
            <p:cNvSpPr/>
            <p:nvPr/>
          </p:nvSpPr>
          <p:spPr bwMode="auto">
            <a:xfrm>
              <a:off x="7968796" y="2461050"/>
              <a:ext cx="2116117" cy="2537323"/>
            </a:xfrm>
            <a:custGeom>
              <a:avLst/>
              <a:gdLst>
                <a:gd name="T0" fmla="*/ 764 w 804"/>
                <a:gd name="T1" fmla="*/ 744 h 964"/>
                <a:gd name="T2" fmla="*/ 584 w 804"/>
                <a:gd name="T3" fmla="*/ 924 h 964"/>
                <a:gd name="T4" fmla="*/ 0 w 804"/>
                <a:gd name="T5" fmla="*/ 924 h 964"/>
                <a:gd name="T6" fmla="*/ 0 w 804"/>
                <a:gd name="T7" fmla="*/ 964 h 964"/>
                <a:gd name="T8" fmla="*/ 584 w 804"/>
                <a:gd name="T9" fmla="*/ 964 h 964"/>
                <a:gd name="T10" fmla="*/ 804 w 804"/>
                <a:gd name="T11" fmla="*/ 744 h 964"/>
                <a:gd name="T12" fmla="*/ 804 w 804"/>
                <a:gd name="T13" fmla="*/ 0 h 964"/>
                <a:gd name="T14" fmla="*/ 764 w 804"/>
                <a:gd name="T15" fmla="*/ 0 h 964"/>
                <a:gd name="T16" fmla="*/ 764 w 804"/>
                <a:gd name="T17" fmla="*/ 744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4" h="964">
                  <a:moveTo>
                    <a:pt x="764" y="744"/>
                  </a:moveTo>
                  <a:cubicBezTo>
                    <a:pt x="764" y="843"/>
                    <a:pt x="683" y="924"/>
                    <a:pt x="584" y="924"/>
                  </a:cubicBezTo>
                  <a:cubicBezTo>
                    <a:pt x="0" y="924"/>
                    <a:pt x="0" y="924"/>
                    <a:pt x="0" y="924"/>
                  </a:cubicBezTo>
                  <a:cubicBezTo>
                    <a:pt x="0" y="964"/>
                    <a:pt x="0" y="964"/>
                    <a:pt x="0" y="964"/>
                  </a:cubicBezTo>
                  <a:cubicBezTo>
                    <a:pt x="584" y="964"/>
                    <a:pt x="584" y="964"/>
                    <a:pt x="584" y="964"/>
                  </a:cubicBezTo>
                  <a:cubicBezTo>
                    <a:pt x="705" y="964"/>
                    <a:pt x="804" y="865"/>
                    <a:pt x="804" y="744"/>
                  </a:cubicBezTo>
                  <a:cubicBezTo>
                    <a:pt x="804" y="0"/>
                    <a:pt x="804" y="0"/>
                    <a:pt x="804" y="0"/>
                  </a:cubicBezTo>
                  <a:cubicBezTo>
                    <a:pt x="764" y="0"/>
                    <a:pt x="764" y="0"/>
                    <a:pt x="764" y="0"/>
                  </a:cubicBezTo>
                  <a:lnTo>
                    <a:pt x="764" y="74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/>
            </a:p>
          </p:txBody>
        </p:sp>
        <p:sp>
          <p:nvSpPr>
            <p:cNvPr id="6" name="íSḷíḑe">
              <a:extLst>
                <a:ext uri="{FF2B5EF4-FFF2-40B4-BE49-F238E27FC236}">
                  <a16:creationId xmlns:a16="http://schemas.microsoft.com/office/drawing/2014/main" id="{B43B8B87-23EE-49F0-A3C1-1084E066E769}"/>
                </a:ext>
              </a:extLst>
            </p:cNvPr>
            <p:cNvSpPr/>
            <p:nvPr/>
          </p:nvSpPr>
          <p:spPr bwMode="auto">
            <a:xfrm>
              <a:off x="6895230" y="1807758"/>
              <a:ext cx="2116117" cy="2580417"/>
            </a:xfrm>
            <a:custGeom>
              <a:avLst/>
              <a:gdLst>
                <a:gd name="T0" fmla="*/ 40 w 804"/>
                <a:gd name="T1" fmla="*/ 220 h 980"/>
                <a:gd name="T2" fmla="*/ 220 w 804"/>
                <a:gd name="T3" fmla="*/ 40 h 980"/>
                <a:gd name="T4" fmla="*/ 804 w 804"/>
                <a:gd name="T5" fmla="*/ 40 h 980"/>
                <a:gd name="T6" fmla="*/ 804 w 804"/>
                <a:gd name="T7" fmla="*/ 0 h 980"/>
                <a:gd name="T8" fmla="*/ 220 w 804"/>
                <a:gd name="T9" fmla="*/ 0 h 980"/>
                <a:gd name="T10" fmla="*/ 0 w 804"/>
                <a:gd name="T11" fmla="*/ 220 h 980"/>
                <a:gd name="T12" fmla="*/ 0 w 804"/>
                <a:gd name="T13" fmla="*/ 980 h 980"/>
                <a:gd name="T14" fmla="*/ 40 w 804"/>
                <a:gd name="T15" fmla="*/ 980 h 980"/>
                <a:gd name="T16" fmla="*/ 40 w 804"/>
                <a:gd name="T17" fmla="*/ 220 h 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4" h="980">
                  <a:moveTo>
                    <a:pt x="40" y="220"/>
                  </a:moveTo>
                  <a:cubicBezTo>
                    <a:pt x="40" y="121"/>
                    <a:pt x="121" y="40"/>
                    <a:pt x="220" y="40"/>
                  </a:cubicBezTo>
                  <a:cubicBezTo>
                    <a:pt x="804" y="40"/>
                    <a:pt x="804" y="40"/>
                    <a:pt x="804" y="40"/>
                  </a:cubicBezTo>
                  <a:cubicBezTo>
                    <a:pt x="804" y="0"/>
                    <a:pt x="804" y="0"/>
                    <a:pt x="804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99" y="0"/>
                    <a:pt x="0" y="99"/>
                    <a:pt x="0" y="220"/>
                  </a:cubicBezTo>
                  <a:cubicBezTo>
                    <a:pt x="0" y="980"/>
                    <a:pt x="0" y="980"/>
                    <a:pt x="0" y="980"/>
                  </a:cubicBezTo>
                  <a:cubicBezTo>
                    <a:pt x="40" y="980"/>
                    <a:pt x="40" y="980"/>
                    <a:pt x="40" y="980"/>
                  </a:cubicBezTo>
                  <a:lnTo>
                    <a:pt x="40" y="22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 dirty="0"/>
            </a:p>
          </p:txBody>
        </p:sp>
        <p:sp>
          <p:nvSpPr>
            <p:cNvPr id="7" name="í$ľïďé">
              <a:extLst>
                <a:ext uri="{FF2B5EF4-FFF2-40B4-BE49-F238E27FC236}">
                  <a16:creationId xmlns:a16="http://schemas.microsoft.com/office/drawing/2014/main" id="{B29638D3-43B2-4041-BCCE-0B087CB2C1BB}"/>
                </a:ext>
              </a:extLst>
            </p:cNvPr>
            <p:cNvSpPr txBox="1"/>
            <p:nvPr/>
          </p:nvSpPr>
          <p:spPr>
            <a:xfrm flipH="1" flipV="1">
              <a:off x="9284746" y="1838785"/>
              <a:ext cx="640498" cy="520405"/>
            </a:xfrm>
            <a:prstGeom prst="rect">
              <a:avLst/>
            </a:prstGeom>
            <a:noFill/>
          </p:spPr>
          <p:txBody>
            <a:bodyPr wrap="square" lIns="91440" tIns="45720" rIns="91440" bIns="45720" numCol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dirty="0">
                  <a:solidFill>
                    <a:schemeClr val="accent6">
                      <a:lumMod val="75000"/>
                    </a:schemeClr>
                  </a:solidFill>
                </a:rPr>
                <a:t>“</a:t>
              </a:r>
            </a:p>
          </p:txBody>
        </p:sp>
        <p:sp>
          <p:nvSpPr>
            <p:cNvPr id="8" name="íSḻîḑè">
              <a:extLst>
                <a:ext uri="{FF2B5EF4-FFF2-40B4-BE49-F238E27FC236}">
                  <a16:creationId xmlns:a16="http://schemas.microsoft.com/office/drawing/2014/main" id="{1038FB02-71F8-4AB7-BFAE-07727F69BA49}"/>
                </a:ext>
              </a:extLst>
            </p:cNvPr>
            <p:cNvSpPr txBox="1"/>
            <p:nvPr/>
          </p:nvSpPr>
          <p:spPr>
            <a:xfrm>
              <a:off x="7054899" y="4488311"/>
              <a:ext cx="640498" cy="520405"/>
            </a:xfrm>
            <a:prstGeom prst="rect">
              <a:avLst/>
            </a:prstGeom>
            <a:noFill/>
          </p:spPr>
          <p:txBody>
            <a:bodyPr wrap="square" lIns="91440" tIns="45720" rIns="91440" bIns="45720" numCol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dirty="0">
                  <a:solidFill>
                    <a:schemeClr val="accent6">
                      <a:lumMod val="75000"/>
                    </a:schemeClr>
                  </a:solidFill>
                </a:rPr>
                <a:t>“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1FA0BDE-9387-47F6-BD72-4EADCCEE6D41}"/>
              </a:ext>
            </a:extLst>
          </p:cNvPr>
          <p:cNvSpPr txBox="1"/>
          <p:nvPr/>
        </p:nvSpPr>
        <p:spPr>
          <a:xfrm flipH="1">
            <a:off x="6320506" y="1987028"/>
            <a:ext cx="3538787" cy="7694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0" b="1" dirty="0">
                <a:ln w="31750">
                  <a:solidFill>
                    <a:srgbClr val="FF0000"/>
                  </a:solidFill>
                </a:ln>
                <a:solidFill>
                  <a:srgbClr val="CCFF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VN-Cookies" panose="02040603050506020204" pitchFamily="18" charset="0"/>
              </a:rPr>
              <a:t>DẶN DÒ</a:t>
            </a:r>
          </a:p>
        </p:txBody>
      </p:sp>
      <p:sp>
        <p:nvSpPr>
          <p:cNvPr id="2" name="TextBox 1"/>
          <p:cNvSpPr txBox="1"/>
          <p:nvPr/>
        </p:nvSpPr>
        <p:spPr>
          <a:xfrm flipH="1">
            <a:off x="5979012" y="3505870"/>
            <a:ext cx="39728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UTM Isadora" panose="02040603050506020204" pitchFamily="18" charset="0"/>
              </a:rPr>
              <a:t>2. </a:t>
            </a:r>
            <a:r>
              <a:rPr lang="en-US" sz="2800" b="1" dirty="0" err="1">
                <a:latin typeface="UTM Isadora" panose="02040603050506020204" pitchFamily="18" charset="0"/>
              </a:rPr>
              <a:t>Chuẩn</a:t>
            </a:r>
            <a:r>
              <a:rPr lang="en-US" sz="2800" b="1" dirty="0">
                <a:latin typeface="UTM Isadora" panose="02040603050506020204" pitchFamily="18" charset="0"/>
              </a:rPr>
              <a:t> </a:t>
            </a:r>
            <a:r>
              <a:rPr lang="en-US" sz="2800" b="1" dirty="0" err="1">
                <a:latin typeface="UTM Isadora" panose="02040603050506020204" pitchFamily="18" charset="0"/>
              </a:rPr>
              <a:t>bị</a:t>
            </a:r>
            <a:r>
              <a:rPr lang="en-US" sz="2800" b="1" dirty="0">
                <a:latin typeface="UTM Isadora" panose="02040603050506020204" pitchFamily="18" charset="0"/>
              </a:rPr>
              <a:t> </a:t>
            </a:r>
            <a:r>
              <a:rPr lang="en-US" sz="2800" b="1" dirty="0" err="1">
                <a:latin typeface="UTM Isadora" panose="02040603050506020204" pitchFamily="18" charset="0"/>
              </a:rPr>
              <a:t>bài</a:t>
            </a:r>
            <a:r>
              <a:rPr lang="en-US" sz="2800" b="1" dirty="0">
                <a:latin typeface="UTM Isadora" panose="02040603050506020204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UTM Isadora" panose="02040603050506020204" pitchFamily="18" charset="0"/>
              </a:rPr>
              <a:t>Luyện</a:t>
            </a:r>
            <a:r>
              <a:rPr lang="en-US" sz="2800" b="1" dirty="0">
                <a:solidFill>
                  <a:srgbClr val="FF0000"/>
                </a:solidFill>
                <a:latin typeface="UTM Isadora" panose="020406030505060202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UTM Isadora" panose="020406030505060202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UTM Isadora" panose="020406030505060202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UTM Isadora" panose="02040603050506020204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UTM Isadora" panose="02040603050506020204" pitchFamily="18" charset="0"/>
              </a:rPr>
              <a:t> </a:t>
            </a:r>
            <a:r>
              <a:rPr lang="en-US" sz="2800" b="1" dirty="0">
                <a:latin typeface="UTM Isadora" panose="02040603050506020204" pitchFamily="18" charset="0"/>
              </a:rPr>
              <a:t>(</a:t>
            </a:r>
            <a:r>
              <a:rPr lang="en-US" sz="2800" b="1" dirty="0" err="1">
                <a:latin typeface="UTM Isadora" panose="02040603050506020204" pitchFamily="18" charset="0"/>
              </a:rPr>
              <a:t>trang</a:t>
            </a:r>
            <a:r>
              <a:rPr lang="en-US" sz="2800" b="1" dirty="0">
                <a:latin typeface="UTM Isadora" panose="02040603050506020204" pitchFamily="18" charset="0"/>
              </a:rPr>
              <a:t> 80).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5960243" y="2915443"/>
            <a:ext cx="3476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UTM Isadora" panose="02040603050506020204" pitchFamily="18" charset="0"/>
              </a:rPr>
              <a:t>1. </a:t>
            </a:r>
            <a:r>
              <a:rPr lang="en-US" sz="2800" b="1" dirty="0" err="1">
                <a:latin typeface="UTM Isadora" panose="02040603050506020204" pitchFamily="18" charset="0"/>
              </a:rPr>
              <a:t>Xem</a:t>
            </a:r>
            <a:r>
              <a:rPr lang="en-US" sz="2800" b="1" dirty="0">
                <a:latin typeface="UTM Isadora" panose="02040603050506020204" pitchFamily="18" charset="0"/>
              </a:rPr>
              <a:t> </a:t>
            </a:r>
            <a:r>
              <a:rPr lang="en-US" sz="2800" b="1" dirty="0" err="1">
                <a:latin typeface="UTM Isadora" panose="02040603050506020204" pitchFamily="18" charset="0"/>
              </a:rPr>
              <a:t>lại</a:t>
            </a:r>
            <a:r>
              <a:rPr lang="en-US" sz="2800" b="1" dirty="0">
                <a:latin typeface="UTM Isadora" panose="02040603050506020204" pitchFamily="18" charset="0"/>
              </a:rPr>
              <a:t> </a:t>
            </a:r>
            <a:r>
              <a:rPr lang="en-US" sz="2800" b="1" dirty="0" err="1">
                <a:latin typeface="UTM Isadora" panose="02040603050506020204" pitchFamily="18" charset="0"/>
              </a:rPr>
              <a:t>bài</a:t>
            </a:r>
            <a:r>
              <a:rPr lang="en-US" sz="2800" b="1" dirty="0">
                <a:latin typeface="UTM Isadora" panose="02040603050506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283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27500" y="1181100"/>
            <a:ext cx="621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27500" y="2247900"/>
            <a:ext cx="4458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216,72 : 42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27500" y="3237756"/>
            <a:ext cx="33473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1 : 12,5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27500" y="4227612"/>
            <a:ext cx="50353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109,98 : 42,3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4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40200" y="1905000"/>
            <a:ext cx="269016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216,72 : 42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0104" y="2576183"/>
            <a:ext cx="141897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216,72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27004" y="2576183"/>
            <a:ext cx="63350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588904" y="2576183"/>
            <a:ext cx="0" cy="2349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588904" y="3169025"/>
            <a:ext cx="10814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99177" y="2224305"/>
            <a:ext cx="29687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89641" y="3207125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94634" y="3100628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83011" y="3244536"/>
            <a:ext cx="29687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30069" y="3100628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09369" y="3207125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12948" y="3623515"/>
            <a:ext cx="74571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31115" y="3623515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13912" y="3207125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30379" y="4082744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28978" y="1905000"/>
            <a:ext cx="133882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5,16</a:t>
            </a:r>
          </a:p>
        </p:txBody>
      </p:sp>
    </p:spTree>
    <p:extLst>
      <p:ext uri="{BB962C8B-B14F-4D97-AF65-F5344CB8AC3E}">
        <p14:creationId xmlns:p14="http://schemas.microsoft.com/office/powerpoint/2010/main" val="42416381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4259" y="1810741"/>
            <a:ext cx="215475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1 : 12,5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812" y="2558930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8712" y="2558930"/>
            <a:ext cx="97013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12,5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590612" y="2558930"/>
            <a:ext cx="0" cy="2349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590612" y="3151772"/>
            <a:ext cx="10814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265150" y="3070541"/>
            <a:ext cx="2733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66355" y="2558930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136401" y="3021555"/>
            <a:ext cx="181299" cy="896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91349" y="3189872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61812" y="3066356"/>
            <a:ext cx="63350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18447" y="3194842"/>
            <a:ext cx="29687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09966" y="3066356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8265" y="3189872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68050" y="3504655"/>
            <a:ext cx="85792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58040" y="3184902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49253" y="3504655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56178" y="3889253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38425" y="1810741"/>
            <a:ext cx="133882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0,08</a:t>
            </a:r>
          </a:p>
        </p:txBody>
      </p:sp>
    </p:spTree>
    <p:extLst>
      <p:ext uri="{BB962C8B-B14F-4D97-AF65-F5344CB8AC3E}">
        <p14:creationId xmlns:p14="http://schemas.microsoft.com/office/powerpoint/2010/main" val="159126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0247" y="1976117"/>
            <a:ext cx="300114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109,98 : 42,3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5279" y="2590456"/>
            <a:ext cx="141897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109,98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62179" y="2590456"/>
            <a:ext cx="97013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42,3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524079" y="2590456"/>
            <a:ext cx="0" cy="2349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524079" y="3183298"/>
            <a:ext cx="10814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198617" y="3102067"/>
            <a:ext cx="2733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23700" y="2607708"/>
            <a:ext cx="29687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069868" y="3053081"/>
            <a:ext cx="181299" cy="896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21796" y="3053081"/>
            <a:ext cx="181299" cy="896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42750" y="2257733"/>
            <a:ext cx="29687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24816" y="3221398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98940" y="3053081"/>
            <a:ext cx="97013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59628" y="3249141"/>
            <a:ext cx="29687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05172" y="3042552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02046" y="3211042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11191" y="3430664"/>
            <a:ext cx="4090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88188" y="1958865"/>
            <a:ext cx="111440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</p:txBody>
      </p:sp>
    </p:spTree>
    <p:extLst>
      <p:ext uri="{BB962C8B-B14F-4D97-AF65-F5344CB8AC3E}">
        <p14:creationId xmlns:p14="http://schemas.microsoft.com/office/powerpoint/2010/main" val="198488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67623" y="1122485"/>
            <a:ext cx="621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267" y="2224382"/>
            <a:ext cx="8810425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(131,4 – 80,8) : 2,3 + 21,84 x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3764" y="3218493"/>
            <a:ext cx="8794927" cy="86177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8,16 : (1,32 + 3,48) – 0,345 : 2</a:t>
            </a:r>
          </a:p>
        </p:txBody>
      </p:sp>
    </p:spTree>
    <p:extLst>
      <p:ext uri="{BB962C8B-B14F-4D97-AF65-F5344CB8AC3E}">
        <p14:creationId xmlns:p14="http://schemas.microsoft.com/office/powerpoint/2010/main" val="95204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35993" y="1575440"/>
            <a:ext cx="890179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</a:t>
            </a:r>
            <a:r>
              <a:rPr lang="en-US" sz="5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(131,4 – 80,8) : 2,3 + 21,84 x 2</a:t>
            </a:r>
          </a:p>
        </p:txBody>
      </p:sp>
      <p:sp>
        <p:nvSpPr>
          <p:cNvPr id="2" name="Right Brace 1"/>
          <p:cNvSpPr/>
          <p:nvPr/>
        </p:nvSpPr>
        <p:spPr>
          <a:xfrm rot="5400000">
            <a:off x="4158763" y="817091"/>
            <a:ext cx="234458" cy="3241431"/>
          </a:xfrm>
          <a:prstGeom prst="rightBrac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9106493" y="1273699"/>
            <a:ext cx="233274" cy="2327030"/>
          </a:xfrm>
          <a:prstGeom prst="rightBrac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22585" y="2553851"/>
            <a:ext cx="327205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 </a:t>
            </a: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50,6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53790" y="2437214"/>
            <a:ext cx="20457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2,3 +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460173" y="2511168"/>
            <a:ext cx="16273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43,68</a:t>
            </a:r>
          </a:p>
        </p:txBody>
      </p:sp>
      <p:sp>
        <p:nvSpPr>
          <p:cNvPr id="16" name="Right Brace 15"/>
          <p:cNvSpPr/>
          <p:nvPr/>
        </p:nvSpPr>
        <p:spPr>
          <a:xfrm rot="5400000">
            <a:off x="5587013" y="1671545"/>
            <a:ext cx="159913" cy="3390243"/>
          </a:xfrm>
          <a:prstGeom prst="rightBrac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22585" y="3415625"/>
            <a:ext cx="439415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       </a:t>
            </a:r>
            <a:r>
              <a:rPr 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61711" y="3335670"/>
            <a:ext cx="263084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43,68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22585" y="4203431"/>
            <a:ext cx="695895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                  </a:t>
            </a:r>
            <a:r>
              <a:rPr lang="en-US" sz="50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65,68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238B11-91BB-16BB-5266-1CDBA9155631}"/>
              </a:ext>
            </a:extLst>
          </p:cNvPr>
          <p:cNvSpPr/>
          <p:nvPr/>
        </p:nvSpPr>
        <p:spPr>
          <a:xfrm>
            <a:off x="3750590" y="2569349"/>
            <a:ext cx="1701127" cy="671167"/>
          </a:xfrm>
          <a:prstGeom prst="rect">
            <a:avLst/>
          </a:prstGeom>
          <a:solidFill>
            <a:srgbClr val="CCEB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6FD82A-6100-F5FB-3C14-6277DF79C04B}"/>
              </a:ext>
            </a:extLst>
          </p:cNvPr>
          <p:cNvSpPr/>
          <p:nvPr/>
        </p:nvSpPr>
        <p:spPr>
          <a:xfrm>
            <a:off x="8423293" y="2670488"/>
            <a:ext cx="1701127" cy="1526956"/>
          </a:xfrm>
          <a:prstGeom prst="rect">
            <a:avLst/>
          </a:prstGeom>
          <a:solidFill>
            <a:srgbClr val="CCEB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15984B-F78D-F39C-0028-AB5C79A841CB}"/>
              </a:ext>
            </a:extLst>
          </p:cNvPr>
          <p:cNvSpPr/>
          <p:nvPr/>
        </p:nvSpPr>
        <p:spPr>
          <a:xfrm>
            <a:off x="4839360" y="3589521"/>
            <a:ext cx="1701127" cy="671167"/>
          </a:xfrm>
          <a:prstGeom prst="rect">
            <a:avLst/>
          </a:prstGeom>
          <a:solidFill>
            <a:srgbClr val="CCEB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5697A2-B475-52C3-5C9F-85AB757664EE}"/>
              </a:ext>
            </a:extLst>
          </p:cNvPr>
          <p:cNvSpPr/>
          <p:nvPr/>
        </p:nvSpPr>
        <p:spPr>
          <a:xfrm>
            <a:off x="6951290" y="4302116"/>
            <a:ext cx="1701127" cy="671167"/>
          </a:xfrm>
          <a:prstGeom prst="rect">
            <a:avLst/>
          </a:prstGeom>
          <a:solidFill>
            <a:srgbClr val="CCEB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3" grpId="0"/>
      <p:bldP spid="14" grpId="0"/>
      <p:bldP spid="15" grpId="0"/>
      <p:bldP spid="16" grpId="0" animBg="1"/>
      <p:bldP spid="17" grpId="0"/>
      <p:bldP spid="18" grpId="0"/>
      <p:bldP spid="19" grpId="0"/>
      <p:bldP spid="4" grpId="1" animBg="1"/>
      <p:bldP spid="5" grpId="1" animBg="1"/>
      <p:bldP spid="6" grpId="1" animBg="1"/>
      <p:bldP spid="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02793" y="1474732"/>
            <a:ext cx="88120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5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8,16 : (1,32 + 3,48) – 0,345 : 2</a:t>
            </a:r>
          </a:p>
        </p:txBody>
      </p:sp>
      <p:sp>
        <p:nvSpPr>
          <p:cNvPr id="10" name="Right Brace 9"/>
          <p:cNvSpPr/>
          <p:nvPr/>
        </p:nvSpPr>
        <p:spPr>
          <a:xfrm rot="5400000">
            <a:off x="6761285" y="889832"/>
            <a:ext cx="234462" cy="3006967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5400000">
            <a:off x="10220323" y="1287337"/>
            <a:ext cx="230254" cy="2095317"/>
          </a:xfrm>
          <a:prstGeom prst="rightBrac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12831" y="2510547"/>
            <a:ext cx="236314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5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8,16 :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85432" y="2510547"/>
            <a:ext cx="9861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34567" y="2510547"/>
            <a:ext cx="5052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435140" y="2510547"/>
            <a:ext cx="19479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0,1725</a:t>
            </a:r>
          </a:p>
        </p:txBody>
      </p:sp>
      <p:sp>
        <p:nvSpPr>
          <p:cNvPr id="16" name="Right Brace 15"/>
          <p:cNvSpPr/>
          <p:nvPr/>
        </p:nvSpPr>
        <p:spPr>
          <a:xfrm rot="5400000">
            <a:off x="5280421" y="1593648"/>
            <a:ext cx="291273" cy="361415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98176" y="3546362"/>
            <a:ext cx="295144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 </a:t>
            </a:r>
            <a:r>
              <a:rPr lang="en-US" sz="50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634567" y="3552355"/>
            <a:ext cx="274947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0,1725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98176" y="4408136"/>
            <a:ext cx="679865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                </a:t>
            </a:r>
            <a:r>
              <a:rPr 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1,5275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CAD5D5-8D81-6303-C6B9-3798137A37F6}"/>
              </a:ext>
            </a:extLst>
          </p:cNvPr>
          <p:cNvSpPr/>
          <p:nvPr/>
        </p:nvSpPr>
        <p:spPr>
          <a:xfrm>
            <a:off x="6095999" y="2619214"/>
            <a:ext cx="1657939" cy="635876"/>
          </a:xfrm>
          <a:prstGeom prst="rect">
            <a:avLst/>
          </a:prstGeom>
          <a:solidFill>
            <a:srgbClr val="CCEB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C30C9A-C1AC-3848-C9EC-87A114AE2C2A}"/>
              </a:ext>
            </a:extLst>
          </p:cNvPr>
          <p:cNvSpPr/>
          <p:nvPr/>
        </p:nvSpPr>
        <p:spPr>
          <a:xfrm>
            <a:off x="9392402" y="2682176"/>
            <a:ext cx="1990708" cy="1665536"/>
          </a:xfrm>
          <a:prstGeom prst="rect">
            <a:avLst/>
          </a:prstGeom>
          <a:solidFill>
            <a:srgbClr val="CCEB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89E79F-94C6-BA05-A419-8345E9757175}"/>
              </a:ext>
            </a:extLst>
          </p:cNvPr>
          <p:cNvSpPr/>
          <p:nvPr/>
        </p:nvSpPr>
        <p:spPr>
          <a:xfrm>
            <a:off x="4727493" y="3720405"/>
            <a:ext cx="1657939" cy="635876"/>
          </a:xfrm>
          <a:prstGeom prst="rect">
            <a:avLst/>
          </a:prstGeom>
          <a:solidFill>
            <a:srgbClr val="CCEB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3D0580-BEA1-A9C0-D1CF-45E8D51A9D72}"/>
              </a:ext>
            </a:extLst>
          </p:cNvPr>
          <p:cNvSpPr/>
          <p:nvPr/>
        </p:nvSpPr>
        <p:spPr>
          <a:xfrm>
            <a:off x="7888637" y="4456541"/>
            <a:ext cx="1902759" cy="761350"/>
          </a:xfrm>
          <a:prstGeom prst="rect">
            <a:avLst/>
          </a:prstGeom>
          <a:solidFill>
            <a:srgbClr val="CCEB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2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" grpId="0" animBg="1"/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8">
            <a:extLst>
              <a:ext uri="{FF2B5EF4-FFF2-40B4-BE49-F238E27FC236}">
                <a16:creationId xmlns:a16="http://schemas.microsoft.com/office/drawing/2014/main" id="{2B7D2CA5-70A9-1963-BB9A-B58C04030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8ED5EEB-C600-21D5-BC0D-291180239A2B}"/>
              </a:ext>
            </a:extLst>
          </p:cNvPr>
          <p:cNvSpPr txBox="1"/>
          <p:nvPr/>
        </p:nvSpPr>
        <p:spPr>
          <a:xfrm>
            <a:off x="2231755" y="769917"/>
            <a:ext cx="80901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spc="-300" dirty="0" err="1">
                <a:latin typeface="UTM Azuki" panose="02040603050506020204" pitchFamily="18" charset="0"/>
                <a:ea typeface="字魂27号-布丁体" panose="00000500000000000000" pitchFamily="2" charset="-122"/>
              </a:rPr>
              <a:t>Thứ</a:t>
            </a:r>
            <a:r>
              <a:rPr lang="en-US" altLang="zh-CN" sz="4000" spc="-300" dirty="0">
                <a:latin typeface="UTM Azuki" panose="02040603050506020204" pitchFamily="18" charset="0"/>
                <a:ea typeface="字魂27号-布丁体" panose="00000500000000000000" pitchFamily="2" charset="-122"/>
              </a:rPr>
              <a:t>   </a:t>
            </a:r>
            <a:r>
              <a:rPr lang="en-US" altLang="zh-CN" sz="4000" spc="-300" dirty="0" err="1">
                <a:latin typeface="UTM Azuki" panose="02040603050506020204" pitchFamily="18" charset="0"/>
                <a:ea typeface="字魂27号-布丁体" panose="00000500000000000000" pitchFamily="2" charset="-122"/>
              </a:rPr>
              <a:t>ba</a:t>
            </a:r>
            <a:r>
              <a:rPr lang="en-US" altLang="zh-CN" sz="4000" spc="-300" dirty="0">
                <a:latin typeface="UTM Azuki" panose="02040603050506020204" pitchFamily="18" charset="0"/>
                <a:ea typeface="字魂27号-布丁体" panose="00000500000000000000" pitchFamily="2" charset="-122"/>
              </a:rPr>
              <a:t>  </a:t>
            </a:r>
            <a:r>
              <a:rPr lang="en-US" altLang="zh-CN" sz="4000" spc="-300" dirty="0" err="1">
                <a:latin typeface="UTM Azuki" panose="02040603050506020204" pitchFamily="18" charset="0"/>
                <a:ea typeface="字魂27号-布丁体" panose="00000500000000000000" pitchFamily="2" charset="-122"/>
              </a:rPr>
              <a:t>ngày</a:t>
            </a:r>
            <a:r>
              <a:rPr lang="en-US" altLang="zh-CN" sz="4000" spc="-300" dirty="0">
                <a:latin typeface="UTM Azuki" panose="02040603050506020204" pitchFamily="18" charset="0"/>
                <a:ea typeface="字魂27号-布丁体" panose="00000500000000000000" pitchFamily="2" charset="-122"/>
              </a:rPr>
              <a:t>   26   </a:t>
            </a:r>
            <a:r>
              <a:rPr lang="en-US" altLang="zh-CN" sz="4000" spc="-300" dirty="0" err="1">
                <a:latin typeface="UTM Azuki" panose="02040603050506020204" pitchFamily="18" charset="0"/>
                <a:ea typeface="字魂27号-布丁体" panose="00000500000000000000" pitchFamily="2" charset="-122"/>
              </a:rPr>
              <a:t>tháng</a:t>
            </a:r>
            <a:r>
              <a:rPr lang="en-US" altLang="zh-CN" sz="4000" spc="-300" dirty="0">
                <a:latin typeface="UTM Azuki" panose="02040603050506020204" pitchFamily="18" charset="0"/>
                <a:ea typeface="字魂27号-布丁体" panose="00000500000000000000" pitchFamily="2" charset="-122"/>
              </a:rPr>
              <a:t>   12   </a:t>
            </a:r>
            <a:r>
              <a:rPr lang="en-US" altLang="zh-CN" sz="4000" spc="-300" dirty="0" err="1">
                <a:latin typeface="UTM Azuki" panose="02040603050506020204" pitchFamily="18" charset="0"/>
                <a:ea typeface="字魂27号-布丁体" panose="00000500000000000000" pitchFamily="2" charset="-122"/>
              </a:rPr>
              <a:t>năm</a:t>
            </a:r>
            <a:r>
              <a:rPr lang="en-US" altLang="zh-CN" sz="4000" spc="-300" dirty="0">
                <a:latin typeface="UTM Azuki" panose="02040603050506020204" pitchFamily="18" charset="0"/>
                <a:ea typeface="字魂27号-布丁体" panose="00000500000000000000" pitchFamily="2" charset="-122"/>
              </a:rPr>
              <a:t>   2023 </a:t>
            </a:r>
          </a:p>
          <a:p>
            <a:pPr algn="ctr"/>
            <a:r>
              <a:rPr lang="en-US" altLang="zh-CN" sz="4000" u="sng" spc="-300" dirty="0" err="1">
                <a:latin typeface="UTM Azuki" panose="02040603050506020204" pitchFamily="18" charset="0"/>
                <a:ea typeface="字魂27号-布丁体" panose="00000500000000000000" pitchFamily="2" charset="-122"/>
              </a:rPr>
              <a:t>Toán</a:t>
            </a:r>
            <a:r>
              <a:rPr lang="en-US" altLang="zh-CN" sz="4000" u="sng" spc="-300" dirty="0">
                <a:latin typeface="UTM Azuki" panose="02040603050506020204" pitchFamily="18" charset="0"/>
                <a:ea typeface="字魂27号-布丁体" panose="00000500000000000000" pitchFamily="2" charset="-122"/>
              </a:rPr>
              <a:t> </a:t>
            </a:r>
            <a:endParaRPr lang="zh-CN" altLang="en-US" sz="4000" u="sng" spc="-300" dirty="0">
              <a:latin typeface="UTM Azuki" panose="02040603050506020204" pitchFamily="18" charset="0"/>
              <a:ea typeface="字魂27号-布丁体" panose="00000500000000000000" pitchFamily="2" charset="-122"/>
            </a:endParaRPr>
          </a:p>
        </p:txBody>
      </p:sp>
      <p:sp>
        <p:nvSpPr>
          <p:cNvPr id="6" name="文本框 4">
            <a:extLst>
              <a:ext uri="{FF2B5EF4-FFF2-40B4-BE49-F238E27FC236}">
                <a16:creationId xmlns:a16="http://schemas.microsoft.com/office/drawing/2014/main" id="{29F1895B-B6F3-EF17-284E-0A5ACE322417}"/>
              </a:ext>
            </a:extLst>
          </p:cNvPr>
          <p:cNvSpPr txBox="1"/>
          <p:nvPr/>
        </p:nvSpPr>
        <p:spPr>
          <a:xfrm>
            <a:off x="1670482" y="2109123"/>
            <a:ext cx="2517484" cy="729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spc="-300" dirty="0" err="1">
                <a:latin typeface="UTM Azuki" panose="02040603050506020204" pitchFamily="18" charset="0"/>
                <a:ea typeface="字魂27号-布丁体" panose="00000500000000000000" pitchFamily="2" charset="-122"/>
              </a:rPr>
              <a:t>Tiết</a:t>
            </a:r>
            <a:r>
              <a:rPr lang="en-US" altLang="zh-CN" sz="4000" spc="-300" dirty="0">
                <a:latin typeface="UTM Azuki" panose="02040603050506020204" pitchFamily="18" charset="0"/>
                <a:ea typeface="字魂27号-布丁体" panose="00000500000000000000" pitchFamily="2" charset="-122"/>
              </a:rPr>
              <a:t> 82.</a:t>
            </a:r>
            <a:endParaRPr lang="zh-CN" altLang="en-US" sz="4000" spc="-300" dirty="0">
              <a:latin typeface="UTM Azuki" panose="02040603050506020204" pitchFamily="18" charset="0"/>
              <a:ea typeface="字魂27号-布丁体" panose="00000500000000000000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9C8A97-ABC5-1D54-BCA4-AE44C41CD562}"/>
              </a:ext>
            </a:extLst>
          </p:cNvPr>
          <p:cNvSpPr txBox="1"/>
          <p:nvPr/>
        </p:nvSpPr>
        <p:spPr>
          <a:xfrm>
            <a:off x="630655" y="5734140"/>
            <a:ext cx="207965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latin typeface="HP001 4 hàng" panose="020B0603050302020204" pitchFamily="34" charset="0"/>
              </a:rPr>
              <a:t>Trang</a:t>
            </a:r>
            <a:r>
              <a:rPr lang="en-US" sz="4000" b="1" dirty="0">
                <a:latin typeface="HP001 4 hàng" panose="020B0603050302020204" pitchFamily="34" charset="0"/>
              </a:rPr>
              <a:t> 79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81A089-8E9E-D4A4-B5BC-A46043ED19A7}"/>
              </a:ext>
            </a:extLst>
          </p:cNvPr>
          <p:cNvSpPr/>
          <p:nvPr/>
        </p:nvSpPr>
        <p:spPr>
          <a:xfrm>
            <a:off x="1980441" y="1992462"/>
            <a:ext cx="854107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LUYỆN TẬP CHUNG</a:t>
            </a:r>
          </a:p>
        </p:txBody>
      </p:sp>
    </p:spTree>
    <p:extLst>
      <p:ext uri="{BB962C8B-B14F-4D97-AF65-F5344CB8AC3E}">
        <p14:creationId xmlns:p14="http://schemas.microsoft.com/office/powerpoint/2010/main" val="319525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FIRST_PUBLISH" val="1"/>
</p:tagLst>
</file>

<file path=ppt/theme/theme1.xml><?xml version="1.0" encoding="utf-8"?>
<a:theme xmlns:a="http://schemas.openxmlformats.org/drawingml/2006/main" name="千图网海量PPT模板www.58pic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605</Words>
  <Application>Microsoft Office PowerPoint</Application>
  <PresentationFormat>Widescreen</PresentationFormat>
  <Paragraphs>140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等线</vt:lpstr>
      <vt:lpstr>Arial</vt:lpstr>
      <vt:lpstr>HP001 4 hàng</vt:lpstr>
      <vt:lpstr>iCiel Cadena</vt:lpstr>
      <vt:lpstr>SVN-Cookies</vt:lpstr>
      <vt:lpstr>Times New Roman</vt:lpstr>
      <vt:lpstr>UTM Azuki</vt:lpstr>
      <vt:lpstr>UTM Isadora</vt:lpstr>
      <vt:lpstr>字魂27号-布丁体</vt:lpstr>
      <vt:lpstr>千图网海量PPT模板www.58pic.com​​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Olivia Fung</dc:creator>
  <cp:lastModifiedBy>HOANG YEN</cp:lastModifiedBy>
  <cp:revision>248</cp:revision>
  <dcterms:created xsi:type="dcterms:W3CDTF">2019-05-22T05:18:36Z</dcterms:created>
  <dcterms:modified xsi:type="dcterms:W3CDTF">2024-01-22T03:38:02Z</dcterms:modified>
</cp:coreProperties>
</file>