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6"/>
  </p:notesMasterIdLst>
  <p:sldIdLst>
    <p:sldId id="343" r:id="rId3"/>
    <p:sldId id="346" r:id="rId4"/>
    <p:sldId id="345" r:id="rId5"/>
    <p:sldId id="259" r:id="rId6"/>
    <p:sldId id="347" r:id="rId7"/>
    <p:sldId id="348" r:id="rId8"/>
    <p:sldId id="260" r:id="rId9"/>
    <p:sldId id="325" r:id="rId10"/>
    <p:sldId id="326" r:id="rId11"/>
    <p:sldId id="339" r:id="rId12"/>
    <p:sldId id="330" r:id="rId13"/>
    <p:sldId id="338" r:id="rId14"/>
    <p:sldId id="3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60750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36317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09922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815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341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0503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4575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482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099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1786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31229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D9039F-D634-418B-814F-E5FF86C6B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274982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4.wmf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32" y="-875461"/>
            <a:ext cx="5560042" cy="253172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62" y="3042369"/>
            <a:ext cx="8174149" cy="381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6774B-C1A5-43DC-83F6-28E92EB02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23" y="1971705"/>
            <a:ext cx="9906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Trong hình dưới đây (như hình vẽ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). H</a:t>
            </a:r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ãy dùng ê ke để kiểm tra xem hai bán kính nào của đường tròn tâm O tạo thành một góc vuông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112620" y="1687344"/>
              <a:ext cx="2620398" cy="11971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5FE2359-0424-4577-8ED4-2EC9096CC04E}"/>
              </a:ext>
            </a:extLst>
          </p:cNvPr>
          <p:cNvSpPr/>
          <p:nvPr/>
        </p:nvSpPr>
        <p:spPr>
          <a:xfrm>
            <a:off x="452297" y="1783637"/>
            <a:ext cx="5875427" cy="785994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 OA, OB, OC, OD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08564-C04C-40C6-945A-322AF4659550}"/>
              </a:ext>
            </a:extLst>
          </p:cNvPr>
          <p:cNvGrpSpPr/>
          <p:nvPr/>
        </p:nvGrpSpPr>
        <p:grpSpPr>
          <a:xfrm>
            <a:off x="7988778" y="1249848"/>
            <a:ext cx="3775536" cy="3874878"/>
            <a:chOff x="7988778" y="1249848"/>
            <a:chExt cx="3775536" cy="38748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9ED08E-459D-4B3B-BD7F-9E1523404C22}"/>
                </a:ext>
              </a:extLst>
            </p:cNvPr>
            <p:cNvGrpSpPr/>
            <p:nvPr/>
          </p:nvGrpSpPr>
          <p:grpSpPr>
            <a:xfrm>
              <a:off x="7988778" y="1249848"/>
              <a:ext cx="3775536" cy="3874878"/>
              <a:chOff x="7988778" y="1249848"/>
              <a:chExt cx="3775536" cy="387487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FFA6E56-68E0-48BE-BD0E-0878D78CA0E4}"/>
                  </a:ext>
                </a:extLst>
              </p:cNvPr>
              <p:cNvSpPr/>
              <p:nvPr/>
            </p:nvSpPr>
            <p:spPr>
              <a:xfrm>
                <a:off x="8463280" y="1875349"/>
                <a:ext cx="3180080" cy="3027680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91B4DC5-6A8B-4831-A364-272EB014DBDA}"/>
                  </a:ext>
                </a:extLst>
              </p:cNvPr>
              <p:cNvSpPr/>
              <p:nvPr/>
            </p:nvSpPr>
            <p:spPr>
              <a:xfrm>
                <a:off x="10006634" y="3332480"/>
                <a:ext cx="121920" cy="9652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31E65F2-9EC6-4FD3-8950-7C70E9383B19}"/>
                  </a:ext>
                </a:extLst>
              </p:cNvPr>
              <p:cNvCxnSpPr>
                <a:cxnSpLocks/>
                <a:stCxn id="4" idx="0"/>
              </p:cNvCxnSpPr>
              <p:nvPr/>
            </p:nvCxnSpPr>
            <p:spPr>
              <a:xfrm flipV="1">
                <a:off x="10067594" y="1875350"/>
                <a:ext cx="0" cy="14571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E3B90AC-8D55-4D76-A545-7B89FAF62EA3}"/>
                  </a:ext>
                </a:extLst>
              </p:cNvPr>
              <p:cNvCxnSpPr>
                <a:cxnSpLocks/>
                <a:stCxn id="4" idx="4"/>
              </p:cNvCxnSpPr>
              <p:nvPr/>
            </p:nvCxnSpPr>
            <p:spPr>
              <a:xfrm flipH="1">
                <a:off x="8484834" y="3429000"/>
                <a:ext cx="1582760" cy="28489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5FD458C-4273-45DD-AC69-F7FFD59E867C}"/>
                  </a:ext>
                </a:extLst>
              </p:cNvPr>
              <p:cNvCxnSpPr>
                <a:cxnSpLocks/>
                <a:stCxn id="4" idx="5"/>
                <a:endCxn id="3" idx="3"/>
              </p:cNvCxnSpPr>
              <p:nvPr/>
            </p:nvCxnSpPr>
            <p:spPr>
              <a:xfrm flipH="1">
                <a:off x="8928992" y="3414865"/>
                <a:ext cx="1181707" cy="104477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33647F3-C4ED-4EDD-95F3-A949104A4D98}"/>
                  </a:ext>
                </a:extLst>
              </p:cNvPr>
              <p:cNvCxnSpPr>
                <a:cxnSpLocks/>
                <a:stCxn id="4" idx="5"/>
              </p:cNvCxnSpPr>
              <p:nvPr/>
            </p:nvCxnSpPr>
            <p:spPr>
              <a:xfrm>
                <a:off x="10110699" y="3414865"/>
                <a:ext cx="964556" cy="1125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6347CA-750B-43A4-AD8A-7585D07A0901}"/>
                  </a:ext>
                </a:extLst>
              </p:cNvPr>
              <p:cNvSpPr txBox="1"/>
              <p:nvPr/>
            </p:nvSpPr>
            <p:spPr>
              <a:xfrm>
                <a:off x="9833914" y="1249848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3F3FB9D-A3D5-44F1-9B9E-ECC4E074BD44}"/>
                  </a:ext>
                </a:extLst>
              </p:cNvPr>
              <p:cNvSpPr txBox="1"/>
              <p:nvPr/>
            </p:nvSpPr>
            <p:spPr>
              <a:xfrm>
                <a:off x="7988778" y="33599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D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6074374-AE68-4AB8-A437-4BB61932B4F4}"/>
                  </a:ext>
                </a:extLst>
              </p:cNvPr>
              <p:cNvSpPr txBox="1"/>
              <p:nvPr/>
            </p:nvSpPr>
            <p:spPr>
              <a:xfrm>
                <a:off x="8498012" y="43054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C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3984252-F393-4C19-B411-60C08E5A71B4}"/>
                  </a:ext>
                </a:extLst>
              </p:cNvPr>
              <p:cNvSpPr txBox="1"/>
              <p:nvPr/>
            </p:nvSpPr>
            <p:spPr>
              <a:xfrm>
                <a:off x="11175034" y="4416840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B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54CAF1-172E-49A6-ACFF-F765763845E6}"/>
                </a:ext>
              </a:extLst>
            </p:cNvPr>
            <p:cNvSpPr txBox="1"/>
            <p:nvPr/>
          </p:nvSpPr>
          <p:spPr>
            <a:xfrm>
              <a:off x="10200640" y="2956560"/>
              <a:ext cx="332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O</a:t>
              </a: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534594" y="3021867"/>
            <a:ext cx="5875427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  <a:latin typeface="VNI-Avo" pitchFamily="2" charset="0"/>
              </a:rPr>
              <a:t>Có 6 góc được xét là các góc đỉnh có các cặp cạnh: OA và OD, OA và OC, OA và OB, OD và OC, OD và OB, OC và OB.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1E7529D-F81E-4DC5-9CC5-156ED4DD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4805">
            <a:off x="7524769" y="1780906"/>
            <a:ext cx="2535766" cy="2535766"/>
          </a:xfrm>
          <a:prstGeom prst="rect">
            <a:avLst/>
          </a:prstGeom>
        </p:spPr>
      </p:pic>
      <p:pic>
        <p:nvPicPr>
          <p:cNvPr id="103" name="Picture 10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EE215AA-6028-421E-8F6F-129CCD42F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81" y="933655"/>
            <a:ext cx="2535766" cy="2535766"/>
          </a:xfrm>
          <a:prstGeom prst="rect">
            <a:avLst/>
          </a:prstGeom>
        </p:spPr>
      </p:pic>
      <p:pic>
        <p:nvPicPr>
          <p:cNvPr id="104" name="Picture 10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D1422E0-3D1F-4FA9-9C49-89710943A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2845">
            <a:off x="7542009" y="2547379"/>
            <a:ext cx="2501285" cy="2501285"/>
          </a:xfrm>
          <a:prstGeom prst="rect">
            <a:avLst/>
          </a:prstGeom>
        </p:spPr>
      </p:pic>
      <p:pic>
        <p:nvPicPr>
          <p:cNvPr id="105" name="Picture 10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24BC507B-3E88-49E6-8B8B-30F7F3E84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9425">
            <a:off x="9179659" y="3443196"/>
            <a:ext cx="2535766" cy="2535766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CE024DA-4356-4C93-B5FE-4DC3B761736D}"/>
              </a:ext>
            </a:extLst>
          </p:cNvPr>
          <p:cNvSpPr/>
          <p:nvPr/>
        </p:nvSpPr>
        <p:spPr>
          <a:xfrm>
            <a:off x="5166499" y="5647556"/>
            <a:ext cx="5875427" cy="93544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dirty="0">
                <a:solidFill>
                  <a:schemeClr val="bg1"/>
                </a:solidFill>
              </a:rPr>
              <a:t>OB, OC tạo thành 1 góc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8" grpId="0" animBg="1"/>
      <p:bldP spid="100" grpId="0" animBg="1"/>
      <p:bldP spid="1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88410" y="115864"/>
            <a:ext cx="1098166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Ghép 8 khối lập phương nhỏ được khối lập phương lớn (như hình vẽ) Người ta sơn màu đỏ vào tất cả các mặt của khối lập phương lớn.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Hỏi có tất cả bao nhiêu mặt của các khối lập phương nhỏ được sơn màu đỏ?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B57767-D994-40F9-9DE5-D62D68E0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24" y="1626869"/>
            <a:ext cx="4044315" cy="386213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452297" y="1783636"/>
            <a:ext cx="6608903" cy="111196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</a:rPr>
              <a:t>Ta thấy mỗi mặt của khối lập phương lớn có 4 mặt khối lập phương nhỏ.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452296" y="3178376"/>
            <a:ext cx="6608903" cy="126154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</a:rPr>
              <a:t>Khối lập phương lớn có 6 mặt nên số mặt của các khối lập phương nhỏ được sơn màu đỏ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2174240" y="474472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 x 4 = 24 (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90FDD-6DE9-411F-AA81-743B6224C568}"/>
              </a:ext>
            </a:extLst>
          </p:cNvPr>
          <p:cNvSpPr txBox="1"/>
          <p:nvPr/>
        </p:nvSpPr>
        <p:spPr>
          <a:xfrm>
            <a:off x="3383280" y="5588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Đáp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: 24 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vi 100.</a:t>
            </a: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4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mặt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ý tưởng liên hệ làm đồ chơi từ các khối hộp đã 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95817" y="86945"/>
            <a:ext cx="11285845" cy="7128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Tìm các hình tam giác và tứ giác có trong hình sau?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952A62-DDF6-46EC-8D17-E0BC224D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300" y="1092583"/>
            <a:ext cx="4883747" cy="3063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46" y="3749216"/>
            <a:ext cx="3721554" cy="3021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0C0516-65C2-4676-9DA9-AD0E7EA79B11}"/>
              </a:ext>
            </a:extLst>
          </p:cNvPr>
          <p:cNvGrpSpPr/>
          <p:nvPr/>
        </p:nvGrpSpPr>
        <p:grpSpPr>
          <a:xfrm>
            <a:off x="7914640" y="1483360"/>
            <a:ext cx="1137920" cy="2499360"/>
            <a:chOff x="7914640" y="1483360"/>
            <a:chExt cx="1137920" cy="24993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B8DFF9-7A29-40CF-A996-1FE753C587B1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B121F8-0CEC-4DE8-A9BB-892791B76F00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FC07B8-FD45-4FE2-B0A2-69304F8179B3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D1E27F-1284-4DFC-88FF-133172BB0DAB}"/>
              </a:ext>
            </a:extLst>
          </p:cNvPr>
          <p:cNvGrpSpPr/>
          <p:nvPr/>
        </p:nvGrpSpPr>
        <p:grpSpPr>
          <a:xfrm>
            <a:off x="9052557" y="1497626"/>
            <a:ext cx="1574803" cy="2485094"/>
            <a:chOff x="8074511" y="1020147"/>
            <a:chExt cx="1457669" cy="22393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96CAC8-292A-461F-A95E-D28162962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4511" y="1020147"/>
              <a:ext cx="2" cy="2211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0147AD-08A7-4808-9327-3E74A79C7D60}"/>
                </a:ext>
              </a:extLst>
            </p:cNvPr>
            <p:cNvCxnSpPr>
              <a:cxnSpLocks/>
            </p:cNvCxnSpPr>
            <p:nvPr/>
          </p:nvCxnSpPr>
          <p:spPr>
            <a:xfrm>
              <a:off x="8083914" y="1020147"/>
              <a:ext cx="1448266" cy="2239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C55259-7D0C-498D-B745-6CA7CC2877AC}"/>
                </a:ext>
              </a:extLst>
            </p:cNvPr>
            <p:cNvCxnSpPr>
              <a:cxnSpLocks/>
            </p:cNvCxnSpPr>
            <p:nvPr/>
          </p:nvCxnSpPr>
          <p:spPr>
            <a:xfrm>
              <a:off x="8074511" y="3231997"/>
              <a:ext cx="14576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6E0798-19A5-4CB8-A71C-1CD9D00786AE}"/>
              </a:ext>
            </a:extLst>
          </p:cNvPr>
          <p:cNvGrpSpPr/>
          <p:nvPr/>
        </p:nvGrpSpPr>
        <p:grpSpPr>
          <a:xfrm rot="8842826">
            <a:off x="9352788" y="909773"/>
            <a:ext cx="2185018" cy="3186790"/>
            <a:chOff x="7330025" y="1247547"/>
            <a:chExt cx="2187864" cy="273517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65C755E-877C-42B1-B221-9D764F6EF99B}"/>
                </a:ext>
              </a:extLst>
            </p:cNvPr>
            <p:cNvCxnSpPr>
              <a:cxnSpLocks/>
            </p:cNvCxnSpPr>
            <p:nvPr/>
          </p:nvCxnSpPr>
          <p:spPr>
            <a:xfrm rot="12757174" flipV="1">
              <a:off x="8112365" y="1247547"/>
              <a:ext cx="630740" cy="114233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D23D79C-C111-4024-B6EC-5D9FBF384E6E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760621-52A8-42A8-9BB9-BD0F9B2C6911}"/>
                </a:ext>
              </a:extLst>
            </p:cNvPr>
            <p:cNvCxnSpPr>
              <a:cxnSpLocks/>
            </p:cNvCxnSpPr>
            <p:nvPr/>
          </p:nvCxnSpPr>
          <p:spPr>
            <a:xfrm rot="12757174" flipH="1" flipV="1">
              <a:off x="7330025" y="2581961"/>
              <a:ext cx="2187864" cy="9311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BFEBF9D-E044-404F-8441-23CF75C569A1}"/>
              </a:ext>
            </a:extLst>
          </p:cNvPr>
          <p:cNvSpPr txBox="1"/>
          <p:nvPr/>
        </p:nvSpPr>
        <p:spPr>
          <a:xfrm>
            <a:off x="378690" y="1344953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tam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AD3312-A7AC-4243-83F5-3AE93D3A1FA7}"/>
              </a:ext>
            </a:extLst>
          </p:cNvPr>
          <p:cNvSpPr txBox="1"/>
          <p:nvPr/>
        </p:nvSpPr>
        <p:spPr>
          <a:xfrm>
            <a:off x="484008" y="2908635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tứ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59AF456-C770-4921-B6F5-2FBC5603F161}"/>
              </a:ext>
            </a:extLst>
          </p:cNvPr>
          <p:cNvGrpSpPr/>
          <p:nvPr/>
        </p:nvGrpSpPr>
        <p:grpSpPr>
          <a:xfrm>
            <a:off x="7914636" y="1505946"/>
            <a:ext cx="2713920" cy="2476774"/>
            <a:chOff x="7914640" y="1478649"/>
            <a:chExt cx="2713920" cy="247677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3959123-4444-429C-B252-A72CCB081163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4F16DFC-FD2B-4438-9A9B-227A8CB4E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2560" y="3917810"/>
              <a:ext cx="1574804" cy="7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4C1719F-6C5F-4591-952D-8B75098953C1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A5B698-83EA-4CD9-B2A3-915557FEBD0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715" y="1478649"/>
              <a:ext cx="1565845" cy="24767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E7F23C0-08C0-42F0-8695-881639D51CF1}"/>
              </a:ext>
            </a:extLst>
          </p:cNvPr>
          <p:cNvSpPr txBox="1"/>
          <p:nvPr/>
        </p:nvSpPr>
        <p:spPr>
          <a:xfrm>
            <a:off x="443537" y="2126794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DD0E936-F685-4C86-83A1-DB99BCEE245C}"/>
              </a:ext>
            </a:extLst>
          </p:cNvPr>
          <p:cNvSpPr txBox="1"/>
          <p:nvPr/>
        </p:nvSpPr>
        <p:spPr>
          <a:xfrm>
            <a:off x="1929280" y="2117785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D1FE8-AF99-460F-B445-6FAF99EF2241}"/>
              </a:ext>
            </a:extLst>
          </p:cNvPr>
          <p:cNvSpPr txBox="1"/>
          <p:nvPr/>
        </p:nvSpPr>
        <p:spPr>
          <a:xfrm>
            <a:off x="3507170" y="2099457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ADE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1609A7-6EFC-4339-AC60-4D3F8B8EF95C}"/>
              </a:ext>
            </a:extLst>
          </p:cNvPr>
          <p:cNvSpPr txBox="1"/>
          <p:nvPr/>
        </p:nvSpPr>
        <p:spPr>
          <a:xfrm>
            <a:off x="630306" y="3854044"/>
            <a:ext cx="177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ABCD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A342A03-E88F-4263-8C14-DF60E4227E04}"/>
              </a:ext>
            </a:extLst>
          </p:cNvPr>
          <p:cNvGrpSpPr/>
          <p:nvPr/>
        </p:nvGrpSpPr>
        <p:grpSpPr>
          <a:xfrm rot="11952514">
            <a:off x="8742214" y="1532094"/>
            <a:ext cx="2612868" cy="2786294"/>
            <a:chOff x="7895842" y="1532311"/>
            <a:chExt cx="2612868" cy="278629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1A672B0-9D47-4E14-8B66-947B73CA863A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8271342" y="1906287"/>
              <a:ext cx="1554488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3ED3434-48A5-44A0-A005-869E86490AB8}"/>
                </a:ext>
              </a:extLst>
            </p:cNvPr>
            <p:cNvCxnSpPr>
              <a:cxnSpLocks/>
            </p:cNvCxnSpPr>
            <p:nvPr/>
          </p:nvCxnSpPr>
          <p:spPr>
            <a:xfrm rot="9647486">
              <a:off x="8258790" y="3216598"/>
              <a:ext cx="2249920" cy="11020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7E7A956-D53A-4213-8B8E-5A1B2E8FC445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7895842" y="2197702"/>
              <a:ext cx="637504" cy="13538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5C7CFAC-E077-4DDA-9B5C-3E7CFC4DAD20}"/>
                </a:ext>
              </a:extLst>
            </p:cNvPr>
            <p:cNvCxnSpPr>
              <a:cxnSpLocks/>
            </p:cNvCxnSpPr>
            <p:nvPr/>
          </p:nvCxnSpPr>
          <p:spPr>
            <a:xfrm rot="9647486" flipH="1" flipV="1">
              <a:off x="10177948" y="1532311"/>
              <a:ext cx="40586" cy="24993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6CD0D77-2FEC-4728-82DE-1174976D297F}"/>
              </a:ext>
            </a:extLst>
          </p:cNvPr>
          <p:cNvSpPr txBox="1"/>
          <p:nvPr/>
        </p:nvSpPr>
        <p:spPr>
          <a:xfrm>
            <a:off x="2308005" y="3884662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5"/>
            </p:par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469</Words>
  <Application>Microsoft Office PowerPoint</Application>
  <PresentationFormat>Widescreen</PresentationFormat>
  <Paragraphs>99</Paragraphs>
  <Slides>13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.VnBlack</vt:lpstr>
      <vt:lpstr>Arial</vt:lpstr>
      <vt:lpstr>Calibri</vt:lpstr>
      <vt:lpstr>等线</vt:lpstr>
      <vt:lpstr>HP001 5 hàng</vt:lpstr>
      <vt:lpstr>Tahoma</vt:lpstr>
      <vt:lpstr>Times New Roman</vt:lpstr>
      <vt:lpstr>VNI-Avo</vt:lpstr>
      <vt:lpstr>Wingdings</vt:lpstr>
      <vt:lpstr>仓耳玄三M W05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19</cp:revision>
  <dcterms:created xsi:type="dcterms:W3CDTF">2022-07-15T08:52:07Z</dcterms:created>
  <dcterms:modified xsi:type="dcterms:W3CDTF">2022-08-19T16:29:23Z</dcterms:modified>
</cp:coreProperties>
</file>