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438" r:id="rId3"/>
    <p:sldId id="431" r:id="rId4"/>
    <p:sldId id="432" r:id="rId5"/>
    <p:sldId id="430" r:id="rId6"/>
    <p:sldId id="433" r:id="rId7"/>
    <p:sldId id="434" r:id="rId8"/>
    <p:sldId id="435" r:id="rId9"/>
    <p:sldId id="436" r:id="rId10"/>
    <p:sldId id="439" r:id="rId11"/>
    <p:sldId id="441" r:id="rId12"/>
    <p:sldId id="264" r:id="rId13"/>
    <p:sldId id="258" r:id="rId14"/>
    <p:sldId id="257" r:id="rId15"/>
    <p:sldId id="260" r:id="rId16"/>
    <p:sldId id="261" r:id="rId17"/>
    <p:sldId id="444" r:id="rId18"/>
    <p:sldId id="446" r:id="rId19"/>
    <p:sldId id="447" r:id="rId20"/>
    <p:sldId id="445" r:id="rId21"/>
    <p:sldId id="449" r:id="rId22"/>
    <p:sldId id="451" r:id="rId23"/>
    <p:sldId id="452" r:id="rId24"/>
  </p:sldIdLst>
  <p:sldSz cx="9144000" cy="6858000" type="screen4x3"/>
  <p:notesSz cx="6858000" cy="97234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0E4"/>
    <a:srgbClr val="F4F6A4"/>
    <a:srgbClr val="808080"/>
    <a:srgbClr val="CCFFCC"/>
    <a:srgbClr val="FFCCFF"/>
    <a:srgbClr val="F0FED6"/>
    <a:srgbClr val="EBF0E4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B48CA79D-C39B-C24C-0E10-AF5BA13B56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8361CF5C-0281-10AF-33D2-38A9B7AE4E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xmlns="" id="{9994796C-0D4A-E463-50AD-70A1BEA557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28663"/>
            <a:ext cx="4862512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xmlns="" id="{61C64674-1783-DF7E-21EB-88E029CE87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8038"/>
            <a:ext cx="5486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xmlns="" id="{8EA6880B-4718-9AA1-7312-7BF6186D18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xmlns="" id="{D0980CD4-AFB7-EE86-4111-AAD1C94F51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6F16C-B1A7-44F4-81C9-299C9FB0B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48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" name="Rectangle 40">
            <a:extLst>
              <a:ext uri="{FF2B5EF4-FFF2-40B4-BE49-F238E27FC236}">
                <a16:creationId xmlns:a16="http://schemas.microsoft.com/office/drawing/2014/main" xmlns="" id="{D9C05FCD-3C6B-0A7D-C968-F0F3AB9BF7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4000" cy="3276600"/>
          </a:xfrm>
          <a:prstGeom prst="rect">
            <a:avLst/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5" name="Freeform 41">
            <a:extLst>
              <a:ext uri="{FF2B5EF4-FFF2-40B4-BE49-F238E27FC236}">
                <a16:creationId xmlns:a16="http://schemas.microsoft.com/office/drawing/2014/main" xmlns="" id="{CB130898-2874-EDEA-CD23-1C35FA91E568}"/>
              </a:ext>
            </a:extLst>
          </p:cNvPr>
          <p:cNvSpPr>
            <a:spLocks/>
          </p:cNvSpPr>
          <p:nvPr/>
        </p:nvSpPr>
        <p:spPr bwMode="hidden">
          <a:xfrm>
            <a:off x="0" y="1495425"/>
            <a:ext cx="9144000" cy="5354638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6" name="Rectangle 42">
            <a:extLst>
              <a:ext uri="{FF2B5EF4-FFF2-40B4-BE49-F238E27FC236}">
                <a16:creationId xmlns:a16="http://schemas.microsoft.com/office/drawing/2014/main" xmlns="" id="{0B6BE4B5-DAB8-1A19-09AA-8DE7F44B76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586538"/>
            <a:ext cx="1066800" cy="220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/>
            </a:lvl1pPr>
          </a:lstStyle>
          <a:p>
            <a:fld id="{104BDAE0-E889-4EE0-90EE-20E9A5E2E1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907" name="Rectangle 43">
            <a:extLst>
              <a:ext uri="{FF2B5EF4-FFF2-40B4-BE49-F238E27FC236}">
                <a16:creationId xmlns:a16="http://schemas.microsoft.com/office/drawing/2014/main" xmlns="" id="{BC0FC2CF-F333-F8DB-9070-3F486AEA7D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586538"/>
            <a:ext cx="2133600" cy="220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fld id="{6C0FD8C2-BC29-4570-B0C7-866E91A6D172}" type="datetimeFigureOut">
              <a:rPr lang="en-US" altLang="en-US"/>
              <a:pPr/>
              <a:t>2/23/2023</a:t>
            </a:fld>
            <a:endParaRPr lang="en-US" altLang="en-US"/>
          </a:p>
        </p:txBody>
      </p:sp>
      <p:sp>
        <p:nvSpPr>
          <p:cNvPr id="36908" name="Rectangle 44">
            <a:extLst>
              <a:ext uri="{FF2B5EF4-FFF2-40B4-BE49-F238E27FC236}">
                <a16:creationId xmlns:a16="http://schemas.microsoft.com/office/drawing/2014/main" xmlns="" id="{28B3818E-30A7-8867-EA61-401B660A24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514600" y="6586538"/>
            <a:ext cx="2895600" cy="220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pic>
        <p:nvPicPr>
          <p:cNvPr id="36909" name="Picture 45">
            <a:extLst>
              <a:ext uri="{FF2B5EF4-FFF2-40B4-BE49-F238E27FC236}">
                <a16:creationId xmlns:a16="http://schemas.microsoft.com/office/drawing/2014/main" xmlns="" id="{B666069F-87AC-C4D9-2F68-7D752A07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3" r="16740"/>
          <a:stretch>
            <a:fillRect/>
          </a:stretch>
        </p:blipFill>
        <p:spPr bwMode="gray">
          <a:xfrm>
            <a:off x="0" y="4343400"/>
            <a:ext cx="632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0" name="Picture 46">
            <a:extLst>
              <a:ext uri="{FF2B5EF4-FFF2-40B4-BE49-F238E27FC236}">
                <a16:creationId xmlns:a16="http://schemas.microsoft.com/office/drawing/2014/main" xmlns="" id="{3FD5E26A-7A69-CF1D-3CA3-654FD0C3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t="51913"/>
          <a:stretch>
            <a:fillRect/>
          </a:stretch>
        </p:blipFill>
        <p:spPr bwMode="gray">
          <a:xfrm>
            <a:off x="1524000" y="0"/>
            <a:ext cx="6477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11" name="Freeform 47">
            <a:extLst>
              <a:ext uri="{FF2B5EF4-FFF2-40B4-BE49-F238E27FC236}">
                <a16:creationId xmlns:a16="http://schemas.microsoft.com/office/drawing/2014/main" xmlns="" id="{4B63CB82-E780-A26D-2A01-E727576A8B9C}"/>
              </a:ext>
            </a:extLst>
          </p:cNvPr>
          <p:cNvSpPr>
            <a:spLocks/>
          </p:cNvSpPr>
          <p:nvPr/>
        </p:nvSpPr>
        <p:spPr bwMode="gray">
          <a:xfrm>
            <a:off x="4800600" y="-11113"/>
            <a:ext cx="4343400" cy="3051176"/>
          </a:xfrm>
          <a:custGeom>
            <a:avLst/>
            <a:gdLst>
              <a:gd name="T0" fmla="*/ 2543 w 2736"/>
              <a:gd name="T1" fmla="*/ 0 h 1922"/>
              <a:gd name="T2" fmla="*/ 2716 w 2736"/>
              <a:gd name="T3" fmla="*/ 1296 h 1922"/>
              <a:gd name="T4" fmla="*/ 2394 w 2736"/>
              <a:gd name="T5" fmla="*/ 1665 h 1922"/>
              <a:gd name="T6" fmla="*/ 1887 w 2736"/>
              <a:gd name="T7" fmla="*/ 1803 h 1922"/>
              <a:gd name="T8" fmla="*/ 1404 w 2736"/>
              <a:gd name="T9" fmla="*/ 1811 h 1922"/>
              <a:gd name="T10" fmla="*/ 1411 w 2736"/>
              <a:gd name="T11" fmla="*/ 1922 h 1922"/>
              <a:gd name="T12" fmla="*/ 1175 w 2736"/>
              <a:gd name="T13" fmla="*/ 1749 h 1922"/>
              <a:gd name="T14" fmla="*/ 745 w 2736"/>
              <a:gd name="T15" fmla="*/ 1598 h 1922"/>
              <a:gd name="T16" fmla="*/ 229 w 2736"/>
              <a:gd name="T17" fmla="*/ 1158 h 1922"/>
              <a:gd name="T18" fmla="*/ 119 w 2736"/>
              <a:gd name="T19" fmla="*/ 466 h 1922"/>
              <a:gd name="T20" fmla="*/ 732 w 2736"/>
              <a:gd name="T21" fmla="*/ 0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6" h="1922">
                <a:moveTo>
                  <a:pt x="2543" y="0"/>
                </a:moveTo>
                <a:cubicBezTo>
                  <a:pt x="2736" y="286"/>
                  <a:pt x="2716" y="1296"/>
                  <a:pt x="2716" y="1296"/>
                </a:cubicBezTo>
                <a:cubicBezTo>
                  <a:pt x="2691" y="1573"/>
                  <a:pt x="2532" y="1580"/>
                  <a:pt x="2394" y="1665"/>
                </a:cubicBezTo>
                <a:cubicBezTo>
                  <a:pt x="2255" y="1749"/>
                  <a:pt x="2056" y="1780"/>
                  <a:pt x="1887" y="1803"/>
                </a:cubicBezTo>
                <a:cubicBezTo>
                  <a:pt x="1718" y="1826"/>
                  <a:pt x="1476" y="1776"/>
                  <a:pt x="1404" y="1811"/>
                </a:cubicBezTo>
                <a:lnTo>
                  <a:pt x="1411" y="1922"/>
                </a:lnTo>
                <a:lnTo>
                  <a:pt x="1175" y="1749"/>
                </a:lnTo>
                <a:cubicBezTo>
                  <a:pt x="1064" y="1695"/>
                  <a:pt x="903" y="1697"/>
                  <a:pt x="745" y="1598"/>
                </a:cubicBezTo>
                <a:cubicBezTo>
                  <a:pt x="550" y="1499"/>
                  <a:pt x="459" y="1351"/>
                  <a:pt x="229" y="1158"/>
                </a:cubicBezTo>
                <a:cubicBezTo>
                  <a:pt x="0" y="965"/>
                  <a:pt x="73" y="646"/>
                  <a:pt x="119" y="466"/>
                </a:cubicBezTo>
                <a:cubicBezTo>
                  <a:pt x="165" y="287"/>
                  <a:pt x="604" y="97"/>
                  <a:pt x="732" y="0"/>
                </a:cubicBezTo>
              </a:path>
            </a:pathLst>
          </a:custGeom>
          <a:gradFill rotWithShape="1">
            <a:gsLst>
              <a:gs pos="0">
                <a:srgbClr val="F0FED6">
                  <a:gamma/>
                  <a:tint val="22353"/>
                  <a:invGamma/>
                </a:srgbClr>
              </a:gs>
              <a:gs pos="100000">
                <a:srgbClr val="F0FED6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12" name="Group 48">
            <a:extLst>
              <a:ext uri="{FF2B5EF4-FFF2-40B4-BE49-F238E27FC236}">
                <a16:creationId xmlns:a16="http://schemas.microsoft.com/office/drawing/2014/main" xmlns="" id="{24354BEF-3AF0-836D-C061-73867F8C559A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1905000"/>
            <a:ext cx="896938" cy="1219200"/>
            <a:chOff x="4320" y="0"/>
            <a:chExt cx="490" cy="666"/>
          </a:xfrm>
        </p:grpSpPr>
        <p:grpSp>
          <p:nvGrpSpPr>
            <p:cNvPr id="36913" name="Group 49">
              <a:extLst>
                <a:ext uri="{FF2B5EF4-FFF2-40B4-BE49-F238E27FC236}">
                  <a16:creationId xmlns:a16="http://schemas.microsoft.com/office/drawing/2014/main" xmlns="" id="{1321C2F0-7B21-6F0E-8F9E-CE7F7E9E2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3" y="19"/>
              <a:ext cx="457" cy="647"/>
              <a:chOff x="4153" y="-160"/>
              <a:chExt cx="1138" cy="1606"/>
            </a:xfrm>
          </p:grpSpPr>
          <p:sp>
            <p:nvSpPr>
              <p:cNvPr id="36914" name="Freeform 50">
                <a:extLst>
                  <a:ext uri="{FF2B5EF4-FFF2-40B4-BE49-F238E27FC236}">
                    <a16:creationId xmlns:a16="http://schemas.microsoft.com/office/drawing/2014/main" xmlns="" id="{01382FCF-098B-12D8-6EB7-8530B9277B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5" name="Freeform 51">
                <a:extLst>
                  <a:ext uri="{FF2B5EF4-FFF2-40B4-BE49-F238E27FC236}">
                    <a16:creationId xmlns:a16="http://schemas.microsoft.com/office/drawing/2014/main" xmlns="" id="{77153FB1-E9D6-6630-885F-0ED03DE73C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16" name="Freeform 52">
              <a:extLst>
                <a:ext uri="{FF2B5EF4-FFF2-40B4-BE49-F238E27FC236}">
                  <a16:creationId xmlns:a16="http://schemas.microsoft.com/office/drawing/2014/main" xmlns="" id="{77B9FEF3-551C-D1FE-348E-857DAFDA4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5" y="0"/>
              <a:ext cx="442" cy="508"/>
            </a:xfrm>
            <a:custGeom>
              <a:avLst/>
              <a:gdLst>
                <a:gd name="T0" fmla="*/ 361 w 550"/>
                <a:gd name="T1" fmla="*/ 240 h 629"/>
                <a:gd name="T2" fmla="*/ 127 w 550"/>
                <a:gd name="T3" fmla="*/ 326 h 629"/>
                <a:gd name="T4" fmla="*/ 74 w 550"/>
                <a:gd name="T5" fmla="*/ 584 h 629"/>
                <a:gd name="T6" fmla="*/ 169 w 550"/>
                <a:gd name="T7" fmla="*/ 545 h 629"/>
                <a:gd name="T8" fmla="*/ 190 w 550"/>
                <a:gd name="T9" fmla="*/ 399 h 629"/>
                <a:gd name="T10" fmla="*/ 342 w 550"/>
                <a:gd name="T11" fmla="*/ 420 h 629"/>
                <a:gd name="T12" fmla="*/ 472 w 550"/>
                <a:gd name="T13" fmla="*/ 294 h 629"/>
                <a:gd name="T14" fmla="*/ 352 w 550"/>
                <a:gd name="T15" fmla="*/ 38 h 629"/>
                <a:gd name="T16" fmla="*/ 175 w 550"/>
                <a:gd name="T17" fmla="*/ 35 h 629"/>
                <a:gd name="T18" fmla="*/ 85 w 550"/>
                <a:gd name="T19" fmla="*/ 177 h 629"/>
                <a:gd name="T20" fmla="*/ 222 w 550"/>
                <a:gd name="T21" fmla="*/ 213 h 629"/>
                <a:gd name="T22" fmla="*/ 294 w 550"/>
                <a:gd name="T23" fmla="*/ 147 h 629"/>
                <a:gd name="T24" fmla="*/ 361 w 550"/>
                <a:gd name="T25" fmla="*/ 24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0" h="629">
                  <a:moveTo>
                    <a:pt x="361" y="240"/>
                  </a:moveTo>
                  <a:cubicBezTo>
                    <a:pt x="372" y="345"/>
                    <a:pt x="184" y="311"/>
                    <a:pt x="127" y="326"/>
                  </a:cubicBezTo>
                  <a:cubicBezTo>
                    <a:pt x="53" y="346"/>
                    <a:pt x="0" y="528"/>
                    <a:pt x="74" y="584"/>
                  </a:cubicBezTo>
                  <a:cubicBezTo>
                    <a:pt x="133" y="629"/>
                    <a:pt x="163" y="594"/>
                    <a:pt x="169" y="545"/>
                  </a:cubicBezTo>
                  <a:cubicBezTo>
                    <a:pt x="175" y="500"/>
                    <a:pt x="133" y="426"/>
                    <a:pt x="190" y="399"/>
                  </a:cubicBezTo>
                  <a:cubicBezTo>
                    <a:pt x="238" y="377"/>
                    <a:pt x="287" y="441"/>
                    <a:pt x="342" y="420"/>
                  </a:cubicBezTo>
                  <a:cubicBezTo>
                    <a:pt x="397" y="399"/>
                    <a:pt x="440" y="341"/>
                    <a:pt x="472" y="294"/>
                  </a:cubicBezTo>
                  <a:cubicBezTo>
                    <a:pt x="550" y="180"/>
                    <a:pt x="460" y="80"/>
                    <a:pt x="352" y="38"/>
                  </a:cubicBezTo>
                  <a:cubicBezTo>
                    <a:pt x="287" y="14"/>
                    <a:pt x="236" y="0"/>
                    <a:pt x="175" y="35"/>
                  </a:cubicBezTo>
                  <a:cubicBezTo>
                    <a:pt x="127" y="62"/>
                    <a:pt x="65" y="114"/>
                    <a:pt x="85" y="177"/>
                  </a:cubicBezTo>
                  <a:cubicBezTo>
                    <a:pt x="108" y="248"/>
                    <a:pt x="168" y="218"/>
                    <a:pt x="222" y="213"/>
                  </a:cubicBezTo>
                  <a:cubicBezTo>
                    <a:pt x="229" y="212"/>
                    <a:pt x="232" y="133"/>
                    <a:pt x="294" y="147"/>
                  </a:cubicBezTo>
                  <a:cubicBezTo>
                    <a:pt x="332" y="155"/>
                    <a:pt x="357" y="203"/>
                    <a:pt x="361" y="2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53">
              <a:extLst>
                <a:ext uri="{FF2B5EF4-FFF2-40B4-BE49-F238E27FC236}">
                  <a16:creationId xmlns:a16="http://schemas.microsoft.com/office/drawing/2014/main" xmlns="" id="{C979A055-6B20-D580-7999-5478B38C9890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0" y="492"/>
              <a:ext cx="169" cy="155"/>
            </a:xfrm>
            <a:custGeom>
              <a:avLst/>
              <a:gdLst>
                <a:gd name="T0" fmla="*/ 111 w 210"/>
                <a:gd name="T1" fmla="*/ 176 h 192"/>
                <a:gd name="T2" fmla="*/ 179 w 210"/>
                <a:gd name="T3" fmla="*/ 82 h 192"/>
                <a:gd name="T4" fmla="*/ 111 w 210"/>
                <a:gd name="T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" h="192">
                  <a:moveTo>
                    <a:pt x="111" y="176"/>
                  </a:moveTo>
                  <a:cubicBezTo>
                    <a:pt x="160" y="192"/>
                    <a:pt x="210" y="126"/>
                    <a:pt x="179" y="82"/>
                  </a:cubicBezTo>
                  <a:cubicBezTo>
                    <a:pt x="123" y="0"/>
                    <a:pt x="0" y="141"/>
                    <a:pt x="111" y="176"/>
                  </a:cubicBez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54">
              <a:extLst>
                <a:ext uri="{FF2B5EF4-FFF2-40B4-BE49-F238E27FC236}">
                  <a16:creationId xmlns:a16="http://schemas.microsoft.com/office/drawing/2014/main" xmlns="" id="{078050BB-70AE-5BCC-3E7C-3B3FB4796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9" y="29"/>
              <a:ext cx="104" cy="8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55">
              <a:extLst>
                <a:ext uri="{FF2B5EF4-FFF2-40B4-BE49-F238E27FC236}">
                  <a16:creationId xmlns:a16="http://schemas.microsoft.com/office/drawing/2014/main" xmlns="" id="{3FC16213-7772-4BC2-D30E-9E06AE65FF65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3" y="532"/>
              <a:ext cx="46" cy="49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20" name="Group 56">
            <a:extLst>
              <a:ext uri="{FF2B5EF4-FFF2-40B4-BE49-F238E27FC236}">
                <a16:creationId xmlns:a16="http://schemas.microsoft.com/office/drawing/2014/main" xmlns="" id="{8861971A-A4C6-1633-9259-BB3E92780FE6}"/>
              </a:ext>
            </a:extLst>
          </p:cNvPr>
          <p:cNvGrpSpPr>
            <a:grpSpLocks/>
          </p:cNvGrpSpPr>
          <p:nvPr/>
        </p:nvGrpSpPr>
        <p:grpSpPr bwMode="auto">
          <a:xfrm>
            <a:off x="5791201" y="1600202"/>
            <a:ext cx="373063" cy="804863"/>
            <a:chOff x="3021" y="194"/>
            <a:chExt cx="235" cy="507"/>
          </a:xfrm>
        </p:grpSpPr>
        <p:sp>
          <p:nvSpPr>
            <p:cNvPr id="36921" name="Freeform 57">
              <a:extLst>
                <a:ext uri="{FF2B5EF4-FFF2-40B4-BE49-F238E27FC236}">
                  <a16:creationId xmlns:a16="http://schemas.microsoft.com/office/drawing/2014/main" xmlns="" id="{024FD3A4-CF77-1095-61C5-1F6580492112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042" y="219"/>
              <a:ext cx="214" cy="482"/>
            </a:xfrm>
            <a:custGeom>
              <a:avLst/>
              <a:gdLst>
                <a:gd name="T0" fmla="*/ 196 w 210"/>
                <a:gd name="T1" fmla="*/ 367 h 472"/>
                <a:gd name="T2" fmla="*/ 194 w 210"/>
                <a:gd name="T3" fmla="*/ 400 h 472"/>
                <a:gd name="T4" fmla="*/ 139 w 210"/>
                <a:gd name="T5" fmla="*/ 459 h 472"/>
                <a:gd name="T6" fmla="*/ 105 w 210"/>
                <a:gd name="T7" fmla="*/ 394 h 472"/>
                <a:gd name="T8" fmla="*/ 127 w 210"/>
                <a:gd name="T9" fmla="*/ 172 h 472"/>
                <a:gd name="T10" fmla="*/ 0 w 210"/>
                <a:gd name="T11" fmla="*/ 108 h 472"/>
                <a:gd name="T12" fmla="*/ 87 w 210"/>
                <a:gd name="T13" fmla="*/ 34 h 472"/>
                <a:gd name="T14" fmla="*/ 186 w 210"/>
                <a:gd name="T15" fmla="*/ 8 h 472"/>
                <a:gd name="T16" fmla="*/ 202 w 210"/>
                <a:gd name="T17" fmla="*/ 163 h 472"/>
                <a:gd name="T18" fmla="*/ 196 w 210"/>
                <a:gd name="T19" fmla="*/ 36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72">
                  <a:moveTo>
                    <a:pt x="196" y="367"/>
                  </a:moveTo>
                  <a:cubicBezTo>
                    <a:pt x="195" y="378"/>
                    <a:pt x="195" y="389"/>
                    <a:pt x="194" y="400"/>
                  </a:cubicBezTo>
                  <a:cubicBezTo>
                    <a:pt x="193" y="447"/>
                    <a:pt x="195" y="472"/>
                    <a:pt x="139" y="459"/>
                  </a:cubicBezTo>
                  <a:cubicBezTo>
                    <a:pt x="99" y="450"/>
                    <a:pt x="103" y="439"/>
                    <a:pt x="105" y="394"/>
                  </a:cubicBezTo>
                  <a:cubicBezTo>
                    <a:pt x="108" y="318"/>
                    <a:pt x="128" y="250"/>
                    <a:pt x="127" y="172"/>
                  </a:cubicBezTo>
                  <a:cubicBezTo>
                    <a:pt x="125" y="78"/>
                    <a:pt x="23" y="172"/>
                    <a:pt x="0" y="108"/>
                  </a:cubicBezTo>
                  <a:cubicBezTo>
                    <a:pt x="35" y="92"/>
                    <a:pt x="59" y="59"/>
                    <a:pt x="87" y="34"/>
                  </a:cubicBezTo>
                  <a:cubicBezTo>
                    <a:pt x="123" y="3"/>
                    <a:pt x="140" y="0"/>
                    <a:pt x="186" y="8"/>
                  </a:cubicBezTo>
                  <a:cubicBezTo>
                    <a:pt x="198" y="10"/>
                    <a:pt x="199" y="143"/>
                    <a:pt x="202" y="163"/>
                  </a:cubicBezTo>
                  <a:cubicBezTo>
                    <a:pt x="210" y="229"/>
                    <a:pt x="199" y="300"/>
                    <a:pt x="196" y="367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58">
              <a:extLst>
                <a:ext uri="{FF2B5EF4-FFF2-40B4-BE49-F238E27FC236}">
                  <a16:creationId xmlns:a16="http://schemas.microsoft.com/office/drawing/2014/main" xmlns="" id="{05C53799-17E3-2843-D49C-AC3EE12F6D4E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021" y="194"/>
              <a:ext cx="214" cy="482"/>
            </a:xfrm>
            <a:custGeom>
              <a:avLst/>
              <a:gdLst>
                <a:gd name="T0" fmla="*/ 196 w 210"/>
                <a:gd name="T1" fmla="*/ 367 h 472"/>
                <a:gd name="T2" fmla="*/ 194 w 210"/>
                <a:gd name="T3" fmla="*/ 400 h 472"/>
                <a:gd name="T4" fmla="*/ 139 w 210"/>
                <a:gd name="T5" fmla="*/ 459 h 472"/>
                <a:gd name="T6" fmla="*/ 105 w 210"/>
                <a:gd name="T7" fmla="*/ 394 h 472"/>
                <a:gd name="T8" fmla="*/ 127 w 210"/>
                <a:gd name="T9" fmla="*/ 172 h 472"/>
                <a:gd name="T10" fmla="*/ 0 w 210"/>
                <a:gd name="T11" fmla="*/ 108 h 472"/>
                <a:gd name="T12" fmla="*/ 87 w 210"/>
                <a:gd name="T13" fmla="*/ 34 h 472"/>
                <a:gd name="T14" fmla="*/ 186 w 210"/>
                <a:gd name="T15" fmla="*/ 8 h 472"/>
                <a:gd name="T16" fmla="*/ 202 w 210"/>
                <a:gd name="T17" fmla="*/ 163 h 472"/>
                <a:gd name="T18" fmla="*/ 196 w 210"/>
                <a:gd name="T19" fmla="*/ 36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72">
                  <a:moveTo>
                    <a:pt x="196" y="367"/>
                  </a:moveTo>
                  <a:cubicBezTo>
                    <a:pt x="195" y="378"/>
                    <a:pt x="195" y="389"/>
                    <a:pt x="194" y="400"/>
                  </a:cubicBezTo>
                  <a:cubicBezTo>
                    <a:pt x="193" y="447"/>
                    <a:pt x="195" y="472"/>
                    <a:pt x="139" y="459"/>
                  </a:cubicBezTo>
                  <a:cubicBezTo>
                    <a:pt x="99" y="450"/>
                    <a:pt x="103" y="439"/>
                    <a:pt x="105" y="394"/>
                  </a:cubicBezTo>
                  <a:cubicBezTo>
                    <a:pt x="108" y="318"/>
                    <a:pt x="128" y="250"/>
                    <a:pt x="127" y="172"/>
                  </a:cubicBezTo>
                  <a:cubicBezTo>
                    <a:pt x="125" y="78"/>
                    <a:pt x="23" y="172"/>
                    <a:pt x="0" y="108"/>
                  </a:cubicBezTo>
                  <a:cubicBezTo>
                    <a:pt x="35" y="92"/>
                    <a:pt x="59" y="59"/>
                    <a:pt x="87" y="34"/>
                  </a:cubicBezTo>
                  <a:cubicBezTo>
                    <a:pt x="123" y="3"/>
                    <a:pt x="140" y="0"/>
                    <a:pt x="186" y="8"/>
                  </a:cubicBezTo>
                  <a:cubicBezTo>
                    <a:pt x="198" y="10"/>
                    <a:pt x="199" y="143"/>
                    <a:pt x="202" y="163"/>
                  </a:cubicBezTo>
                  <a:cubicBezTo>
                    <a:pt x="210" y="229"/>
                    <a:pt x="199" y="300"/>
                    <a:pt x="196" y="367"/>
                  </a:cubicBezTo>
                  <a:close/>
                </a:path>
              </a:pathLst>
            </a:custGeom>
            <a:gradFill rotWithShape="1">
              <a:gsLst>
                <a:gs pos="0">
                  <a:srgbClr val="C2C5A5">
                    <a:gamma/>
                    <a:tint val="57255"/>
                    <a:invGamma/>
                  </a:srgbClr>
                </a:gs>
                <a:gs pos="100000">
                  <a:srgbClr val="C2C5A5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Freeform 59">
              <a:extLst>
                <a:ext uri="{FF2B5EF4-FFF2-40B4-BE49-F238E27FC236}">
                  <a16:creationId xmlns:a16="http://schemas.microsoft.com/office/drawing/2014/main" xmlns="" id="{EB55B04E-F5A0-AA48-0A2C-2EB12B56182F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066" y="244"/>
              <a:ext cx="50" cy="45"/>
            </a:xfrm>
            <a:custGeom>
              <a:avLst/>
              <a:gdLst>
                <a:gd name="T0" fmla="*/ 49 w 49"/>
                <a:gd name="T1" fmla="*/ 0 h 43"/>
                <a:gd name="T2" fmla="*/ 33 w 49"/>
                <a:gd name="T3" fmla="*/ 28 h 43"/>
                <a:gd name="T4" fmla="*/ 0 w 49"/>
                <a:gd name="T5" fmla="*/ 43 h 43"/>
                <a:gd name="T6" fmla="*/ 49 w 49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3">
                  <a:moveTo>
                    <a:pt x="49" y="0"/>
                  </a:moveTo>
                  <a:cubicBezTo>
                    <a:pt x="45" y="10"/>
                    <a:pt x="41" y="20"/>
                    <a:pt x="33" y="28"/>
                  </a:cubicBezTo>
                  <a:cubicBezTo>
                    <a:pt x="27" y="35"/>
                    <a:pt x="13" y="42"/>
                    <a:pt x="0" y="43"/>
                  </a:cubicBezTo>
                  <a:cubicBezTo>
                    <a:pt x="18" y="32"/>
                    <a:pt x="33" y="15"/>
                    <a:pt x="49" y="0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24" name="Group 60">
            <a:extLst>
              <a:ext uri="{FF2B5EF4-FFF2-40B4-BE49-F238E27FC236}">
                <a16:creationId xmlns:a16="http://schemas.microsoft.com/office/drawing/2014/main" xmlns="" id="{07E5E866-A6B3-2F54-7FB2-61EDF8278FAE}"/>
              </a:ext>
            </a:extLst>
          </p:cNvPr>
          <p:cNvGrpSpPr>
            <a:grpSpLocks/>
          </p:cNvGrpSpPr>
          <p:nvPr/>
        </p:nvGrpSpPr>
        <p:grpSpPr bwMode="auto">
          <a:xfrm>
            <a:off x="6248401" y="1752600"/>
            <a:ext cx="395288" cy="458788"/>
            <a:chOff x="3291" y="320"/>
            <a:chExt cx="249" cy="289"/>
          </a:xfrm>
        </p:grpSpPr>
        <p:sp>
          <p:nvSpPr>
            <p:cNvPr id="36925" name="Freeform 61">
              <a:extLst>
                <a:ext uri="{FF2B5EF4-FFF2-40B4-BE49-F238E27FC236}">
                  <a16:creationId xmlns:a16="http://schemas.microsoft.com/office/drawing/2014/main" xmlns="" id="{45C95338-EA22-A2E3-08DC-4311DAFF036E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312" y="345"/>
              <a:ext cx="228" cy="264"/>
            </a:xfrm>
            <a:custGeom>
              <a:avLst/>
              <a:gdLst>
                <a:gd name="T0" fmla="*/ 161 w 224"/>
                <a:gd name="T1" fmla="*/ 76 h 259"/>
                <a:gd name="T2" fmla="*/ 156 w 224"/>
                <a:gd name="T3" fmla="*/ 22 h 259"/>
                <a:gd name="T4" fmla="*/ 71 w 224"/>
                <a:gd name="T5" fmla="*/ 20 h 259"/>
                <a:gd name="T6" fmla="*/ 72 w 224"/>
                <a:gd name="T7" fmla="*/ 90 h 259"/>
                <a:gd name="T8" fmla="*/ 7 w 224"/>
                <a:gd name="T9" fmla="*/ 113 h 259"/>
                <a:gd name="T10" fmla="*/ 22 w 224"/>
                <a:gd name="T11" fmla="*/ 190 h 259"/>
                <a:gd name="T12" fmla="*/ 69 w 224"/>
                <a:gd name="T13" fmla="*/ 182 h 259"/>
                <a:gd name="T14" fmla="*/ 92 w 224"/>
                <a:gd name="T15" fmla="*/ 243 h 259"/>
                <a:gd name="T16" fmla="*/ 151 w 224"/>
                <a:gd name="T17" fmla="*/ 245 h 259"/>
                <a:gd name="T18" fmla="*/ 183 w 224"/>
                <a:gd name="T19" fmla="*/ 206 h 259"/>
                <a:gd name="T20" fmla="*/ 177 w 224"/>
                <a:gd name="T21" fmla="*/ 159 h 259"/>
                <a:gd name="T22" fmla="*/ 221 w 224"/>
                <a:gd name="T23" fmla="*/ 121 h 259"/>
                <a:gd name="T24" fmla="*/ 161 w 224"/>
                <a:gd name="T25" fmla="*/ 7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59">
                  <a:moveTo>
                    <a:pt x="161" y="76"/>
                  </a:moveTo>
                  <a:cubicBezTo>
                    <a:pt x="162" y="54"/>
                    <a:pt x="162" y="31"/>
                    <a:pt x="156" y="22"/>
                  </a:cubicBezTo>
                  <a:cubicBezTo>
                    <a:pt x="143" y="1"/>
                    <a:pt x="86" y="0"/>
                    <a:pt x="71" y="20"/>
                  </a:cubicBezTo>
                  <a:cubicBezTo>
                    <a:pt x="60" y="34"/>
                    <a:pt x="67" y="64"/>
                    <a:pt x="72" y="90"/>
                  </a:cubicBezTo>
                  <a:cubicBezTo>
                    <a:pt x="48" y="93"/>
                    <a:pt x="17" y="97"/>
                    <a:pt x="7" y="113"/>
                  </a:cubicBezTo>
                  <a:cubicBezTo>
                    <a:pt x="0" y="124"/>
                    <a:pt x="14" y="191"/>
                    <a:pt x="22" y="190"/>
                  </a:cubicBezTo>
                  <a:cubicBezTo>
                    <a:pt x="38" y="188"/>
                    <a:pt x="53" y="185"/>
                    <a:pt x="69" y="182"/>
                  </a:cubicBezTo>
                  <a:cubicBezTo>
                    <a:pt x="69" y="205"/>
                    <a:pt x="74" y="227"/>
                    <a:pt x="92" y="243"/>
                  </a:cubicBezTo>
                  <a:cubicBezTo>
                    <a:pt x="112" y="259"/>
                    <a:pt x="129" y="252"/>
                    <a:pt x="151" y="245"/>
                  </a:cubicBezTo>
                  <a:cubicBezTo>
                    <a:pt x="187" y="233"/>
                    <a:pt x="180" y="245"/>
                    <a:pt x="183" y="206"/>
                  </a:cubicBezTo>
                  <a:cubicBezTo>
                    <a:pt x="184" y="190"/>
                    <a:pt x="181" y="174"/>
                    <a:pt x="177" y="159"/>
                  </a:cubicBezTo>
                  <a:cubicBezTo>
                    <a:pt x="201" y="156"/>
                    <a:pt x="219" y="152"/>
                    <a:pt x="221" y="121"/>
                  </a:cubicBezTo>
                  <a:cubicBezTo>
                    <a:pt x="224" y="83"/>
                    <a:pt x="195" y="74"/>
                    <a:pt x="161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26" name="Group 62">
              <a:extLst>
                <a:ext uri="{FF2B5EF4-FFF2-40B4-BE49-F238E27FC236}">
                  <a16:creationId xmlns:a16="http://schemas.microsoft.com/office/drawing/2014/main" xmlns="" id="{47560C75-70BE-43F2-D136-00C687023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1" y="320"/>
              <a:ext cx="228" cy="264"/>
              <a:chOff x="3291" y="320"/>
              <a:chExt cx="228" cy="264"/>
            </a:xfrm>
          </p:grpSpPr>
          <p:sp>
            <p:nvSpPr>
              <p:cNvPr id="36927" name="Freeform 63">
                <a:extLst>
                  <a:ext uri="{FF2B5EF4-FFF2-40B4-BE49-F238E27FC236}">
                    <a16:creationId xmlns:a16="http://schemas.microsoft.com/office/drawing/2014/main" xmlns="" id="{CB7CC6DE-6F1F-D012-0223-ED8FD63AE35E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3291" y="320"/>
                <a:ext cx="228" cy="264"/>
              </a:xfrm>
              <a:custGeom>
                <a:avLst/>
                <a:gdLst>
                  <a:gd name="T0" fmla="*/ 161 w 224"/>
                  <a:gd name="T1" fmla="*/ 76 h 259"/>
                  <a:gd name="T2" fmla="*/ 156 w 224"/>
                  <a:gd name="T3" fmla="*/ 22 h 259"/>
                  <a:gd name="T4" fmla="*/ 71 w 224"/>
                  <a:gd name="T5" fmla="*/ 20 h 259"/>
                  <a:gd name="T6" fmla="*/ 72 w 224"/>
                  <a:gd name="T7" fmla="*/ 90 h 259"/>
                  <a:gd name="T8" fmla="*/ 7 w 224"/>
                  <a:gd name="T9" fmla="*/ 113 h 259"/>
                  <a:gd name="T10" fmla="*/ 22 w 224"/>
                  <a:gd name="T11" fmla="*/ 190 h 259"/>
                  <a:gd name="T12" fmla="*/ 69 w 224"/>
                  <a:gd name="T13" fmla="*/ 182 h 259"/>
                  <a:gd name="T14" fmla="*/ 92 w 224"/>
                  <a:gd name="T15" fmla="*/ 243 h 259"/>
                  <a:gd name="T16" fmla="*/ 151 w 224"/>
                  <a:gd name="T17" fmla="*/ 245 h 259"/>
                  <a:gd name="T18" fmla="*/ 183 w 224"/>
                  <a:gd name="T19" fmla="*/ 206 h 259"/>
                  <a:gd name="T20" fmla="*/ 177 w 224"/>
                  <a:gd name="T21" fmla="*/ 159 h 259"/>
                  <a:gd name="T22" fmla="*/ 221 w 224"/>
                  <a:gd name="T23" fmla="*/ 121 h 259"/>
                  <a:gd name="T24" fmla="*/ 161 w 224"/>
                  <a:gd name="T25" fmla="*/ 7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259">
                    <a:moveTo>
                      <a:pt x="161" y="76"/>
                    </a:moveTo>
                    <a:cubicBezTo>
                      <a:pt x="162" y="54"/>
                      <a:pt x="162" y="31"/>
                      <a:pt x="156" y="22"/>
                    </a:cubicBezTo>
                    <a:cubicBezTo>
                      <a:pt x="143" y="1"/>
                      <a:pt x="86" y="0"/>
                      <a:pt x="71" y="20"/>
                    </a:cubicBezTo>
                    <a:cubicBezTo>
                      <a:pt x="60" y="34"/>
                      <a:pt x="67" y="64"/>
                      <a:pt x="72" y="90"/>
                    </a:cubicBezTo>
                    <a:cubicBezTo>
                      <a:pt x="48" y="93"/>
                      <a:pt x="17" y="97"/>
                      <a:pt x="7" y="113"/>
                    </a:cubicBezTo>
                    <a:cubicBezTo>
                      <a:pt x="0" y="124"/>
                      <a:pt x="14" y="191"/>
                      <a:pt x="22" y="190"/>
                    </a:cubicBezTo>
                    <a:cubicBezTo>
                      <a:pt x="38" y="188"/>
                      <a:pt x="53" y="185"/>
                      <a:pt x="69" y="182"/>
                    </a:cubicBezTo>
                    <a:cubicBezTo>
                      <a:pt x="69" y="205"/>
                      <a:pt x="74" y="227"/>
                      <a:pt x="92" y="243"/>
                    </a:cubicBezTo>
                    <a:cubicBezTo>
                      <a:pt x="112" y="259"/>
                      <a:pt x="129" y="252"/>
                      <a:pt x="151" y="245"/>
                    </a:cubicBezTo>
                    <a:cubicBezTo>
                      <a:pt x="187" y="233"/>
                      <a:pt x="180" y="245"/>
                      <a:pt x="183" y="206"/>
                    </a:cubicBezTo>
                    <a:cubicBezTo>
                      <a:pt x="184" y="190"/>
                      <a:pt x="181" y="174"/>
                      <a:pt x="177" y="159"/>
                    </a:cubicBezTo>
                    <a:cubicBezTo>
                      <a:pt x="201" y="156"/>
                      <a:pt x="219" y="152"/>
                      <a:pt x="221" y="121"/>
                    </a:cubicBezTo>
                    <a:cubicBezTo>
                      <a:pt x="224" y="83"/>
                      <a:pt x="195" y="74"/>
                      <a:pt x="161" y="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C5A5">
                      <a:gamma/>
                      <a:tint val="57255"/>
                      <a:invGamma/>
                    </a:srgbClr>
                  </a:gs>
                  <a:gs pos="100000">
                    <a:srgbClr val="C2C5A5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8" name="Freeform 64">
                <a:extLst>
                  <a:ext uri="{FF2B5EF4-FFF2-40B4-BE49-F238E27FC236}">
                    <a16:creationId xmlns:a16="http://schemas.microsoft.com/office/drawing/2014/main" xmlns="" id="{A757CF44-55F8-C790-7BB7-0DC539B291E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 rot="421295">
                <a:off x="3363" y="336"/>
                <a:ext cx="47" cy="77"/>
              </a:xfrm>
              <a:custGeom>
                <a:avLst/>
                <a:gdLst>
                  <a:gd name="T0" fmla="*/ 10 w 33"/>
                  <a:gd name="T1" fmla="*/ 51 h 53"/>
                  <a:gd name="T2" fmla="*/ 0 w 33"/>
                  <a:gd name="T3" fmla="*/ 53 h 53"/>
                  <a:gd name="T4" fmla="*/ 10 w 33"/>
                  <a:gd name="T5" fmla="*/ 51 h 53"/>
                  <a:gd name="T6" fmla="*/ 8 w 33"/>
                  <a:gd name="T7" fmla="*/ 14 h 53"/>
                  <a:gd name="T8" fmla="*/ 8 w 33"/>
                  <a:gd name="T9" fmla="*/ 5 h 53"/>
                  <a:gd name="T10" fmla="*/ 8 w 33"/>
                  <a:gd name="T11" fmla="*/ 0 h 53"/>
                  <a:gd name="T12" fmla="*/ 8 w 33"/>
                  <a:gd name="T13" fmla="*/ 2 h 53"/>
                  <a:gd name="T14" fmla="*/ 33 w 33"/>
                  <a:gd name="T15" fmla="*/ 34 h 53"/>
                  <a:gd name="T16" fmla="*/ 14 w 33"/>
                  <a:gd name="T17" fmla="*/ 50 h 53"/>
                  <a:gd name="T18" fmla="*/ 8 w 33"/>
                  <a:gd name="T19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53">
                    <a:moveTo>
                      <a:pt x="10" y="51"/>
                    </a:moveTo>
                    <a:cubicBezTo>
                      <a:pt x="7" y="52"/>
                      <a:pt x="3" y="53"/>
                      <a:pt x="0" y="53"/>
                    </a:cubicBezTo>
                    <a:cubicBezTo>
                      <a:pt x="3" y="52"/>
                      <a:pt x="7" y="52"/>
                      <a:pt x="10" y="51"/>
                    </a:cubicBezTo>
                    <a:moveTo>
                      <a:pt x="8" y="14"/>
                    </a:moveTo>
                    <a:cubicBezTo>
                      <a:pt x="9" y="12"/>
                      <a:pt x="9" y="9"/>
                      <a:pt x="8" y="5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14" y="17"/>
                      <a:pt x="25" y="21"/>
                      <a:pt x="33" y="34"/>
                    </a:cubicBezTo>
                    <a:cubicBezTo>
                      <a:pt x="28" y="43"/>
                      <a:pt x="21" y="47"/>
                      <a:pt x="14" y="50"/>
                    </a:cubicBezTo>
                    <a:cubicBezTo>
                      <a:pt x="12" y="38"/>
                      <a:pt x="9" y="26"/>
                      <a:pt x="8" y="14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929" name="Group 65">
            <a:extLst>
              <a:ext uri="{FF2B5EF4-FFF2-40B4-BE49-F238E27FC236}">
                <a16:creationId xmlns:a16="http://schemas.microsoft.com/office/drawing/2014/main" xmlns="" id="{C7510AD3-6663-29A6-62D2-F1FFC65EC82C}"/>
              </a:ext>
            </a:extLst>
          </p:cNvPr>
          <p:cNvGrpSpPr>
            <a:grpSpLocks/>
          </p:cNvGrpSpPr>
          <p:nvPr/>
        </p:nvGrpSpPr>
        <p:grpSpPr bwMode="auto">
          <a:xfrm>
            <a:off x="6713538" y="1643064"/>
            <a:ext cx="677862" cy="795337"/>
            <a:chOff x="3556" y="184"/>
            <a:chExt cx="427" cy="501"/>
          </a:xfrm>
        </p:grpSpPr>
        <p:sp>
          <p:nvSpPr>
            <p:cNvPr id="36930" name="Freeform 66">
              <a:extLst>
                <a:ext uri="{FF2B5EF4-FFF2-40B4-BE49-F238E27FC236}">
                  <a16:creationId xmlns:a16="http://schemas.microsoft.com/office/drawing/2014/main" xmlns="" id="{96CB7BD4-8E90-D238-9710-F2115242162C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577" y="209"/>
              <a:ext cx="406" cy="476"/>
            </a:xfrm>
            <a:custGeom>
              <a:avLst/>
              <a:gdLst>
                <a:gd name="T0" fmla="*/ 168 w 398"/>
                <a:gd name="T1" fmla="*/ 216 h 466"/>
                <a:gd name="T2" fmla="*/ 106 w 398"/>
                <a:gd name="T3" fmla="*/ 465 h 466"/>
                <a:gd name="T4" fmla="*/ 234 w 398"/>
                <a:gd name="T5" fmla="*/ 432 h 466"/>
                <a:gd name="T6" fmla="*/ 385 w 398"/>
                <a:gd name="T7" fmla="*/ 376 h 466"/>
                <a:gd name="T8" fmla="*/ 284 w 398"/>
                <a:gd name="T9" fmla="*/ 333 h 466"/>
                <a:gd name="T10" fmla="*/ 169 w 398"/>
                <a:gd name="T11" fmla="*/ 350 h 466"/>
                <a:gd name="T12" fmla="*/ 274 w 398"/>
                <a:gd name="T13" fmla="*/ 187 h 466"/>
                <a:gd name="T14" fmla="*/ 247 w 398"/>
                <a:gd name="T15" fmla="*/ 22 h 466"/>
                <a:gd name="T16" fmla="*/ 28 w 398"/>
                <a:gd name="T17" fmla="*/ 111 h 466"/>
                <a:gd name="T18" fmla="*/ 184 w 398"/>
                <a:gd name="T19" fmla="*/ 150 h 466"/>
                <a:gd name="T20" fmla="*/ 168 w 398"/>
                <a:gd name="T21" fmla="*/ 21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466">
                  <a:moveTo>
                    <a:pt x="168" y="216"/>
                  </a:moveTo>
                  <a:cubicBezTo>
                    <a:pt x="144" y="243"/>
                    <a:pt x="0" y="462"/>
                    <a:pt x="106" y="465"/>
                  </a:cubicBezTo>
                  <a:cubicBezTo>
                    <a:pt x="151" y="466"/>
                    <a:pt x="192" y="441"/>
                    <a:pt x="234" y="432"/>
                  </a:cubicBezTo>
                  <a:cubicBezTo>
                    <a:pt x="281" y="421"/>
                    <a:pt x="374" y="446"/>
                    <a:pt x="385" y="376"/>
                  </a:cubicBezTo>
                  <a:cubicBezTo>
                    <a:pt x="398" y="302"/>
                    <a:pt x="326" y="321"/>
                    <a:pt x="284" y="333"/>
                  </a:cubicBezTo>
                  <a:cubicBezTo>
                    <a:pt x="244" y="345"/>
                    <a:pt x="208" y="341"/>
                    <a:pt x="169" y="350"/>
                  </a:cubicBezTo>
                  <a:cubicBezTo>
                    <a:pt x="190" y="276"/>
                    <a:pt x="226" y="244"/>
                    <a:pt x="274" y="187"/>
                  </a:cubicBezTo>
                  <a:cubicBezTo>
                    <a:pt x="314" y="139"/>
                    <a:pt x="320" y="48"/>
                    <a:pt x="247" y="22"/>
                  </a:cubicBezTo>
                  <a:cubicBezTo>
                    <a:pt x="184" y="0"/>
                    <a:pt x="17" y="16"/>
                    <a:pt x="28" y="111"/>
                  </a:cubicBezTo>
                  <a:cubicBezTo>
                    <a:pt x="43" y="235"/>
                    <a:pt x="136" y="94"/>
                    <a:pt x="184" y="150"/>
                  </a:cubicBezTo>
                  <a:cubicBezTo>
                    <a:pt x="203" y="173"/>
                    <a:pt x="185" y="196"/>
                    <a:pt x="168" y="216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Freeform 67">
              <a:extLst>
                <a:ext uri="{FF2B5EF4-FFF2-40B4-BE49-F238E27FC236}">
                  <a16:creationId xmlns:a16="http://schemas.microsoft.com/office/drawing/2014/main" xmlns="" id="{EDBFDB23-9D8C-7E0C-61CE-8A6D5E7D642D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556" y="184"/>
              <a:ext cx="406" cy="476"/>
            </a:xfrm>
            <a:custGeom>
              <a:avLst/>
              <a:gdLst>
                <a:gd name="T0" fmla="*/ 168 w 398"/>
                <a:gd name="T1" fmla="*/ 216 h 466"/>
                <a:gd name="T2" fmla="*/ 106 w 398"/>
                <a:gd name="T3" fmla="*/ 465 h 466"/>
                <a:gd name="T4" fmla="*/ 234 w 398"/>
                <a:gd name="T5" fmla="*/ 432 h 466"/>
                <a:gd name="T6" fmla="*/ 385 w 398"/>
                <a:gd name="T7" fmla="*/ 376 h 466"/>
                <a:gd name="T8" fmla="*/ 284 w 398"/>
                <a:gd name="T9" fmla="*/ 333 h 466"/>
                <a:gd name="T10" fmla="*/ 169 w 398"/>
                <a:gd name="T11" fmla="*/ 350 h 466"/>
                <a:gd name="T12" fmla="*/ 274 w 398"/>
                <a:gd name="T13" fmla="*/ 187 h 466"/>
                <a:gd name="T14" fmla="*/ 247 w 398"/>
                <a:gd name="T15" fmla="*/ 22 h 466"/>
                <a:gd name="T16" fmla="*/ 28 w 398"/>
                <a:gd name="T17" fmla="*/ 111 h 466"/>
                <a:gd name="T18" fmla="*/ 184 w 398"/>
                <a:gd name="T19" fmla="*/ 150 h 466"/>
                <a:gd name="T20" fmla="*/ 168 w 398"/>
                <a:gd name="T21" fmla="*/ 21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466">
                  <a:moveTo>
                    <a:pt x="168" y="216"/>
                  </a:moveTo>
                  <a:cubicBezTo>
                    <a:pt x="144" y="243"/>
                    <a:pt x="0" y="462"/>
                    <a:pt x="106" y="465"/>
                  </a:cubicBezTo>
                  <a:cubicBezTo>
                    <a:pt x="151" y="466"/>
                    <a:pt x="192" y="441"/>
                    <a:pt x="234" y="432"/>
                  </a:cubicBezTo>
                  <a:cubicBezTo>
                    <a:pt x="281" y="421"/>
                    <a:pt x="374" y="446"/>
                    <a:pt x="385" y="376"/>
                  </a:cubicBezTo>
                  <a:cubicBezTo>
                    <a:pt x="398" y="302"/>
                    <a:pt x="326" y="321"/>
                    <a:pt x="284" y="333"/>
                  </a:cubicBezTo>
                  <a:cubicBezTo>
                    <a:pt x="244" y="345"/>
                    <a:pt x="208" y="341"/>
                    <a:pt x="169" y="350"/>
                  </a:cubicBezTo>
                  <a:cubicBezTo>
                    <a:pt x="190" y="276"/>
                    <a:pt x="226" y="244"/>
                    <a:pt x="274" y="187"/>
                  </a:cubicBezTo>
                  <a:cubicBezTo>
                    <a:pt x="314" y="139"/>
                    <a:pt x="320" y="48"/>
                    <a:pt x="247" y="22"/>
                  </a:cubicBezTo>
                  <a:cubicBezTo>
                    <a:pt x="184" y="0"/>
                    <a:pt x="17" y="16"/>
                    <a:pt x="28" y="111"/>
                  </a:cubicBezTo>
                  <a:cubicBezTo>
                    <a:pt x="43" y="235"/>
                    <a:pt x="136" y="94"/>
                    <a:pt x="184" y="150"/>
                  </a:cubicBezTo>
                  <a:cubicBezTo>
                    <a:pt x="203" y="173"/>
                    <a:pt x="185" y="196"/>
                    <a:pt x="168" y="216"/>
                  </a:cubicBezTo>
                  <a:close/>
                </a:path>
              </a:pathLst>
            </a:custGeom>
            <a:gradFill rotWithShape="1">
              <a:gsLst>
                <a:gs pos="0">
                  <a:srgbClr val="C2C5A5">
                    <a:gamma/>
                    <a:tint val="57255"/>
                    <a:invGamma/>
                  </a:srgbClr>
                </a:gs>
                <a:gs pos="100000">
                  <a:srgbClr val="C2C5A5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Freeform 68">
              <a:extLst>
                <a:ext uri="{FF2B5EF4-FFF2-40B4-BE49-F238E27FC236}">
                  <a16:creationId xmlns:a16="http://schemas.microsoft.com/office/drawing/2014/main" xmlns="" id="{6651CC84-47A0-E32E-121C-87DA21A5D10F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610" y="215"/>
              <a:ext cx="41" cy="78"/>
            </a:xfrm>
            <a:custGeom>
              <a:avLst/>
              <a:gdLst>
                <a:gd name="T0" fmla="*/ 5 w 40"/>
                <a:gd name="T1" fmla="*/ 74 h 76"/>
                <a:gd name="T2" fmla="*/ 3 w 40"/>
                <a:gd name="T3" fmla="*/ 63 h 76"/>
                <a:gd name="T4" fmla="*/ 30 w 40"/>
                <a:gd name="T5" fmla="*/ 0 h 76"/>
                <a:gd name="T6" fmla="*/ 29 w 40"/>
                <a:gd name="T7" fmla="*/ 2 h 76"/>
                <a:gd name="T8" fmla="*/ 22 w 40"/>
                <a:gd name="T9" fmla="*/ 69 h 76"/>
                <a:gd name="T10" fmla="*/ 10 w 40"/>
                <a:gd name="T11" fmla="*/ 76 h 76"/>
                <a:gd name="T12" fmla="*/ 5 w 40"/>
                <a:gd name="T13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6">
                  <a:moveTo>
                    <a:pt x="5" y="74"/>
                  </a:moveTo>
                  <a:cubicBezTo>
                    <a:pt x="4" y="71"/>
                    <a:pt x="3" y="67"/>
                    <a:pt x="3" y="63"/>
                  </a:cubicBezTo>
                  <a:cubicBezTo>
                    <a:pt x="0" y="36"/>
                    <a:pt x="11" y="15"/>
                    <a:pt x="30" y="0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22" y="23"/>
                    <a:pt x="40" y="51"/>
                    <a:pt x="22" y="69"/>
                  </a:cubicBezTo>
                  <a:cubicBezTo>
                    <a:pt x="18" y="74"/>
                    <a:pt x="14" y="76"/>
                    <a:pt x="10" y="76"/>
                  </a:cubicBezTo>
                  <a:cubicBezTo>
                    <a:pt x="8" y="76"/>
                    <a:pt x="6" y="75"/>
                    <a:pt x="5" y="74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33" name="Group 69">
            <a:extLst>
              <a:ext uri="{FF2B5EF4-FFF2-40B4-BE49-F238E27FC236}">
                <a16:creationId xmlns:a16="http://schemas.microsoft.com/office/drawing/2014/main" xmlns="" id="{0C1E96BD-D893-F2A3-8895-4D20FD6934C4}"/>
              </a:ext>
            </a:extLst>
          </p:cNvPr>
          <p:cNvGrpSpPr>
            <a:grpSpLocks/>
          </p:cNvGrpSpPr>
          <p:nvPr/>
        </p:nvGrpSpPr>
        <p:grpSpPr bwMode="auto">
          <a:xfrm rot="1217639">
            <a:off x="7385050" y="1866900"/>
            <a:ext cx="463550" cy="647700"/>
            <a:chOff x="4014" y="192"/>
            <a:chExt cx="292" cy="408"/>
          </a:xfrm>
        </p:grpSpPr>
        <p:sp>
          <p:nvSpPr>
            <p:cNvPr id="36934" name="Freeform 70">
              <a:extLst>
                <a:ext uri="{FF2B5EF4-FFF2-40B4-BE49-F238E27FC236}">
                  <a16:creationId xmlns:a16="http://schemas.microsoft.com/office/drawing/2014/main" xmlns="" id="{3425A637-A169-B7F8-BDF0-C4F03EF85B44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4035" y="224"/>
              <a:ext cx="240" cy="173"/>
            </a:xfrm>
            <a:custGeom>
              <a:avLst/>
              <a:gdLst>
                <a:gd name="T0" fmla="*/ 96 w 235"/>
                <a:gd name="T1" fmla="*/ 29 h 169"/>
                <a:gd name="T2" fmla="*/ 15 w 235"/>
                <a:gd name="T3" fmla="*/ 84 h 169"/>
                <a:gd name="T4" fmla="*/ 156 w 235"/>
                <a:gd name="T5" fmla="*/ 103 h 169"/>
                <a:gd name="T6" fmla="*/ 96 w 235"/>
                <a:gd name="T7" fmla="*/ 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69">
                  <a:moveTo>
                    <a:pt x="96" y="29"/>
                  </a:moveTo>
                  <a:cubicBezTo>
                    <a:pt x="71" y="40"/>
                    <a:pt x="20" y="55"/>
                    <a:pt x="15" y="84"/>
                  </a:cubicBezTo>
                  <a:cubicBezTo>
                    <a:pt x="0" y="169"/>
                    <a:pt x="118" y="127"/>
                    <a:pt x="156" y="103"/>
                  </a:cubicBezTo>
                  <a:cubicBezTo>
                    <a:pt x="235" y="55"/>
                    <a:pt x="164" y="0"/>
                    <a:pt x="96" y="29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Freeform 71">
              <a:extLst>
                <a:ext uri="{FF2B5EF4-FFF2-40B4-BE49-F238E27FC236}">
                  <a16:creationId xmlns:a16="http://schemas.microsoft.com/office/drawing/2014/main" xmlns="" id="{431A9709-E522-16D6-0E8D-9FC750675C6E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4066" y="427"/>
              <a:ext cx="240" cy="173"/>
            </a:xfrm>
            <a:custGeom>
              <a:avLst/>
              <a:gdLst>
                <a:gd name="T0" fmla="*/ 96 w 235"/>
                <a:gd name="T1" fmla="*/ 29 h 169"/>
                <a:gd name="T2" fmla="*/ 15 w 235"/>
                <a:gd name="T3" fmla="*/ 84 h 169"/>
                <a:gd name="T4" fmla="*/ 156 w 235"/>
                <a:gd name="T5" fmla="*/ 103 h 169"/>
                <a:gd name="T6" fmla="*/ 96 w 235"/>
                <a:gd name="T7" fmla="*/ 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69">
                  <a:moveTo>
                    <a:pt x="96" y="29"/>
                  </a:moveTo>
                  <a:cubicBezTo>
                    <a:pt x="70" y="40"/>
                    <a:pt x="19" y="56"/>
                    <a:pt x="15" y="84"/>
                  </a:cubicBezTo>
                  <a:cubicBezTo>
                    <a:pt x="0" y="169"/>
                    <a:pt x="117" y="127"/>
                    <a:pt x="156" y="103"/>
                  </a:cubicBezTo>
                  <a:cubicBezTo>
                    <a:pt x="235" y="55"/>
                    <a:pt x="164" y="0"/>
                    <a:pt x="96" y="29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36" name="Group 72">
              <a:extLst>
                <a:ext uri="{FF2B5EF4-FFF2-40B4-BE49-F238E27FC236}">
                  <a16:creationId xmlns:a16="http://schemas.microsoft.com/office/drawing/2014/main" xmlns="" id="{AF5447E5-E8C3-3E27-E3A8-BD77BB83F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192"/>
              <a:ext cx="271" cy="376"/>
              <a:chOff x="4014" y="199"/>
              <a:chExt cx="271" cy="376"/>
            </a:xfrm>
          </p:grpSpPr>
          <p:sp>
            <p:nvSpPr>
              <p:cNvPr id="36937" name="Freeform 73">
                <a:extLst>
                  <a:ext uri="{FF2B5EF4-FFF2-40B4-BE49-F238E27FC236}">
                    <a16:creationId xmlns:a16="http://schemas.microsoft.com/office/drawing/2014/main" xmlns="" id="{50A05EE2-983D-1620-880D-A6149F8EA4FB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4014" y="199"/>
                <a:ext cx="240" cy="173"/>
              </a:xfrm>
              <a:custGeom>
                <a:avLst/>
                <a:gdLst>
                  <a:gd name="T0" fmla="*/ 96 w 235"/>
                  <a:gd name="T1" fmla="*/ 29 h 169"/>
                  <a:gd name="T2" fmla="*/ 15 w 235"/>
                  <a:gd name="T3" fmla="*/ 84 h 169"/>
                  <a:gd name="T4" fmla="*/ 156 w 235"/>
                  <a:gd name="T5" fmla="*/ 103 h 169"/>
                  <a:gd name="T6" fmla="*/ 96 w 235"/>
                  <a:gd name="T7" fmla="*/ 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5" h="169">
                    <a:moveTo>
                      <a:pt x="96" y="29"/>
                    </a:moveTo>
                    <a:cubicBezTo>
                      <a:pt x="71" y="40"/>
                      <a:pt x="20" y="55"/>
                      <a:pt x="15" y="84"/>
                    </a:cubicBezTo>
                    <a:cubicBezTo>
                      <a:pt x="0" y="169"/>
                      <a:pt x="118" y="127"/>
                      <a:pt x="156" y="103"/>
                    </a:cubicBezTo>
                    <a:cubicBezTo>
                      <a:pt x="235" y="55"/>
                      <a:pt x="164" y="0"/>
                      <a:pt x="96" y="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C5A5">
                      <a:gamma/>
                      <a:tint val="57255"/>
                      <a:invGamma/>
                    </a:srgbClr>
                  </a:gs>
                  <a:gs pos="100000">
                    <a:srgbClr val="C2C5A5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8" name="Freeform 74">
                <a:extLst>
                  <a:ext uri="{FF2B5EF4-FFF2-40B4-BE49-F238E27FC236}">
                    <a16:creationId xmlns:a16="http://schemas.microsoft.com/office/drawing/2014/main" xmlns="" id="{B24B595C-0051-ABD9-3DC8-FFCC0054E69F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4045" y="402"/>
                <a:ext cx="240" cy="173"/>
              </a:xfrm>
              <a:custGeom>
                <a:avLst/>
                <a:gdLst>
                  <a:gd name="T0" fmla="*/ 96 w 235"/>
                  <a:gd name="T1" fmla="*/ 29 h 169"/>
                  <a:gd name="T2" fmla="*/ 15 w 235"/>
                  <a:gd name="T3" fmla="*/ 84 h 169"/>
                  <a:gd name="T4" fmla="*/ 156 w 235"/>
                  <a:gd name="T5" fmla="*/ 103 h 169"/>
                  <a:gd name="T6" fmla="*/ 96 w 235"/>
                  <a:gd name="T7" fmla="*/ 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5" h="169">
                    <a:moveTo>
                      <a:pt x="96" y="29"/>
                    </a:moveTo>
                    <a:cubicBezTo>
                      <a:pt x="70" y="40"/>
                      <a:pt x="19" y="56"/>
                      <a:pt x="15" y="84"/>
                    </a:cubicBezTo>
                    <a:cubicBezTo>
                      <a:pt x="0" y="169"/>
                      <a:pt x="117" y="127"/>
                      <a:pt x="156" y="103"/>
                    </a:cubicBezTo>
                    <a:cubicBezTo>
                      <a:pt x="235" y="55"/>
                      <a:pt x="164" y="0"/>
                      <a:pt x="96" y="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C5A5">
                      <a:gamma/>
                      <a:tint val="57255"/>
                      <a:invGamma/>
                    </a:srgbClr>
                  </a:gs>
                  <a:gs pos="100000">
                    <a:srgbClr val="C2C5A5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9" name="Freeform 75">
                <a:extLst>
                  <a:ext uri="{FF2B5EF4-FFF2-40B4-BE49-F238E27FC236}">
                    <a16:creationId xmlns:a16="http://schemas.microsoft.com/office/drawing/2014/main" xmlns="" id="{D0A30310-ED2A-D977-7657-7BA8C3E923CA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4139" y="215"/>
                <a:ext cx="56" cy="49"/>
              </a:xfrm>
              <a:custGeom>
                <a:avLst/>
                <a:gdLst>
                  <a:gd name="T0" fmla="*/ 11 w 55"/>
                  <a:gd name="T1" fmla="*/ 19 h 48"/>
                  <a:gd name="T2" fmla="*/ 41 w 55"/>
                  <a:gd name="T3" fmla="*/ 40 h 48"/>
                  <a:gd name="T4" fmla="*/ 26 w 55"/>
                  <a:gd name="T5" fmla="*/ 48 h 48"/>
                  <a:gd name="T6" fmla="*/ 11 w 55"/>
                  <a:gd name="T7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8">
                    <a:moveTo>
                      <a:pt x="11" y="19"/>
                    </a:moveTo>
                    <a:cubicBezTo>
                      <a:pt x="25" y="0"/>
                      <a:pt x="55" y="21"/>
                      <a:pt x="41" y="40"/>
                    </a:cubicBezTo>
                    <a:cubicBezTo>
                      <a:pt x="37" y="46"/>
                      <a:pt x="32" y="48"/>
                      <a:pt x="26" y="48"/>
                    </a:cubicBezTo>
                    <a:cubicBezTo>
                      <a:pt x="13" y="48"/>
                      <a:pt x="0" y="34"/>
                      <a:pt x="11" y="19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0" name="Freeform 76">
                <a:extLst>
                  <a:ext uri="{FF2B5EF4-FFF2-40B4-BE49-F238E27FC236}">
                    <a16:creationId xmlns:a16="http://schemas.microsoft.com/office/drawing/2014/main" xmlns="" id="{83CBABB9-9350-15AA-81AF-3905BA32959C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4173" y="414"/>
                <a:ext cx="58" cy="62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941" name="Group 77">
            <a:extLst>
              <a:ext uri="{FF2B5EF4-FFF2-40B4-BE49-F238E27FC236}">
                <a16:creationId xmlns:a16="http://schemas.microsoft.com/office/drawing/2014/main" xmlns="" id="{F4BEA697-69EA-B9D9-43C1-B8DD346B25B2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152402"/>
            <a:ext cx="487363" cy="855663"/>
            <a:chOff x="4848" y="624"/>
            <a:chExt cx="307" cy="539"/>
          </a:xfrm>
        </p:grpSpPr>
        <p:grpSp>
          <p:nvGrpSpPr>
            <p:cNvPr id="36942" name="Group 78">
              <a:extLst>
                <a:ext uri="{FF2B5EF4-FFF2-40B4-BE49-F238E27FC236}">
                  <a16:creationId xmlns:a16="http://schemas.microsoft.com/office/drawing/2014/main" xmlns="" id="{6BAF58E2-4A9A-A0FC-7C80-DBC58872F1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624"/>
              <a:ext cx="307" cy="539"/>
              <a:chOff x="3970" y="960"/>
              <a:chExt cx="307" cy="539"/>
            </a:xfrm>
          </p:grpSpPr>
          <p:sp>
            <p:nvSpPr>
              <p:cNvPr id="36943" name="Freeform 79">
                <a:extLst>
                  <a:ext uri="{FF2B5EF4-FFF2-40B4-BE49-F238E27FC236}">
                    <a16:creationId xmlns:a16="http://schemas.microsoft.com/office/drawing/2014/main" xmlns="" id="{D5FF7F93-8D3A-5BC3-CC61-10186951D3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97" y="985"/>
                <a:ext cx="280" cy="514"/>
              </a:xfrm>
              <a:custGeom>
                <a:avLst/>
                <a:gdLst>
                  <a:gd name="T0" fmla="*/ 217 w 280"/>
                  <a:gd name="T1" fmla="*/ 408 h 514"/>
                  <a:gd name="T2" fmla="*/ 211 w 280"/>
                  <a:gd name="T3" fmla="*/ 440 h 514"/>
                  <a:gd name="T4" fmla="*/ 148 w 280"/>
                  <a:gd name="T5" fmla="*/ 494 h 514"/>
                  <a:gd name="T6" fmla="*/ 122 w 280"/>
                  <a:gd name="T7" fmla="*/ 423 h 514"/>
                  <a:gd name="T8" fmla="*/ 171 w 280"/>
                  <a:gd name="T9" fmla="*/ 202 h 514"/>
                  <a:gd name="T10" fmla="*/ 34 w 280"/>
                  <a:gd name="T11" fmla="*/ 119 h 514"/>
                  <a:gd name="T12" fmla="*/ 32 w 280"/>
                  <a:gd name="T13" fmla="*/ 28 h 514"/>
                  <a:gd name="T14" fmla="*/ 252 w 280"/>
                  <a:gd name="T15" fmla="*/ 42 h 514"/>
                  <a:gd name="T16" fmla="*/ 249 w 280"/>
                  <a:gd name="T17" fmla="*/ 201 h 514"/>
                  <a:gd name="T18" fmla="*/ 217 w 280"/>
                  <a:gd name="T19" fmla="*/ 40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0" h="514">
                    <a:moveTo>
                      <a:pt x="217" y="408"/>
                    </a:moveTo>
                    <a:cubicBezTo>
                      <a:pt x="215" y="419"/>
                      <a:pt x="214" y="430"/>
                      <a:pt x="211" y="440"/>
                    </a:cubicBezTo>
                    <a:cubicBezTo>
                      <a:pt x="205" y="488"/>
                      <a:pt x="203" y="514"/>
                      <a:pt x="148" y="494"/>
                    </a:cubicBezTo>
                    <a:cubicBezTo>
                      <a:pt x="109" y="480"/>
                      <a:pt x="114" y="469"/>
                      <a:pt x="122" y="423"/>
                    </a:cubicBezTo>
                    <a:cubicBezTo>
                      <a:pt x="134" y="347"/>
                      <a:pt x="163" y="280"/>
                      <a:pt x="171" y="202"/>
                    </a:cubicBezTo>
                    <a:cubicBezTo>
                      <a:pt x="181" y="106"/>
                      <a:pt x="60" y="141"/>
                      <a:pt x="34" y="119"/>
                    </a:cubicBezTo>
                    <a:cubicBezTo>
                      <a:pt x="8" y="97"/>
                      <a:pt x="0" y="49"/>
                      <a:pt x="32" y="28"/>
                    </a:cubicBezTo>
                    <a:cubicBezTo>
                      <a:pt x="71" y="0"/>
                      <a:pt x="207" y="29"/>
                      <a:pt x="252" y="42"/>
                    </a:cubicBezTo>
                    <a:cubicBezTo>
                      <a:pt x="280" y="55"/>
                      <a:pt x="248" y="181"/>
                      <a:pt x="249" y="201"/>
                    </a:cubicBezTo>
                    <a:cubicBezTo>
                      <a:pt x="249" y="270"/>
                      <a:pt x="229" y="340"/>
                      <a:pt x="217" y="40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4" name="Freeform 80">
                <a:extLst>
                  <a:ext uri="{FF2B5EF4-FFF2-40B4-BE49-F238E27FC236}">
                    <a16:creationId xmlns:a16="http://schemas.microsoft.com/office/drawing/2014/main" xmlns="" id="{E7E66366-33D0-D142-DB03-423B4FC9E3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70" y="960"/>
                <a:ext cx="280" cy="514"/>
              </a:xfrm>
              <a:custGeom>
                <a:avLst/>
                <a:gdLst>
                  <a:gd name="T0" fmla="*/ 217 w 280"/>
                  <a:gd name="T1" fmla="*/ 408 h 514"/>
                  <a:gd name="T2" fmla="*/ 211 w 280"/>
                  <a:gd name="T3" fmla="*/ 440 h 514"/>
                  <a:gd name="T4" fmla="*/ 148 w 280"/>
                  <a:gd name="T5" fmla="*/ 494 h 514"/>
                  <a:gd name="T6" fmla="*/ 122 w 280"/>
                  <a:gd name="T7" fmla="*/ 423 h 514"/>
                  <a:gd name="T8" fmla="*/ 171 w 280"/>
                  <a:gd name="T9" fmla="*/ 202 h 514"/>
                  <a:gd name="T10" fmla="*/ 34 w 280"/>
                  <a:gd name="T11" fmla="*/ 119 h 514"/>
                  <a:gd name="T12" fmla="*/ 32 w 280"/>
                  <a:gd name="T13" fmla="*/ 28 h 514"/>
                  <a:gd name="T14" fmla="*/ 252 w 280"/>
                  <a:gd name="T15" fmla="*/ 42 h 514"/>
                  <a:gd name="T16" fmla="*/ 249 w 280"/>
                  <a:gd name="T17" fmla="*/ 201 h 514"/>
                  <a:gd name="T18" fmla="*/ 217 w 280"/>
                  <a:gd name="T19" fmla="*/ 40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0" h="514">
                    <a:moveTo>
                      <a:pt x="217" y="408"/>
                    </a:moveTo>
                    <a:cubicBezTo>
                      <a:pt x="215" y="419"/>
                      <a:pt x="214" y="430"/>
                      <a:pt x="211" y="440"/>
                    </a:cubicBezTo>
                    <a:cubicBezTo>
                      <a:pt x="205" y="488"/>
                      <a:pt x="203" y="514"/>
                      <a:pt x="148" y="494"/>
                    </a:cubicBezTo>
                    <a:cubicBezTo>
                      <a:pt x="109" y="480"/>
                      <a:pt x="114" y="469"/>
                      <a:pt x="122" y="423"/>
                    </a:cubicBezTo>
                    <a:cubicBezTo>
                      <a:pt x="134" y="347"/>
                      <a:pt x="163" y="280"/>
                      <a:pt x="171" y="202"/>
                    </a:cubicBezTo>
                    <a:cubicBezTo>
                      <a:pt x="181" y="106"/>
                      <a:pt x="60" y="141"/>
                      <a:pt x="34" y="119"/>
                    </a:cubicBezTo>
                    <a:cubicBezTo>
                      <a:pt x="8" y="97"/>
                      <a:pt x="0" y="49"/>
                      <a:pt x="32" y="28"/>
                    </a:cubicBezTo>
                    <a:cubicBezTo>
                      <a:pt x="71" y="0"/>
                      <a:pt x="207" y="29"/>
                      <a:pt x="252" y="42"/>
                    </a:cubicBezTo>
                    <a:cubicBezTo>
                      <a:pt x="280" y="55"/>
                      <a:pt x="248" y="181"/>
                      <a:pt x="249" y="201"/>
                    </a:cubicBezTo>
                    <a:cubicBezTo>
                      <a:pt x="249" y="270"/>
                      <a:pt x="229" y="340"/>
                      <a:pt x="217" y="40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725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45" name="Freeform 81">
              <a:extLst>
                <a:ext uri="{FF2B5EF4-FFF2-40B4-BE49-F238E27FC236}">
                  <a16:creationId xmlns:a16="http://schemas.microsoft.com/office/drawing/2014/main" xmlns="" id="{0BD32F25-2F3E-3B4A-B424-162628985FFF}"/>
                </a:ext>
              </a:extLst>
            </p:cNvPr>
            <p:cNvSpPr>
              <a:spLocks/>
            </p:cNvSpPr>
            <p:nvPr/>
          </p:nvSpPr>
          <p:spPr bwMode="gray">
            <a:xfrm rot="16200000">
              <a:off x="4963" y="739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46" name="Group 82">
            <a:extLst>
              <a:ext uri="{FF2B5EF4-FFF2-40B4-BE49-F238E27FC236}">
                <a16:creationId xmlns:a16="http://schemas.microsoft.com/office/drawing/2014/main" xmlns="" id="{85DACC31-ECA6-C167-0342-32C6EE41FE5F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762002"/>
            <a:ext cx="962025" cy="682625"/>
            <a:chOff x="3024" y="1220"/>
            <a:chExt cx="583" cy="414"/>
          </a:xfrm>
        </p:grpSpPr>
        <p:grpSp>
          <p:nvGrpSpPr>
            <p:cNvPr id="36947" name="Group 83">
              <a:extLst>
                <a:ext uri="{FF2B5EF4-FFF2-40B4-BE49-F238E27FC236}">
                  <a16:creationId xmlns:a16="http://schemas.microsoft.com/office/drawing/2014/main" xmlns="" id="{AA51F331-DAF1-BAE6-009D-6B02039C5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4" y="1236"/>
              <a:ext cx="573" cy="398"/>
              <a:chOff x="2880" y="1604"/>
              <a:chExt cx="573" cy="398"/>
            </a:xfrm>
          </p:grpSpPr>
          <p:sp>
            <p:nvSpPr>
              <p:cNvPr id="36948" name="Freeform 84">
                <a:extLst>
                  <a:ext uri="{FF2B5EF4-FFF2-40B4-BE49-F238E27FC236}">
                    <a16:creationId xmlns:a16="http://schemas.microsoft.com/office/drawing/2014/main" xmlns="" id="{D92F7A31-BBD8-EAEA-9951-5C68A5C34B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0" y="1728"/>
                <a:ext cx="573" cy="146"/>
              </a:xfrm>
              <a:custGeom>
                <a:avLst/>
                <a:gdLst>
                  <a:gd name="T0" fmla="*/ 246 w 573"/>
                  <a:gd name="T1" fmla="*/ 33 h 146"/>
                  <a:gd name="T2" fmla="*/ 46 w 573"/>
                  <a:gd name="T3" fmla="*/ 64 h 146"/>
                  <a:gd name="T4" fmla="*/ 380 w 573"/>
                  <a:gd name="T5" fmla="*/ 125 h 146"/>
                  <a:gd name="T6" fmla="*/ 246 w 573"/>
                  <a:gd name="T7" fmla="*/ 3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3" h="146">
                    <a:moveTo>
                      <a:pt x="246" y="33"/>
                    </a:moveTo>
                    <a:cubicBezTo>
                      <a:pt x="185" y="36"/>
                      <a:pt x="62" y="36"/>
                      <a:pt x="46" y="64"/>
                    </a:cubicBezTo>
                    <a:cubicBezTo>
                      <a:pt x="0" y="146"/>
                      <a:pt x="286" y="138"/>
                      <a:pt x="380" y="125"/>
                    </a:cubicBezTo>
                    <a:cubicBezTo>
                      <a:pt x="573" y="99"/>
                      <a:pt x="456" y="0"/>
                      <a:pt x="246" y="3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9" name="Freeform 85">
                <a:extLst>
                  <a:ext uri="{FF2B5EF4-FFF2-40B4-BE49-F238E27FC236}">
                    <a16:creationId xmlns:a16="http://schemas.microsoft.com/office/drawing/2014/main" xmlns="" id="{2F3AABE0-ABFD-1AB7-F3FA-DB565FBCB3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8" y="1847"/>
                <a:ext cx="169" cy="155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0" name="Freeform 86">
                <a:extLst>
                  <a:ext uri="{FF2B5EF4-FFF2-40B4-BE49-F238E27FC236}">
                    <a16:creationId xmlns:a16="http://schemas.microsoft.com/office/drawing/2014/main" xmlns="" id="{402EBC11-F6CB-AFC7-1FB0-82F34202BD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8" y="1604"/>
                <a:ext cx="169" cy="155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51" name="Freeform 87">
              <a:extLst>
                <a:ext uri="{FF2B5EF4-FFF2-40B4-BE49-F238E27FC236}">
                  <a16:creationId xmlns:a16="http://schemas.microsoft.com/office/drawing/2014/main" xmlns="" id="{B474D9D0-1010-98DA-EF74-F5DD96B91B96}"/>
                </a:ext>
              </a:extLst>
            </p:cNvPr>
            <p:cNvSpPr>
              <a:spLocks/>
            </p:cNvSpPr>
            <p:nvPr/>
          </p:nvSpPr>
          <p:spPr bwMode="gray">
            <a:xfrm>
              <a:off x="3024" y="1344"/>
              <a:ext cx="573" cy="146"/>
            </a:xfrm>
            <a:custGeom>
              <a:avLst/>
              <a:gdLst>
                <a:gd name="T0" fmla="*/ 246 w 573"/>
                <a:gd name="T1" fmla="*/ 33 h 146"/>
                <a:gd name="T2" fmla="*/ 46 w 573"/>
                <a:gd name="T3" fmla="*/ 64 h 146"/>
                <a:gd name="T4" fmla="*/ 380 w 573"/>
                <a:gd name="T5" fmla="*/ 125 h 146"/>
                <a:gd name="T6" fmla="*/ 246 w 573"/>
                <a:gd name="T7" fmla="*/ 3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146">
                  <a:moveTo>
                    <a:pt x="246" y="33"/>
                  </a:moveTo>
                  <a:cubicBezTo>
                    <a:pt x="185" y="36"/>
                    <a:pt x="62" y="36"/>
                    <a:pt x="46" y="64"/>
                  </a:cubicBezTo>
                  <a:cubicBezTo>
                    <a:pt x="0" y="146"/>
                    <a:pt x="286" y="138"/>
                    <a:pt x="380" y="125"/>
                  </a:cubicBezTo>
                  <a:cubicBezTo>
                    <a:pt x="573" y="99"/>
                    <a:pt x="456" y="0"/>
                    <a:pt x="246" y="3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725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Freeform 88">
              <a:extLst>
                <a:ext uri="{FF2B5EF4-FFF2-40B4-BE49-F238E27FC236}">
                  <a16:creationId xmlns:a16="http://schemas.microsoft.com/office/drawing/2014/main" xmlns="" id="{2BC2F140-7590-0680-8410-368697548D86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2" y="1463"/>
              <a:ext cx="169" cy="155"/>
            </a:xfrm>
            <a:custGeom>
              <a:avLst/>
              <a:gdLst>
                <a:gd name="T0" fmla="*/ 111 w 210"/>
                <a:gd name="T1" fmla="*/ 176 h 192"/>
                <a:gd name="T2" fmla="*/ 179 w 210"/>
                <a:gd name="T3" fmla="*/ 82 h 192"/>
                <a:gd name="T4" fmla="*/ 111 w 210"/>
                <a:gd name="T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" h="192">
                  <a:moveTo>
                    <a:pt x="111" y="176"/>
                  </a:moveTo>
                  <a:cubicBezTo>
                    <a:pt x="160" y="192"/>
                    <a:pt x="210" y="126"/>
                    <a:pt x="179" y="82"/>
                  </a:cubicBezTo>
                  <a:cubicBezTo>
                    <a:pt x="123" y="0"/>
                    <a:pt x="0" y="141"/>
                    <a:pt x="111" y="176"/>
                  </a:cubicBez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3" name="Freeform 89">
              <a:extLst>
                <a:ext uri="{FF2B5EF4-FFF2-40B4-BE49-F238E27FC236}">
                  <a16:creationId xmlns:a16="http://schemas.microsoft.com/office/drawing/2014/main" xmlns="" id="{48457C65-6F55-453A-2D7D-32951A9534C2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" y="1498"/>
              <a:ext cx="46" cy="49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Freeform 90">
              <a:extLst>
                <a:ext uri="{FF2B5EF4-FFF2-40B4-BE49-F238E27FC236}">
                  <a16:creationId xmlns:a16="http://schemas.microsoft.com/office/drawing/2014/main" xmlns="" id="{2B682C7C-1E3D-392A-5826-3F5E03E34470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2" y="1220"/>
              <a:ext cx="169" cy="155"/>
            </a:xfrm>
            <a:custGeom>
              <a:avLst/>
              <a:gdLst>
                <a:gd name="T0" fmla="*/ 111 w 210"/>
                <a:gd name="T1" fmla="*/ 176 h 192"/>
                <a:gd name="T2" fmla="*/ 179 w 210"/>
                <a:gd name="T3" fmla="*/ 82 h 192"/>
                <a:gd name="T4" fmla="*/ 111 w 210"/>
                <a:gd name="T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" h="192">
                  <a:moveTo>
                    <a:pt x="111" y="176"/>
                  </a:moveTo>
                  <a:cubicBezTo>
                    <a:pt x="160" y="192"/>
                    <a:pt x="210" y="126"/>
                    <a:pt x="179" y="82"/>
                  </a:cubicBezTo>
                  <a:cubicBezTo>
                    <a:pt x="123" y="0"/>
                    <a:pt x="0" y="141"/>
                    <a:pt x="111" y="176"/>
                  </a:cubicBez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5" name="Freeform 91">
              <a:extLst>
                <a:ext uri="{FF2B5EF4-FFF2-40B4-BE49-F238E27FC236}">
                  <a16:creationId xmlns:a16="http://schemas.microsoft.com/office/drawing/2014/main" xmlns="" id="{41CC4E73-5BC4-0139-5F13-9A68FF73931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" y="1255"/>
              <a:ext cx="46" cy="49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Freeform 92">
              <a:extLst>
                <a:ext uri="{FF2B5EF4-FFF2-40B4-BE49-F238E27FC236}">
                  <a16:creationId xmlns:a16="http://schemas.microsoft.com/office/drawing/2014/main" xmlns="" id="{8B6B9BAD-508B-0B5B-0BF8-A4D4C8B8D724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363" y="1366"/>
              <a:ext cx="86" cy="48"/>
            </a:xfrm>
            <a:custGeom>
              <a:avLst/>
              <a:gdLst>
                <a:gd name="T0" fmla="*/ 11 w 55"/>
                <a:gd name="T1" fmla="*/ 19 h 48"/>
                <a:gd name="T2" fmla="*/ 41 w 55"/>
                <a:gd name="T3" fmla="*/ 40 h 48"/>
                <a:gd name="T4" fmla="*/ 26 w 55"/>
                <a:gd name="T5" fmla="*/ 48 h 48"/>
                <a:gd name="T6" fmla="*/ 11 w 55"/>
                <a:gd name="T7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11" y="19"/>
                  </a:moveTo>
                  <a:cubicBezTo>
                    <a:pt x="25" y="0"/>
                    <a:pt x="55" y="21"/>
                    <a:pt x="41" y="40"/>
                  </a:cubicBezTo>
                  <a:cubicBezTo>
                    <a:pt x="37" y="46"/>
                    <a:pt x="32" y="48"/>
                    <a:pt x="26" y="48"/>
                  </a:cubicBezTo>
                  <a:cubicBezTo>
                    <a:pt x="13" y="48"/>
                    <a:pt x="0" y="34"/>
                    <a:pt x="11" y="19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57" name="Group 93">
            <a:extLst>
              <a:ext uri="{FF2B5EF4-FFF2-40B4-BE49-F238E27FC236}">
                <a16:creationId xmlns:a16="http://schemas.microsoft.com/office/drawing/2014/main" xmlns="" id="{5DCEF309-42DF-6606-0B68-684AD60A5214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838202"/>
            <a:ext cx="457200" cy="569913"/>
            <a:chOff x="5184" y="213"/>
            <a:chExt cx="288" cy="359"/>
          </a:xfrm>
        </p:grpSpPr>
        <p:sp>
          <p:nvSpPr>
            <p:cNvPr id="36958" name="Freeform 94">
              <a:extLst>
                <a:ext uri="{FF2B5EF4-FFF2-40B4-BE49-F238E27FC236}">
                  <a16:creationId xmlns:a16="http://schemas.microsoft.com/office/drawing/2014/main" xmlns="" id="{D8F2264D-E5BD-E423-F997-FE40D486F00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16" y="240"/>
              <a:ext cx="256" cy="332"/>
            </a:xfrm>
            <a:custGeom>
              <a:avLst/>
              <a:gdLst>
                <a:gd name="T0" fmla="*/ 108 w 253"/>
                <a:gd name="T1" fmla="*/ 62 h 252"/>
                <a:gd name="T2" fmla="*/ 65 w 253"/>
                <a:gd name="T3" fmla="*/ 28 h 252"/>
                <a:gd name="T4" fmla="*/ 3 w 253"/>
                <a:gd name="T5" fmla="*/ 90 h 252"/>
                <a:gd name="T6" fmla="*/ 56 w 253"/>
                <a:gd name="T7" fmla="*/ 139 h 252"/>
                <a:gd name="T8" fmla="*/ 28 w 253"/>
                <a:gd name="T9" fmla="*/ 202 h 252"/>
                <a:gd name="T10" fmla="*/ 95 w 253"/>
                <a:gd name="T11" fmla="*/ 246 h 252"/>
                <a:gd name="T12" fmla="*/ 122 w 253"/>
                <a:gd name="T13" fmla="*/ 206 h 252"/>
                <a:gd name="T14" fmla="*/ 184 w 253"/>
                <a:gd name="T15" fmla="*/ 231 h 252"/>
                <a:gd name="T16" fmla="*/ 238 w 253"/>
                <a:gd name="T17" fmla="*/ 197 h 252"/>
                <a:gd name="T18" fmla="*/ 220 w 253"/>
                <a:gd name="T19" fmla="*/ 138 h 252"/>
                <a:gd name="T20" fmla="*/ 181 w 253"/>
                <a:gd name="T21" fmla="*/ 109 h 252"/>
                <a:gd name="T22" fmla="*/ 186 w 253"/>
                <a:gd name="T23" fmla="*/ 29 h 252"/>
                <a:gd name="T24" fmla="*/ 108 w 253"/>
                <a:gd name="T25" fmla="*/ 6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52">
                  <a:moveTo>
                    <a:pt x="108" y="62"/>
                  </a:moveTo>
                  <a:cubicBezTo>
                    <a:pt x="93" y="47"/>
                    <a:pt x="76" y="31"/>
                    <a:pt x="65" y="28"/>
                  </a:cubicBezTo>
                  <a:cubicBezTo>
                    <a:pt x="41" y="23"/>
                    <a:pt x="0" y="64"/>
                    <a:pt x="3" y="90"/>
                  </a:cubicBezTo>
                  <a:cubicBezTo>
                    <a:pt x="7" y="108"/>
                    <a:pt x="33" y="124"/>
                    <a:pt x="56" y="139"/>
                  </a:cubicBezTo>
                  <a:cubicBezTo>
                    <a:pt x="42" y="158"/>
                    <a:pt x="23" y="184"/>
                    <a:pt x="28" y="202"/>
                  </a:cubicBezTo>
                  <a:cubicBezTo>
                    <a:pt x="31" y="215"/>
                    <a:pt x="90" y="252"/>
                    <a:pt x="95" y="246"/>
                  </a:cubicBezTo>
                  <a:cubicBezTo>
                    <a:pt x="105" y="232"/>
                    <a:pt x="114" y="219"/>
                    <a:pt x="122" y="206"/>
                  </a:cubicBezTo>
                  <a:cubicBezTo>
                    <a:pt x="139" y="221"/>
                    <a:pt x="158" y="233"/>
                    <a:pt x="184" y="231"/>
                  </a:cubicBezTo>
                  <a:cubicBezTo>
                    <a:pt x="209" y="227"/>
                    <a:pt x="227" y="218"/>
                    <a:pt x="238" y="197"/>
                  </a:cubicBezTo>
                  <a:cubicBezTo>
                    <a:pt x="253" y="162"/>
                    <a:pt x="234" y="157"/>
                    <a:pt x="220" y="138"/>
                  </a:cubicBezTo>
                  <a:cubicBezTo>
                    <a:pt x="209" y="126"/>
                    <a:pt x="194" y="117"/>
                    <a:pt x="181" y="109"/>
                  </a:cubicBezTo>
                  <a:cubicBezTo>
                    <a:pt x="196" y="89"/>
                    <a:pt x="212" y="53"/>
                    <a:pt x="186" y="29"/>
                  </a:cubicBezTo>
                  <a:cubicBezTo>
                    <a:pt x="161" y="0"/>
                    <a:pt x="130" y="36"/>
                    <a:pt x="108" y="6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3529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59" name="Group 95">
              <a:extLst>
                <a:ext uri="{FF2B5EF4-FFF2-40B4-BE49-F238E27FC236}">
                  <a16:creationId xmlns:a16="http://schemas.microsoft.com/office/drawing/2014/main" xmlns="" id="{F70302C6-ABB3-D857-26ED-5DB377ACC0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13"/>
              <a:ext cx="260" cy="335"/>
              <a:chOff x="3450" y="824"/>
              <a:chExt cx="257" cy="254"/>
            </a:xfrm>
          </p:grpSpPr>
          <p:sp>
            <p:nvSpPr>
              <p:cNvPr id="36960" name="Freeform 96">
                <a:extLst>
                  <a:ext uri="{FF2B5EF4-FFF2-40B4-BE49-F238E27FC236}">
                    <a16:creationId xmlns:a16="http://schemas.microsoft.com/office/drawing/2014/main" xmlns="" id="{CB72B52A-A85E-24ED-8674-656188EF57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50" y="824"/>
                <a:ext cx="257" cy="254"/>
              </a:xfrm>
              <a:custGeom>
                <a:avLst/>
                <a:gdLst>
                  <a:gd name="T0" fmla="*/ 108 w 257"/>
                  <a:gd name="T1" fmla="*/ 63 h 254"/>
                  <a:gd name="T2" fmla="*/ 65 w 257"/>
                  <a:gd name="T3" fmla="*/ 29 h 254"/>
                  <a:gd name="T4" fmla="*/ 3 w 257"/>
                  <a:gd name="T5" fmla="*/ 91 h 254"/>
                  <a:gd name="T6" fmla="*/ 56 w 257"/>
                  <a:gd name="T7" fmla="*/ 140 h 254"/>
                  <a:gd name="T8" fmla="*/ 28 w 257"/>
                  <a:gd name="T9" fmla="*/ 203 h 254"/>
                  <a:gd name="T10" fmla="*/ 86 w 257"/>
                  <a:gd name="T11" fmla="*/ 248 h 254"/>
                  <a:gd name="T12" fmla="*/ 122 w 257"/>
                  <a:gd name="T13" fmla="*/ 207 h 254"/>
                  <a:gd name="T14" fmla="*/ 190 w 257"/>
                  <a:gd name="T15" fmla="*/ 228 h 254"/>
                  <a:gd name="T16" fmla="*/ 242 w 257"/>
                  <a:gd name="T17" fmla="*/ 196 h 254"/>
                  <a:gd name="T18" fmla="*/ 220 w 257"/>
                  <a:gd name="T19" fmla="*/ 139 h 254"/>
                  <a:gd name="T20" fmla="*/ 181 w 257"/>
                  <a:gd name="T21" fmla="*/ 110 h 254"/>
                  <a:gd name="T22" fmla="*/ 192 w 257"/>
                  <a:gd name="T23" fmla="*/ 32 h 254"/>
                  <a:gd name="T24" fmla="*/ 108 w 257"/>
                  <a:gd name="T25" fmla="*/ 6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7" h="254">
                    <a:moveTo>
                      <a:pt x="108" y="63"/>
                    </a:moveTo>
                    <a:cubicBezTo>
                      <a:pt x="93" y="48"/>
                      <a:pt x="76" y="32"/>
                      <a:pt x="65" y="29"/>
                    </a:cubicBezTo>
                    <a:cubicBezTo>
                      <a:pt x="41" y="24"/>
                      <a:pt x="0" y="65"/>
                      <a:pt x="3" y="91"/>
                    </a:cubicBezTo>
                    <a:cubicBezTo>
                      <a:pt x="7" y="109"/>
                      <a:pt x="33" y="125"/>
                      <a:pt x="56" y="140"/>
                    </a:cubicBezTo>
                    <a:cubicBezTo>
                      <a:pt x="42" y="159"/>
                      <a:pt x="23" y="185"/>
                      <a:pt x="28" y="203"/>
                    </a:cubicBezTo>
                    <a:cubicBezTo>
                      <a:pt x="31" y="216"/>
                      <a:pt x="81" y="254"/>
                      <a:pt x="86" y="248"/>
                    </a:cubicBezTo>
                    <a:cubicBezTo>
                      <a:pt x="96" y="234"/>
                      <a:pt x="114" y="220"/>
                      <a:pt x="122" y="207"/>
                    </a:cubicBezTo>
                    <a:cubicBezTo>
                      <a:pt x="139" y="222"/>
                      <a:pt x="164" y="230"/>
                      <a:pt x="190" y="228"/>
                    </a:cubicBezTo>
                    <a:cubicBezTo>
                      <a:pt x="215" y="224"/>
                      <a:pt x="231" y="217"/>
                      <a:pt x="242" y="196"/>
                    </a:cubicBezTo>
                    <a:cubicBezTo>
                      <a:pt x="257" y="161"/>
                      <a:pt x="232" y="158"/>
                      <a:pt x="220" y="139"/>
                    </a:cubicBezTo>
                    <a:cubicBezTo>
                      <a:pt x="209" y="127"/>
                      <a:pt x="194" y="118"/>
                      <a:pt x="181" y="110"/>
                    </a:cubicBezTo>
                    <a:cubicBezTo>
                      <a:pt x="196" y="90"/>
                      <a:pt x="214" y="55"/>
                      <a:pt x="192" y="32"/>
                    </a:cubicBezTo>
                    <a:cubicBezTo>
                      <a:pt x="146" y="0"/>
                      <a:pt x="130" y="37"/>
                      <a:pt x="108" y="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1" name="Freeform 97">
                <a:extLst>
                  <a:ext uri="{FF2B5EF4-FFF2-40B4-BE49-F238E27FC236}">
                    <a16:creationId xmlns:a16="http://schemas.microsoft.com/office/drawing/2014/main" xmlns="" id="{EA9EC77B-91C6-DA0B-8F36-03C212DE67F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 rot="-2789892">
                <a:off x="3467" y="891"/>
                <a:ext cx="47" cy="77"/>
              </a:xfrm>
              <a:custGeom>
                <a:avLst/>
                <a:gdLst>
                  <a:gd name="T0" fmla="*/ 10 w 33"/>
                  <a:gd name="T1" fmla="*/ 51 h 53"/>
                  <a:gd name="T2" fmla="*/ 0 w 33"/>
                  <a:gd name="T3" fmla="*/ 53 h 53"/>
                  <a:gd name="T4" fmla="*/ 10 w 33"/>
                  <a:gd name="T5" fmla="*/ 51 h 53"/>
                  <a:gd name="T6" fmla="*/ 8 w 33"/>
                  <a:gd name="T7" fmla="*/ 14 h 53"/>
                  <a:gd name="T8" fmla="*/ 8 w 33"/>
                  <a:gd name="T9" fmla="*/ 5 h 53"/>
                  <a:gd name="T10" fmla="*/ 8 w 33"/>
                  <a:gd name="T11" fmla="*/ 0 h 53"/>
                  <a:gd name="T12" fmla="*/ 8 w 33"/>
                  <a:gd name="T13" fmla="*/ 2 h 53"/>
                  <a:gd name="T14" fmla="*/ 33 w 33"/>
                  <a:gd name="T15" fmla="*/ 34 h 53"/>
                  <a:gd name="T16" fmla="*/ 14 w 33"/>
                  <a:gd name="T17" fmla="*/ 50 h 53"/>
                  <a:gd name="T18" fmla="*/ 8 w 33"/>
                  <a:gd name="T19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53">
                    <a:moveTo>
                      <a:pt x="10" y="51"/>
                    </a:moveTo>
                    <a:cubicBezTo>
                      <a:pt x="7" y="52"/>
                      <a:pt x="3" y="53"/>
                      <a:pt x="0" y="53"/>
                    </a:cubicBezTo>
                    <a:cubicBezTo>
                      <a:pt x="3" y="52"/>
                      <a:pt x="7" y="52"/>
                      <a:pt x="10" y="51"/>
                    </a:cubicBezTo>
                    <a:moveTo>
                      <a:pt x="8" y="14"/>
                    </a:moveTo>
                    <a:cubicBezTo>
                      <a:pt x="9" y="12"/>
                      <a:pt x="9" y="9"/>
                      <a:pt x="8" y="5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14" y="17"/>
                      <a:pt x="25" y="21"/>
                      <a:pt x="33" y="34"/>
                    </a:cubicBezTo>
                    <a:cubicBezTo>
                      <a:pt x="28" y="43"/>
                      <a:pt x="21" y="47"/>
                      <a:pt x="14" y="50"/>
                    </a:cubicBezTo>
                    <a:cubicBezTo>
                      <a:pt x="12" y="38"/>
                      <a:pt x="9" y="26"/>
                      <a:pt x="8" y="14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962" name="Group 98">
            <a:extLst>
              <a:ext uri="{FF2B5EF4-FFF2-40B4-BE49-F238E27FC236}">
                <a16:creationId xmlns:a16="http://schemas.microsoft.com/office/drawing/2014/main" xmlns="" id="{B773E43A-48E7-42E0-81F4-AE732F1D0127}"/>
              </a:ext>
            </a:extLst>
          </p:cNvPr>
          <p:cNvGrpSpPr>
            <a:grpSpLocks/>
          </p:cNvGrpSpPr>
          <p:nvPr/>
        </p:nvGrpSpPr>
        <p:grpSpPr bwMode="auto">
          <a:xfrm rot="20643277">
            <a:off x="7696200" y="152400"/>
            <a:ext cx="685800" cy="762000"/>
            <a:chOff x="3951" y="982"/>
            <a:chExt cx="457" cy="532"/>
          </a:xfrm>
        </p:grpSpPr>
        <p:sp>
          <p:nvSpPr>
            <p:cNvPr id="36963" name="Freeform 99">
              <a:extLst>
                <a:ext uri="{FF2B5EF4-FFF2-40B4-BE49-F238E27FC236}">
                  <a16:creationId xmlns:a16="http://schemas.microsoft.com/office/drawing/2014/main" xmlns="" id="{2721DAC6-8185-E093-74E0-8175F0E9F94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4" y="1008"/>
              <a:ext cx="424" cy="506"/>
            </a:xfrm>
            <a:custGeom>
              <a:avLst/>
              <a:gdLst>
                <a:gd name="T0" fmla="*/ 201 w 424"/>
                <a:gd name="T1" fmla="*/ 173 h 506"/>
                <a:gd name="T2" fmla="*/ 107 w 424"/>
                <a:gd name="T3" fmla="*/ 417 h 506"/>
                <a:gd name="T4" fmla="*/ 261 w 424"/>
                <a:gd name="T5" fmla="*/ 400 h 506"/>
                <a:gd name="T6" fmla="*/ 279 w 424"/>
                <a:gd name="T7" fmla="*/ 495 h 506"/>
                <a:gd name="T8" fmla="*/ 322 w 424"/>
                <a:gd name="T9" fmla="*/ 466 h 506"/>
                <a:gd name="T10" fmla="*/ 337 w 424"/>
                <a:gd name="T11" fmla="*/ 400 h 506"/>
                <a:gd name="T12" fmla="*/ 415 w 424"/>
                <a:gd name="T13" fmla="*/ 360 h 506"/>
                <a:gd name="T14" fmla="*/ 352 w 424"/>
                <a:gd name="T15" fmla="*/ 301 h 506"/>
                <a:gd name="T16" fmla="*/ 309 w 424"/>
                <a:gd name="T17" fmla="*/ 222 h 506"/>
                <a:gd name="T18" fmla="*/ 273 w 424"/>
                <a:gd name="T19" fmla="*/ 306 h 506"/>
                <a:gd name="T20" fmla="*/ 185 w 424"/>
                <a:gd name="T21" fmla="*/ 309 h 506"/>
                <a:gd name="T22" fmla="*/ 307 w 424"/>
                <a:gd name="T23" fmla="*/ 141 h 506"/>
                <a:gd name="T24" fmla="*/ 313 w 424"/>
                <a:gd name="T25" fmla="*/ 0 h 506"/>
                <a:gd name="T26" fmla="*/ 252 w 424"/>
                <a:gd name="T27" fmla="*/ 67 h 506"/>
                <a:gd name="T28" fmla="*/ 201 w 424"/>
                <a:gd name="T29" fmla="*/ 17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506">
                  <a:moveTo>
                    <a:pt x="201" y="173"/>
                  </a:moveTo>
                  <a:cubicBezTo>
                    <a:pt x="174" y="197"/>
                    <a:pt x="0" y="401"/>
                    <a:pt x="107" y="417"/>
                  </a:cubicBezTo>
                  <a:cubicBezTo>
                    <a:pt x="153" y="424"/>
                    <a:pt x="218" y="404"/>
                    <a:pt x="261" y="400"/>
                  </a:cubicBezTo>
                  <a:cubicBezTo>
                    <a:pt x="293" y="398"/>
                    <a:pt x="237" y="495"/>
                    <a:pt x="279" y="495"/>
                  </a:cubicBezTo>
                  <a:cubicBezTo>
                    <a:pt x="289" y="506"/>
                    <a:pt x="312" y="482"/>
                    <a:pt x="322" y="466"/>
                  </a:cubicBezTo>
                  <a:cubicBezTo>
                    <a:pt x="332" y="450"/>
                    <a:pt x="322" y="418"/>
                    <a:pt x="337" y="400"/>
                  </a:cubicBezTo>
                  <a:cubicBezTo>
                    <a:pt x="352" y="382"/>
                    <a:pt x="411" y="384"/>
                    <a:pt x="415" y="360"/>
                  </a:cubicBezTo>
                  <a:cubicBezTo>
                    <a:pt x="424" y="325"/>
                    <a:pt x="406" y="315"/>
                    <a:pt x="352" y="301"/>
                  </a:cubicBezTo>
                  <a:cubicBezTo>
                    <a:pt x="339" y="255"/>
                    <a:pt x="355" y="219"/>
                    <a:pt x="309" y="222"/>
                  </a:cubicBezTo>
                  <a:cubicBezTo>
                    <a:pt x="288" y="213"/>
                    <a:pt x="294" y="292"/>
                    <a:pt x="273" y="306"/>
                  </a:cubicBezTo>
                  <a:cubicBezTo>
                    <a:pt x="252" y="320"/>
                    <a:pt x="179" y="336"/>
                    <a:pt x="185" y="309"/>
                  </a:cubicBezTo>
                  <a:cubicBezTo>
                    <a:pt x="216" y="236"/>
                    <a:pt x="251" y="193"/>
                    <a:pt x="307" y="141"/>
                  </a:cubicBezTo>
                  <a:cubicBezTo>
                    <a:pt x="352" y="98"/>
                    <a:pt x="396" y="13"/>
                    <a:pt x="313" y="0"/>
                  </a:cubicBezTo>
                  <a:cubicBezTo>
                    <a:pt x="277" y="6"/>
                    <a:pt x="269" y="36"/>
                    <a:pt x="252" y="67"/>
                  </a:cubicBezTo>
                  <a:cubicBezTo>
                    <a:pt x="234" y="99"/>
                    <a:pt x="221" y="154"/>
                    <a:pt x="201" y="17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6078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64" name="Group 100">
              <a:extLst>
                <a:ext uri="{FF2B5EF4-FFF2-40B4-BE49-F238E27FC236}">
                  <a16:creationId xmlns:a16="http://schemas.microsoft.com/office/drawing/2014/main" xmlns="" id="{D4154247-B7A5-6D6B-32FF-62CC5FCD4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1" y="982"/>
              <a:ext cx="424" cy="506"/>
              <a:chOff x="2180" y="2108"/>
              <a:chExt cx="424" cy="506"/>
            </a:xfrm>
          </p:grpSpPr>
          <p:sp>
            <p:nvSpPr>
              <p:cNvPr id="36965" name="Freeform 101">
                <a:extLst>
                  <a:ext uri="{FF2B5EF4-FFF2-40B4-BE49-F238E27FC236}">
                    <a16:creationId xmlns:a16="http://schemas.microsoft.com/office/drawing/2014/main" xmlns="" id="{053FB456-6E8D-15CE-95CE-DF7FE04B3A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80" y="2108"/>
                <a:ext cx="424" cy="506"/>
              </a:xfrm>
              <a:custGeom>
                <a:avLst/>
                <a:gdLst>
                  <a:gd name="T0" fmla="*/ 201 w 424"/>
                  <a:gd name="T1" fmla="*/ 173 h 506"/>
                  <a:gd name="T2" fmla="*/ 107 w 424"/>
                  <a:gd name="T3" fmla="*/ 417 h 506"/>
                  <a:gd name="T4" fmla="*/ 261 w 424"/>
                  <a:gd name="T5" fmla="*/ 400 h 506"/>
                  <a:gd name="T6" fmla="*/ 279 w 424"/>
                  <a:gd name="T7" fmla="*/ 495 h 506"/>
                  <a:gd name="T8" fmla="*/ 322 w 424"/>
                  <a:gd name="T9" fmla="*/ 466 h 506"/>
                  <a:gd name="T10" fmla="*/ 337 w 424"/>
                  <a:gd name="T11" fmla="*/ 400 h 506"/>
                  <a:gd name="T12" fmla="*/ 415 w 424"/>
                  <a:gd name="T13" fmla="*/ 360 h 506"/>
                  <a:gd name="T14" fmla="*/ 352 w 424"/>
                  <a:gd name="T15" fmla="*/ 301 h 506"/>
                  <a:gd name="T16" fmla="*/ 309 w 424"/>
                  <a:gd name="T17" fmla="*/ 222 h 506"/>
                  <a:gd name="T18" fmla="*/ 273 w 424"/>
                  <a:gd name="T19" fmla="*/ 306 h 506"/>
                  <a:gd name="T20" fmla="*/ 185 w 424"/>
                  <a:gd name="T21" fmla="*/ 309 h 506"/>
                  <a:gd name="T22" fmla="*/ 307 w 424"/>
                  <a:gd name="T23" fmla="*/ 141 h 506"/>
                  <a:gd name="T24" fmla="*/ 313 w 424"/>
                  <a:gd name="T25" fmla="*/ 0 h 506"/>
                  <a:gd name="T26" fmla="*/ 252 w 424"/>
                  <a:gd name="T27" fmla="*/ 67 h 506"/>
                  <a:gd name="T28" fmla="*/ 201 w 424"/>
                  <a:gd name="T29" fmla="*/ 17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4" h="506">
                    <a:moveTo>
                      <a:pt x="201" y="173"/>
                    </a:moveTo>
                    <a:cubicBezTo>
                      <a:pt x="174" y="197"/>
                      <a:pt x="0" y="401"/>
                      <a:pt x="107" y="417"/>
                    </a:cubicBezTo>
                    <a:cubicBezTo>
                      <a:pt x="153" y="424"/>
                      <a:pt x="218" y="404"/>
                      <a:pt x="261" y="400"/>
                    </a:cubicBezTo>
                    <a:cubicBezTo>
                      <a:pt x="293" y="398"/>
                      <a:pt x="237" y="495"/>
                      <a:pt x="279" y="495"/>
                    </a:cubicBezTo>
                    <a:cubicBezTo>
                      <a:pt x="289" y="506"/>
                      <a:pt x="312" y="482"/>
                      <a:pt x="322" y="466"/>
                    </a:cubicBezTo>
                    <a:cubicBezTo>
                      <a:pt x="332" y="450"/>
                      <a:pt x="322" y="418"/>
                      <a:pt x="337" y="400"/>
                    </a:cubicBezTo>
                    <a:cubicBezTo>
                      <a:pt x="352" y="382"/>
                      <a:pt x="411" y="384"/>
                      <a:pt x="415" y="360"/>
                    </a:cubicBezTo>
                    <a:cubicBezTo>
                      <a:pt x="424" y="325"/>
                      <a:pt x="406" y="315"/>
                      <a:pt x="352" y="301"/>
                    </a:cubicBezTo>
                    <a:cubicBezTo>
                      <a:pt x="339" y="255"/>
                      <a:pt x="355" y="219"/>
                      <a:pt x="309" y="222"/>
                    </a:cubicBezTo>
                    <a:cubicBezTo>
                      <a:pt x="288" y="213"/>
                      <a:pt x="294" y="292"/>
                      <a:pt x="273" y="306"/>
                    </a:cubicBezTo>
                    <a:cubicBezTo>
                      <a:pt x="252" y="320"/>
                      <a:pt x="179" y="336"/>
                      <a:pt x="185" y="309"/>
                    </a:cubicBezTo>
                    <a:cubicBezTo>
                      <a:pt x="216" y="236"/>
                      <a:pt x="251" y="193"/>
                      <a:pt x="307" y="141"/>
                    </a:cubicBezTo>
                    <a:cubicBezTo>
                      <a:pt x="352" y="98"/>
                      <a:pt x="396" y="13"/>
                      <a:pt x="313" y="0"/>
                    </a:cubicBezTo>
                    <a:cubicBezTo>
                      <a:pt x="277" y="6"/>
                      <a:pt x="269" y="36"/>
                      <a:pt x="252" y="67"/>
                    </a:cubicBezTo>
                    <a:cubicBezTo>
                      <a:pt x="234" y="99"/>
                      <a:pt x="221" y="154"/>
                      <a:pt x="201" y="17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5725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6" name="Freeform 102">
                <a:extLst>
                  <a:ext uri="{FF2B5EF4-FFF2-40B4-BE49-F238E27FC236}">
                    <a16:creationId xmlns:a16="http://schemas.microsoft.com/office/drawing/2014/main" xmlns="" id="{F25A0DBF-F857-4621-17E5-DEB6D58918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22" y="2381"/>
                <a:ext cx="75" cy="71"/>
              </a:xfrm>
              <a:custGeom>
                <a:avLst/>
                <a:gdLst>
                  <a:gd name="T0" fmla="*/ 4 w 75"/>
                  <a:gd name="T1" fmla="*/ 67 h 71"/>
                  <a:gd name="T2" fmla="*/ 2 w 75"/>
                  <a:gd name="T3" fmla="*/ 56 h 71"/>
                  <a:gd name="T4" fmla="*/ 55 w 75"/>
                  <a:gd name="T5" fmla="*/ 0 h 71"/>
                  <a:gd name="T6" fmla="*/ 35 w 75"/>
                  <a:gd name="T7" fmla="*/ 30 h 71"/>
                  <a:gd name="T8" fmla="*/ 42 w 75"/>
                  <a:gd name="T9" fmla="*/ 66 h 71"/>
                  <a:gd name="T10" fmla="*/ 12 w 75"/>
                  <a:gd name="T11" fmla="*/ 70 h 71"/>
                  <a:gd name="T12" fmla="*/ 4 w 75"/>
                  <a:gd name="T13" fmla="*/ 6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71">
                    <a:moveTo>
                      <a:pt x="4" y="67"/>
                    </a:moveTo>
                    <a:cubicBezTo>
                      <a:pt x="3" y="64"/>
                      <a:pt x="1" y="60"/>
                      <a:pt x="2" y="56"/>
                    </a:cubicBezTo>
                    <a:cubicBezTo>
                      <a:pt x="0" y="29"/>
                      <a:pt x="21" y="11"/>
                      <a:pt x="55" y="0"/>
                    </a:cubicBezTo>
                    <a:cubicBezTo>
                      <a:pt x="53" y="1"/>
                      <a:pt x="35" y="30"/>
                      <a:pt x="35" y="30"/>
                    </a:cubicBezTo>
                    <a:cubicBezTo>
                      <a:pt x="20" y="49"/>
                      <a:pt x="75" y="52"/>
                      <a:pt x="42" y="66"/>
                    </a:cubicBezTo>
                    <a:cubicBezTo>
                      <a:pt x="35" y="70"/>
                      <a:pt x="19" y="71"/>
                      <a:pt x="12" y="70"/>
                    </a:cubicBezTo>
                    <a:cubicBezTo>
                      <a:pt x="9" y="70"/>
                      <a:pt x="5" y="68"/>
                      <a:pt x="4" y="67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967" name="Group 103">
            <a:extLst>
              <a:ext uri="{FF2B5EF4-FFF2-40B4-BE49-F238E27FC236}">
                <a16:creationId xmlns:a16="http://schemas.microsoft.com/office/drawing/2014/main" xmlns="" id="{A535B488-6105-0BA7-9788-B55FBF6A7BDC}"/>
              </a:ext>
            </a:extLst>
          </p:cNvPr>
          <p:cNvGrpSpPr>
            <a:grpSpLocks/>
          </p:cNvGrpSpPr>
          <p:nvPr/>
        </p:nvGrpSpPr>
        <p:grpSpPr bwMode="auto">
          <a:xfrm rot="743220">
            <a:off x="6534150" y="2"/>
            <a:ext cx="552450" cy="695325"/>
            <a:chOff x="4802" y="896"/>
            <a:chExt cx="302" cy="214"/>
          </a:xfrm>
        </p:grpSpPr>
        <p:sp>
          <p:nvSpPr>
            <p:cNvPr id="36968" name="Freeform 104">
              <a:extLst>
                <a:ext uri="{FF2B5EF4-FFF2-40B4-BE49-F238E27FC236}">
                  <a16:creationId xmlns:a16="http://schemas.microsoft.com/office/drawing/2014/main" xmlns="" id="{D1FBC38B-C181-670C-4CA1-B5C6B4B46D6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25" y="912"/>
              <a:ext cx="279" cy="198"/>
            </a:xfrm>
            <a:custGeom>
              <a:avLst/>
              <a:gdLst>
                <a:gd name="T0" fmla="*/ 307 w 352"/>
                <a:gd name="T1" fmla="*/ 73 h 249"/>
                <a:gd name="T2" fmla="*/ 173 w 352"/>
                <a:gd name="T3" fmla="*/ 9 h 249"/>
                <a:gd name="T4" fmla="*/ 48 w 352"/>
                <a:gd name="T5" fmla="*/ 170 h 249"/>
                <a:gd name="T6" fmla="*/ 222 w 352"/>
                <a:gd name="T7" fmla="*/ 232 h 249"/>
                <a:gd name="T8" fmla="*/ 307 w 352"/>
                <a:gd name="T9" fmla="*/ 73 h 249"/>
                <a:gd name="T10" fmla="*/ 188 w 352"/>
                <a:gd name="T11" fmla="*/ 175 h 249"/>
                <a:gd name="T12" fmla="*/ 161 w 352"/>
                <a:gd name="T13" fmla="*/ 65 h 249"/>
                <a:gd name="T14" fmla="*/ 188 w 352"/>
                <a:gd name="T15" fmla="*/ 17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49">
                  <a:moveTo>
                    <a:pt x="307" y="73"/>
                  </a:moveTo>
                  <a:cubicBezTo>
                    <a:pt x="280" y="36"/>
                    <a:pt x="215" y="15"/>
                    <a:pt x="173" y="9"/>
                  </a:cubicBezTo>
                  <a:cubicBezTo>
                    <a:pt x="101" y="0"/>
                    <a:pt x="0" y="99"/>
                    <a:pt x="48" y="170"/>
                  </a:cubicBezTo>
                  <a:cubicBezTo>
                    <a:pt x="80" y="218"/>
                    <a:pt x="167" y="249"/>
                    <a:pt x="222" y="232"/>
                  </a:cubicBezTo>
                  <a:cubicBezTo>
                    <a:pt x="284" y="212"/>
                    <a:pt x="352" y="136"/>
                    <a:pt x="307" y="73"/>
                  </a:cubicBezTo>
                  <a:close/>
                  <a:moveTo>
                    <a:pt x="188" y="175"/>
                  </a:moveTo>
                  <a:cubicBezTo>
                    <a:pt x="126" y="176"/>
                    <a:pt x="111" y="96"/>
                    <a:pt x="161" y="65"/>
                  </a:cubicBezTo>
                  <a:cubicBezTo>
                    <a:pt x="233" y="20"/>
                    <a:pt x="280" y="175"/>
                    <a:pt x="188" y="17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0196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9" name="Freeform 105">
              <a:extLst>
                <a:ext uri="{FF2B5EF4-FFF2-40B4-BE49-F238E27FC236}">
                  <a16:creationId xmlns:a16="http://schemas.microsoft.com/office/drawing/2014/main" xmlns="" id="{4ECBCF5F-7CB2-7C03-5F88-91F4B7919D0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02" y="896"/>
              <a:ext cx="279" cy="197"/>
            </a:xfrm>
            <a:custGeom>
              <a:avLst/>
              <a:gdLst>
                <a:gd name="T0" fmla="*/ 307 w 352"/>
                <a:gd name="T1" fmla="*/ 72 h 248"/>
                <a:gd name="T2" fmla="*/ 173 w 352"/>
                <a:gd name="T3" fmla="*/ 9 h 248"/>
                <a:gd name="T4" fmla="*/ 48 w 352"/>
                <a:gd name="T5" fmla="*/ 169 h 248"/>
                <a:gd name="T6" fmla="*/ 222 w 352"/>
                <a:gd name="T7" fmla="*/ 231 h 248"/>
                <a:gd name="T8" fmla="*/ 307 w 352"/>
                <a:gd name="T9" fmla="*/ 72 h 248"/>
                <a:gd name="T10" fmla="*/ 188 w 352"/>
                <a:gd name="T11" fmla="*/ 174 h 248"/>
                <a:gd name="T12" fmla="*/ 161 w 352"/>
                <a:gd name="T13" fmla="*/ 64 h 248"/>
                <a:gd name="T14" fmla="*/ 188 w 352"/>
                <a:gd name="T15" fmla="*/ 17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48">
                  <a:moveTo>
                    <a:pt x="307" y="72"/>
                  </a:moveTo>
                  <a:cubicBezTo>
                    <a:pt x="280" y="35"/>
                    <a:pt x="215" y="14"/>
                    <a:pt x="173" y="9"/>
                  </a:cubicBezTo>
                  <a:cubicBezTo>
                    <a:pt x="101" y="0"/>
                    <a:pt x="0" y="98"/>
                    <a:pt x="48" y="169"/>
                  </a:cubicBezTo>
                  <a:cubicBezTo>
                    <a:pt x="80" y="217"/>
                    <a:pt x="167" y="248"/>
                    <a:pt x="222" y="231"/>
                  </a:cubicBezTo>
                  <a:cubicBezTo>
                    <a:pt x="284" y="212"/>
                    <a:pt x="352" y="136"/>
                    <a:pt x="307" y="72"/>
                  </a:cubicBezTo>
                  <a:close/>
                  <a:moveTo>
                    <a:pt x="188" y="174"/>
                  </a:moveTo>
                  <a:cubicBezTo>
                    <a:pt x="126" y="175"/>
                    <a:pt x="111" y="96"/>
                    <a:pt x="161" y="64"/>
                  </a:cubicBezTo>
                  <a:cubicBezTo>
                    <a:pt x="233" y="19"/>
                    <a:pt x="280" y="174"/>
                    <a:pt x="188" y="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745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70" name="Group 106">
            <a:extLst>
              <a:ext uri="{FF2B5EF4-FFF2-40B4-BE49-F238E27FC236}">
                <a16:creationId xmlns:a16="http://schemas.microsoft.com/office/drawing/2014/main" xmlns="" id="{F59977E4-9DEB-5707-BC8D-5883054CD610}"/>
              </a:ext>
            </a:extLst>
          </p:cNvPr>
          <p:cNvGrpSpPr>
            <a:grpSpLocks/>
          </p:cNvGrpSpPr>
          <p:nvPr/>
        </p:nvGrpSpPr>
        <p:grpSpPr bwMode="auto">
          <a:xfrm rot="18687197">
            <a:off x="4824413" y="509588"/>
            <a:ext cx="646113" cy="998538"/>
            <a:chOff x="5112" y="893"/>
            <a:chExt cx="283" cy="437"/>
          </a:xfrm>
        </p:grpSpPr>
        <p:sp>
          <p:nvSpPr>
            <p:cNvPr id="36971" name="Freeform 107">
              <a:extLst>
                <a:ext uri="{FF2B5EF4-FFF2-40B4-BE49-F238E27FC236}">
                  <a16:creationId xmlns:a16="http://schemas.microsoft.com/office/drawing/2014/main" xmlns="" id="{CBE193EA-7567-88D3-96A7-771F80AD621C}"/>
                </a:ext>
              </a:extLst>
            </p:cNvPr>
            <p:cNvSpPr>
              <a:spLocks/>
            </p:cNvSpPr>
            <p:nvPr/>
          </p:nvSpPr>
          <p:spPr bwMode="gray">
            <a:xfrm rot="11194741">
              <a:off x="5129" y="922"/>
              <a:ext cx="266" cy="408"/>
            </a:xfrm>
            <a:custGeom>
              <a:avLst/>
              <a:gdLst>
                <a:gd name="T0" fmla="*/ 219 w 348"/>
                <a:gd name="T1" fmla="*/ 196 h 534"/>
                <a:gd name="T2" fmla="*/ 78 w 348"/>
                <a:gd name="T3" fmla="*/ 340 h 534"/>
                <a:gd name="T4" fmla="*/ 22 w 348"/>
                <a:gd name="T5" fmla="*/ 436 h 534"/>
                <a:gd name="T6" fmla="*/ 34 w 348"/>
                <a:gd name="T7" fmla="*/ 506 h 534"/>
                <a:gd name="T8" fmla="*/ 118 w 348"/>
                <a:gd name="T9" fmla="*/ 438 h 534"/>
                <a:gd name="T10" fmla="*/ 246 w 348"/>
                <a:gd name="T11" fmla="*/ 304 h 534"/>
                <a:gd name="T12" fmla="*/ 314 w 348"/>
                <a:gd name="T13" fmla="*/ 224 h 534"/>
                <a:gd name="T14" fmla="*/ 192 w 348"/>
                <a:gd name="T15" fmla="*/ 12 h 534"/>
                <a:gd name="T16" fmla="*/ 47 w 348"/>
                <a:gd name="T17" fmla="*/ 55 h 534"/>
                <a:gd name="T18" fmla="*/ 58 w 348"/>
                <a:gd name="T19" fmla="*/ 252 h 534"/>
                <a:gd name="T20" fmla="*/ 162 w 348"/>
                <a:gd name="T21" fmla="*/ 260 h 534"/>
                <a:gd name="T22" fmla="*/ 104 w 348"/>
                <a:gd name="T23" fmla="*/ 188 h 534"/>
                <a:gd name="T24" fmla="*/ 152 w 348"/>
                <a:gd name="T25" fmla="*/ 102 h 534"/>
                <a:gd name="T26" fmla="*/ 219 w 348"/>
                <a:gd name="T27" fmla="*/ 19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534">
                  <a:moveTo>
                    <a:pt x="219" y="196"/>
                  </a:moveTo>
                  <a:cubicBezTo>
                    <a:pt x="213" y="236"/>
                    <a:pt x="109" y="288"/>
                    <a:pt x="78" y="340"/>
                  </a:cubicBezTo>
                  <a:cubicBezTo>
                    <a:pt x="45" y="380"/>
                    <a:pt x="29" y="408"/>
                    <a:pt x="22" y="436"/>
                  </a:cubicBezTo>
                  <a:cubicBezTo>
                    <a:pt x="15" y="464"/>
                    <a:pt x="18" y="506"/>
                    <a:pt x="34" y="506"/>
                  </a:cubicBezTo>
                  <a:cubicBezTo>
                    <a:pt x="87" y="534"/>
                    <a:pt x="100" y="482"/>
                    <a:pt x="118" y="438"/>
                  </a:cubicBezTo>
                  <a:cubicBezTo>
                    <a:pt x="141" y="376"/>
                    <a:pt x="211" y="344"/>
                    <a:pt x="246" y="304"/>
                  </a:cubicBezTo>
                  <a:cubicBezTo>
                    <a:pt x="287" y="281"/>
                    <a:pt x="295" y="266"/>
                    <a:pt x="314" y="224"/>
                  </a:cubicBezTo>
                  <a:cubicBezTo>
                    <a:pt x="348" y="104"/>
                    <a:pt x="284" y="32"/>
                    <a:pt x="192" y="12"/>
                  </a:cubicBezTo>
                  <a:cubicBezTo>
                    <a:pt x="138" y="0"/>
                    <a:pt x="91" y="19"/>
                    <a:pt x="47" y="55"/>
                  </a:cubicBezTo>
                  <a:cubicBezTo>
                    <a:pt x="11" y="82"/>
                    <a:pt x="0" y="202"/>
                    <a:pt x="58" y="252"/>
                  </a:cubicBezTo>
                  <a:cubicBezTo>
                    <a:pt x="136" y="320"/>
                    <a:pt x="124" y="284"/>
                    <a:pt x="162" y="260"/>
                  </a:cubicBezTo>
                  <a:cubicBezTo>
                    <a:pt x="174" y="249"/>
                    <a:pt x="120" y="218"/>
                    <a:pt x="104" y="188"/>
                  </a:cubicBezTo>
                  <a:cubicBezTo>
                    <a:pt x="88" y="158"/>
                    <a:pt x="92" y="104"/>
                    <a:pt x="152" y="102"/>
                  </a:cubicBezTo>
                  <a:cubicBezTo>
                    <a:pt x="232" y="104"/>
                    <a:pt x="234" y="160"/>
                    <a:pt x="219" y="19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2" name="Freeform 108">
              <a:extLst>
                <a:ext uri="{FF2B5EF4-FFF2-40B4-BE49-F238E27FC236}">
                  <a16:creationId xmlns:a16="http://schemas.microsoft.com/office/drawing/2014/main" xmlns="" id="{5E745973-2542-07BE-24B9-057D79C75277}"/>
                </a:ext>
              </a:extLst>
            </p:cNvPr>
            <p:cNvSpPr>
              <a:spLocks/>
            </p:cNvSpPr>
            <p:nvPr/>
          </p:nvSpPr>
          <p:spPr bwMode="gray">
            <a:xfrm rot="11194741">
              <a:off x="5112" y="893"/>
              <a:ext cx="266" cy="408"/>
            </a:xfrm>
            <a:custGeom>
              <a:avLst/>
              <a:gdLst>
                <a:gd name="T0" fmla="*/ 219 w 348"/>
                <a:gd name="T1" fmla="*/ 196 h 534"/>
                <a:gd name="T2" fmla="*/ 78 w 348"/>
                <a:gd name="T3" fmla="*/ 340 h 534"/>
                <a:gd name="T4" fmla="*/ 22 w 348"/>
                <a:gd name="T5" fmla="*/ 436 h 534"/>
                <a:gd name="T6" fmla="*/ 34 w 348"/>
                <a:gd name="T7" fmla="*/ 506 h 534"/>
                <a:gd name="T8" fmla="*/ 118 w 348"/>
                <a:gd name="T9" fmla="*/ 438 h 534"/>
                <a:gd name="T10" fmla="*/ 246 w 348"/>
                <a:gd name="T11" fmla="*/ 304 h 534"/>
                <a:gd name="T12" fmla="*/ 314 w 348"/>
                <a:gd name="T13" fmla="*/ 224 h 534"/>
                <a:gd name="T14" fmla="*/ 192 w 348"/>
                <a:gd name="T15" fmla="*/ 12 h 534"/>
                <a:gd name="T16" fmla="*/ 47 w 348"/>
                <a:gd name="T17" fmla="*/ 55 h 534"/>
                <a:gd name="T18" fmla="*/ 58 w 348"/>
                <a:gd name="T19" fmla="*/ 252 h 534"/>
                <a:gd name="T20" fmla="*/ 162 w 348"/>
                <a:gd name="T21" fmla="*/ 260 h 534"/>
                <a:gd name="T22" fmla="*/ 104 w 348"/>
                <a:gd name="T23" fmla="*/ 188 h 534"/>
                <a:gd name="T24" fmla="*/ 152 w 348"/>
                <a:gd name="T25" fmla="*/ 102 h 534"/>
                <a:gd name="T26" fmla="*/ 219 w 348"/>
                <a:gd name="T27" fmla="*/ 19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534">
                  <a:moveTo>
                    <a:pt x="219" y="196"/>
                  </a:moveTo>
                  <a:cubicBezTo>
                    <a:pt x="213" y="236"/>
                    <a:pt x="109" y="288"/>
                    <a:pt x="78" y="340"/>
                  </a:cubicBezTo>
                  <a:cubicBezTo>
                    <a:pt x="45" y="380"/>
                    <a:pt x="29" y="408"/>
                    <a:pt x="22" y="436"/>
                  </a:cubicBezTo>
                  <a:cubicBezTo>
                    <a:pt x="15" y="464"/>
                    <a:pt x="18" y="506"/>
                    <a:pt x="34" y="506"/>
                  </a:cubicBezTo>
                  <a:cubicBezTo>
                    <a:pt x="87" y="534"/>
                    <a:pt x="100" y="482"/>
                    <a:pt x="118" y="438"/>
                  </a:cubicBezTo>
                  <a:cubicBezTo>
                    <a:pt x="141" y="376"/>
                    <a:pt x="211" y="344"/>
                    <a:pt x="246" y="304"/>
                  </a:cubicBezTo>
                  <a:cubicBezTo>
                    <a:pt x="287" y="281"/>
                    <a:pt x="295" y="266"/>
                    <a:pt x="314" y="224"/>
                  </a:cubicBezTo>
                  <a:cubicBezTo>
                    <a:pt x="348" y="104"/>
                    <a:pt x="284" y="32"/>
                    <a:pt x="192" y="12"/>
                  </a:cubicBezTo>
                  <a:cubicBezTo>
                    <a:pt x="138" y="0"/>
                    <a:pt x="91" y="19"/>
                    <a:pt x="47" y="55"/>
                  </a:cubicBezTo>
                  <a:cubicBezTo>
                    <a:pt x="11" y="82"/>
                    <a:pt x="0" y="202"/>
                    <a:pt x="58" y="252"/>
                  </a:cubicBezTo>
                  <a:cubicBezTo>
                    <a:pt x="136" y="320"/>
                    <a:pt x="124" y="284"/>
                    <a:pt x="162" y="260"/>
                  </a:cubicBezTo>
                  <a:cubicBezTo>
                    <a:pt x="174" y="249"/>
                    <a:pt x="120" y="218"/>
                    <a:pt x="104" y="188"/>
                  </a:cubicBezTo>
                  <a:cubicBezTo>
                    <a:pt x="88" y="158"/>
                    <a:pt x="92" y="104"/>
                    <a:pt x="152" y="102"/>
                  </a:cubicBezTo>
                  <a:cubicBezTo>
                    <a:pt x="232" y="104"/>
                    <a:pt x="234" y="160"/>
                    <a:pt x="219" y="19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118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Freeform 109">
              <a:extLst>
                <a:ext uri="{FF2B5EF4-FFF2-40B4-BE49-F238E27FC236}">
                  <a16:creationId xmlns:a16="http://schemas.microsoft.com/office/drawing/2014/main" xmlns="" id="{1F6382D4-CFC3-E409-7E17-43C2DDE98414}"/>
                </a:ext>
              </a:extLst>
            </p:cNvPr>
            <p:cNvSpPr>
              <a:spLocks/>
            </p:cNvSpPr>
            <p:nvPr/>
          </p:nvSpPr>
          <p:spPr bwMode="gray">
            <a:xfrm rot="11194741">
              <a:off x="5272" y="1153"/>
              <a:ext cx="49" cy="96"/>
            </a:xfrm>
            <a:custGeom>
              <a:avLst/>
              <a:gdLst>
                <a:gd name="T0" fmla="*/ 18 w 65"/>
                <a:gd name="T1" fmla="*/ 16 h 126"/>
                <a:gd name="T2" fmla="*/ 61 w 65"/>
                <a:gd name="T3" fmla="*/ 21 h 126"/>
                <a:gd name="T4" fmla="*/ 37 w 65"/>
                <a:gd name="T5" fmla="*/ 48 h 126"/>
                <a:gd name="T6" fmla="*/ 46 w 65"/>
                <a:gd name="T7" fmla="*/ 126 h 126"/>
                <a:gd name="T8" fmla="*/ 21 w 65"/>
                <a:gd name="T9" fmla="*/ 92 h 126"/>
                <a:gd name="T10" fmla="*/ 0 w 65"/>
                <a:gd name="T11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6">
                  <a:moveTo>
                    <a:pt x="18" y="16"/>
                  </a:moveTo>
                  <a:cubicBezTo>
                    <a:pt x="41" y="0"/>
                    <a:pt x="51" y="14"/>
                    <a:pt x="61" y="21"/>
                  </a:cubicBezTo>
                  <a:cubicBezTo>
                    <a:pt x="65" y="26"/>
                    <a:pt x="51" y="39"/>
                    <a:pt x="37" y="48"/>
                  </a:cubicBezTo>
                  <a:cubicBezTo>
                    <a:pt x="23" y="57"/>
                    <a:pt x="39" y="100"/>
                    <a:pt x="46" y="126"/>
                  </a:cubicBezTo>
                  <a:cubicBezTo>
                    <a:pt x="36" y="124"/>
                    <a:pt x="30" y="104"/>
                    <a:pt x="21" y="92"/>
                  </a:cubicBezTo>
                  <a:cubicBezTo>
                    <a:pt x="10" y="78"/>
                    <a:pt x="4" y="76"/>
                    <a:pt x="0" y="51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74" name="Rectangle 110">
            <a:extLst>
              <a:ext uri="{FF2B5EF4-FFF2-40B4-BE49-F238E27FC236}">
                <a16:creationId xmlns:a16="http://schemas.microsoft.com/office/drawing/2014/main" xmlns="" id="{FB03F243-957D-D39C-8B77-18DA512BF4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5715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eaLnBrk="1" hangingPunct="1">
              <a:buFontTx/>
              <a:buNone/>
              <a:defRPr sz="2200" smtClean="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6975" name="Rectangle 111">
            <a:extLst>
              <a:ext uri="{FF2B5EF4-FFF2-40B4-BE49-F238E27FC236}">
                <a16:creationId xmlns:a16="http://schemas.microsoft.com/office/drawing/2014/main" xmlns="" id="{B3587961-32AB-6CD1-98BA-DDCBB39FB3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00202"/>
            <a:ext cx="57912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0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grpSp>
        <p:nvGrpSpPr>
          <p:cNvPr id="36976" name="Group 112">
            <a:extLst>
              <a:ext uri="{FF2B5EF4-FFF2-40B4-BE49-F238E27FC236}">
                <a16:creationId xmlns:a16="http://schemas.microsoft.com/office/drawing/2014/main" xmlns="" id="{D4AF36F7-86FC-1E43-14AF-CFBB014F0301}"/>
              </a:ext>
            </a:extLst>
          </p:cNvPr>
          <p:cNvGrpSpPr>
            <a:grpSpLocks/>
          </p:cNvGrpSpPr>
          <p:nvPr/>
        </p:nvGrpSpPr>
        <p:grpSpPr bwMode="auto">
          <a:xfrm rot="20194278">
            <a:off x="8458201" y="990600"/>
            <a:ext cx="528638" cy="609600"/>
            <a:chOff x="4396" y="2592"/>
            <a:chExt cx="380" cy="570"/>
          </a:xfrm>
        </p:grpSpPr>
        <p:sp>
          <p:nvSpPr>
            <p:cNvPr id="36977" name="Freeform 113">
              <a:extLst>
                <a:ext uri="{FF2B5EF4-FFF2-40B4-BE49-F238E27FC236}">
                  <a16:creationId xmlns:a16="http://schemas.microsoft.com/office/drawing/2014/main" xmlns="" id="{0931D4EE-879B-17C2-C5B6-5E137BF91E0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8" y="2628"/>
              <a:ext cx="348" cy="534"/>
            </a:xfrm>
            <a:custGeom>
              <a:avLst/>
              <a:gdLst>
                <a:gd name="T0" fmla="*/ 219 w 348"/>
                <a:gd name="T1" fmla="*/ 196 h 534"/>
                <a:gd name="T2" fmla="*/ 78 w 348"/>
                <a:gd name="T3" fmla="*/ 340 h 534"/>
                <a:gd name="T4" fmla="*/ 22 w 348"/>
                <a:gd name="T5" fmla="*/ 436 h 534"/>
                <a:gd name="T6" fmla="*/ 34 w 348"/>
                <a:gd name="T7" fmla="*/ 506 h 534"/>
                <a:gd name="T8" fmla="*/ 118 w 348"/>
                <a:gd name="T9" fmla="*/ 438 h 534"/>
                <a:gd name="T10" fmla="*/ 246 w 348"/>
                <a:gd name="T11" fmla="*/ 304 h 534"/>
                <a:gd name="T12" fmla="*/ 314 w 348"/>
                <a:gd name="T13" fmla="*/ 224 h 534"/>
                <a:gd name="T14" fmla="*/ 192 w 348"/>
                <a:gd name="T15" fmla="*/ 12 h 534"/>
                <a:gd name="T16" fmla="*/ 47 w 348"/>
                <a:gd name="T17" fmla="*/ 55 h 534"/>
                <a:gd name="T18" fmla="*/ 58 w 348"/>
                <a:gd name="T19" fmla="*/ 252 h 534"/>
                <a:gd name="T20" fmla="*/ 162 w 348"/>
                <a:gd name="T21" fmla="*/ 260 h 534"/>
                <a:gd name="T22" fmla="*/ 104 w 348"/>
                <a:gd name="T23" fmla="*/ 188 h 534"/>
                <a:gd name="T24" fmla="*/ 152 w 348"/>
                <a:gd name="T25" fmla="*/ 102 h 534"/>
                <a:gd name="T26" fmla="*/ 219 w 348"/>
                <a:gd name="T27" fmla="*/ 19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534">
                  <a:moveTo>
                    <a:pt x="219" y="196"/>
                  </a:moveTo>
                  <a:cubicBezTo>
                    <a:pt x="213" y="236"/>
                    <a:pt x="109" y="288"/>
                    <a:pt x="78" y="340"/>
                  </a:cubicBezTo>
                  <a:cubicBezTo>
                    <a:pt x="45" y="380"/>
                    <a:pt x="29" y="408"/>
                    <a:pt x="22" y="436"/>
                  </a:cubicBezTo>
                  <a:cubicBezTo>
                    <a:pt x="15" y="464"/>
                    <a:pt x="18" y="506"/>
                    <a:pt x="34" y="506"/>
                  </a:cubicBezTo>
                  <a:cubicBezTo>
                    <a:pt x="87" y="534"/>
                    <a:pt x="100" y="482"/>
                    <a:pt x="118" y="438"/>
                  </a:cubicBezTo>
                  <a:cubicBezTo>
                    <a:pt x="141" y="376"/>
                    <a:pt x="211" y="344"/>
                    <a:pt x="246" y="304"/>
                  </a:cubicBezTo>
                  <a:cubicBezTo>
                    <a:pt x="287" y="281"/>
                    <a:pt x="295" y="266"/>
                    <a:pt x="314" y="224"/>
                  </a:cubicBezTo>
                  <a:cubicBezTo>
                    <a:pt x="348" y="104"/>
                    <a:pt x="284" y="32"/>
                    <a:pt x="192" y="12"/>
                  </a:cubicBezTo>
                  <a:cubicBezTo>
                    <a:pt x="138" y="0"/>
                    <a:pt x="91" y="19"/>
                    <a:pt x="47" y="55"/>
                  </a:cubicBezTo>
                  <a:cubicBezTo>
                    <a:pt x="11" y="82"/>
                    <a:pt x="0" y="202"/>
                    <a:pt x="58" y="252"/>
                  </a:cubicBezTo>
                  <a:cubicBezTo>
                    <a:pt x="136" y="320"/>
                    <a:pt x="124" y="284"/>
                    <a:pt x="162" y="260"/>
                  </a:cubicBezTo>
                  <a:cubicBezTo>
                    <a:pt x="174" y="249"/>
                    <a:pt x="120" y="218"/>
                    <a:pt x="104" y="188"/>
                  </a:cubicBezTo>
                  <a:cubicBezTo>
                    <a:pt x="88" y="158"/>
                    <a:pt x="92" y="104"/>
                    <a:pt x="152" y="102"/>
                  </a:cubicBezTo>
                  <a:cubicBezTo>
                    <a:pt x="232" y="104"/>
                    <a:pt x="234" y="160"/>
                    <a:pt x="219" y="19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8" name="Freeform 114">
              <a:extLst>
                <a:ext uri="{FF2B5EF4-FFF2-40B4-BE49-F238E27FC236}">
                  <a16:creationId xmlns:a16="http://schemas.microsoft.com/office/drawing/2014/main" xmlns="" id="{F2D340C2-196F-9110-2BF2-1573F4D1755B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6" y="2592"/>
              <a:ext cx="348" cy="534"/>
            </a:xfrm>
            <a:custGeom>
              <a:avLst/>
              <a:gdLst>
                <a:gd name="T0" fmla="*/ 219 w 348"/>
                <a:gd name="T1" fmla="*/ 196 h 534"/>
                <a:gd name="T2" fmla="*/ 78 w 348"/>
                <a:gd name="T3" fmla="*/ 340 h 534"/>
                <a:gd name="T4" fmla="*/ 22 w 348"/>
                <a:gd name="T5" fmla="*/ 436 h 534"/>
                <a:gd name="T6" fmla="*/ 34 w 348"/>
                <a:gd name="T7" fmla="*/ 506 h 534"/>
                <a:gd name="T8" fmla="*/ 118 w 348"/>
                <a:gd name="T9" fmla="*/ 438 h 534"/>
                <a:gd name="T10" fmla="*/ 246 w 348"/>
                <a:gd name="T11" fmla="*/ 304 h 534"/>
                <a:gd name="T12" fmla="*/ 314 w 348"/>
                <a:gd name="T13" fmla="*/ 224 h 534"/>
                <a:gd name="T14" fmla="*/ 192 w 348"/>
                <a:gd name="T15" fmla="*/ 12 h 534"/>
                <a:gd name="T16" fmla="*/ 47 w 348"/>
                <a:gd name="T17" fmla="*/ 55 h 534"/>
                <a:gd name="T18" fmla="*/ 58 w 348"/>
                <a:gd name="T19" fmla="*/ 252 h 534"/>
                <a:gd name="T20" fmla="*/ 162 w 348"/>
                <a:gd name="T21" fmla="*/ 260 h 534"/>
                <a:gd name="T22" fmla="*/ 104 w 348"/>
                <a:gd name="T23" fmla="*/ 188 h 534"/>
                <a:gd name="T24" fmla="*/ 152 w 348"/>
                <a:gd name="T25" fmla="*/ 102 h 534"/>
                <a:gd name="T26" fmla="*/ 219 w 348"/>
                <a:gd name="T27" fmla="*/ 19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534">
                  <a:moveTo>
                    <a:pt x="219" y="196"/>
                  </a:moveTo>
                  <a:cubicBezTo>
                    <a:pt x="213" y="236"/>
                    <a:pt x="109" y="288"/>
                    <a:pt x="78" y="340"/>
                  </a:cubicBezTo>
                  <a:cubicBezTo>
                    <a:pt x="45" y="380"/>
                    <a:pt x="29" y="408"/>
                    <a:pt x="22" y="436"/>
                  </a:cubicBezTo>
                  <a:cubicBezTo>
                    <a:pt x="15" y="464"/>
                    <a:pt x="18" y="506"/>
                    <a:pt x="34" y="506"/>
                  </a:cubicBezTo>
                  <a:cubicBezTo>
                    <a:pt x="87" y="534"/>
                    <a:pt x="100" y="482"/>
                    <a:pt x="118" y="438"/>
                  </a:cubicBezTo>
                  <a:cubicBezTo>
                    <a:pt x="141" y="376"/>
                    <a:pt x="211" y="344"/>
                    <a:pt x="246" y="304"/>
                  </a:cubicBezTo>
                  <a:cubicBezTo>
                    <a:pt x="287" y="281"/>
                    <a:pt x="295" y="266"/>
                    <a:pt x="314" y="224"/>
                  </a:cubicBezTo>
                  <a:cubicBezTo>
                    <a:pt x="348" y="104"/>
                    <a:pt x="284" y="32"/>
                    <a:pt x="192" y="12"/>
                  </a:cubicBezTo>
                  <a:cubicBezTo>
                    <a:pt x="138" y="0"/>
                    <a:pt x="91" y="19"/>
                    <a:pt x="47" y="55"/>
                  </a:cubicBezTo>
                  <a:cubicBezTo>
                    <a:pt x="11" y="82"/>
                    <a:pt x="0" y="202"/>
                    <a:pt x="58" y="252"/>
                  </a:cubicBezTo>
                  <a:cubicBezTo>
                    <a:pt x="136" y="320"/>
                    <a:pt x="124" y="284"/>
                    <a:pt x="162" y="260"/>
                  </a:cubicBezTo>
                  <a:cubicBezTo>
                    <a:pt x="174" y="249"/>
                    <a:pt x="120" y="218"/>
                    <a:pt x="104" y="188"/>
                  </a:cubicBezTo>
                  <a:cubicBezTo>
                    <a:pt x="88" y="158"/>
                    <a:pt x="92" y="104"/>
                    <a:pt x="152" y="102"/>
                  </a:cubicBezTo>
                  <a:cubicBezTo>
                    <a:pt x="232" y="104"/>
                    <a:pt x="234" y="160"/>
                    <a:pt x="219" y="19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54118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Freeform 115">
              <a:extLst>
                <a:ext uri="{FF2B5EF4-FFF2-40B4-BE49-F238E27FC236}">
                  <a16:creationId xmlns:a16="http://schemas.microsoft.com/office/drawing/2014/main" xmlns="" id="{36C68925-E441-C445-71D6-716AF38DCECA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3" y="2669"/>
              <a:ext cx="65" cy="126"/>
            </a:xfrm>
            <a:custGeom>
              <a:avLst/>
              <a:gdLst>
                <a:gd name="T0" fmla="*/ 18 w 65"/>
                <a:gd name="T1" fmla="*/ 16 h 126"/>
                <a:gd name="T2" fmla="*/ 61 w 65"/>
                <a:gd name="T3" fmla="*/ 21 h 126"/>
                <a:gd name="T4" fmla="*/ 37 w 65"/>
                <a:gd name="T5" fmla="*/ 48 h 126"/>
                <a:gd name="T6" fmla="*/ 46 w 65"/>
                <a:gd name="T7" fmla="*/ 126 h 126"/>
                <a:gd name="T8" fmla="*/ 21 w 65"/>
                <a:gd name="T9" fmla="*/ 92 h 126"/>
                <a:gd name="T10" fmla="*/ 0 w 65"/>
                <a:gd name="T11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6">
                  <a:moveTo>
                    <a:pt x="18" y="16"/>
                  </a:moveTo>
                  <a:cubicBezTo>
                    <a:pt x="41" y="0"/>
                    <a:pt x="51" y="14"/>
                    <a:pt x="61" y="21"/>
                  </a:cubicBezTo>
                  <a:cubicBezTo>
                    <a:pt x="65" y="26"/>
                    <a:pt x="51" y="39"/>
                    <a:pt x="37" y="48"/>
                  </a:cubicBezTo>
                  <a:cubicBezTo>
                    <a:pt x="23" y="57"/>
                    <a:pt x="39" y="100"/>
                    <a:pt x="46" y="126"/>
                  </a:cubicBezTo>
                  <a:cubicBezTo>
                    <a:pt x="36" y="124"/>
                    <a:pt x="30" y="104"/>
                    <a:pt x="21" y="92"/>
                  </a:cubicBezTo>
                  <a:cubicBezTo>
                    <a:pt x="10" y="78"/>
                    <a:pt x="4" y="76"/>
                    <a:pt x="0" y="51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80" name="Group 116">
            <a:extLst>
              <a:ext uri="{FF2B5EF4-FFF2-40B4-BE49-F238E27FC236}">
                <a16:creationId xmlns:a16="http://schemas.microsoft.com/office/drawing/2014/main" xmlns="" id="{D25A4F19-3C54-26D2-0D1F-7A3F8741898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88" y="4581527"/>
            <a:ext cx="9142412" cy="2276475"/>
            <a:chOff x="4" y="2792"/>
            <a:chExt cx="5594" cy="1434"/>
          </a:xfrm>
        </p:grpSpPr>
        <p:sp>
          <p:nvSpPr>
            <p:cNvPr id="36981" name="Freeform 117">
              <a:extLst>
                <a:ext uri="{FF2B5EF4-FFF2-40B4-BE49-F238E27FC236}">
                  <a16:creationId xmlns:a16="http://schemas.microsoft.com/office/drawing/2014/main" xmlns="" id="{73483AA1-E761-F350-11DC-5222E8ECD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" y="2794"/>
              <a:ext cx="5430" cy="1432"/>
            </a:xfrm>
            <a:custGeom>
              <a:avLst/>
              <a:gdLst>
                <a:gd name="T0" fmla="*/ 275 w 2715"/>
                <a:gd name="T1" fmla="*/ 697 h 710"/>
                <a:gd name="T2" fmla="*/ 153 w 2715"/>
                <a:gd name="T3" fmla="*/ 668 h 710"/>
                <a:gd name="T4" fmla="*/ 75 w 2715"/>
                <a:gd name="T5" fmla="*/ 653 h 710"/>
                <a:gd name="T6" fmla="*/ 29 w 2715"/>
                <a:gd name="T7" fmla="*/ 478 h 710"/>
                <a:gd name="T8" fmla="*/ 475 w 2715"/>
                <a:gd name="T9" fmla="*/ 217 h 710"/>
                <a:gd name="T10" fmla="*/ 841 w 2715"/>
                <a:gd name="T11" fmla="*/ 121 h 710"/>
                <a:gd name="T12" fmla="*/ 1078 w 2715"/>
                <a:gd name="T13" fmla="*/ 56 h 710"/>
                <a:gd name="T14" fmla="*/ 1892 w 2715"/>
                <a:gd name="T15" fmla="*/ 76 h 710"/>
                <a:gd name="T16" fmla="*/ 2323 w 2715"/>
                <a:gd name="T17" fmla="*/ 145 h 710"/>
                <a:gd name="T18" fmla="*/ 2519 w 2715"/>
                <a:gd name="T19" fmla="*/ 226 h 710"/>
                <a:gd name="T20" fmla="*/ 2688 w 2715"/>
                <a:gd name="T21" fmla="*/ 333 h 710"/>
                <a:gd name="T22" fmla="*/ 2543 w 2715"/>
                <a:gd name="T23" fmla="*/ 460 h 710"/>
                <a:gd name="T24" fmla="*/ 2539 w 2715"/>
                <a:gd name="T25" fmla="*/ 579 h 710"/>
                <a:gd name="T26" fmla="*/ 2292 w 2715"/>
                <a:gd name="T27" fmla="*/ 673 h 710"/>
                <a:gd name="T28" fmla="*/ 1754 w 2715"/>
                <a:gd name="T29" fmla="*/ 643 h 710"/>
                <a:gd name="T30" fmla="*/ 1506 w 2715"/>
                <a:gd name="T31" fmla="*/ 638 h 710"/>
                <a:gd name="T32" fmla="*/ 1215 w 2715"/>
                <a:gd name="T33" fmla="*/ 684 h 710"/>
                <a:gd name="T34" fmla="*/ 802 w 2715"/>
                <a:gd name="T35" fmla="*/ 626 h 710"/>
                <a:gd name="T36" fmla="*/ 487 w 2715"/>
                <a:gd name="T37" fmla="*/ 627 h 710"/>
                <a:gd name="T38" fmla="*/ 275 w 2715"/>
                <a:gd name="T39" fmla="*/ 697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5" h="710">
                  <a:moveTo>
                    <a:pt x="275" y="697"/>
                  </a:moveTo>
                  <a:cubicBezTo>
                    <a:pt x="233" y="699"/>
                    <a:pt x="193" y="678"/>
                    <a:pt x="153" y="668"/>
                  </a:cubicBezTo>
                  <a:cubicBezTo>
                    <a:pt x="128" y="662"/>
                    <a:pt x="99" y="663"/>
                    <a:pt x="75" y="653"/>
                  </a:cubicBezTo>
                  <a:cubicBezTo>
                    <a:pt x="0" y="621"/>
                    <a:pt x="2" y="543"/>
                    <a:pt x="29" y="478"/>
                  </a:cubicBezTo>
                  <a:cubicBezTo>
                    <a:pt x="91" y="327"/>
                    <a:pt x="334" y="264"/>
                    <a:pt x="475" y="217"/>
                  </a:cubicBezTo>
                  <a:cubicBezTo>
                    <a:pt x="595" y="176"/>
                    <a:pt x="719" y="154"/>
                    <a:pt x="841" y="121"/>
                  </a:cubicBezTo>
                  <a:cubicBezTo>
                    <a:pt x="920" y="100"/>
                    <a:pt x="998" y="73"/>
                    <a:pt x="1078" y="56"/>
                  </a:cubicBezTo>
                  <a:cubicBezTo>
                    <a:pt x="1349" y="0"/>
                    <a:pt x="1621" y="51"/>
                    <a:pt x="1892" y="76"/>
                  </a:cubicBezTo>
                  <a:cubicBezTo>
                    <a:pt x="2033" y="88"/>
                    <a:pt x="2185" y="111"/>
                    <a:pt x="2323" y="145"/>
                  </a:cubicBezTo>
                  <a:cubicBezTo>
                    <a:pt x="2392" y="162"/>
                    <a:pt x="2458" y="190"/>
                    <a:pt x="2519" y="226"/>
                  </a:cubicBezTo>
                  <a:cubicBezTo>
                    <a:pt x="2552" y="246"/>
                    <a:pt x="2673" y="296"/>
                    <a:pt x="2688" y="333"/>
                  </a:cubicBezTo>
                  <a:cubicBezTo>
                    <a:pt x="2715" y="402"/>
                    <a:pt x="2584" y="439"/>
                    <a:pt x="2543" y="460"/>
                  </a:cubicBezTo>
                  <a:cubicBezTo>
                    <a:pt x="2456" y="504"/>
                    <a:pt x="2553" y="513"/>
                    <a:pt x="2539" y="579"/>
                  </a:cubicBezTo>
                  <a:cubicBezTo>
                    <a:pt x="2526" y="638"/>
                    <a:pt x="2334" y="665"/>
                    <a:pt x="2292" y="673"/>
                  </a:cubicBezTo>
                  <a:cubicBezTo>
                    <a:pt x="2110" y="710"/>
                    <a:pt x="1934" y="662"/>
                    <a:pt x="1754" y="643"/>
                  </a:cubicBezTo>
                  <a:cubicBezTo>
                    <a:pt x="1673" y="634"/>
                    <a:pt x="1588" y="634"/>
                    <a:pt x="1506" y="638"/>
                  </a:cubicBezTo>
                  <a:cubicBezTo>
                    <a:pt x="1407" y="644"/>
                    <a:pt x="1314" y="673"/>
                    <a:pt x="1215" y="684"/>
                  </a:cubicBezTo>
                  <a:cubicBezTo>
                    <a:pt x="1071" y="701"/>
                    <a:pt x="946" y="629"/>
                    <a:pt x="802" y="626"/>
                  </a:cubicBezTo>
                  <a:cubicBezTo>
                    <a:pt x="699" y="625"/>
                    <a:pt x="590" y="620"/>
                    <a:pt x="487" y="627"/>
                  </a:cubicBezTo>
                  <a:cubicBezTo>
                    <a:pt x="409" y="632"/>
                    <a:pt x="352" y="692"/>
                    <a:pt x="275" y="69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3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2" name="Freeform 118">
              <a:extLst>
                <a:ext uri="{FF2B5EF4-FFF2-40B4-BE49-F238E27FC236}">
                  <a16:creationId xmlns:a16="http://schemas.microsoft.com/office/drawing/2014/main" xmlns="" id="{0286ECD4-57E4-ED4C-08DB-750FF26AC2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" y="2792"/>
              <a:ext cx="5576" cy="768"/>
            </a:xfrm>
            <a:custGeom>
              <a:avLst/>
              <a:gdLst>
                <a:gd name="T0" fmla="*/ 0 w 2788"/>
                <a:gd name="T1" fmla="*/ 381 h 381"/>
                <a:gd name="T2" fmla="*/ 697 w 2788"/>
                <a:gd name="T3" fmla="*/ 102 h 381"/>
                <a:gd name="T4" fmla="*/ 1662 w 2788"/>
                <a:gd name="T5" fmla="*/ 3 h 381"/>
                <a:gd name="T6" fmla="*/ 2231 w 2788"/>
                <a:gd name="T7" fmla="*/ 87 h 381"/>
                <a:gd name="T8" fmla="*/ 2540 w 2788"/>
                <a:gd name="T9" fmla="*/ 162 h 381"/>
                <a:gd name="T10" fmla="*/ 2788 w 2788"/>
                <a:gd name="T11" fmla="*/ 26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8" h="381">
                  <a:moveTo>
                    <a:pt x="0" y="381"/>
                  </a:moveTo>
                  <a:cubicBezTo>
                    <a:pt x="222" y="255"/>
                    <a:pt x="443" y="150"/>
                    <a:pt x="697" y="102"/>
                  </a:cubicBezTo>
                  <a:cubicBezTo>
                    <a:pt x="1008" y="42"/>
                    <a:pt x="1344" y="9"/>
                    <a:pt x="1662" y="3"/>
                  </a:cubicBezTo>
                  <a:cubicBezTo>
                    <a:pt x="1859" y="0"/>
                    <a:pt x="2041" y="48"/>
                    <a:pt x="2231" y="87"/>
                  </a:cubicBezTo>
                  <a:cubicBezTo>
                    <a:pt x="2336" y="108"/>
                    <a:pt x="2438" y="126"/>
                    <a:pt x="2540" y="162"/>
                  </a:cubicBezTo>
                  <a:cubicBezTo>
                    <a:pt x="2605" y="185"/>
                    <a:pt x="2735" y="213"/>
                    <a:pt x="2788" y="261"/>
                  </a:cubicBezTo>
                </a:path>
              </a:pathLst>
            </a:custGeom>
            <a:noFill/>
            <a:ln w="12700" cap="rnd">
              <a:solidFill>
                <a:srgbClr val="503F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83" name="Group 119">
            <a:extLst>
              <a:ext uri="{FF2B5EF4-FFF2-40B4-BE49-F238E27FC236}">
                <a16:creationId xmlns:a16="http://schemas.microsoft.com/office/drawing/2014/main" xmlns="" id="{1149C5E2-5A0D-621B-8149-640E7F1C32B6}"/>
              </a:ext>
            </a:extLst>
          </p:cNvPr>
          <p:cNvGrpSpPr>
            <a:grpSpLocks/>
          </p:cNvGrpSpPr>
          <p:nvPr/>
        </p:nvGrpSpPr>
        <p:grpSpPr bwMode="auto">
          <a:xfrm rot="284111">
            <a:off x="304801" y="3933827"/>
            <a:ext cx="6069013" cy="1501775"/>
            <a:chOff x="192" y="2446"/>
            <a:chExt cx="3823" cy="946"/>
          </a:xfrm>
        </p:grpSpPr>
        <p:grpSp>
          <p:nvGrpSpPr>
            <p:cNvPr id="36984" name="Group 120">
              <a:extLst>
                <a:ext uri="{FF2B5EF4-FFF2-40B4-BE49-F238E27FC236}">
                  <a16:creationId xmlns:a16="http://schemas.microsoft.com/office/drawing/2014/main" xmlns="" id="{22E55D36-7B3D-91F3-9129-82B90E26F0C0}"/>
                </a:ext>
              </a:extLst>
            </p:cNvPr>
            <p:cNvGrpSpPr>
              <a:grpSpLocks/>
            </p:cNvGrpSpPr>
            <p:nvPr/>
          </p:nvGrpSpPr>
          <p:grpSpPr bwMode="auto">
            <a:xfrm rot="-675938">
              <a:off x="192" y="3072"/>
              <a:ext cx="151" cy="320"/>
              <a:chOff x="576" y="3504"/>
              <a:chExt cx="265" cy="561"/>
            </a:xfrm>
          </p:grpSpPr>
          <p:sp>
            <p:nvSpPr>
              <p:cNvPr id="36985" name="Freeform 121">
                <a:extLst>
                  <a:ext uri="{FF2B5EF4-FFF2-40B4-BE49-F238E27FC236}">
                    <a16:creationId xmlns:a16="http://schemas.microsoft.com/office/drawing/2014/main" xmlns="" id="{DF7AAE82-42D2-62EC-F7F6-C5443BDA7C5F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605" y="3533"/>
                <a:ext cx="236" cy="532"/>
              </a:xfrm>
              <a:custGeom>
                <a:avLst/>
                <a:gdLst>
                  <a:gd name="T0" fmla="*/ 196 w 210"/>
                  <a:gd name="T1" fmla="*/ 367 h 472"/>
                  <a:gd name="T2" fmla="*/ 194 w 210"/>
                  <a:gd name="T3" fmla="*/ 400 h 472"/>
                  <a:gd name="T4" fmla="*/ 139 w 210"/>
                  <a:gd name="T5" fmla="*/ 459 h 472"/>
                  <a:gd name="T6" fmla="*/ 105 w 210"/>
                  <a:gd name="T7" fmla="*/ 394 h 472"/>
                  <a:gd name="T8" fmla="*/ 127 w 210"/>
                  <a:gd name="T9" fmla="*/ 172 h 472"/>
                  <a:gd name="T10" fmla="*/ 0 w 210"/>
                  <a:gd name="T11" fmla="*/ 108 h 472"/>
                  <a:gd name="T12" fmla="*/ 87 w 210"/>
                  <a:gd name="T13" fmla="*/ 34 h 472"/>
                  <a:gd name="T14" fmla="*/ 186 w 210"/>
                  <a:gd name="T15" fmla="*/ 8 h 472"/>
                  <a:gd name="T16" fmla="*/ 202 w 210"/>
                  <a:gd name="T17" fmla="*/ 163 h 472"/>
                  <a:gd name="T18" fmla="*/ 196 w 210"/>
                  <a:gd name="T19" fmla="*/ 367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472">
                    <a:moveTo>
                      <a:pt x="196" y="367"/>
                    </a:moveTo>
                    <a:cubicBezTo>
                      <a:pt x="195" y="378"/>
                      <a:pt x="195" y="389"/>
                      <a:pt x="194" y="400"/>
                    </a:cubicBezTo>
                    <a:cubicBezTo>
                      <a:pt x="193" y="447"/>
                      <a:pt x="195" y="472"/>
                      <a:pt x="139" y="459"/>
                    </a:cubicBezTo>
                    <a:cubicBezTo>
                      <a:pt x="99" y="450"/>
                      <a:pt x="103" y="439"/>
                      <a:pt x="105" y="394"/>
                    </a:cubicBezTo>
                    <a:cubicBezTo>
                      <a:pt x="108" y="318"/>
                      <a:pt x="128" y="250"/>
                      <a:pt x="127" y="172"/>
                    </a:cubicBezTo>
                    <a:cubicBezTo>
                      <a:pt x="125" y="78"/>
                      <a:pt x="23" y="172"/>
                      <a:pt x="0" y="108"/>
                    </a:cubicBezTo>
                    <a:cubicBezTo>
                      <a:pt x="35" y="92"/>
                      <a:pt x="59" y="59"/>
                      <a:pt x="87" y="34"/>
                    </a:cubicBezTo>
                    <a:cubicBezTo>
                      <a:pt x="123" y="3"/>
                      <a:pt x="140" y="0"/>
                      <a:pt x="186" y="8"/>
                    </a:cubicBezTo>
                    <a:cubicBezTo>
                      <a:pt x="198" y="10"/>
                      <a:pt x="199" y="143"/>
                      <a:pt x="202" y="163"/>
                    </a:cubicBezTo>
                    <a:cubicBezTo>
                      <a:pt x="210" y="229"/>
                      <a:pt x="199" y="300"/>
                      <a:pt x="196" y="36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3529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86" name="Group 122">
                <a:extLst>
                  <a:ext uri="{FF2B5EF4-FFF2-40B4-BE49-F238E27FC236}">
                    <a16:creationId xmlns:a16="http://schemas.microsoft.com/office/drawing/2014/main" xmlns="" id="{935F5E17-3DBD-D224-C6F1-0F9A5B80F2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3504"/>
                <a:ext cx="236" cy="532"/>
                <a:chOff x="1053" y="3367"/>
                <a:chExt cx="236" cy="532"/>
              </a:xfrm>
            </p:grpSpPr>
            <p:sp>
              <p:nvSpPr>
                <p:cNvPr id="36987" name="Freeform 123">
                  <a:extLst>
                    <a:ext uri="{FF2B5EF4-FFF2-40B4-BE49-F238E27FC236}">
                      <a16:creationId xmlns:a16="http://schemas.microsoft.com/office/drawing/2014/main" xmlns="" id="{2E4597FB-09C5-6531-900F-7524E4DD54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421295">
                  <a:off x="1053" y="3367"/>
                  <a:ext cx="236" cy="532"/>
                </a:xfrm>
                <a:custGeom>
                  <a:avLst/>
                  <a:gdLst>
                    <a:gd name="T0" fmla="*/ 196 w 210"/>
                    <a:gd name="T1" fmla="*/ 367 h 472"/>
                    <a:gd name="T2" fmla="*/ 194 w 210"/>
                    <a:gd name="T3" fmla="*/ 400 h 472"/>
                    <a:gd name="T4" fmla="*/ 139 w 210"/>
                    <a:gd name="T5" fmla="*/ 459 h 472"/>
                    <a:gd name="T6" fmla="*/ 105 w 210"/>
                    <a:gd name="T7" fmla="*/ 394 h 472"/>
                    <a:gd name="T8" fmla="*/ 127 w 210"/>
                    <a:gd name="T9" fmla="*/ 172 h 472"/>
                    <a:gd name="T10" fmla="*/ 0 w 210"/>
                    <a:gd name="T11" fmla="*/ 108 h 472"/>
                    <a:gd name="T12" fmla="*/ 87 w 210"/>
                    <a:gd name="T13" fmla="*/ 34 h 472"/>
                    <a:gd name="T14" fmla="*/ 186 w 210"/>
                    <a:gd name="T15" fmla="*/ 8 h 472"/>
                    <a:gd name="T16" fmla="*/ 202 w 210"/>
                    <a:gd name="T17" fmla="*/ 163 h 472"/>
                    <a:gd name="T18" fmla="*/ 196 w 210"/>
                    <a:gd name="T19" fmla="*/ 367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0" h="472">
                      <a:moveTo>
                        <a:pt x="196" y="367"/>
                      </a:moveTo>
                      <a:cubicBezTo>
                        <a:pt x="195" y="378"/>
                        <a:pt x="195" y="389"/>
                        <a:pt x="194" y="400"/>
                      </a:cubicBezTo>
                      <a:cubicBezTo>
                        <a:pt x="193" y="447"/>
                        <a:pt x="195" y="472"/>
                        <a:pt x="139" y="459"/>
                      </a:cubicBezTo>
                      <a:cubicBezTo>
                        <a:pt x="99" y="450"/>
                        <a:pt x="103" y="439"/>
                        <a:pt x="105" y="394"/>
                      </a:cubicBezTo>
                      <a:cubicBezTo>
                        <a:pt x="108" y="318"/>
                        <a:pt x="128" y="250"/>
                        <a:pt x="127" y="172"/>
                      </a:cubicBezTo>
                      <a:cubicBezTo>
                        <a:pt x="125" y="78"/>
                        <a:pt x="23" y="172"/>
                        <a:pt x="0" y="108"/>
                      </a:cubicBezTo>
                      <a:cubicBezTo>
                        <a:pt x="35" y="92"/>
                        <a:pt x="59" y="59"/>
                        <a:pt x="87" y="34"/>
                      </a:cubicBezTo>
                      <a:cubicBezTo>
                        <a:pt x="123" y="3"/>
                        <a:pt x="140" y="0"/>
                        <a:pt x="186" y="8"/>
                      </a:cubicBezTo>
                      <a:cubicBezTo>
                        <a:pt x="198" y="10"/>
                        <a:pt x="199" y="143"/>
                        <a:pt x="202" y="163"/>
                      </a:cubicBezTo>
                      <a:cubicBezTo>
                        <a:pt x="210" y="229"/>
                        <a:pt x="199" y="300"/>
                        <a:pt x="196" y="36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88" name="Freeform 124">
                  <a:extLst>
                    <a:ext uri="{FF2B5EF4-FFF2-40B4-BE49-F238E27FC236}">
                      <a16:creationId xmlns:a16="http://schemas.microsoft.com/office/drawing/2014/main" xmlns="" id="{DF6F860D-1EDB-21AF-96FD-022371FABAB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421295">
                  <a:off x="1102" y="3422"/>
                  <a:ext cx="56" cy="49"/>
                </a:xfrm>
                <a:custGeom>
                  <a:avLst/>
                  <a:gdLst>
                    <a:gd name="T0" fmla="*/ 49 w 49"/>
                    <a:gd name="T1" fmla="*/ 0 h 43"/>
                    <a:gd name="T2" fmla="*/ 33 w 49"/>
                    <a:gd name="T3" fmla="*/ 28 h 43"/>
                    <a:gd name="T4" fmla="*/ 0 w 49"/>
                    <a:gd name="T5" fmla="*/ 43 h 43"/>
                    <a:gd name="T6" fmla="*/ 49 w 49"/>
                    <a:gd name="T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43">
                      <a:moveTo>
                        <a:pt x="49" y="0"/>
                      </a:moveTo>
                      <a:cubicBezTo>
                        <a:pt x="45" y="10"/>
                        <a:pt x="41" y="20"/>
                        <a:pt x="33" y="28"/>
                      </a:cubicBezTo>
                      <a:cubicBezTo>
                        <a:pt x="27" y="35"/>
                        <a:pt x="13" y="42"/>
                        <a:pt x="0" y="43"/>
                      </a:cubicBezTo>
                      <a:cubicBezTo>
                        <a:pt x="18" y="32"/>
                        <a:pt x="33" y="15"/>
                        <a:pt x="49" y="0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89" name="Group 125">
              <a:extLst>
                <a:ext uri="{FF2B5EF4-FFF2-40B4-BE49-F238E27FC236}">
                  <a16:creationId xmlns:a16="http://schemas.microsoft.com/office/drawing/2014/main" xmlns="" id="{F2D1B6EB-4E1C-26F4-6F35-DFD603E62D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" y="2879"/>
              <a:ext cx="241" cy="280"/>
              <a:chOff x="1351" y="3506"/>
              <a:chExt cx="276" cy="320"/>
            </a:xfrm>
          </p:grpSpPr>
          <p:sp>
            <p:nvSpPr>
              <p:cNvPr id="36990" name="Freeform 126">
                <a:extLst>
                  <a:ext uri="{FF2B5EF4-FFF2-40B4-BE49-F238E27FC236}">
                    <a16:creationId xmlns:a16="http://schemas.microsoft.com/office/drawing/2014/main" xmlns="" id="{7DEBA629-80B1-6E4D-4BA1-089E686AF316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1375" y="3534"/>
                <a:ext cx="252" cy="292"/>
              </a:xfrm>
              <a:custGeom>
                <a:avLst/>
                <a:gdLst>
                  <a:gd name="T0" fmla="*/ 161 w 224"/>
                  <a:gd name="T1" fmla="*/ 76 h 259"/>
                  <a:gd name="T2" fmla="*/ 156 w 224"/>
                  <a:gd name="T3" fmla="*/ 22 h 259"/>
                  <a:gd name="T4" fmla="*/ 71 w 224"/>
                  <a:gd name="T5" fmla="*/ 20 h 259"/>
                  <a:gd name="T6" fmla="*/ 72 w 224"/>
                  <a:gd name="T7" fmla="*/ 90 h 259"/>
                  <a:gd name="T8" fmla="*/ 7 w 224"/>
                  <a:gd name="T9" fmla="*/ 113 h 259"/>
                  <a:gd name="T10" fmla="*/ 22 w 224"/>
                  <a:gd name="T11" fmla="*/ 190 h 259"/>
                  <a:gd name="T12" fmla="*/ 69 w 224"/>
                  <a:gd name="T13" fmla="*/ 182 h 259"/>
                  <a:gd name="T14" fmla="*/ 92 w 224"/>
                  <a:gd name="T15" fmla="*/ 243 h 259"/>
                  <a:gd name="T16" fmla="*/ 151 w 224"/>
                  <a:gd name="T17" fmla="*/ 245 h 259"/>
                  <a:gd name="T18" fmla="*/ 183 w 224"/>
                  <a:gd name="T19" fmla="*/ 206 h 259"/>
                  <a:gd name="T20" fmla="*/ 177 w 224"/>
                  <a:gd name="T21" fmla="*/ 159 h 259"/>
                  <a:gd name="T22" fmla="*/ 221 w 224"/>
                  <a:gd name="T23" fmla="*/ 121 h 259"/>
                  <a:gd name="T24" fmla="*/ 161 w 224"/>
                  <a:gd name="T25" fmla="*/ 7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259">
                    <a:moveTo>
                      <a:pt x="161" y="76"/>
                    </a:moveTo>
                    <a:cubicBezTo>
                      <a:pt x="162" y="54"/>
                      <a:pt x="162" y="31"/>
                      <a:pt x="156" y="22"/>
                    </a:cubicBezTo>
                    <a:cubicBezTo>
                      <a:pt x="143" y="1"/>
                      <a:pt x="86" y="0"/>
                      <a:pt x="71" y="20"/>
                    </a:cubicBezTo>
                    <a:cubicBezTo>
                      <a:pt x="60" y="34"/>
                      <a:pt x="67" y="64"/>
                      <a:pt x="72" y="90"/>
                    </a:cubicBezTo>
                    <a:cubicBezTo>
                      <a:pt x="48" y="93"/>
                      <a:pt x="17" y="97"/>
                      <a:pt x="7" y="113"/>
                    </a:cubicBezTo>
                    <a:cubicBezTo>
                      <a:pt x="0" y="124"/>
                      <a:pt x="14" y="191"/>
                      <a:pt x="22" y="190"/>
                    </a:cubicBezTo>
                    <a:cubicBezTo>
                      <a:pt x="38" y="188"/>
                      <a:pt x="53" y="185"/>
                      <a:pt x="69" y="182"/>
                    </a:cubicBezTo>
                    <a:cubicBezTo>
                      <a:pt x="69" y="205"/>
                      <a:pt x="74" y="227"/>
                      <a:pt x="92" y="243"/>
                    </a:cubicBezTo>
                    <a:cubicBezTo>
                      <a:pt x="112" y="259"/>
                      <a:pt x="129" y="252"/>
                      <a:pt x="151" y="245"/>
                    </a:cubicBezTo>
                    <a:cubicBezTo>
                      <a:pt x="187" y="233"/>
                      <a:pt x="180" y="245"/>
                      <a:pt x="183" y="206"/>
                    </a:cubicBezTo>
                    <a:cubicBezTo>
                      <a:pt x="184" y="190"/>
                      <a:pt x="181" y="174"/>
                      <a:pt x="177" y="159"/>
                    </a:cubicBezTo>
                    <a:cubicBezTo>
                      <a:pt x="201" y="156"/>
                      <a:pt x="219" y="152"/>
                      <a:pt x="221" y="121"/>
                    </a:cubicBezTo>
                    <a:cubicBezTo>
                      <a:pt x="224" y="83"/>
                      <a:pt x="195" y="74"/>
                      <a:pt x="161" y="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1A4A1"/>
                  </a:gs>
                  <a:gs pos="100000">
                    <a:srgbClr val="A1A4A1">
                      <a:gamma/>
                      <a:shade val="83529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1" name="Freeform 127">
                <a:extLst>
                  <a:ext uri="{FF2B5EF4-FFF2-40B4-BE49-F238E27FC236}">
                    <a16:creationId xmlns:a16="http://schemas.microsoft.com/office/drawing/2014/main" xmlns="" id="{D0FD7A80-4F22-F0CD-D68A-C3FA98FEA38B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1351" y="3506"/>
                <a:ext cx="252" cy="292"/>
              </a:xfrm>
              <a:custGeom>
                <a:avLst/>
                <a:gdLst>
                  <a:gd name="T0" fmla="*/ 161 w 224"/>
                  <a:gd name="T1" fmla="*/ 76 h 259"/>
                  <a:gd name="T2" fmla="*/ 156 w 224"/>
                  <a:gd name="T3" fmla="*/ 22 h 259"/>
                  <a:gd name="T4" fmla="*/ 71 w 224"/>
                  <a:gd name="T5" fmla="*/ 20 h 259"/>
                  <a:gd name="T6" fmla="*/ 72 w 224"/>
                  <a:gd name="T7" fmla="*/ 90 h 259"/>
                  <a:gd name="T8" fmla="*/ 7 w 224"/>
                  <a:gd name="T9" fmla="*/ 113 h 259"/>
                  <a:gd name="T10" fmla="*/ 22 w 224"/>
                  <a:gd name="T11" fmla="*/ 190 h 259"/>
                  <a:gd name="T12" fmla="*/ 69 w 224"/>
                  <a:gd name="T13" fmla="*/ 182 h 259"/>
                  <a:gd name="T14" fmla="*/ 92 w 224"/>
                  <a:gd name="T15" fmla="*/ 243 h 259"/>
                  <a:gd name="T16" fmla="*/ 151 w 224"/>
                  <a:gd name="T17" fmla="*/ 245 h 259"/>
                  <a:gd name="T18" fmla="*/ 183 w 224"/>
                  <a:gd name="T19" fmla="*/ 206 h 259"/>
                  <a:gd name="T20" fmla="*/ 177 w 224"/>
                  <a:gd name="T21" fmla="*/ 159 h 259"/>
                  <a:gd name="T22" fmla="*/ 221 w 224"/>
                  <a:gd name="T23" fmla="*/ 121 h 259"/>
                  <a:gd name="T24" fmla="*/ 161 w 224"/>
                  <a:gd name="T25" fmla="*/ 7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259">
                    <a:moveTo>
                      <a:pt x="161" y="76"/>
                    </a:moveTo>
                    <a:cubicBezTo>
                      <a:pt x="162" y="54"/>
                      <a:pt x="162" y="31"/>
                      <a:pt x="156" y="22"/>
                    </a:cubicBezTo>
                    <a:cubicBezTo>
                      <a:pt x="143" y="1"/>
                      <a:pt x="86" y="0"/>
                      <a:pt x="71" y="20"/>
                    </a:cubicBezTo>
                    <a:cubicBezTo>
                      <a:pt x="60" y="34"/>
                      <a:pt x="67" y="64"/>
                      <a:pt x="72" y="90"/>
                    </a:cubicBezTo>
                    <a:cubicBezTo>
                      <a:pt x="48" y="93"/>
                      <a:pt x="17" y="97"/>
                      <a:pt x="7" y="113"/>
                    </a:cubicBezTo>
                    <a:cubicBezTo>
                      <a:pt x="0" y="124"/>
                      <a:pt x="14" y="191"/>
                      <a:pt x="22" y="190"/>
                    </a:cubicBezTo>
                    <a:cubicBezTo>
                      <a:pt x="38" y="188"/>
                      <a:pt x="53" y="185"/>
                      <a:pt x="69" y="182"/>
                    </a:cubicBezTo>
                    <a:cubicBezTo>
                      <a:pt x="69" y="205"/>
                      <a:pt x="74" y="227"/>
                      <a:pt x="92" y="243"/>
                    </a:cubicBezTo>
                    <a:cubicBezTo>
                      <a:pt x="112" y="259"/>
                      <a:pt x="129" y="252"/>
                      <a:pt x="151" y="245"/>
                    </a:cubicBezTo>
                    <a:cubicBezTo>
                      <a:pt x="187" y="233"/>
                      <a:pt x="180" y="245"/>
                      <a:pt x="183" y="206"/>
                    </a:cubicBezTo>
                    <a:cubicBezTo>
                      <a:pt x="184" y="190"/>
                      <a:pt x="181" y="174"/>
                      <a:pt x="177" y="159"/>
                    </a:cubicBezTo>
                    <a:cubicBezTo>
                      <a:pt x="201" y="156"/>
                      <a:pt x="219" y="152"/>
                      <a:pt x="221" y="121"/>
                    </a:cubicBezTo>
                    <a:cubicBezTo>
                      <a:pt x="224" y="83"/>
                      <a:pt x="195" y="74"/>
                      <a:pt x="161" y="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C5A5">
                      <a:gamma/>
                      <a:tint val="57255"/>
                      <a:invGamma/>
                    </a:srgbClr>
                  </a:gs>
                  <a:gs pos="100000">
                    <a:srgbClr val="C2C5A5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2" name="Freeform 128">
                <a:extLst>
                  <a:ext uri="{FF2B5EF4-FFF2-40B4-BE49-F238E27FC236}">
                    <a16:creationId xmlns:a16="http://schemas.microsoft.com/office/drawing/2014/main" xmlns="" id="{5C4D0557-552A-581E-89CD-5B859C0CE09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 rot="421295">
                <a:off x="1435" y="3546"/>
                <a:ext cx="37" cy="60"/>
              </a:xfrm>
              <a:custGeom>
                <a:avLst/>
                <a:gdLst>
                  <a:gd name="T0" fmla="*/ 10 w 33"/>
                  <a:gd name="T1" fmla="*/ 51 h 53"/>
                  <a:gd name="T2" fmla="*/ 0 w 33"/>
                  <a:gd name="T3" fmla="*/ 53 h 53"/>
                  <a:gd name="T4" fmla="*/ 10 w 33"/>
                  <a:gd name="T5" fmla="*/ 51 h 53"/>
                  <a:gd name="T6" fmla="*/ 8 w 33"/>
                  <a:gd name="T7" fmla="*/ 14 h 53"/>
                  <a:gd name="T8" fmla="*/ 8 w 33"/>
                  <a:gd name="T9" fmla="*/ 5 h 53"/>
                  <a:gd name="T10" fmla="*/ 8 w 33"/>
                  <a:gd name="T11" fmla="*/ 0 h 53"/>
                  <a:gd name="T12" fmla="*/ 8 w 33"/>
                  <a:gd name="T13" fmla="*/ 2 h 53"/>
                  <a:gd name="T14" fmla="*/ 33 w 33"/>
                  <a:gd name="T15" fmla="*/ 34 h 53"/>
                  <a:gd name="T16" fmla="*/ 14 w 33"/>
                  <a:gd name="T17" fmla="*/ 50 h 53"/>
                  <a:gd name="T18" fmla="*/ 8 w 33"/>
                  <a:gd name="T19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53">
                    <a:moveTo>
                      <a:pt x="10" y="51"/>
                    </a:moveTo>
                    <a:cubicBezTo>
                      <a:pt x="7" y="52"/>
                      <a:pt x="3" y="53"/>
                      <a:pt x="0" y="53"/>
                    </a:cubicBezTo>
                    <a:cubicBezTo>
                      <a:pt x="3" y="52"/>
                      <a:pt x="7" y="52"/>
                      <a:pt x="10" y="51"/>
                    </a:cubicBezTo>
                    <a:moveTo>
                      <a:pt x="8" y="14"/>
                    </a:moveTo>
                    <a:cubicBezTo>
                      <a:pt x="9" y="12"/>
                      <a:pt x="9" y="9"/>
                      <a:pt x="8" y="5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14" y="17"/>
                      <a:pt x="25" y="21"/>
                      <a:pt x="33" y="34"/>
                    </a:cubicBezTo>
                    <a:cubicBezTo>
                      <a:pt x="28" y="43"/>
                      <a:pt x="21" y="47"/>
                      <a:pt x="14" y="50"/>
                    </a:cubicBezTo>
                    <a:cubicBezTo>
                      <a:pt x="12" y="38"/>
                      <a:pt x="9" y="26"/>
                      <a:pt x="8" y="14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3" name="Group 129">
              <a:extLst>
                <a:ext uri="{FF2B5EF4-FFF2-40B4-BE49-F238E27FC236}">
                  <a16:creationId xmlns:a16="http://schemas.microsoft.com/office/drawing/2014/main" xmlns="" id="{7B3F4FA2-EBF4-5D7F-5DB7-C4528AD10247}"/>
                </a:ext>
              </a:extLst>
            </p:cNvPr>
            <p:cNvGrpSpPr>
              <a:grpSpLocks/>
            </p:cNvGrpSpPr>
            <p:nvPr/>
          </p:nvGrpSpPr>
          <p:grpSpPr bwMode="auto">
            <a:xfrm rot="-956723">
              <a:off x="1098" y="2686"/>
              <a:ext cx="317" cy="352"/>
              <a:chOff x="3951" y="982"/>
              <a:chExt cx="457" cy="532"/>
            </a:xfrm>
          </p:grpSpPr>
          <p:sp>
            <p:nvSpPr>
              <p:cNvPr id="36994" name="Freeform 130">
                <a:extLst>
                  <a:ext uri="{FF2B5EF4-FFF2-40B4-BE49-F238E27FC236}">
                    <a16:creationId xmlns:a16="http://schemas.microsoft.com/office/drawing/2014/main" xmlns="" id="{EB9BEDC5-99BA-9EE8-516B-BBB713DC45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4" y="1008"/>
                <a:ext cx="424" cy="506"/>
              </a:xfrm>
              <a:custGeom>
                <a:avLst/>
                <a:gdLst>
                  <a:gd name="T0" fmla="*/ 201 w 424"/>
                  <a:gd name="T1" fmla="*/ 173 h 506"/>
                  <a:gd name="T2" fmla="*/ 107 w 424"/>
                  <a:gd name="T3" fmla="*/ 417 h 506"/>
                  <a:gd name="T4" fmla="*/ 261 w 424"/>
                  <a:gd name="T5" fmla="*/ 400 h 506"/>
                  <a:gd name="T6" fmla="*/ 279 w 424"/>
                  <a:gd name="T7" fmla="*/ 495 h 506"/>
                  <a:gd name="T8" fmla="*/ 322 w 424"/>
                  <a:gd name="T9" fmla="*/ 466 h 506"/>
                  <a:gd name="T10" fmla="*/ 337 w 424"/>
                  <a:gd name="T11" fmla="*/ 400 h 506"/>
                  <a:gd name="T12" fmla="*/ 415 w 424"/>
                  <a:gd name="T13" fmla="*/ 360 h 506"/>
                  <a:gd name="T14" fmla="*/ 352 w 424"/>
                  <a:gd name="T15" fmla="*/ 301 h 506"/>
                  <a:gd name="T16" fmla="*/ 309 w 424"/>
                  <a:gd name="T17" fmla="*/ 222 h 506"/>
                  <a:gd name="T18" fmla="*/ 273 w 424"/>
                  <a:gd name="T19" fmla="*/ 306 h 506"/>
                  <a:gd name="T20" fmla="*/ 185 w 424"/>
                  <a:gd name="T21" fmla="*/ 309 h 506"/>
                  <a:gd name="T22" fmla="*/ 307 w 424"/>
                  <a:gd name="T23" fmla="*/ 141 h 506"/>
                  <a:gd name="T24" fmla="*/ 313 w 424"/>
                  <a:gd name="T25" fmla="*/ 0 h 506"/>
                  <a:gd name="T26" fmla="*/ 252 w 424"/>
                  <a:gd name="T27" fmla="*/ 67 h 506"/>
                  <a:gd name="T28" fmla="*/ 201 w 424"/>
                  <a:gd name="T29" fmla="*/ 17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4" h="506">
                    <a:moveTo>
                      <a:pt x="201" y="173"/>
                    </a:moveTo>
                    <a:cubicBezTo>
                      <a:pt x="174" y="197"/>
                      <a:pt x="0" y="401"/>
                      <a:pt x="107" y="417"/>
                    </a:cubicBezTo>
                    <a:cubicBezTo>
                      <a:pt x="153" y="424"/>
                      <a:pt x="218" y="404"/>
                      <a:pt x="261" y="400"/>
                    </a:cubicBezTo>
                    <a:cubicBezTo>
                      <a:pt x="293" y="398"/>
                      <a:pt x="237" y="495"/>
                      <a:pt x="279" y="495"/>
                    </a:cubicBezTo>
                    <a:cubicBezTo>
                      <a:pt x="289" y="506"/>
                      <a:pt x="312" y="482"/>
                      <a:pt x="322" y="466"/>
                    </a:cubicBezTo>
                    <a:cubicBezTo>
                      <a:pt x="332" y="450"/>
                      <a:pt x="322" y="418"/>
                      <a:pt x="337" y="400"/>
                    </a:cubicBezTo>
                    <a:cubicBezTo>
                      <a:pt x="352" y="382"/>
                      <a:pt x="411" y="384"/>
                      <a:pt x="415" y="360"/>
                    </a:cubicBezTo>
                    <a:cubicBezTo>
                      <a:pt x="424" y="325"/>
                      <a:pt x="406" y="315"/>
                      <a:pt x="352" y="301"/>
                    </a:cubicBezTo>
                    <a:cubicBezTo>
                      <a:pt x="339" y="255"/>
                      <a:pt x="355" y="219"/>
                      <a:pt x="309" y="222"/>
                    </a:cubicBezTo>
                    <a:cubicBezTo>
                      <a:pt x="288" y="213"/>
                      <a:pt x="294" y="292"/>
                      <a:pt x="273" y="306"/>
                    </a:cubicBezTo>
                    <a:cubicBezTo>
                      <a:pt x="252" y="320"/>
                      <a:pt x="179" y="336"/>
                      <a:pt x="185" y="309"/>
                    </a:cubicBezTo>
                    <a:cubicBezTo>
                      <a:pt x="216" y="236"/>
                      <a:pt x="251" y="193"/>
                      <a:pt x="307" y="141"/>
                    </a:cubicBezTo>
                    <a:cubicBezTo>
                      <a:pt x="352" y="98"/>
                      <a:pt x="396" y="13"/>
                      <a:pt x="313" y="0"/>
                    </a:cubicBezTo>
                    <a:cubicBezTo>
                      <a:pt x="277" y="6"/>
                      <a:pt x="269" y="36"/>
                      <a:pt x="252" y="67"/>
                    </a:cubicBezTo>
                    <a:cubicBezTo>
                      <a:pt x="234" y="99"/>
                      <a:pt x="221" y="154"/>
                      <a:pt x="201" y="17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95" name="Group 131">
                <a:extLst>
                  <a:ext uri="{FF2B5EF4-FFF2-40B4-BE49-F238E27FC236}">
                    <a16:creationId xmlns:a16="http://schemas.microsoft.com/office/drawing/2014/main" xmlns="" id="{26AD1D0E-9CEC-176D-F663-93B114006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982"/>
                <a:ext cx="424" cy="506"/>
                <a:chOff x="2180" y="2108"/>
                <a:chExt cx="424" cy="506"/>
              </a:xfrm>
            </p:grpSpPr>
            <p:sp>
              <p:nvSpPr>
                <p:cNvPr id="36996" name="Freeform 132">
                  <a:extLst>
                    <a:ext uri="{FF2B5EF4-FFF2-40B4-BE49-F238E27FC236}">
                      <a16:creationId xmlns:a16="http://schemas.microsoft.com/office/drawing/2014/main" xmlns="" id="{D4DA5119-9224-00E4-EEB0-A227F9BBB5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80" y="2108"/>
                  <a:ext cx="424" cy="506"/>
                </a:xfrm>
                <a:custGeom>
                  <a:avLst/>
                  <a:gdLst>
                    <a:gd name="T0" fmla="*/ 201 w 424"/>
                    <a:gd name="T1" fmla="*/ 173 h 506"/>
                    <a:gd name="T2" fmla="*/ 107 w 424"/>
                    <a:gd name="T3" fmla="*/ 417 h 506"/>
                    <a:gd name="T4" fmla="*/ 261 w 424"/>
                    <a:gd name="T5" fmla="*/ 400 h 506"/>
                    <a:gd name="T6" fmla="*/ 279 w 424"/>
                    <a:gd name="T7" fmla="*/ 495 h 506"/>
                    <a:gd name="T8" fmla="*/ 322 w 424"/>
                    <a:gd name="T9" fmla="*/ 466 h 506"/>
                    <a:gd name="T10" fmla="*/ 337 w 424"/>
                    <a:gd name="T11" fmla="*/ 400 h 506"/>
                    <a:gd name="T12" fmla="*/ 415 w 424"/>
                    <a:gd name="T13" fmla="*/ 360 h 506"/>
                    <a:gd name="T14" fmla="*/ 352 w 424"/>
                    <a:gd name="T15" fmla="*/ 301 h 506"/>
                    <a:gd name="T16" fmla="*/ 309 w 424"/>
                    <a:gd name="T17" fmla="*/ 222 h 506"/>
                    <a:gd name="T18" fmla="*/ 273 w 424"/>
                    <a:gd name="T19" fmla="*/ 306 h 506"/>
                    <a:gd name="T20" fmla="*/ 185 w 424"/>
                    <a:gd name="T21" fmla="*/ 309 h 506"/>
                    <a:gd name="T22" fmla="*/ 307 w 424"/>
                    <a:gd name="T23" fmla="*/ 141 h 506"/>
                    <a:gd name="T24" fmla="*/ 313 w 424"/>
                    <a:gd name="T25" fmla="*/ 0 h 506"/>
                    <a:gd name="T26" fmla="*/ 252 w 424"/>
                    <a:gd name="T27" fmla="*/ 67 h 506"/>
                    <a:gd name="T28" fmla="*/ 201 w 424"/>
                    <a:gd name="T29" fmla="*/ 173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4" h="506">
                      <a:moveTo>
                        <a:pt x="201" y="173"/>
                      </a:moveTo>
                      <a:cubicBezTo>
                        <a:pt x="174" y="197"/>
                        <a:pt x="0" y="401"/>
                        <a:pt x="107" y="417"/>
                      </a:cubicBezTo>
                      <a:cubicBezTo>
                        <a:pt x="153" y="424"/>
                        <a:pt x="218" y="404"/>
                        <a:pt x="261" y="400"/>
                      </a:cubicBezTo>
                      <a:cubicBezTo>
                        <a:pt x="293" y="398"/>
                        <a:pt x="237" y="495"/>
                        <a:pt x="279" y="495"/>
                      </a:cubicBezTo>
                      <a:cubicBezTo>
                        <a:pt x="289" y="506"/>
                        <a:pt x="312" y="482"/>
                        <a:pt x="322" y="466"/>
                      </a:cubicBezTo>
                      <a:cubicBezTo>
                        <a:pt x="332" y="450"/>
                        <a:pt x="322" y="418"/>
                        <a:pt x="337" y="400"/>
                      </a:cubicBezTo>
                      <a:cubicBezTo>
                        <a:pt x="352" y="382"/>
                        <a:pt x="411" y="384"/>
                        <a:pt x="415" y="360"/>
                      </a:cubicBezTo>
                      <a:cubicBezTo>
                        <a:pt x="424" y="325"/>
                        <a:pt x="406" y="315"/>
                        <a:pt x="352" y="301"/>
                      </a:cubicBezTo>
                      <a:cubicBezTo>
                        <a:pt x="339" y="255"/>
                        <a:pt x="355" y="219"/>
                        <a:pt x="309" y="222"/>
                      </a:cubicBezTo>
                      <a:cubicBezTo>
                        <a:pt x="288" y="213"/>
                        <a:pt x="294" y="292"/>
                        <a:pt x="273" y="306"/>
                      </a:cubicBezTo>
                      <a:cubicBezTo>
                        <a:pt x="252" y="320"/>
                        <a:pt x="179" y="336"/>
                        <a:pt x="185" y="309"/>
                      </a:cubicBezTo>
                      <a:cubicBezTo>
                        <a:pt x="216" y="236"/>
                        <a:pt x="251" y="193"/>
                        <a:pt x="307" y="141"/>
                      </a:cubicBezTo>
                      <a:cubicBezTo>
                        <a:pt x="352" y="98"/>
                        <a:pt x="396" y="13"/>
                        <a:pt x="313" y="0"/>
                      </a:cubicBezTo>
                      <a:cubicBezTo>
                        <a:pt x="277" y="6"/>
                        <a:pt x="269" y="36"/>
                        <a:pt x="252" y="67"/>
                      </a:cubicBezTo>
                      <a:cubicBezTo>
                        <a:pt x="234" y="99"/>
                        <a:pt x="221" y="154"/>
                        <a:pt x="201" y="17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97" name="Freeform 133">
                  <a:extLst>
                    <a:ext uri="{FF2B5EF4-FFF2-40B4-BE49-F238E27FC236}">
                      <a16:creationId xmlns:a16="http://schemas.microsoft.com/office/drawing/2014/main" xmlns="" id="{4F9B1DF3-7565-DD8C-D2C6-D6819EBDC6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22" y="2381"/>
                  <a:ext cx="75" cy="71"/>
                </a:xfrm>
                <a:custGeom>
                  <a:avLst/>
                  <a:gdLst>
                    <a:gd name="T0" fmla="*/ 4 w 75"/>
                    <a:gd name="T1" fmla="*/ 67 h 71"/>
                    <a:gd name="T2" fmla="*/ 2 w 75"/>
                    <a:gd name="T3" fmla="*/ 56 h 71"/>
                    <a:gd name="T4" fmla="*/ 55 w 75"/>
                    <a:gd name="T5" fmla="*/ 0 h 71"/>
                    <a:gd name="T6" fmla="*/ 35 w 75"/>
                    <a:gd name="T7" fmla="*/ 30 h 71"/>
                    <a:gd name="T8" fmla="*/ 42 w 75"/>
                    <a:gd name="T9" fmla="*/ 66 h 71"/>
                    <a:gd name="T10" fmla="*/ 12 w 75"/>
                    <a:gd name="T11" fmla="*/ 70 h 71"/>
                    <a:gd name="T12" fmla="*/ 4 w 75"/>
                    <a:gd name="T13" fmla="*/ 6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71">
                      <a:moveTo>
                        <a:pt x="4" y="67"/>
                      </a:moveTo>
                      <a:cubicBezTo>
                        <a:pt x="3" y="64"/>
                        <a:pt x="1" y="60"/>
                        <a:pt x="2" y="56"/>
                      </a:cubicBezTo>
                      <a:cubicBezTo>
                        <a:pt x="0" y="29"/>
                        <a:pt x="21" y="11"/>
                        <a:pt x="55" y="0"/>
                      </a:cubicBezTo>
                      <a:cubicBezTo>
                        <a:pt x="53" y="1"/>
                        <a:pt x="35" y="30"/>
                        <a:pt x="35" y="30"/>
                      </a:cubicBezTo>
                      <a:cubicBezTo>
                        <a:pt x="20" y="49"/>
                        <a:pt x="75" y="52"/>
                        <a:pt x="42" y="66"/>
                      </a:cubicBezTo>
                      <a:cubicBezTo>
                        <a:pt x="35" y="70"/>
                        <a:pt x="19" y="71"/>
                        <a:pt x="12" y="70"/>
                      </a:cubicBezTo>
                      <a:cubicBezTo>
                        <a:pt x="9" y="70"/>
                        <a:pt x="5" y="68"/>
                        <a:pt x="4" y="67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98" name="Group 134">
              <a:extLst>
                <a:ext uri="{FF2B5EF4-FFF2-40B4-BE49-F238E27FC236}">
                  <a16:creationId xmlns:a16="http://schemas.microsoft.com/office/drawing/2014/main" xmlns="" id="{61B6D806-F0F3-D79E-2ED0-B2E1AD71DD10}"/>
                </a:ext>
              </a:extLst>
            </p:cNvPr>
            <p:cNvGrpSpPr>
              <a:grpSpLocks/>
            </p:cNvGrpSpPr>
            <p:nvPr/>
          </p:nvGrpSpPr>
          <p:grpSpPr bwMode="auto">
            <a:xfrm rot="-497622">
              <a:off x="1686" y="2633"/>
              <a:ext cx="256" cy="322"/>
              <a:chOff x="4802" y="896"/>
              <a:chExt cx="302" cy="214"/>
            </a:xfrm>
          </p:grpSpPr>
          <p:sp>
            <p:nvSpPr>
              <p:cNvPr id="36999" name="Freeform 135">
                <a:extLst>
                  <a:ext uri="{FF2B5EF4-FFF2-40B4-BE49-F238E27FC236}">
                    <a16:creationId xmlns:a16="http://schemas.microsoft.com/office/drawing/2014/main" xmlns="" id="{5CB17D08-9A48-2F6C-8C86-BE291F36316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25" y="912"/>
                <a:ext cx="279" cy="19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0" name="Freeform 136">
                <a:extLst>
                  <a:ext uri="{FF2B5EF4-FFF2-40B4-BE49-F238E27FC236}">
                    <a16:creationId xmlns:a16="http://schemas.microsoft.com/office/drawing/2014/main" xmlns="" id="{99314EA6-91DC-2B0B-FEFF-DFF16BD466F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02" y="896"/>
                <a:ext cx="279" cy="197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01" name="Group 137">
              <a:extLst>
                <a:ext uri="{FF2B5EF4-FFF2-40B4-BE49-F238E27FC236}">
                  <a16:creationId xmlns:a16="http://schemas.microsoft.com/office/drawing/2014/main" xmlns="" id="{22534277-4986-472C-978F-C150204FDE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2571"/>
              <a:ext cx="214" cy="267"/>
              <a:chOff x="5184" y="213"/>
              <a:chExt cx="288" cy="359"/>
            </a:xfrm>
          </p:grpSpPr>
          <p:sp>
            <p:nvSpPr>
              <p:cNvPr id="37002" name="Freeform 138">
                <a:extLst>
                  <a:ext uri="{FF2B5EF4-FFF2-40B4-BE49-F238E27FC236}">
                    <a16:creationId xmlns:a16="http://schemas.microsoft.com/office/drawing/2014/main" xmlns="" id="{3F34E3D8-CC7F-6133-768F-AC45C97139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16" y="240"/>
                <a:ext cx="256" cy="332"/>
              </a:xfrm>
              <a:custGeom>
                <a:avLst/>
                <a:gdLst>
                  <a:gd name="T0" fmla="*/ 108 w 253"/>
                  <a:gd name="T1" fmla="*/ 62 h 252"/>
                  <a:gd name="T2" fmla="*/ 65 w 253"/>
                  <a:gd name="T3" fmla="*/ 28 h 252"/>
                  <a:gd name="T4" fmla="*/ 3 w 253"/>
                  <a:gd name="T5" fmla="*/ 90 h 252"/>
                  <a:gd name="T6" fmla="*/ 56 w 253"/>
                  <a:gd name="T7" fmla="*/ 139 h 252"/>
                  <a:gd name="T8" fmla="*/ 28 w 253"/>
                  <a:gd name="T9" fmla="*/ 202 h 252"/>
                  <a:gd name="T10" fmla="*/ 95 w 253"/>
                  <a:gd name="T11" fmla="*/ 246 h 252"/>
                  <a:gd name="T12" fmla="*/ 122 w 253"/>
                  <a:gd name="T13" fmla="*/ 206 h 252"/>
                  <a:gd name="T14" fmla="*/ 184 w 253"/>
                  <a:gd name="T15" fmla="*/ 231 h 252"/>
                  <a:gd name="T16" fmla="*/ 238 w 253"/>
                  <a:gd name="T17" fmla="*/ 197 h 252"/>
                  <a:gd name="T18" fmla="*/ 220 w 253"/>
                  <a:gd name="T19" fmla="*/ 138 h 252"/>
                  <a:gd name="T20" fmla="*/ 181 w 253"/>
                  <a:gd name="T21" fmla="*/ 109 h 252"/>
                  <a:gd name="T22" fmla="*/ 186 w 253"/>
                  <a:gd name="T23" fmla="*/ 29 h 252"/>
                  <a:gd name="T24" fmla="*/ 108 w 253"/>
                  <a:gd name="T25" fmla="*/ 6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252">
                    <a:moveTo>
                      <a:pt x="108" y="62"/>
                    </a:moveTo>
                    <a:cubicBezTo>
                      <a:pt x="93" y="47"/>
                      <a:pt x="76" y="31"/>
                      <a:pt x="65" y="28"/>
                    </a:cubicBezTo>
                    <a:cubicBezTo>
                      <a:pt x="41" y="23"/>
                      <a:pt x="0" y="64"/>
                      <a:pt x="3" y="90"/>
                    </a:cubicBezTo>
                    <a:cubicBezTo>
                      <a:pt x="7" y="108"/>
                      <a:pt x="33" y="124"/>
                      <a:pt x="56" y="139"/>
                    </a:cubicBezTo>
                    <a:cubicBezTo>
                      <a:pt x="42" y="158"/>
                      <a:pt x="23" y="184"/>
                      <a:pt x="28" y="202"/>
                    </a:cubicBezTo>
                    <a:cubicBezTo>
                      <a:pt x="31" y="215"/>
                      <a:pt x="90" y="252"/>
                      <a:pt x="95" y="246"/>
                    </a:cubicBezTo>
                    <a:cubicBezTo>
                      <a:pt x="105" y="232"/>
                      <a:pt x="114" y="219"/>
                      <a:pt x="122" y="206"/>
                    </a:cubicBezTo>
                    <a:cubicBezTo>
                      <a:pt x="139" y="221"/>
                      <a:pt x="158" y="233"/>
                      <a:pt x="184" y="231"/>
                    </a:cubicBezTo>
                    <a:cubicBezTo>
                      <a:pt x="209" y="227"/>
                      <a:pt x="227" y="218"/>
                      <a:pt x="238" y="197"/>
                    </a:cubicBezTo>
                    <a:cubicBezTo>
                      <a:pt x="253" y="162"/>
                      <a:pt x="234" y="157"/>
                      <a:pt x="220" y="138"/>
                    </a:cubicBezTo>
                    <a:cubicBezTo>
                      <a:pt x="209" y="126"/>
                      <a:pt x="194" y="117"/>
                      <a:pt x="181" y="109"/>
                    </a:cubicBezTo>
                    <a:cubicBezTo>
                      <a:pt x="196" y="89"/>
                      <a:pt x="212" y="53"/>
                      <a:pt x="186" y="29"/>
                    </a:cubicBezTo>
                    <a:cubicBezTo>
                      <a:pt x="161" y="0"/>
                      <a:pt x="130" y="36"/>
                      <a:pt x="108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3529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003" name="Group 139">
                <a:extLst>
                  <a:ext uri="{FF2B5EF4-FFF2-40B4-BE49-F238E27FC236}">
                    <a16:creationId xmlns:a16="http://schemas.microsoft.com/office/drawing/2014/main" xmlns="" id="{1828B5D9-480C-6BE2-90C3-1CABA8952A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4" y="213"/>
                <a:ext cx="260" cy="335"/>
                <a:chOff x="3450" y="824"/>
                <a:chExt cx="257" cy="254"/>
              </a:xfrm>
            </p:grpSpPr>
            <p:sp>
              <p:nvSpPr>
                <p:cNvPr id="37004" name="Freeform 140">
                  <a:extLst>
                    <a:ext uri="{FF2B5EF4-FFF2-40B4-BE49-F238E27FC236}">
                      <a16:creationId xmlns:a16="http://schemas.microsoft.com/office/drawing/2014/main" xmlns="" id="{EF1911B9-2488-7312-1F1F-0A38A17345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50" y="824"/>
                  <a:ext cx="257" cy="254"/>
                </a:xfrm>
                <a:custGeom>
                  <a:avLst/>
                  <a:gdLst>
                    <a:gd name="T0" fmla="*/ 108 w 257"/>
                    <a:gd name="T1" fmla="*/ 63 h 254"/>
                    <a:gd name="T2" fmla="*/ 65 w 257"/>
                    <a:gd name="T3" fmla="*/ 29 h 254"/>
                    <a:gd name="T4" fmla="*/ 3 w 257"/>
                    <a:gd name="T5" fmla="*/ 91 h 254"/>
                    <a:gd name="T6" fmla="*/ 56 w 257"/>
                    <a:gd name="T7" fmla="*/ 140 h 254"/>
                    <a:gd name="T8" fmla="*/ 28 w 257"/>
                    <a:gd name="T9" fmla="*/ 203 h 254"/>
                    <a:gd name="T10" fmla="*/ 86 w 257"/>
                    <a:gd name="T11" fmla="*/ 248 h 254"/>
                    <a:gd name="T12" fmla="*/ 122 w 257"/>
                    <a:gd name="T13" fmla="*/ 207 h 254"/>
                    <a:gd name="T14" fmla="*/ 190 w 257"/>
                    <a:gd name="T15" fmla="*/ 228 h 254"/>
                    <a:gd name="T16" fmla="*/ 242 w 257"/>
                    <a:gd name="T17" fmla="*/ 196 h 254"/>
                    <a:gd name="T18" fmla="*/ 220 w 257"/>
                    <a:gd name="T19" fmla="*/ 139 h 254"/>
                    <a:gd name="T20" fmla="*/ 181 w 257"/>
                    <a:gd name="T21" fmla="*/ 110 h 254"/>
                    <a:gd name="T22" fmla="*/ 192 w 257"/>
                    <a:gd name="T23" fmla="*/ 32 h 254"/>
                    <a:gd name="T24" fmla="*/ 108 w 257"/>
                    <a:gd name="T25" fmla="*/ 63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7" h="254">
                      <a:moveTo>
                        <a:pt x="108" y="63"/>
                      </a:moveTo>
                      <a:cubicBezTo>
                        <a:pt x="93" y="48"/>
                        <a:pt x="76" y="32"/>
                        <a:pt x="65" y="29"/>
                      </a:cubicBezTo>
                      <a:cubicBezTo>
                        <a:pt x="41" y="24"/>
                        <a:pt x="0" y="65"/>
                        <a:pt x="3" y="91"/>
                      </a:cubicBezTo>
                      <a:cubicBezTo>
                        <a:pt x="7" y="109"/>
                        <a:pt x="33" y="125"/>
                        <a:pt x="56" y="140"/>
                      </a:cubicBezTo>
                      <a:cubicBezTo>
                        <a:pt x="42" y="159"/>
                        <a:pt x="23" y="185"/>
                        <a:pt x="28" y="203"/>
                      </a:cubicBezTo>
                      <a:cubicBezTo>
                        <a:pt x="31" y="216"/>
                        <a:pt x="81" y="254"/>
                        <a:pt x="86" y="248"/>
                      </a:cubicBezTo>
                      <a:cubicBezTo>
                        <a:pt x="96" y="234"/>
                        <a:pt x="114" y="220"/>
                        <a:pt x="122" y="207"/>
                      </a:cubicBezTo>
                      <a:cubicBezTo>
                        <a:pt x="139" y="222"/>
                        <a:pt x="164" y="230"/>
                        <a:pt x="190" y="228"/>
                      </a:cubicBezTo>
                      <a:cubicBezTo>
                        <a:pt x="215" y="224"/>
                        <a:pt x="231" y="217"/>
                        <a:pt x="242" y="196"/>
                      </a:cubicBezTo>
                      <a:cubicBezTo>
                        <a:pt x="257" y="161"/>
                        <a:pt x="232" y="158"/>
                        <a:pt x="220" y="139"/>
                      </a:cubicBezTo>
                      <a:cubicBezTo>
                        <a:pt x="209" y="127"/>
                        <a:pt x="194" y="118"/>
                        <a:pt x="181" y="110"/>
                      </a:cubicBezTo>
                      <a:cubicBezTo>
                        <a:pt x="196" y="90"/>
                        <a:pt x="214" y="55"/>
                        <a:pt x="192" y="32"/>
                      </a:cubicBezTo>
                      <a:cubicBezTo>
                        <a:pt x="146" y="0"/>
                        <a:pt x="130" y="37"/>
                        <a:pt x="108" y="6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05" name="Freeform 141">
                  <a:extLst>
                    <a:ext uri="{FF2B5EF4-FFF2-40B4-BE49-F238E27FC236}">
                      <a16:creationId xmlns:a16="http://schemas.microsoft.com/office/drawing/2014/main" xmlns="" id="{72D897EB-0E4D-BFAB-FFFF-CBF78BC3BD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 rot="-2789892">
                  <a:off x="3467" y="891"/>
                  <a:ext cx="47" cy="77"/>
                </a:xfrm>
                <a:custGeom>
                  <a:avLst/>
                  <a:gdLst>
                    <a:gd name="T0" fmla="*/ 10 w 33"/>
                    <a:gd name="T1" fmla="*/ 51 h 53"/>
                    <a:gd name="T2" fmla="*/ 0 w 33"/>
                    <a:gd name="T3" fmla="*/ 53 h 53"/>
                    <a:gd name="T4" fmla="*/ 10 w 33"/>
                    <a:gd name="T5" fmla="*/ 51 h 53"/>
                    <a:gd name="T6" fmla="*/ 8 w 33"/>
                    <a:gd name="T7" fmla="*/ 14 h 53"/>
                    <a:gd name="T8" fmla="*/ 8 w 33"/>
                    <a:gd name="T9" fmla="*/ 5 h 53"/>
                    <a:gd name="T10" fmla="*/ 8 w 33"/>
                    <a:gd name="T11" fmla="*/ 0 h 53"/>
                    <a:gd name="T12" fmla="*/ 8 w 33"/>
                    <a:gd name="T13" fmla="*/ 2 h 53"/>
                    <a:gd name="T14" fmla="*/ 33 w 33"/>
                    <a:gd name="T15" fmla="*/ 34 h 53"/>
                    <a:gd name="T16" fmla="*/ 14 w 33"/>
                    <a:gd name="T17" fmla="*/ 50 h 53"/>
                    <a:gd name="T18" fmla="*/ 8 w 33"/>
                    <a:gd name="T19" fmla="*/ 1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53">
                      <a:moveTo>
                        <a:pt x="10" y="51"/>
                      </a:moveTo>
                      <a:cubicBezTo>
                        <a:pt x="7" y="52"/>
                        <a:pt x="3" y="53"/>
                        <a:pt x="0" y="53"/>
                      </a:cubicBezTo>
                      <a:cubicBezTo>
                        <a:pt x="3" y="52"/>
                        <a:pt x="7" y="52"/>
                        <a:pt x="10" y="51"/>
                      </a:cubicBezTo>
                      <a:moveTo>
                        <a:pt x="8" y="14"/>
                      </a:moveTo>
                      <a:cubicBezTo>
                        <a:pt x="9" y="12"/>
                        <a:pt x="9" y="9"/>
                        <a:pt x="8" y="5"/>
                      </a:cubicBezTo>
                      <a:cubicBezTo>
                        <a:pt x="8" y="3"/>
                        <a:pt x="8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4" y="17"/>
                        <a:pt x="25" y="21"/>
                        <a:pt x="33" y="34"/>
                      </a:cubicBezTo>
                      <a:cubicBezTo>
                        <a:pt x="28" y="43"/>
                        <a:pt x="21" y="47"/>
                        <a:pt x="14" y="50"/>
                      </a:cubicBezTo>
                      <a:cubicBezTo>
                        <a:pt x="12" y="38"/>
                        <a:pt x="9" y="26"/>
                        <a:pt x="8" y="14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006" name="Group 142">
              <a:extLst>
                <a:ext uri="{FF2B5EF4-FFF2-40B4-BE49-F238E27FC236}">
                  <a16:creationId xmlns:a16="http://schemas.microsoft.com/office/drawing/2014/main" xmlns="" id="{87F8727F-014D-75BC-B17A-47811A3D14ED}"/>
                </a:ext>
              </a:extLst>
            </p:cNvPr>
            <p:cNvGrpSpPr>
              <a:grpSpLocks/>
            </p:cNvGrpSpPr>
            <p:nvPr/>
          </p:nvGrpSpPr>
          <p:grpSpPr bwMode="auto">
            <a:xfrm rot="-1405722">
              <a:off x="2927" y="2453"/>
              <a:ext cx="291" cy="336"/>
              <a:chOff x="4396" y="2592"/>
              <a:chExt cx="380" cy="570"/>
            </a:xfrm>
          </p:grpSpPr>
          <p:sp>
            <p:nvSpPr>
              <p:cNvPr id="37007" name="Freeform 143">
                <a:extLst>
                  <a:ext uri="{FF2B5EF4-FFF2-40B4-BE49-F238E27FC236}">
                    <a16:creationId xmlns:a16="http://schemas.microsoft.com/office/drawing/2014/main" xmlns="" id="{65A76757-6118-02ED-DAB5-ACFFAADABF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8" y="2628"/>
                <a:ext cx="348" cy="534"/>
              </a:xfrm>
              <a:custGeom>
                <a:avLst/>
                <a:gdLst>
                  <a:gd name="T0" fmla="*/ 219 w 348"/>
                  <a:gd name="T1" fmla="*/ 196 h 534"/>
                  <a:gd name="T2" fmla="*/ 78 w 348"/>
                  <a:gd name="T3" fmla="*/ 340 h 534"/>
                  <a:gd name="T4" fmla="*/ 22 w 348"/>
                  <a:gd name="T5" fmla="*/ 436 h 534"/>
                  <a:gd name="T6" fmla="*/ 34 w 348"/>
                  <a:gd name="T7" fmla="*/ 506 h 534"/>
                  <a:gd name="T8" fmla="*/ 118 w 348"/>
                  <a:gd name="T9" fmla="*/ 438 h 534"/>
                  <a:gd name="T10" fmla="*/ 246 w 348"/>
                  <a:gd name="T11" fmla="*/ 304 h 534"/>
                  <a:gd name="T12" fmla="*/ 314 w 348"/>
                  <a:gd name="T13" fmla="*/ 224 h 534"/>
                  <a:gd name="T14" fmla="*/ 192 w 348"/>
                  <a:gd name="T15" fmla="*/ 12 h 534"/>
                  <a:gd name="T16" fmla="*/ 47 w 348"/>
                  <a:gd name="T17" fmla="*/ 55 h 534"/>
                  <a:gd name="T18" fmla="*/ 58 w 348"/>
                  <a:gd name="T19" fmla="*/ 252 h 534"/>
                  <a:gd name="T20" fmla="*/ 162 w 348"/>
                  <a:gd name="T21" fmla="*/ 260 h 534"/>
                  <a:gd name="T22" fmla="*/ 104 w 348"/>
                  <a:gd name="T23" fmla="*/ 188 h 534"/>
                  <a:gd name="T24" fmla="*/ 152 w 348"/>
                  <a:gd name="T25" fmla="*/ 102 h 534"/>
                  <a:gd name="T26" fmla="*/ 219 w 348"/>
                  <a:gd name="T27" fmla="*/ 19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534">
                    <a:moveTo>
                      <a:pt x="219" y="196"/>
                    </a:moveTo>
                    <a:cubicBezTo>
                      <a:pt x="213" y="236"/>
                      <a:pt x="109" y="288"/>
                      <a:pt x="78" y="340"/>
                    </a:cubicBezTo>
                    <a:cubicBezTo>
                      <a:pt x="45" y="380"/>
                      <a:pt x="29" y="408"/>
                      <a:pt x="22" y="436"/>
                    </a:cubicBezTo>
                    <a:cubicBezTo>
                      <a:pt x="15" y="464"/>
                      <a:pt x="18" y="506"/>
                      <a:pt x="34" y="506"/>
                    </a:cubicBezTo>
                    <a:cubicBezTo>
                      <a:pt x="87" y="534"/>
                      <a:pt x="100" y="482"/>
                      <a:pt x="118" y="438"/>
                    </a:cubicBezTo>
                    <a:cubicBezTo>
                      <a:pt x="141" y="376"/>
                      <a:pt x="211" y="344"/>
                      <a:pt x="246" y="304"/>
                    </a:cubicBezTo>
                    <a:cubicBezTo>
                      <a:pt x="287" y="281"/>
                      <a:pt x="295" y="266"/>
                      <a:pt x="314" y="224"/>
                    </a:cubicBezTo>
                    <a:cubicBezTo>
                      <a:pt x="348" y="104"/>
                      <a:pt x="284" y="32"/>
                      <a:pt x="192" y="12"/>
                    </a:cubicBezTo>
                    <a:cubicBezTo>
                      <a:pt x="138" y="0"/>
                      <a:pt x="91" y="19"/>
                      <a:pt x="47" y="55"/>
                    </a:cubicBezTo>
                    <a:cubicBezTo>
                      <a:pt x="11" y="82"/>
                      <a:pt x="0" y="202"/>
                      <a:pt x="58" y="252"/>
                    </a:cubicBezTo>
                    <a:cubicBezTo>
                      <a:pt x="136" y="320"/>
                      <a:pt x="124" y="284"/>
                      <a:pt x="162" y="260"/>
                    </a:cubicBezTo>
                    <a:cubicBezTo>
                      <a:pt x="174" y="249"/>
                      <a:pt x="120" y="218"/>
                      <a:pt x="104" y="188"/>
                    </a:cubicBezTo>
                    <a:cubicBezTo>
                      <a:pt x="88" y="158"/>
                      <a:pt x="92" y="104"/>
                      <a:pt x="152" y="102"/>
                    </a:cubicBezTo>
                    <a:cubicBezTo>
                      <a:pt x="232" y="104"/>
                      <a:pt x="234" y="160"/>
                      <a:pt x="219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8" name="Freeform 144">
                <a:extLst>
                  <a:ext uri="{FF2B5EF4-FFF2-40B4-BE49-F238E27FC236}">
                    <a16:creationId xmlns:a16="http://schemas.microsoft.com/office/drawing/2014/main" xmlns="" id="{D6A3D324-3E32-3EC7-1E58-757D9463F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96" y="2592"/>
                <a:ext cx="348" cy="534"/>
              </a:xfrm>
              <a:custGeom>
                <a:avLst/>
                <a:gdLst>
                  <a:gd name="T0" fmla="*/ 219 w 348"/>
                  <a:gd name="T1" fmla="*/ 196 h 534"/>
                  <a:gd name="T2" fmla="*/ 78 w 348"/>
                  <a:gd name="T3" fmla="*/ 340 h 534"/>
                  <a:gd name="T4" fmla="*/ 22 w 348"/>
                  <a:gd name="T5" fmla="*/ 436 h 534"/>
                  <a:gd name="T6" fmla="*/ 34 w 348"/>
                  <a:gd name="T7" fmla="*/ 506 h 534"/>
                  <a:gd name="T8" fmla="*/ 118 w 348"/>
                  <a:gd name="T9" fmla="*/ 438 h 534"/>
                  <a:gd name="T10" fmla="*/ 246 w 348"/>
                  <a:gd name="T11" fmla="*/ 304 h 534"/>
                  <a:gd name="T12" fmla="*/ 314 w 348"/>
                  <a:gd name="T13" fmla="*/ 224 h 534"/>
                  <a:gd name="T14" fmla="*/ 192 w 348"/>
                  <a:gd name="T15" fmla="*/ 12 h 534"/>
                  <a:gd name="T16" fmla="*/ 47 w 348"/>
                  <a:gd name="T17" fmla="*/ 55 h 534"/>
                  <a:gd name="T18" fmla="*/ 58 w 348"/>
                  <a:gd name="T19" fmla="*/ 252 h 534"/>
                  <a:gd name="T20" fmla="*/ 162 w 348"/>
                  <a:gd name="T21" fmla="*/ 260 h 534"/>
                  <a:gd name="T22" fmla="*/ 104 w 348"/>
                  <a:gd name="T23" fmla="*/ 188 h 534"/>
                  <a:gd name="T24" fmla="*/ 152 w 348"/>
                  <a:gd name="T25" fmla="*/ 102 h 534"/>
                  <a:gd name="T26" fmla="*/ 219 w 348"/>
                  <a:gd name="T27" fmla="*/ 19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534">
                    <a:moveTo>
                      <a:pt x="219" y="196"/>
                    </a:moveTo>
                    <a:cubicBezTo>
                      <a:pt x="213" y="236"/>
                      <a:pt x="109" y="288"/>
                      <a:pt x="78" y="340"/>
                    </a:cubicBezTo>
                    <a:cubicBezTo>
                      <a:pt x="45" y="380"/>
                      <a:pt x="29" y="408"/>
                      <a:pt x="22" y="436"/>
                    </a:cubicBezTo>
                    <a:cubicBezTo>
                      <a:pt x="15" y="464"/>
                      <a:pt x="18" y="506"/>
                      <a:pt x="34" y="506"/>
                    </a:cubicBezTo>
                    <a:cubicBezTo>
                      <a:pt x="87" y="534"/>
                      <a:pt x="100" y="482"/>
                      <a:pt x="118" y="438"/>
                    </a:cubicBezTo>
                    <a:cubicBezTo>
                      <a:pt x="141" y="376"/>
                      <a:pt x="211" y="344"/>
                      <a:pt x="246" y="304"/>
                    </a:cubicBezTo>
                    <a:cubicBezTo>
                      <a:pt x="287" y="281"/>
                      <a:pt x="295" y="266"/>
                      <a:pt x="314" y="224"/>
                    </a:cubicBezTo>
                    <a:cubicBezTo>
                      <a:pt x="348" y="104"/>
                      <a:pt x="284" y="32"/>
                      <a:pt x="192" y="12"/>
                    </a:cubicBezTo>
                    <a:cubicBezTo>
                      <a:pt x="138" y="0"/>
                      <a:pt x="91" y="19"/>
                      <a:pt x="47" y="55"/>
                    </a:cubicBezTo>
                    <a:cubicBezTo>
                      <a:pt x="11" y="82"/>
                      <a:pt x="0" y="202"/>
                      <a:pt x="58" y="252"/>
                    </a:cubicBezTo>
                    <a:cubicBezTo>
                      <a:pt x="136" y="320"/>
                      <a:pt x="124" y="284"/>
                      <a:pt x="162" y="260"/>
                    </a:cubicBezTo>
                    <a:cubicBezTo>
                      <a:pt x="174" y="249"/>
                      <a:pt x="120" y="218"/>
                      <a:pt x="104" y="188"/>
                    </a:cubicBezTo>
                    <a:cubicBezTo>
                      <a:pt x="88" y="158"/>
                      <a:pt x="92" y="104"/>
                      <a:pt x="152" y="102"/>
                    </a:cubicBezTo>
                    <a:cubicBezTo>
                      <a:pt x="232" y="104"/>
                      <a:pt x="234" y="160"/>
                      <a:pt x="219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4118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9" name="Freeform 145">
                <a:extLst>
                  <a:ext uri="{FF2B5EF4-FFF2-40B4-BE49-F238E27FC236}">
                    <a16:creationId xmlns:a16="http://schemas.microsoft.com/office/drawing/2014/main" xmlns="" id="{231F64B3-F454-9C42-BB2C-ED1306E192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3" y="2669"/>
                <a:ext cx="65" cy="126"/>
              </a:xfrm>
              <a:custGeom>
                <a:avLst/>
                <a:gdLst>
                  <a:gd name="T0" fmla="*/ 18 w 65"/>
                  <a:gd name="T1" fmla="*/ 16 h 126"/>
                  <a:gd name="T2" fmla="*/ 61 w 65"/>
                  <a:gd name="T3" fmla="*/ 21 h 126"/>
                  <a:gd name="T4" fmla="*/ 37 w 65"/>
                  <a:gd name="T5" fmla="*/ 48 h 126"/>
                  <a:gd name="T6" fmla="*/ 46 w 65"/>
                  <a:gd name="T7" fmla="*/ 126 h 126"/>
                  <a:gd name="T8" fmla="*/ 21 w 65"/>
                  <a:gd name="T9" fmla="*/ 92 h 126"/>
                  <a:gd name="T10" fmla="*/ 0 w 65"/>
                  <a:gd name="T11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26">
                    <a:moveTo>
                      <a:pt x="18" y="16"/>
                    </a:moveTo>
                    <a:cubicBezTo>
                      <a:pt x="41" y="0"/>
                      <a:pt x="51" y="14"/>
                      <a:pt x="61" y="21"/>
                    </a:cubicBezTo>
                    <a:cubicBezTo>
                      <a:pt x="65" y="26"/>
                      <a:pt x="51" y="39"/>
                      <a:pt x="37" y="48"/>
                    </a:cubicBezTo>
                    <a:cubicBezTo>
                      <a:pt x="23" y="57"/>
                      <a:pt x="39" y="100"/>
                      <a:pt x="46" y="126"/>
                    </a:cubicBezTo>
                    <a:cubicBezTo>
                      <a:pt x="36" y="124"/>
                      <a:pt x="30" y="104"/>
                      <a:pt x="21" y="92"/>
                    </a:cubicBezTo>
                    <a:cubicBezTo>
                      <a:pt x="10" y="78"/>
                      <a:pt x="4" y="76"/>
                      <a:pt x="0" y="51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10" name="Group 146">
              <a:extLst>
                <a:ext uri="{FF2B5EF4-FFF2-40B4-BE49-F238E27FC236}">
                  <a16:creationId xmlns:a16="http://schemas.microsoft.com/office/drawing/2014/main" xmlns="" id="{3AB6CBBD-6C99-D636-672A-5561F0E4FDA2}"/>
                </a:ext>
              </a:extLst>
            </p:cNvPr>
            <p:cNvGrpSpPr>
              <a:grpSpLocks/>
            </p:cNvGrpSpPr>
            <p:nvPr/>
          </p:nvGrpSpPr>
          <p:grpSpPr bwMode="auto">
            <a:xfrm rot="597349">
              <a:off x="3479" y="2446"/>
              <a:ext cx="536" cy="380"/>
              <a:chOff x="3024" y="1220"/>
              <a:chExt cx="583" cy="414"/>
            </a:xfrm>
          </p:grpSpPr>
          <p:grpSp>
            <p:nvGrpSpPr>
              <p:cNvPr id="37011" name="Group 147">
                <a:extLst>
                  <a:ext uri="{FF2B5EF4-FFF2-40B4-BE49-F238E27FC236}">
                    <a16:creationId xmlns:a16="http://schemas.microsoft.com/office/drawing/2014/main" xmlns="" id="{78B20E2B-F5BC-264D-68A9-4C677998BC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4" y="1236"/>
                <a:ext cx="573" cy="398"/>
                <a:chOff x="2880" y="1604"/>
                <a:chExt cx="573" cy="398"/>
              </a:xfrm>
            </p:grpSpPr>
            <p:sp>
              <p:nvSpPr>
                <p:cNvPr id="37012" name="Freeform 148">
                  <a:extLst>
                    <a:ext uri="{FF2B5EF4-FFF2-40B4-BE49-F238E27FC236}">
                      <a16:creationId xmlns:a16="http://schemas.microsoft.com/office/drawing/2014/main" xmlns="" id="{9F37BC3F-7AF2-F499-1E45-5DA678E6D5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80" y="1728"/>
                  <a:ext cx="573" cy="146"/>
                </a:xfrm>
                <a:custGeom>
                  <a:avLst/>
                  <a:gdLst>
                    <a:gd name="T0" fmla="*/ 246 w 573"/>
                    <a:gd name="T1" fmla="*/ 33 h 146"/>
                    <a:gd name="T2" fmla="*/ 46 w 573"/>
                    <a:gd name="T3" fmla="*/ 64 h 146"/>
                    <a:gd name="T4" fmla="*/ 380 w 573"/>
                    <a:gd name="T5" fmla="*/ 125 h 146"/>
                    <a:gd name="T6" fmla="*/ 246 w 573"/>
                    <a:gd name="T7" fmla="*/ 3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3" h="146">
                      <a:moveTo>
                        <a:pt x="246" y="33"/>
                      </a:moveTo>
                      <a:cubicBezTo>
                        <a:pt x="185" y="36"/>
                        <a:pt x="62" y="36"/>
                        <a:pt x="46" y="64"/>
                      </a:cubicBezTo>
                      <a:cubicBezTo>
                        <a:pt x="0" y="146"/>
                        <a:pt x="286" y="138"/>
                        <a:pt x="380" y="125"/>
                      </a:cubicBezTo>
                      <a:cubicBezTo>
                        <a:pt x="573" y="99"/>
                        <a:pt x="456" y="0"/>
                        <a:pt x="246" y="3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6078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13" name="Freeform 149">
                  <a:extLst>
                    <a:ext uri="{FF2B5EF4-FFF2-40B4-BE49-F238E27FC236}">
                      <a16:creationId xmlns:a16="http://schemas.microsoft.com/office/drawing/2014/main" xmlns="" id="{76710824-E0B4-557A-720A-CA6068A699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38" y="1847"/>
                  <a:ext cx="169" cy="155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6078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14" name="Freeform 150">
                  <a:extLst>
                    <a:ext uri="{FF2B5EF4-FFF2-40B4-BE49-F238E27FC236}">
                      <a16:creationId xmlns:a16="http://schemas.microsoft.com/office/drawing/2014/main" xmlns="" id="{6D2DCE0D-C71E-29CC-5119-EADCFFC3CC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38" y="1604"/>
                  <a:ext cx="169" cy="155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6078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015" name="Freeform 151">
                <a:extLst>
                  <a:ext uri="{FF2B5EF4-FFF2-40B4-BE49-F238E27FC236}">
                    <a16:creationId xmlns:a16="http://schemas.microsoft.com/office/drawing/2014/main" xmlns="" id="{4FA5B3A3-1849-77DE-B776-2EDC71D0F4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24" y="1344"/>
                <a:ext cx="573" cy="146"/>
              </a:xfrm>
              <a:custGeom>
                <a:avLst/>
                <a:gdLst>
                  <a:gd name="T0" fmla="*/ 246 w 573"/>
                  <a:gd name="T1" fmla="*/ 33 h 146"/>
                  <a:gd name="T2" fmla="*/ 46 w 573"/>
                  <a:gd name="T3" fmla="*/ 64 h 146"/>
                  <a:gd name="T4" fmla="*/ 380 w 573"/>
                  <a:gd name="T5" fmla="*/ 125 h 146"/>
                  <a:gd name="T6" fmla="*/ 246 w 573"/>
                  <a:gd name="T7" fmla="*/ 3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3" h="146">
                    <a:moveTo>
                      <a:pt x="246" y="33"/>
                    </a:moveTo>
                    <a:cubicBezTo>
                      <a:pt x="185" y="36"/>
                      <a:pt x="62" y="36"/>
                      <a:pt x="46" y="64"/>
                    </a:cubicBezTo>
                    <a:cubicBezTo>
                      <a:pt x="0" y="146"/>
                      <a:pt x="286" y="138"/>
                      <a:pt x="380" y="125"/>
                    </a:cubicBezTo>
                    <a:cubicBezTo>
                      <a:pt x="573" y="99"/>
                      <a:pt x="456" y="0"/>
                      <a:pt x="246" y="3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725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6" name="Freeform 152">
                <a:extLst>
                  <a:ext uri="{FF2B5EF4-FFF2-40B4-BE49-F238E27FC236}">
                    <a16:creationId xmlns:a16="http://schemas.microsoft.com/office/drawing/2014/main" xmlns="" id="{2251B0F6-D12E-F24A-92AF-E733C93B8F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2" y="1463"/>
                <a:ext cx="169" cy="155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7" name="Freeform 153">
                <a:extLst>
                  <a:ext uri="{FF2B5EF4-FFF2-40B4-BE49-F238E27FC236}">
                    <a16:creationId xmlns:a16="http://schemas.microsoft.com/office/drawing/2014/main" xmlns="" id="{C589A702-CD92-54F5-85F3-B748512E78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3" y="1498"/>
                <a:ext cx="46" cy="49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8" name="Freeform 154">
                <a:extLst>
                  <a:ext uri="{FF2B5EF4-FFF2-40B4-BE49-F238E27FC236}">
                    <a16:creationId xmlns:a16="http://schemas.microsoft.com/office/drawing/2014/main" xmlns="" id="{BE604A15-3A9C-6C07-B8EA-FED3AAD0A4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2" y="1220"/>
                <a:ext cx="169" cy="155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9" name="Freeform 155">
                <a:extLst>
                  <a:ext uri="{FF2B5EF4-FFF2-40B4-BE49-F238E27FC236}">
                    <a16:creationId xmlns:a16="http://schemas.microsoft.com/office/drawing/2014/main" xmlns="" id="{7FAC1D0F-918B-57B6-3C25-0D5147C27C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3" y="1255"/>
                <a:ext cx="46" cy="49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0" name="Freeform 156">
                <a:extLst>
                  <a:ext uri="{FF2B5EF4-FFF2-40B4-BE49-F238E27FC236}">
                    <a16:creationId xmlns:a16="http://schemas.microsoft.com/office/drawing/2014/main" xmlns="" id="{04F76F89-9980-DF8A-AAE6-6D25A0594161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3363" y="1366"/>
                <a:ext cx="86" cy="48"/>
              </a:xfrm>
              <a:custGeom>
                <a:avLst/>
                <a:gdLst>
                  <a:gd name="T0" fmla="*/ 11 w 55"/>
                  <a:gd name="T1" fmla="*/ 19 h 48"/>
                  <a:gd name="T2" fmla="*/ 41 w 55"/>
                  <a:gd name="T3" fmla="*/ 40 h 48"/>
                  <a:gd name="T4" fmla="*/ 26 w 55"/>
                  <a:gd name="T5" fmla="*/ 48 h 48"/>
                  <a:gd name="T6" fmla="*/ 11 w 55"/>
                  <a:gd name="T7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8">
                    <a:moveTo>
                      <a:pt x="11" y="19"/>
                    </a:moveTo>
                    <a:cubicBezTo>
                      <a:pt x="25" y="0"/>
                      <a:pt x="55" y="21"/>
                      <a:pt x="41" y="40"/>
                    </a:cubicBezTo>
                    <a:cubicBezTo>
                      <a:pt x="37" y="46"/>
                      <a:pt x="32" y="48"/>
                      <a:pt x="26" y="48"/>
                    </a:cubicBezTo>
                    <a:cubicBezTo>
                      <a:pt x="13" y="48"/>
                      <a:pt x="0" y="34"/>
                      <a:pt x="11" y="19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7021" name="Picture 157">
            <a:extLst>
              <a:ext uri="{FF2B5EF4-FFF2-40B4-BE49-F238E27FC236}">
                <a16:creationId xmlns:a16="http://schemas.microsoft.com/office/drawing/2014/main" xmlns="" id="{0F96638E-B609-76A4-8F04-CFA4DC95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190">
            <a:off x="1363664" y="5135563"/>
            <a:ext cx="336708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022" name="Group 158">
            <a:extLst>
              <a:ext uri="{FF2B5EF4-FFF2-40B4-BE49-F238E27FC236}">
                <a16:creationId xmlns:a16="http://schemas.microsoft.com/office/drawing/2014/main" xmlns="" id="{D4DEB109-DB08-37F9-C12E-4A66D3F7B29D}"/>
              </a:ext>
            </a:extLst>
          </p:cNvPr>
          <p:cNvGrpSpPr>
            <a:grpSpLocks/>
          </p:cNvGrpSpPr>
          <p:nvPr/>
        </p:nvGrpSpPr>
        <p:grpSpPr bwMode="auto">
          <a:xfrm>
            <a:off x="6172201" y="3027365"/>
            <a:ext cx="2349500" cy="3144837"/>
            <a:chOff x="3888" y="1907"/>
            <a:chExt cx="1480" cy="1981"/>
          </a:xfrm>
        </p:grpSpPr>
        <p:pic>
          <p:nvPicPr>
            <p:cNvPr id="37023" name="Picture 159">
              <a:extLst>
                <a:ext uri="{FF2B5EF4-FFF2-40B4-BE49-F238E27FC236}">
                  <a16:creationId xmlns:a16="http://schemas.microsoft.com/office/drawing/2014/main" xmlns="" id="{DE236753-788E-9207-B202-D6C5FD462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7982" flipH="1">
              <a:off x="3967" y="1907"/>
              <a:ext cx="1401" cy="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024" name="Group 160">
              <a:extLst>
                <a:ext uri="{FF2B5EF4-FFF2-40B4-BE49-F238E27FC236}">
                  <a16:creationId xmlns:a16="http://schemas.microsoft.com/office/drawing/2014/main" xmlns="" id="{F232FA05-7718-62E2-7DDC-36D5000F94AF}"/>
                </a:ext>
              </a:extLst>
            </p:cNvPr>
            <p:cNvGrpSpPr>
              <a:grpSpLocks/>
            </p:cNvGrpSpPr>
            <p:nvPr/>
          </p:nvGrpSpPr>
          <p:grpSpPr bwMode="auto">
            <a:xfrm rot="654781">
              <a:off x="3888" y="3152"/>
              <a:ext cx="1145" cy="736"/>
              <a:chOff x="3975" y="3177"/>
              <a:chExt cx="1054" cy="703"/>
            </a:xfrm>
          </p:grpSpPr>
          <p:sp>
            <p:nvSpPr>
              <p:cNvPr id="37025" name="Freeform 161">
                <a:extLst>
                  <a:ext uri="{FF2B5EF4-FFF2-40B4-BE49-F238E27FC236}">
                    <a16:creationId xmlns:a16="http://schemas.microsoft.com/office/drawing/2014/main" xmlns="" id="{C48F350E-0618-7CE0-40B7-E6F32AC3D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5" y="3607"/>
                <a:ext cx="944" cy="273"/>
              </a:xfrm>
              <a:custGeom>
                <a:avLst/>
                <a:gdLst>
                  <a:gd name="T0" fmla="*/ 0 w 1006"/>
                  <a:gd name="T1" fmla="*/ 171 h 290"/>
                  <a:gd name="T2" fmla="*/ 32 w 1006"/>
                  <a:gd name="T3" fmla="*/ 261 h 290"/>
                  <a:gd name="T4" fmla="*/ 108 w 1006"/>
                  <a:gd name="T5" fmla="*/ 246 h 290"/>
                  <a:gd name="T6" fmla="*/ 335 w 1006"/>
                  <a:gd name="T7" fmla="*/ 213 h 290"/>
                  <a:gd name="T8" fmla="*/ 455 w 1006"/>
                  <a:gd name="T9" fmla="*/ 283 h 290"/>
                  <a:gd name="T10" fmla="*/ 612 w 1006"/>
                  <a:gd name="T11" fmla="*/ 213 h 290"/>
                  <a:gd name="T12" fmla="*/ 857 w 1006"/>
                  <a:gd name="T13" fmla="*/ 197 h 290"/>
                  <a:gd name="T14" fmla="*/ 1006 w 1006"/>
                  <a:gd name="T15" fmla="*/ 154 h 290"/>
                  <a:gd name="T16" fmla="*/ 809 w 1006"/>
                  <a:gd name="T17" fmla="*/ 53 h 290"/>
                  <a:gd name="T18" fmla="*/ 252 w 1006"/>
                  <a:gd name="T19" fmla="*/ 41 h 290"/>
                  <a:gd name="T20" fmla="*/ 0 w 1006"/>
                  <a:gd name="T21" fmla="*/ 171 h 290"/>
                  <a:gd name="T22" fmla="*/ 0 w 1006"/>
                  <a:gd name="T23" fmla="*/ 17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290">
                    <a:moveTo>
                      <a:pt x="0" y="171"/>
                    </a:moveTo>
                    <a:cubicBezTo>
                      <a:pt x="3" y="187"/>
                      <a:pt x="16" y="253"/>
                      <a:pt x="32" y="261"/>
                    </a:cubicBezTo>
                    <a:cubicBezTo>
                      <a:pt x="46" y="269"/>
                      <a:pt x="93" y="250"/>
                      <a:pt x="108" y="246"/>
                    </a:cubicBezTo>
                    <a:cubicBezTo>
                      <a:pt x="180" y="228"/>
                      <a:pt x="261" y="192"/>
                      <a:pt x="335" y="213"/>
                    </a:cubicBezTo>
                    <a:cubicBezTo>
                      <a:pt x="377" y="225"/>
                      <a:pt x="416" y="278"/>
                      <a:pt x="455" y="283"/>
                    </a:cubicBezTo>
                    <a:cubicBezTo>
                      <a:pt x="498" y="290"/>
                      <a:pt x="572" y="227"/>
                      <a:pt x="612" y="213"/>
                    </a:cubicBezTo>
                    <a:cubicBezTo>
                      <a:pt x="692" y="186"/>
                      <a:pt x="774" y="192"/>
                      <a:pt x="857" y="197"/>
                    </a:cubicBezTo>
                    <a:cubicBezTo>
                      <a:pt x="909" y="199"/>
                      <a:pt x="1005" y="224"/>
                      <a:pt x="1006" y="154"/>
                    </a:cubicBezTo>
                    <a:cubicBezTo>
                      <a:pt x="1006" y="74"/>
                      <a:pt x="867" y="70"/>
                      <a:pt x="809" y="53"/>
                    </a:cubicBezTo>
                    <a:cubicBezTo>
                      <a:pt x="625" y="0"/>
                      <a:pt x="441" y="25"/>
                      <a:pt x="252" y="41"/>
                    </a:cubicBezTo>
                    <a:moveTo>
                      <a:pt x="0" y="171"/>
                    </a:moveTo>
                    <a:cubicBezTo>
                      <a:pt x="0" y="171"/>
                      <a:pt x="0" y="171"/>
                      <a:pt x="0" y="17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6" name="Freeform 162">
                <a:extLst>
                  <a:ext uri="{FF2B5EF4-FFF2-40B4-BE49-F238E27FC236}">
                    <a16:creationId xmlns:a16="http://schemas.microsoft.com/office/drawing/2014/main" xmlns="" id="{553F2E8D-3DBF-D148-C519-3DC152921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5" y="3607"/>
                <a:ext cx="944" cy="273"/>
              </a:xfrm>
              <a:custGeom>
                <a:avLst/>
                <a:gdLst>
                  <a:gd name="T0" fmla="*/ 0 w 1006"/>
                  <a:gd name="T1" fmla="*/ 171 h 290"/>
                  <a:gd name="T2" fmla="*/ 32 w 1006"/>
                  <a:gd name="T3" fmla="*/ 261 h 290"/>
                  <a:gd name="T4" fmla="*/ 108 w 1006"/>
                  <a:gd name="T5" fmla="*/ 246 h 290"/>
                  <a:gd name="T6" fmla="*/ 335 w 1006"/>
                  <a:gd name="T7" fmla="*/ 213 h 290"/>
                  <a:gd name="T8" fmla="*/ 455 w 1006"/>
                  <a:gd name="T9" fmla="*/ 283 h 290"/>
                  <a:gd name="T10" fmla="*/ 612 w 1006"/>
                  <a:gd name="T11" fmla="*/ 213 h 290"/>
                  <a:gd name="T12" fmla="*/ 857 w 1006"/>
                  <a:gd name="T13" fmla="*/ 197 h 290"/>
                  <a:gd name="T14" fmla="*/ 1006 w 1006"/>
                  <a:gd name="T15" fmla="*/ 154 h 290"/>
                  <a:gd name="T16" fmla="*/ 809 w 1006"/>
                  <a:gd name="T17" fmla="*/ 53 h 290"/>
                  <a:gd name="T18" fmla="*/ 252 w 1006"/>
                  <a:gd name="T19" fmla="*/ 41 h 290"/>
                  <a:gd name="T20" fmla="*/ 0 w 1006"/>
                  <a:gd name="T21" fmla="*/ 171 h 290"/>
                  <a:gd name="T22" fmla="*/ 0 w 1006"/>
                  <a:gd name="T23" fmla="*/ 17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290">
                    <a:moveTo>
                      <a:pt x="0" y="171"/>
                    </a:moveTo>
                    <a:cubicBezTo>
                      <a:pt x="3" y="187"/>
                      <a:pt x="16" y="253"/>
                      <a:pt x="32" y="261"/>
                    </a:cubicBezTo>
                    <a:cubicBezTo>
                      <a:pt x="46" y="269"/>
                      <a:pt x="93" y="250"/>
                      <a:pt x="108" y="246"/>
                    </a:cubicBezTo>
                    <a:cubicBezTo>
                      <a:pt x="180" y="228"/>
                      <a:pt x="261" y="192"/>
                      <a:pt x="335" y="213"/>
                    </a:cubicBezTo>
                    <a:cubicBezTo>
                      <a:pt x="377" y="225"/>
                      <a:pt x="416" y="278"/>
                      <a:pt x="455" y="283"/>
                    </a:cubicBezTo>
                    <a:cubicBezTo>
                      <a:pt x="498" y="290"/>
                      <a:pt x="572" y="227"/>
                      <a:pt x="612" y="213"/>
                    </a:cubicBezTo>
                    <a:cubicBezTo>
                      <a:pt x="692" y="186"/>
                      <a:pt x="774" y="192"/>
                      <a:pt x="857" y="197"/>
                    </a:cubicBezTo>
                    <a:cubicBezTo>
                      <a:pt x="909" y="199"/>
                      <a:pt x="1005" y="224"/>
                      <a:pt x="1006" y="154"/>
                    </a:cubicBezTo>
                    <a:cubicBezTo>
                      <a:pt x="1006" y="74"/>
                      <a:pt x="867" y="70"/>
                      <a:pt x="809" y="53"/>
                    </a:cubicBezTo>
                    <a:cubicBezTo>
                      <a:pt x="625" y="0"/>
                      <a:pt x="441" y="25"/>
                      <a:pt x="252" y="41"/>
                    </a:cubicBezTo>
                    <a:moveTo>
                      <a:pt x="0" y="171"/>
                    </a:moveTo>
                    <a:cubicBezTo>
                      <a:pt x="0" y="171"/>
                      <a:pt x="0" y="171"/>
                      <a:pt x="0" y="171"/>
                    </a:cubicBezTo>
                  </a:path>
                </a:pathLst>
              </a:custGeom>
              <a:noFill/>
              <a:ln w="6350" cap="rnd">
                <a:solidFill>
                  <a:srgbClr val="503F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7" name="Freeform 163">
                <a:extLst>
                  <a:ext uri="{FF2B5EF4-FFF2-40B4-BE49-F238E27FC236}">
                    <a16:creationId xmlns:a16="http://schemas.microsoft.com/office/drawing/2014/main" xmlns="" id="{DCB3EE21-B733-7259-AA29-D9D880556B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" y="3227"/>
                <a:ext cx="575" cy="595"/>
              </a:xfrm>
              <a:custGeom>
                <a:avLst/>
                <a:gdLst>
                  <a:gd name="T0" fmla="*/ 613 w 613"/>
                  <a:gd name="T1" fmla="*/ 629 h 634"/>
                  <a:gd name="T2" fmla="*/ 503 w 613"/>
                  <a:gd name="T3" fmla="*/ 108 h 634"/>
                  <a:gd name="T4" fmla="*/ 498 w 613"/>
                  <a:gd name="T5" fmla="*/ 52 h 634"/>
                  <a:gd name="T6" fmla="*/ 408 w 613"/>
                  <a:gd name="T7" fmla="*/ 29 h 634"/>
                  <a:gd name="T8" fmla="*/ 351 w 613"/>
                  <a:gd name="T9" fmla="*/ 15 h 634"/>
                  <a:gd name="T10" fmla="*/ 211 w 613"/>
                  <a:gd name="T11" fmla="*/ 5 h 634"/>
                  <a:gd name="T12" fmla="*/ 75 w 613"/>
                  <a:gd name="T13" fmla="*/ 27 h 634"/>
                  <a:gd name="T14" fmla="*/ 50 w 613"/>
                  <a:gd name="T15" fmla="*/ 137 h 634"/>
                  <a:gd name="T16" fmla="*/ 82 w 613"/>
                  <a:gd name="T17" fmla="*/ 325 h 634"/>
                  <a:gd name="T18" fmla="*/ 102 w 613"/>
                  <a:gd name="T19" fmla="*/ 464 h 634"/>
                  <a:gd name="T20" fmla="*/ 130 w 613"/>
                  <a:gd name="T21" fmla="*/ 587 h 634"/>
                  <a:gd name="T22" fmla="*/ 315 w 613"/>
                  <a:gd name="T23" fmla="*/ 560 h 634"/>
                  <a:gd name="T24" fmla="*/ 609 w 613"/>
                  <a:gd name="T25" fmla="*/ 634 h 634"/>
                  <a:gd name="T26" fmla="*/ 613 w 613"/>
                  <a:gd name="T27" fmla="*/ 629 h 634"/>
                  <a:gd name="T28" fmla="*/ 360 w 613"/>
                  <a:gd name="T29" fmla="*/ 99 h 634"/>
                  <a:gd name="T30" fmla="*/ 147 w 613"/>
                  <a:gd name="T31" fmla="*/ 99 h 634"/>
                  <a:gd name="T32" fmla="*/ 360 w 613"/>
                  <a:gd name="T33" fmla="*/ 99 h 634"/>
                  <a:gd name="T34" fmla="*/ 152 w 613"/>
                  <a:gd name="T35" fmla="*/ 207 h 634"/>
                  <a:gd name="T36" fmla="*/ 438 w 613"/>
                  <a:gd name="T37" fmla="*/ 203 h 634"/>
                  <a:gd name="T38" fmla="*/ 152 w 613"/>
                  <a:gd name="T39" fmla="*/ 207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634">
                    <a:moveTo>
                      <a:pt x="613" y="629"/>
                    </a:moveTo>
                    <a:cubicBezTo>
                      <a:pt x="598" y="452"/>
                      <a:pt x="567" y="276"/>
                      <a:pt x="503" y="108"/>
                    </a:cubicBezTo>
                    <a:cubicBezTo>
                      <a:pt x="498" y="91"/>
                      <a:pt x="499" y="71"/>
                      <a:pt x="498" y="52"/>
                    </a:cubicBezTo>
                    <a:cubicBezTo>
                      <a:pt x="457" y="68"/>
                      <a:pt x="448" y="43"/>
                      <a:pt x="408" y="29"/>
                    </a:cubicBezTo>
                    <a:cubicBezTo>
                      <a:pt x="390" y="22"/>
                      <a:pt x="371" y="18"/>
                      <a:pt x="351" y="15"/>
                    </a:cubicBezTo>
                    <a:cubicBezTo>
                      <a:pt x="305" y="9"/>
                      <a:pt x="254" y="9"/>
                      <a:pt x="211" y="5"/>
                    </a:cubicBezTo>
                    <a:cubicBezTo>
                      <a:pt x="169" y="0"/>
                      <a:pt x="115" y="11"/>
                      <a:pt x="75" y="27"/>
                    </a:cubicBezTo>
                    <a:cubicBezTo>
                      <a:pt x="0" y="58"/>
                      <a:pt x="32" y="72"/>
                      <a:pt x="50" y="137"/>
                    </a:cubicBezTo>
                    <a:cubicBezTo>
                      <a:pt x="65" y="193"/>
                      <a:pt x="72" y="268"/>
                      <a:pt x="82" y="325"/>
                    </a:cubicBezTo>
                    <a:cubicBezTo>
                      <a:pt x="90" y="371"/>
                      <a:pt x="99" y="418"/>
                      <a:pt x="102" y="464"/>
                    </a:cubicBezTo>
                    <a:cubicBezTo>
                      <a:pt x="105" y="502"/>
                      <a:pt x="93" y="562"/>
                      <a:pt x="130" y="587"/>
                    </a:cubicBezTo>
                    <a:cubicBezTo>
                      <a:pt x="178" y="619"/>
                      <a:pt x="266" y="575"/>
                      <a:pt x="315" y="560"/>
                    </a:cubicBezTo>
                    <a:cubicBezTo>
                      <a:pt x="430" y="526"/>
                      <a:pt x="511" y="580"/>
                      <a:pt x="609" y="634"/>
                    </a:cubicBezTo>
                    <a:cubicBezTo>
                      <a:pt x="607" y="633"/>
                      <a:pt x="609" y="631"/>
                      <a:pt x="613" y="629"/>
                    </a:cubicBezTo>
                    <a:close/>
                    <a:moveTo>
                      <a:pt x="360" y="99"/>
                    </a:moveTo>
                    <a:cubicBezTo>
                      <a:pt x="291" y="90"/>
                      <a:pt x="217" y="99"/>
                      <a:pt x="147" y="99"/>
                    </a:cubicBezTo>
                    <a:cubicBezTo>
                      <a:pt x="217" y="99"/>
                      <a:pt x="291" y="90"/>
                      <a:pt x="360" y="99"/>
                    </a:cubicBezTo>
                    <a:close/>
                    <a:moveTo>
                      <a:pt x="152" y="207"/>
                    </a:moveTo>
                    <a:cubicBezTo>
                      <a:pt x="243" y="173"/>
                      <a:pt x="343" y="181"/>
                      <a:pt x="438" y="203"/>
                    </a:cubicBezTo>
                    <a:cubicBezTo>
                      <a:pt x="343" y="181"/>
                      <a:pt x="243" y="173"/>
                      <a:pt x="152" y="207"/>
                    </a:cubicBezTo>
                    <a:close/>
                  </a:path>
                </a:pathLst>
              </a:custGeom>
              <a:solidFill>
                <a:srgbClr val="F1F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8" name="Freeform 164">
                <a:extLst>
                  <a:ext uri="{FF2B5EF4-FFF2-40B4-BE49-F238E27FC236}">
                    <a16:creationId xmlns:a16="http://schemas.microsoft.com/office/drawing/2014/main" xmlns="" id="{0700D4DD-C5BC-9695-3C1A-B328CE897D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" y="3227"/>
                <a:ext cx="575" cy="595"/>
              </a:xfrm>
              <a:custGeom>
                <a:avLst/>
                <a:gdLst>
                  <a:gd name="T0" fmla="*/ 613 w 613"/>
                  <a:gd name="T1" fmla="*/ 629 h 634"/>
                  <a:gd name="T2" fmla="*/ 503 w 613"/>
                  <a:gd name="T3" fmla="*/ 108 h 634"/>
                  <a:gd name="T4" fmla="*/ 498 w 613"/>
                  <a:gd name="T5" fmla="*/ 52 h 634"/>
                  <a:gd name="T6" fmla="*/ 408 w 613"/>
                  <a:gd name="T7" fmla="*/ 29 h 634"/>
                  <a:gd name="T8" fmla="*/ 351 w 613"/>
                  <a:gd name="T9" fmla="*/ 15 h 634"/>
                  <a:gd name="T10" fmla="*/ 211 w 613"/>
                  <a:gd name="T11" fmla="*/ 5 h 634"/>
                  <a:gd name="T12" fmla="*/ 75 w 613"/>
                  <a:gd name="T13" fmla="*/ 27 h 634"/>
                  <a:gd name="T14" fmla="*/ 50 w 613"/>
                  <a:gd name="T15" fmla="*/ 137 h 634"/>
                  <a:gd name="T16" fmla="*/ 82 w 613"/>
                  <a:gd name="T17" fmla="*/ 325 h 634"/>
                  <a:gd name="T18" fmla="*/ 102 w 613"/>
                  <a:gd name="T19" fmla="*/ 464 h 634"/>
                  <a:gd name="T20" fmla="*/ 130 w 613"/>
                  <a:gd name="T21" fmla="*/ 587 h 634"/>
                  <a:gd name="T22" fmla="*/ 315 w 613"/>
                  <a:gd name="T23" fmla="*/ 560 h 634"/>
                  <a:gd name="T24" fmla="*/ 609 w 613"/>
                  <a:gd name="T25" fmla="*/ 634 h 634"/>
                  <a:gd name="T26" fmla="*/ 613 w 613"/>
                  <a:gd name="T27" fmla="*/ 629 h 634"/>
                  <a:gd name="T28" fmla="*/ 360 w 613"/>
                  <a:gd name="T29" fmla="*/ 99 h 634"/>
                  <a:gd name="T30" fmla="*/ 147 w 613"/>
                  <a:gd name="T31" fmla="*/ 99 h 634"/>
                  <a:gd name="T32" fmla="*/ 360 w 613"/>
                  <a:gd name="T33" fmla="*/ 99 h 634"/>
                  <a:gd name="T34" fmla="*/ 152 w 613"/>
                  <a:gd name="T35" fmla="*/ 207 h 634"/>
                  <a:gd name="T36" fmla="*/ 438 w 613"/>
                  <a:gd name="T37" fmla="*/ 203 h 634"/>
                  <a:gd name="T38" fmla="*/ 152 w 613"/>
                  <a:gd name="T39" fmla="*/ 207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634">
                    <a:moveTo>
                      <a:pt x="613" y="629"/>
                    </a:moveTo>
                    <a:cubicBezTo>
                      <a:pt x="598" y="452"/>
                      <a:pt x="567" y="276"/>
                      <a:pt x="503" y="108"/>
                    </a:cubicBezTo>
                    <a:cubicBezTo>
                      <a:pt x="498" y="91"/>
                      <a:pt x="499" y="71"/>
                      <a:pt x="498" y="52"/>
                    </a:cubicBezTo>
                    <a:cubicBezTo>
                      <a:pt x="457" y="68"/>
                      <a:pt x="448" y="43"/>
                      <a:pt x="408" y="29"/>
                    </a:cubicBezTo>
                    <a:cubicBezTo>
                      <a:pt x="390" y="22"/>
                      <a:pt x="371" y="18"/>
                      <a:pt x="351" y="15"/>
                    </a:cubicBezTo>
                    <a:cubicBezTo>
                      <a:pt x="305" y="9"/>
                      <a:pt x="254" y="9"/>
                      <a:pt x="211" y="5"/>
                    </a:cubicBezTo>
                    <a:cubicBezTo>
                      <a:pt x="169" y="0"/>
                      <a:pt x="115" y="11"/>
                      <a:pt x="75" y="27"/>
                    </a:cubicBezTo>
                    <a:cubicBezTo>
                      <a:pt x="0" y="58"/>
                      <a:pt x="32" y="72"/>
                      <a:pt x="50" y="137"/>
                    </a:cubicBezTo>
                    <a:cubicBezTo>
                      <a:pt x="65" y="193"/>
                      <a:pt x="72" y="268"/>
                      <a:pt x="82" y="325"/>
                    </a:cubicBezTo>
                    <a:cubicBezTo>
                      <a:pt x="90" y="371"/>
                      <a:pt x="99" y="418"/>
                      <a:pt x="102" y="464"/>
                    </a:cubicBezTo>
                    <a:cubicBezTo>
                      <a:pt x="105" y="502"/>
                      <a:pt x="93" y="562"/>
                      <a:pt x="130" y="587"/>
                    </a:cubicBezTo>
                    <a:cubicBezTo>
                      <a:pt x="178" y="619"/>
                      <a:pt x="266" y="575"/>
                      <a:pt x="315" y="560"/>
                    </a:cubicBezTo>
                    <a:cubicBezTo>
                      <a:pt x="430" y="526"/>
                      <a:pt x="511" y="580"/>
                      <a:pt x="609" y="634"/>
                    </a:cubicBezTo>
                    <a:cubicBezTo>
                      <a:pt x="607" y="633"/>
                      <a:pt x="609" y="631"/>
                      <a:pt x="613" y="629"/>
                    </a:cubicBezTo>
                    <a:close/>
                    <a:moveTo>
                      <a:pt x="360" y="99"/>
                    </a:moveTo>
                    <a:cubicBezTo>
                      <a:pt x="291" y="90"/>
                      <a:pt x="217" y="99"/>
                      <a:pt x="147" y="99"/>
                    </a:cubicBezTo>
                    <a:cubicBezTo>
                      <a:pt x="217" y="99"/>
                      <a:pt x="291" y="90"/>
                      <a:pt x="360" y="99"/>
                    </a:cubicBezTo>
                    <a:close/>
                    <a:moveTo>
                      <a:pt x="152" y="207"/>
                    </a:moveTo>
                    <a:cubicBezTo>
                      <a:pt x="243" y="173"/>
                      <a:pt x="343" y="181"/>
                      <a:pt x="438" y="203"/>
                    </a:cubicBezTo>
                    <a:cubicBezTo>
                      <a:pt x="343" y="181"/>
                      <a:pt x="243" y="173"/>
                      <a:pt x="152" y="207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03F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9" name="Freeform 165">
                <a:extLst>
                  <a:ext uri="{FF2B5EF4-FFF2-40B4-BE49-F238E27FC236}">
                    <a16:creationId xmlns:a16="http://schemas.microsoft.com/office/drawing/2014/main" xmlns="" id="{64535E1A-E6E6-9D46-03C2-5AA7F92399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2" y="3177"/>
                <a:ext cx="580" cy="641"/>
              </a:xfrm>
              <a:custGeom>
                <a:avLst/>
                <a:gdLst>
                  <a:gd name="T0" fmla="*/ 587 w 617"/>
                  <a:gd name="T1" fmla="*/ 369 h 683"/>
                  <a:gd name="T2" fmla="*/ 548 w 617"/>
                  <a:gd name="T3" fmla="*/ 81 h 683"/>
                  <a:gd name="T4" fmla="*/ 498 w 617"/>
                  <a:gd name="T5" fmla="*/ 20 h 683"/>
                  <a:gd name="T6" fmla="*/ 359 w 617"/>
                  <a:gd name="T7" fmla="*/ 6 h 683"/>
                  <a:gd name="T8" fmla="*/ 143 w 617"/>
                  <a:gd name="T9" fmla="*/ 26 h 683"/>
                  <a:gd name="T10" fmla="*/ 7 w 617"/>
                  <a:gd name="T11" fmla="*/ 104 h 683"/>
                  <a:gd name="T12" fmla="*/ 0 w 617"/>
                  <a:gd name="T13" fmla="*/ 106 h 683"/>
                  <a:gd name="T14" fmla="*/ 5 w 617"/>
                  <a:gd name="T15" fmla="*/ 162 h 683"/>
                  <a:gd name="T16" fmla="*/ 115 w 617"/>
                  <a:gd name="T17" fmla="*/ 683 h 683"/>
                  <a:gd name="T18" fmla="*/ 230 w 617"/>
                  <a:gd name="T19" fmla="*/ 639 h 683"/>
                  <a:gd name="T20" fmla="*/ 368 w 617"/>
                  <a:gd name="T21" fmla="*/ 597 h 683"/>
                  <a:gd name="T22" fmla="*/ 617 w 617"/>
                  <a:gd name="T23" fmla="*/ 596 h 683"/>
                  <a:gd name="T24" fmla="*/ 587 w 617"/>
                  <a:gd name="T25" fmla="*/ 369 h 683"/>
                  <a:gd name="T26" fmla="*/ 327 w 617"/>
                  <a:gd name="T27" fmla="*/ 335 h 683"/>
                  <a:gd name="T28" fmla="*/ 140 w 617"/>
                  <a:gd name="T29" fmla="*/ 366 h 683"/>
                  <a:gd name="T30" fmla="*/ 327 w 617"/>
                  <a:gd name="T31" fmla="*/ 335 h 683"/>
                  <a:gd name="T32" fmla="*/ 192 w 617"/>
                  <a:gd name="T33" fmla="*/ 557 h 683"/>
                  <a:gd name="T34" fmla="*/ 422 w 617"/>
                  <a:gd name="T35" fmla="*/ 513 h 683"/>
                  <a:gd name="T36" fmla="*/ 192 w 617"/>
                  <a:gd name="T37" fmla="*/ 557 h 683"/>
                  <a:gd name="T38" fmla="*/ 227 w 617"/>
                  <a:gd name="T39" fmla="*/ 457 h 683"/>
                  <a:gd name="T40" fmla="*/ 570 w 617"/>
                  <a:gd name="T41" fmla="*/ 400 h 683"/>
                  <a:gd name="T42" fmla="*/ 227 w 617"/>
                  <a:gd name="T43" fmla="*/ 457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7" h="683">
                    <a:moveTo>
                      <a:pt x="587" y="369"/>
                    </a:moveTo>
                    <a:cubicBezTo>
                      <a:pt x="576" y="273"/>
                      <a:pt x="556" y="177"/>
                      <a:pt x="548" y="81"/>
                    </a:cubicBezTo>
                    <a:cubicBezTo>
                      <a:pt x="544" y="34"/>
                      <a:pt x="552" y="30"/>
                      <a:pt x="498" y="20"/>
                    </a:cubicBezTo>
                    <a:cubicBezTo>
                      <a:pt x="453" y="12"/>
                      <a:pt x="404" y="8"/>
                      <a:pt x="359" y="6"/>
                    </a:cubicBezTo>
                    <a:cubicBezTo>
                      <a:pt x="283" y="2"/>
                      <a:pt x="217" y="0"/>
                      <a:pt x="143" y="26"/>
                    </a:cubicBezTo>
                    <a:cubicBezTo>
                      <a:pt x="89" y="44"/>
                      <a:pt x="57" y="82"/>
                      <a:pt x="7" y="104"/>
                    </a:cubicBezTo>
                    <a:cubicBezTo>
                      <a:pt x="4" y="105"/>
                      <a:pt x="2" y="106"/>
                      <a:pt x="0" y="106"/>
                    </a:cubicBezTo>
                    <a:cubicBezTo>
                      <a:pt x="1" y="125"/>
                      <a:pt x="0" y="145"/>
                      <a:pt x="5" y="162"/>
                    </a:cubicBezTo>
                    <a:cubicBezTo>
                      <a:pt x="69" y="330"/>
                      <a:pt x="100" y="506"/>
                      <a:pt x="115" y="683"/>
                    </a:cubicBezTo>
                    <a:cubicBezTo>
                      <a:pt x="135" y="670"/>
                      <a:pt x="223" y="640"/>
                      <a:pt x="230" y="639"/>
                    </a:cubicBezTo>
                    <a:cubicBezTo>
                      <a:pt x="281" y="626"/>
                      <a:pt x="313" y="599"/>
                      <a:pt x="368" y="597"/>
                    </a:cubicBezTo>
                    <a:cubicBezTo>
                      <a:pt x="451" y="595"/>
                      <a:pt x="532" y="612"/>
                      <a:pt x="617" y="596"/>
                    </a:cubicBezTo>
                    <a:cubicBezTo>
                      <a:pt x="613" y="597"/>
                      <a:pt x="589" y="390"/>
                      <a:pt x="587" y="369"/>
                    </a:cubicBezTo>
                    <a:close/>
                    <a:moveTo>
                      <a:pt x="327" y="335"/>
                    </a:moveTo>
                    <a:cubicBezTo>
                      <a:pt x="266" y="348"/>
                      <a:pt x="201" y="340"/>
                      <a:pt x="140" y="366"/>
                    </a:cubicBezTo>
                    <a:cubicBezTo>
                      <a:pt x="201" y="340"/>
                      <a:pt x="266" y="348"/>
                      <a:pt x="327" y="335"/>
                    </a:cubicBezTo>
                    <a:close/>
                    <a:moveTo>
                      <a:pt x="192" y="557"/>
                    </a:moveTo>
                    <a:cubicBezTo>
                      <a:pt x="262" y="513"/>
                      <a:pt x="344" y="526"/>
                      <a:pt x="422" y="513"/>
                    </a:cubicBezTo>
                    <a:cubicBezTo>
                      <a:pt x="344" y="526"/>
                      <a:pt x="262" y="513"/>
                      <a:pt x="192" y="557"/>
                    </a:cubicBezTo>
                    <a:close/>
                    <a:moveTo>
                      <a:pt x="227" y="457"/>
                    </a:moveTo>
                    <a:cubicBezTo>
                      <a:pt x="335" y="405"/>
                      <a:pt x="453" y="396"/>
                      <a:pt x="570" y="400"/>
                    </a:cubicBezTo>
                    <a:cubicBezTo>
                      <a:pt x="453" y="396"/>
                      <a:pt x="335" y="405"/>
                      <a:pt x="227" y="457"/>
                    </a:cubicBezTo>
                    <a:close/>
                  </a:path>
                </a:pathLst>
              </a:custGeom>
              <a:solidFill>
                <a:srgbClr val="F1F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0" name="Freeform 166">
                <a:extLst>
                  <a:ext uri="{FF2B5EF4-FFF2-40B4-BE49-F238E27FC236}">
                    <a16:creationId xmlns:a16="http://schemas.microsoft.com/office/drawing/2014/main" xmlns="" id="{14D0D36B-4CCF-7E45-0BA3-D63F2F6BE3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2" y="3177"/>
                <a:ext cx="580" cy="641"/>
              </a:xfrm>
              <a:custGeom>
                <a:avLst/>
                <a:gdLst>
                  <a:gd name="T0" fmla="*/ 587 w 617"/>
                  <a:gd name="T1" fmla="*/ 369 h 683"/>
                  <a:gd name="T2" fmla="*/ 548 w 617"/>
                  <a:gd name="T3" fmla="*/ 81 h 683"/>
                  <a:gd name="T4" fmla="*/ 498 w 617"/>
                  <a:gd name="T5" fmla="*/ 20 h 683"/>
                  <a:gd name="T6" fmla="*/ 359 w 617"/>
                  <a:gd name="T7" fmla="*/ 6 h 683"/>
                  <a:gd name="T8" fmla="*/ 143 w 617"/>
                  <a:gd name="T9" fmla="*/ 26 h 683"/>
                  <a:gd name="T10" fmla="*/ 7 w 617"/>
                  <a:gd name="T11" fmla="*/ 104 h 683"/>
                  <a:gd name="T12" fmla="*/ 0 w 617"/>
                  <a:gd name="T13" fmla="*/ 106 h 683"/>
                  <a:gd name="T14" fmla="*/ 5 w 617"/>
                  <a:gd name="T15" fmla="*/ 162 h 683"/>
                  <a:gd name="T16" fmla="*/ 115 w 617"/>
                  <a:gd name="T17" fmla="*/ 683 h 683"/>
                  <a:gd name="T18" fmla="*/ 230 w 617"/>
                  <a:gd name="T19" fmla="*/ 639 h 683"/>
                  <a:gd name="T20" fmla="*/ 368 w 617"/>
                  <a:gd name="T21" fmla="*/ 597 h 683"/>
                  <a:gd name="T22" fmla="*/ 617 w 617"/>
                  <a:gd name="T23" fmla="*/ 596 h 683"/>
                  <a:gd name="T24" fmla="*/ 587 w 617"/>
                  <a:gd name="T25" fmla="*/ 369 h 683"/>
                  <a:gd name="T26" fmla="*/ 327 w 617"/>
                  <a:gd name="T27" fmla="*/ 335 h 683"/>
                  <a:gd name="T28" fmla="*/ 140 w 617"/>
                  <a:gd name="T29" fmla="*/ 366 h 683"/>
                  <a:gd name="T30" fmla="*/ 327 w 617"/>
                  <a:gd name="T31" fmla="*/ 335 h 683"/>
                  <a:gd name="T32" fmla="*/ 192 w 617"/>
                  <a:gd name="T33" fmla="*/ 557 h 683"/>
                  <a:gd name="T34" fmla="*/ 422 w 617"/>
                  <a:gd name="T35" fmla="*/ 513 h 683"/>
                  <a:gd name="T36" fmla="*/ 192 w 617"/>
                  <a:gd name="T37" fmla="*/ 557 h 683"/>
                  <a:gd name="T38" fmla="*/ 227 w 617"/>
                  <a:gd name="T39" fmla="*/ 457 h 683"/>
                  <a:gd name="T40" fmla="*/ 570 w 617"/>
                  <a:gd name="T41" fmla="*/ 400 h 683"/>
                  <a:gd name="T42" fmla="*/ 227 w 617"/>
                  <a:gd name="T43" fmla="*/ 457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7" h="683">
                    <a:moveTo>
                      <a:pt x="587" y="369"/>
                    </a:moveTo>
                    <a:cubicBezTo>
                      <a:pt x="576" y="273"/>
                      <a:pt x="556" y="177"/>
                      <a:pt x="548" y="81"/>
                    </a:cubicBezTo>
                    <a:cubicBezTo>
                      <a:pt x="544" y="34"/>
                      <a:pt x="552" y="30"/>
                      <a:pt x="498" y="20"/>
                    </a:cubicBezTo>
                    <a:cubicBezTo>
                      <a:pt x="453" y="12"/>
                      <a:pt x="404" y="8"/>
                      <a:pt x="359" y="6"/>
                    </a:cubicBezTo>
                    <a:cubicBezTo>
                      <a:pt x="283" y="2"/>
                      <a:pt x="217" y="0"/>
                      <a:pt x="143" y="26"/>
                    </a:cubicBezTo>
                    <a:cubicBezTo>
                      <a:pt x="89" y="44"/>
                      <a:pt x="57" y="82"/>
                      <a:pt x="7" y="104"/>
                    </a:cubicBezTo>
                    <a:cubicBezTo>
                      <a:pt x="4" y="105"/>
                      <a:pt x="2" y="106"/>
                      <a:pt x="0" y="106"/>
                    </a:cubicBezTo>
                    <a:cubicBezTo>
                      <a:pt x="1" y="125"/>
                      <a:pt x="0" y="145"/>
                      <a:pt x="5" y="162"/>
                    </a:cubicBezTo>
                    <a:cubicBezTo>
                      <a:pt x="69" y="330"/>
                      <a:pt x="100" y="506"/>
                      <a:pt x="115" y="683"/>
                    </a:cubicBezTo>
                    <a:cubicBezTo>
                      <a:pt x="135" y="670"/>
                      <a:pt x="223" y="640"/>
                      <a:pt x="230" y="639"/>
                    </a:cubicBezTo>
                    <a:cubicBezTo>
                      <a:pt x="281" y="626"/>
                      <a:pt x="313" y="599"/>
                      <a:pt x="368" y="597"/>
                    </a:cubicBezTo>
                    <a:cubicBezTo>
                      <a:pt x="451" y="595"/>
                      <a:pt x="532" y="612"/>
                      <a:pt x="617" y="596"/>
                    </a:cubicBezTo>
                    <a:cubicBezTo>
                      <a:pt x="613" y="597"/>
                      <a:pt x="589" y="390"/>
                      <a:pt x="587" y="369"/>
                    </a:cubicBezTo>
                    <a:close/>
                    <a:moveTo>
                      <a:pt x="327" y="335"/>
                    </a:moveTo>
                    <a:cubicBezTo>
                      <a:pt x="266" y="348"/>
                      <a:pt x="201" y="340"/>
                      <a:pt x="140" y="366"/>
                    </a:cubicBezTo>
                    <a:cubicBezTo>
                      <a:pt x="201" y="340"/>
                      <a:pt x="266" y="348"/>
                      <a:pt x="327" y="335"/>
                    </a:cubicBezTo>
                    <a:close/>
                    <a:moveTo>
                      <a:pt x="192" y="557"/>
                    </a:moveTo>
                    <a:cubicBezTo>
                      <a:pt x="262" y="513"/>
                      <a:pt x="344" y="526"/>
                      <a:pt x="422" y="513"/>
                    </a:cubicBezTo>
                    <a:cubicBezTo>
                      <a:pt x="344" y="526"/>
                      <a:pt x="262" y="513"/>
                      <a:pt x="192" y="557"/>
                    </a:cubicBezTo>
                    <a:close/>
                    <a:moveTo>
                      <a:pt x="227" y="457"/>
                    </a:moveTo>
                    <a:cubicBezTo>
                      <a:pt x="335" y="405"/>
                      <a:pt x="453" y="396"/>
                      <a:pt x="570" y="400"/>
                    </a:cubicBezTo>
                    <a:cubicBezTo>
                      <a:pt x="453" y="396"/>
                      <a:pt x="335" y="405"/>
                      <a:pt x="227" y="457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03F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031" name="Freeform 167">
              <a:extLst>
                <a:ext uri="{FF2B5EF4-FFF2-40B4-BE49-F238E27FC236}">
                  <a16:creationId xmlns:a16="http://schemas.microsoft.com/office/drawing/2014/main" xmlns="" id="{9F237F45-0172-C12C-3AC2-26330E35FFF0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309" y="3469"/>
              <a:ext cx="46" cy="132"/>
            </a:xfrm>
            <a:custGeom>
              <a:avLst/>
              <a:gdLst>
                <a:gd name="T0" fmla="*/ 42 w 42"/>
                <a:gd name="T1" fmla="*/ 126 h 126"/>
                <a:gd name="T2" fmla="*/ 0 w 42"/>
                <a:gd name="T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126">
                  <a:moveTo>
                    <a:pt x="42" y="126"/>
                  </a:moveTo>
                  <a:cubicBezTo>
                    <a:pt x="32" y="97"/>
                    <a:pt x="0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2" name="Freeform 168">
              <a:extLst>
                <a:ext uri="{FF2B5EF4-FFF2-40B4-BE49-F238E27FC236}">
                  <a16:creationId xmlns:a16="http://schemas.microsoft.com/office/drawing/2014/main" xmlns="" id="{DE456346-4BA8-2A6A-1F34-FAA00772F04E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174" y="3550"/>
              <a:ext cx="97" cy="1"/>
            </a:xfrm>
            <a:custGeom>
              <a:avLst/>
              <a:gdLst>
                <a:gd name="T0" fmla="*/ 0 w 90"/>
                <a:gd name="T1" fmla="*/ 0 h 1"/>
                <a:gd name="T2" fmla="*/ 90 w 9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" h="1">
                  <a:moveTo>
                    <a:pt x="0" y="0"/>
                  </a:moveTo>
                  <a:cubicBezTo>
                    <a:pt x="30" y="0"/>
                    <a:pt x="60" y="0"/>
                    <a:pt x="90" y="0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3" name="Freeform 169">
              <a:extLst>
                <a:ext uri="{FF2B5EF4-FFF2-40B4-BE49-F238E27FC236}">
                  <a16:creationId xmlns:a16="http://schemas.microsoft.com/office/drawing/2014/main" xmlns="" id="{03D3ED08-B694-F57E-681B-5196EB30F6FE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207" y="3486"/>
              <a:ext cx="19" cy="132"/>
            </a:xfrm>
            <a:custGeom>
              <a:avLst/>
              <a:gdLst>
                <a:gd name="T0" fmla="*/ 17 w 17"/>
                <a:gd name="T1" fmla="*/ 0 h 126"/>
                <a:gd name="T2" fmla="*/ 11 w 17"/>
                <a:gd name="T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26">
                  <a:moveTo>
                    <a:pt x="17" y="0"/>
                  </a:moveTo>
                  <a:cubicBezTo>
                    <a:pt x="0" y="52"/>
                    <a:pt x="11" y="12"/>
                    <a:pt x="11" y="126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4" name="Freeform 170">
              <a:extLst>
                <a:ext uri="{FF2B5EF4-FFF2-40B4-BE49-F238E27FC236}">
                  <a16:creationId xmlns:a16="http://schemas.microsoft.com/office/drawing/2014/main" xmlns="" id="{99A76A16-1E3A-2494-3C65-3C239C269924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076" y="3455"/>
              <a:ext cx="80" cy="138"/>
            </a:xfrm>
            <a:custGeom>
              <a:avLst/>
              <a:gdLst>
                <a:gd name="T0" fmla="*/ 60 w 74"/>
                <a:gd name="T1" fmla="*/ 116 h 132"/>
                <a:gd name="T2" fmla="*/ 44 w 74"/>
                <a:gd name="T3" fmla="*/ 130 h 132"/>
                <a:gd name="T4" fmla="*/ 30 w 74"/>
                <a:gd name="T5" fmla="*/ 121 h 132"/>
                <a:gd name="T6" fmla="*/ 26 w 74"/>
                <a:gd name="T7" fmla="*/ 107 h 132"/>
                <a:gd name="T8" fmla="*/ 44 w 74"/>
                <a:gd name="T9" fmla="*/ 70 h 132"/>
                <a:gd name="T10" fmla="*/ 59 w 74"/>
                <a:gd name="T11" fmla="*/ 55 h 132"/>
                <a:gd name="T12" fmla="*/ 69 w 74"/>
                <a:gd name="T13" fmla="*/ 41 h 132"/>
                <a:gd name="T14" fmla="*/ 0 w 74"/>
                <a:gd name="T15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32">
                  <a:moveTo>
                    <a:pt x="60" y="116"/>
                  </a:moveTo>
                  <a:cubicBezTo>
                    <a:pt x="70" y="132"/>
                    <a:pt x="59" y="131"/>
                    <a:pt x="44" y="130"/>
                  </a:cubicBezTo>
                  <a:cubicBezTo>
                    <a:pt x="39" y="127"/>
                    <a:pt x="35" y="124"/>
                    <a:pt x="30" y="121"/>
                  </a:cubicBezTo>
                  <a:cubicBezTo>
                    <a:pt x="29" y="116"/>
                    <a:pt x="27" y="112"/>
                    <a:pt x="26" y="107"/>
                  </a:cubicBezTo>
                  <a:cubicBezTo>
                    <a:pt x="27" y="91"/>
                    <a:pt x="30" y="79"/>
                    <a:pt x="44" y="70"/>
                  </a:cubicBezTo>
                  <a:cubicBezTo>
                    <a:pt x="48" y="64"/>
                    <a:pt x="53" y="59"/>
                    <a:pt x="59" y="55"/>
                  </a:cubicBezTo>
                  <a:cubicBezTo>
                    <a:pt x="64" y="49"/>
                    <a:pt x="68" y="49"/>
                    <a:pt x="69" y="41"/>
                  </a:cubicBezTo>
                  <a:cubicBezTo>
                    <a:pt x="67" y="0"/>
                    <a:pt x="74" y="23"/>
                    <a:pt x="0" y="23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5" name="Freeform 171">
              <a:extLst>
                <a:ext uri="{FF2B5EF4-FFF2-40B4-BE49-F238E27FC236}">
                  <a16:creationId xmlns:a16="http://schemas.microsoft.com/office/drawing/2014/main" xmlns="" id="{E66BBB42-F67E-DB73-5A61-18CC72ACABA4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797" y="3301"/>
              <a:ext cx="104" cy="94"/>
            </a:xfrm>
            <a:custGeom>
              <a:avLst/>
              <a:gdLst>
                <a:gd name="T0" fmla="*/ 96 w 96"/>
                <a:gd name="T1" fmla="*/ 0 h 90"/>
                <a:gd name="T2" fmla="*/ 66 w 96"/>
                <a:gd name="T3" fmla="*/ 36 h 90"/>
                <a:gd name="T4" fmla="*/ 30 w 96"/>
                <a:gd name="T5" fmla="*/ 54 h 90"/>
                <a:gd name="T6" fmla="*/ 0 w 96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96" y="0"/>
                  </a:moveTo>
                  <a:cubicBezTo>
                    <a:pt x="85" y="11"/>
                    <a:pt x="78" y="26"/>
                    <a:pt x="66" y="36"/>
                  </a:cubicBezTo>
                  <a:cubicBezTo>
                    <a:pt x="56" y="44"/>
                    <a:pt x="41" y="47"/>
                    <a:pt x="30" y="54"/>
                  </a:cubicBezTo>
                  <a:cubicBezTo>
                    <a:pt x="23" y="75"/>
                    <a:pt x="15" y="75"/>
                    <a:pt x="0" y="90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6" name="Freeform 172">
              <a:extLst>
                <a:ext uri="{FF2B5EF4-FFF2-40B4-BE49-F238E27FC236}">
                  <a16:creationId xmlns:a16="http://schemas.microsoft.com/office/drawing/2014/main" xmlns="" id="{8468B7F0-62B5-969A-7E21-3C52E8C3F526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809" y="3327"/>
              <a:ext cx="85" cy="56"/>
            </a:xfrm>
            <a:custGeom>
              <a:avLst/>
              <a:gdLst>
                <a:gd name="T0" fmla="*/ 0 w 78"/>
                <a:gd name="T1" fmla="*/ 0 h 54"/>
                <a:gd name="T2" fmla="*/ 36 w 78"/>
                <a:gd name="T3" fmla="*/ 12 h 54"/>
                <a:gd name="T4" fmla="*/ 54 w 78"/>
                <a:gd name="T5" fmla="*/ 18 h 54"/>
                <a:gd name="T6" fmla="*/ 60 w 78"/>
                <a:gd name="T7" fmla="*/ 48 h 54"/>
                <a:gd name="T8" fmla="*/ 78 w 7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0" y="0"/>
                  </a:moveTo>
                  <a:cubicBezTo>
                    <a:pt x="12" y="4"/>
                    <a:pt x="24" y="8"/>
                    <a:pt x="36" y="12"/>
                  </a:cubicBezTo>
                  <a:cubicBezTo>
                    <a:pt x="42" y="14"/>
                    <a:pt x="54" y="18"/>
                    <a:pt x="54" y="18"/>
                  </a:cubicBezTo>
                  <a:cubicBezTo>
                    <a:pt x="56" y="28"/>
                    <a:pt x="54" y="40"/>
                    <a:pt x="60" y="48"/>
                  </a:cubicBezTo>
                  <a:cubicBezTo>
                    <a:pt x="64" y="53"/>
                    <a:pt x="78" y="54"/>
                    <a:pt x="78" y="5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7" name="Freeform 173">
              <a:extLst>
                <a:ext uri="{FF2B5EF4-FFF2-40B4-BE49-F238E27FC236}">
                  <a16:creationId xmlns:a16="http://schemas.microsoft.com/office/drawing/2014/main" xmlns="" id="{16B16EC9-C4EA-64A9-9EA1-93C876C127E3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659" y="3301"/>
              <a:ext cx="113" cy="83"/>
            </a:xfrm>
            <a:custGeom>
              <a:avLst/>
              <a:gdLst>
                <a:gd name="T0" fmla="*/ 36 w 104"/>
                <a:gd name="T1" fmla="*/ 0 h 80"/>
                <a:gd name="T2" fmla="*/ 18 w 104"/>
                <a:gd name="T3" fmla="*/ 72 h 80"/>
                <a:gd name="T4" fmla="*/ 72 w 104"/>
                <a:gd name="T5" fmla="*/ 66 h 80"/>
                <a:gd name="T6" fmla="*/ 36 w 10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0">
                  <a:moveTo>
                    <a:pt x="36" y="0"/>
                  </a:moveTo>
                  <a:cubicBezTo>
                    <a:pt x="0" y="12"/>
                    <a:pt x="13" y="36"/>
                    <a:pt x="18" y="72"/>
                  </a:cubicBezTo>
                  <a:cubicBezTo>
                    <a:pt x="36" y="70"/>
                    <a:pt x="60" y="80"/>
                    <a:pt x="72" y="66"/>
                  </a:cubicBezTo>
                  <a:cubicBezTo>
                    <a:pt x="104" y="30"/>
                    <a:pt x="51" y="9"/>
                    <a:pt x="3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8" name="Freeform 174">
              <a:extLst>
                <a:ext uri="{FF2B5EF4-FFF2-40B4-BE49-F238E27FC236}">
                  <a16:creationId xmlns:a16="http://schemas.microsoft.com/office/drawing/2014/main" xmlns="" id="{17CA479C-0D7A-A261-A920-00593315DE29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544" y="3305"/>
              <a:ext cx="59" cy="88"/>
            </a:xfrm>
            <a:custGeom>
              <a:avLst/>
              <a:gdLst>
                <a:gd name="T0" fmla="*/ 54 w 54"/>
                <a:gd name="T1" fmla="*/ 0 h 84"/>
                <a:gd name="T2" fmla="*/ 0 w 54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84">
                  <a:moveTo>
                    <a:pt x="54" y="0"/>
                  </a:moveTo>
                  <a:cubicBezTo>
                    <a:pt x="42" y="36"/>
                    <a:pt x="27" y="57"/>
                    <a:pt x="0" y="8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9" name="Freeform 175">
              <a:extLst>
                <a:ext uri="{FF2B5EF4-FFF2-40B4-BE49-F238E27FC236}">
                  <a16:creationId xmlns:a16="http://schemas.microsoft.com/office/drawing/2014/main" xmlns="" id="{3015FFBF-AAA6-B362-3F56-2A0A5846190F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528" y="3337"/>
              <a:ext cx="100" cy="51"/>
            </a:xfrm>
            <a:custGeom>
              <a:avLst/>
              <a:gdLst>
                <a:gd name="T0" fmla="*/ 0 w 92"/>
                <a:gd name="T1" fmla="*/ 0 h 48"/>
                <a:gd name="T2" fmla="*/ 72 w 92"/>
                <a:gd name="T3" fmla="*/ 36 h 48"/>
                <a:gd name="T4" fmla="*/ 90 w 9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48">
                  <a:moveTo>
                    <a:pt x="0" y="0"/>
                  </a:moveTo>
                  <a:cubicBezTo>
                    <a:pt x="21" y="32"/>
                    <a:pt x="32" y="30"/>
                    <a:pt x="72" y="36"/>
                  </a:cubicBezTo>
                  <a:cubicBezTo>
                    <a:pt x="92" y="43"/>
                    <a:pt x="90" y="36"/>
                    <a:pt x="90" y="48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40" name="Group 176">
            <a:extLst>
              <a:ext uri="{FF2B5EF4-FFF2-40B4-BE49-F238E27FC236}">
                <a16:creationId xmlns:a16="http://schemas.microsoft.com/office/drawing/2014/main" xmlns="" id="{C4E0BB9F-2556-D328-43AE-6AFB016965EA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372100"/>
            <a:ext cx="1100137" cy="876300"/>
            <a:chOff x="1077" y="3384"/>
            <a:chExt cx="693" cy="552"/>
          </a:xfrm>
        </p:grpSpPr>
        <p:sp>
          <p:nvSpPr>
            <p:cNvPr id="37041" name="Freeform 177">
              <a:extLst>
                <a:ext uri="{FF2B5EF4-FFF2-40B4-BE49-F238E27FC236}">
                  <a16:creationId xmlns:a16="http://schemas.microsoft.com/office/drawing/2014/main" xmlns="" id="{7290E7BC-37D4-F96A-9BAF-AA3CD762916D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666" y="3384"/>
              <a:ext cx="104" cy="94"/>
            </a:xfrm>
            <a:custGeom>
              <a:avLst/>
              <a:gdLst>
                <a:gd name="T0" fmla="*/ 96 w 96"/>
                <a:gd name="T1" fmla="*/ 0 h 90"/>
                <a:gd name="T2" fmla="*/ 66 w 96"/>
                <a:gd name="T3" fmla="*/ 36 h 90"/>
                <a:gd name="T4" fmla="*/ 30 w 96"/>
                <a:gd name="T5" fmla="*/ 54 h 90"/>
                <a:gd name="T6" fmla="*/ 0 w 96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96" y="0"/>
                  </a:moveTo>
                  <a:cubicBezTo>
                    <a:pt x="85" y="11"/>
                    <a:pt x="78" y="26"/>
                    <a:pt x="66" y="36"/>
                  </a:cubicBezTo>
                  <a:cubicBezTo>
                    <a:pt x="56" y="44"/>
                    <a:pt x="41" y="47"/>
                    <a:pt x="30" y="54"/>
                  </a:cubicBezTo>
                  <a:cubicBezTo>
                    <a:pt x="23" y="75"/>
                    <a:pt x="15" y="75"/>
                    <a:pt x="0" y="90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2" name="Freeform 178">
              <a:extLst>
                <a:ext uri="{FF2B5EF4-FFF2-40B4-BE49-F238E27FC236}">
                  <a16:creationId xmlns:a16="http://schemas.microsoft.com/office/drawing/2014/main" xmlns="" id="{B891D6D2-2F25-7DBE-1B03-45C175ECE613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680" y="3409"/>
              <a:ext cx="85" cy="56"/>
            </a:xfrm>
            <a:custGeom>
              <a:avLst/>
              <a:gdLst>
                <a:gd name="T0" fmla="*/ 0 w 78"/>
                <a:gd name="T1" fmla="*/ 0 h 54"/>
                <a:gd name="T2" fmla="*/ 36 w 78"/>
                <a:gd name="T3" fmla="*/ 12 h 54"/>
                <a:gd name="T4" fmla="*/ 54 w 78"/>
                <a:gd name="T5" fmla="*/ 18 h 54"/>
                <a:gd name="T6" fmla="*/ 60 w 78"/>
                <a:gd name="T7" fmla="*/ 48 h 54"/>
                <a:gd name="T8" fmla="*/ 78 w 7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0" y="0"/>
                  </a:moveTo>
                  <a:cubicBezTo>
                    <a:pt x="12" y="4"/>
                    <a:pt x="24" y="8"/>
                    <a:pt x="36" y="12"/>
                  </a:cubicBezTo>
                  <a:cubicBezTo>
                    <a:pt x="42" y="14"/>
                    <a:pt x="54" y="18"/>
                    <a:pt x="54" y="18"/>
                  </a:cubicBezTo>
                  <a:cubicBezTo>
                    <a:pt x="56" y="28"/>
                    <a:pt x="54" y="40"/>
                    <a:pt x="60" y="48"/>
                  </a:cubicBezTo>
                  <a:cubicBezTo>
                    <a:pt x="64" y="53"/>
                    <a:pt x="78" y="54"/>
                    <a:pt x="78" y="5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3" name="Freeform 179">
              <a:extLst>
                <a:ext uri="{FF2B5EF4-FFF2-40B4-BE49-F238E27FC236}">
                  <a16:creationId xmlns:a16="http://schemas.microsoft.com/office/drawing/2014/main" xmlns="" id="{6F2C3C0A-7830-31F2-0BC4-1FF6123336D6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535" y="3431"/>
              <a:ext cx="113" cy="83"/>
            </a:xfrm>
            <a:custGeom>
              <a:avLst/>
              <a:gdLst>
                <a:gd name="T0" fmla="*/ 36 w 104"/>
                <a:gd name="T1" fmla="*/ 0 h 80"/>
                <a:gd name="T2" fmla="*/ 18 w 104"/>
                <a:gd name="T3" fmla="*/ 72 h 80"/>
                <a:gd name="T4" fmla="*/ 72 w 104"/>
                <a:gd name="T5" fmla="*/ 66 h 80"/>
                <a:gd name="T6" fmla="*/ 36 w 10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0">
                  <a:moveTo>
                    <a:pt x="36" y="0"/>
                  </a:moveTo>
                  <a:cubicBezTo>
                    <a:pt x="0" y="12"/>
                    <a:pt x="13" y="36"/>
                    <a:pt x="18" y="72"/>
                  </a:cubicBezTo>
                  <a:cubicBezTo>
                    <a:pt x="36" y="70"/>
                    <a:pt x="60" y="80"/>
                    <a:pt x="72" y="66"/>
                  </a:cubicBezTo>
                  <a:cubicBezTo>
                    <a:pt x="104" y="30"/>
                    <a:pt x="51" y="9"/>
                    <a:pt x="3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4" name="Freeform 180">
              <a:extLst>
                <a:ext uri="{FF2B5EF4-FFF2-40B4-BE49-F238E27FC236}">
                  <a16:creationId xmlns:a16="http://schemas.microsoft.com/office/drawing/2014/main" xmlns="" id="{F1D09EE8-5ACB-3E56-E466-7CF91A32F0CA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431" y="3485"/>
              <a:ext cx="59" cy="88"/>
            </a:xfrm>
            <a:custGeom>
              <a:avLst/>
              <a:gdLst>
                <a:gd name="T0" fmla="*/ 54 w 54"/>
                <a:gd name="T1" fmla="*/ 0 h 84"/>
                <a:gd name="T2" fmla="*/ 0 w 54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84">
                  <a:moveTo>
                    <a:pt x="54" y="0"/>
                  </a:moveTo>
                  <a:cubicBezTo>
                    <a:pt x="42" y="36"/>
                    <a:pt x="27" y="57"/>
                    <a:pt x="0" y="8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5" name="Freeform 181">
              <a:extLst>
                <a:ext uri="{FF2B5EF4-FFF2-40B4-BE49-F238E27FC236}">
                  <a16:creationId xmlns:a16="http://schemas.microsoft.com/office/drawing/2014/main" xmlns="" id="{696EBD54-83AD-24DD-1005-441AFE2A00BF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420" y="3514"/>
              <a:ext cx="100" cy="51"/>
            </a:xfrm>
            <a:custGeom>
              <a:avLst/>
              <a:gdLst>
                <a:gd name="T0" fmla="*/ 0 w 92"/>
                <a:gd name="T1" fmla="*/ 0 h 48"/>
                <a:gd name="T2" fmla="*/ 72 w 92"/>
                <a:gd name="T3" fmla="*/ 36 h 48"/>
                <a:gd name="T4" fmla="*/ 90 w 9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48">
                  <a:moveTo>
                    <a:pt x="0" y="0"/>
                  </a:moveTo>
                  <a:cubicBezTo>
                    <a:pt x="21" y="32"/>
                    <a:pt x="32" y="30"/>
                    <a:pt x="72" y="36"/>
                  </a:cubicBezTo>
                  <a:cubicBezTo>
                    <a:pt x="92" y="43"/>
                    <a:pt x="90" y="36"/>
                    <a:pt x="90" y="48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6" name="Freeform 182">
              <a:extLst>
                <a:ext uri="{FF2B5EF4-FFF2-40B4-BE49-F238E27FC236}">
                  <a16:creationId xmlns:a16="http://schemas.microsoft.com/office/drawing/2014/main" xmlns="" id="{CAD27F8C-8928-D5FB-AF76-8E8BB4088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3786"/>
              <a:ext cx="97" cy="150"/>
            </a:xfrm>
            <a:custGeom>
              <a:avLst/>
              <a:gdLst>
                <a:gd name="T0" fmla="*/ 15 w 97"/>
                <a:gd name="T1" fmla="*/ 0 h 150"/>
                <a:gd name="T2" fmla="*/ 22 w 97"/>
                <a:gd name="T3" fmla="*/ 132 h 150"/>
                <a:gd name="T4" fmla="*/ 85 w 97"/>
                <a:gd name="T5" fmla="*/ 125 h 150"/>
                <a:gd name="T6" fmla="*/ 78 w 97"/>
                <a:gd name="T7" fmla="*/ 69 h 150"/>
                <a:gd name="T8" fmla="*/ 15 w 97"/>
                <a:gd name="T9" fmla="*/ 7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50">
                  <a:moveTo>
                    <a:pt x="15" y="0"/>
                  </a:moveTo>
                  <a:cubicBezTo>
                    <a:pt x="17" y="44"/>
                    <a:pt x="0" y="94"/>
                    <a:pt x="22" y="132"/>
                  </a:cubicBezTo>
                  <a:cubicBezTo>
                    <a:pt x="32" y="150"/>
                    <a:pt x="71" y="141"/>
                    <a:pt x="85" y="125"/>
                  </a:cubicBezTo>
                  <a:cubicBezTo>
                    <a:pt x="97" y="111"/>
                    <a:pt x="80" y="88"/>
                    <a:pt x="78" y="69"/>
                  </a:cubicBezTo>
                  <a:cubicBezTo>
                    <a:pt x="57" y="71"/>
                    <a:pt x="15" y="76"/>
                    <a:pt x="15" y="76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7" name="Freeform 183">
              <a:extLst>
                <a:ext uri="{FF2B5EF4-FFF2-40B4-BE49-F238E27FC236}">
                  <a16:creationId xmlns:a16="http://schemas.microsoft.com/office/drawing/2014/main" xmlns="" id="{F2E8589F-C0F8-4051-DBE8-D5A19561861F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170" y="3766"/>
              <a:ext cx="59" cy="88"/>
            </a:xfrm>
            <a:custGeom>
              <a:avLst/>
              <a:gdLst>
                <a:gd name="T0" fmla="*/ 54 w 54"/>
                <a:gd name="T1" fmla="*/ 0 h 84"/>
                <a:gd name="T2" fmla="*/ 0 w 54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84">
                  <a:moveTo>
                    <a:pt x="54" y="0"/>
                  </a:moveTo>
                  <a:cubicBezTo>
                    <a:pt x="42" y="36"/>
                    <a:pt x="27" y="57"/>
                    <a:pt x="0" y="8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8" name="Freeform 184">
              <a:extLst>
                <a:ext uri="{FF2B5EF4-FFF2-40B4-BE49-F238E27FC236}">
                  <a16:creationId xmlns:a16="http://schemas.microsoft.com/office/drawing/2014/main" xmlns="" id="{FAF3F9AD-3F65-343C-A870-C15B76BE68F2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159" y="3795"/>
              <a:ext cx="100" cy="51"/>
            </a:xfrm>
            <a:custGeom>
              <a:avLst/>
              <a:gdLst>
                <a:gd name="T0" fmla="*/ 0 w 92"/>
                <a:gd name="T1" fmla="*/ 0 h 48"/>
                <a:gd name="T2" fmla="*/ 72 w 92"/>
                <a:gd name="T3" fmla="*/ 36 h 48"/>
                <a:gd name="T4" fmla="*/ 90 w 9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48">
                  <a:moveTo>
                    <a:pt x="0" y="0"/>
                  </a:moveTo>
                  <a:cubicBezTo>
                    <a:pt x="21" y="32"/>
                    <a:pt x="32" y="30"/>
                    <a:pt x="72" y="36"/>
                  </a:cubicBezTo>
                  <a:cubicBezTo>
                    <a:pt x="92" y="43"/>
                    <a:pt x="90" y="36"/>
                    <a:pt x="90" y="48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9" name="Freeform 185">
              <a:extLst>
                <a:ext uri="{FF2B5EF4-FFF2-40B4-BE49-F238E27FC236}">
                  <a16:creationId xmlns:a16="http://schemas.microsoft.com/office/drawing/2014/main" xmlns="" id="{A32FE929-B06B-28D9-349F-917E76C48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3744"/>
              <a:ext cx="132" cy="103"/>
            </a:xfrm>
            <a:custGeom>
              <a:avLst/>
              <a:gdLst>
                <a:gd name="T0" fmla="*/ 125 w 132"/>
                <a:gd name="T1" fmla="*/ 101 h 103"/>
                <a:gd name="T2" fmla="*/ 63 w 132"/>
                <a:gd name="T3" fmla="*/ 31 h 103"/>
                <a:gd name="T4" fmla="*/ 83 w 132"/>
                <a:gd name="T5" fmla="*/ 24 h 103"/>
                <a:gd name="T6" fmla="*/ 104 w 132"/>
                <a:gd name="T7" fmla="*/ 10 h 103"/>
                <a:gd name="T8" fmla="*/ 125 w 132"/>
                <a:gd name="T9" fmla="*/ 3 h 103"/>
                <a:gd name="T10" fmla="*/ 0 w 132"/>
                <a:gd name="T11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03">
                  <a:moveTo>
                    <a:pt x="125" y="101"/>
                  </a:moveTo>
                  <a:cubicBezTo>
                    <a:pt x="74" y="94"/>
                    <a:pt x="32" y="103"/>
                    <a:pt x="63" y="31"/>
                  </a:cubicBezTo>
                  <a:cubicBezTo>
                    <a:pt x="66" y="25"/>
                    <a:pt x="77" y="27"/>
                    <a:pt x="83" y="24"/>
                  </a:cubicBezTo>
                  <a:cubicBezTo>
                    <a:pt x="90" y="20"/>
                    <a:pt x="96" y="14"/>
                    <a:pt x="104" y="10"/>
                  </a:cubicBezTo>
                  <a:cubicBezTo>
                    <a:pt x="111" y="7"/>
                    <a:pt x="132" y="3"/>
                    <a:pt x="125" y="3"/>
                  </a:cubicBezTo>
                  <a:cubicBezTo>
                    <a:pt x="83" y="0"/>
                    <a:pt x="42" y="3"/>
                    <a:pt x="0" y="3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xmlns="" id="{E6232B63-1528-AE6C-B203-381CC95E1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53C69-428F-4CAA-B43B-AE88263E93EE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5435DB76-D9F3-495C-2EB5-958455597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xmlns="" id="{D7FD231F-AD05-B195-7361-783FC0114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DEB90-A96E-4956-9C1B-D9618A4F0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59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2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2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xmlns="" id="{697A62D9-73A3-654F-D736-F2603FD08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92A8-6865-4EAD-B136-49E748412C22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C597D228-4695-336A-76AC-AB07CCE85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xmlns="" id="{64C9CD76-437F-CE0D-897A-6BF938B16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43600-F698-4CF3-9F20-C6D9F45CE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3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3350"/>
            <a:ext cx="7620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xmlns="" id="{FFA1CA9E-C086-9174-C8D6-40CE9C295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3662-8753-4A1A-83B7-A66954F77A30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5FCB7F4E-2444-0EF1-1034-04B732F7F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xmlns="" id="{35CCF40D-7469-B456-5266-4CEC1C04B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5426E-B249-434C-83D8-802B439DC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22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xmlns="" id="{2B2478E1-4916-A7EE-F2D0-145B81EC6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D1C2-B5D7-4B65-BB98-2224F0DADAD8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FBD1E518-A32D-2C25-B4EE-0328EC139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xmlns="" id="{546B2265-6F80-4F01-C28D-5D3FE095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BF64D-4879-411C-9072-6DF71463B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04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xmlns="" id="{098E3238-3436-1925-FC67-E3D91D295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B0D34-6160-42F0-A428-0F4DB865CBED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3A36850B-1F0D-06FE-382C-ACC29BF12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xmlns="" id="{8C7C5BF6-C1E8-CE9E-1942-8F0B413DD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3AA6E-8D6F-4C8D-ADB6-05A5B0E79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98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xmlns="" id="{916586EA-B0EA-048C-C0FC-DB08F69D8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0598-D732-4596-B191-CDE6497FCC8E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xmlns="" id="{A5F45B46-FB15-95EC-4BAA-10AE9D5A3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145A5AE1-012B-B2C4-843A-0CEFAB2E9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3FAD4-74B6-4264-A1EF-47B959296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2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xmlns="" id="{A8C1521B-AA93-A586-5FC2-F01355DAC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A503-E568-48AA-9614-B6771E61D2D1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xmlns="" id="{6691B78B-0397-F1FD-68F6-E2ADC5326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xmlns="" id="{3C3A2365-EE21-DF74-35D7-3CB91C4FE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F0987-8513-45F2-B046-7AF1369E9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xmlns="" id="{F292931D-612C-9EFE-527A-6A018116B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7F989-E34C-4350-8C40-20FF7D6FFE93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xmlns="" id="{7F36F15D-8E94-89E9-8C0F-18AA009E8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xmlns="" id="{ECE74308-2D29-770C-8870-A6F752F77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EA4C7-3F78-4591-BB75-028F65959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05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xmlns="" id="{7DCD78BD-5CB2-DE75-61D7-3F7209055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E706C-D036-43EB-8482-D894FB2A33AE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xmlns="" id="{E5D1653B-654F-3939-A2B9-E6CCD1869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xmlns="" id="{F3B4EB3B-7FD7-1D51-1176-60D61F52C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9A86B-A297-4264-AA0C-2D19711B5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xmlns="" id="{08004F0B-FC76-E6F4-AAFF-02E275236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6D30-7855-4873-B7A9-7711D863BCA5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xmlns="" id="{E2F0D80A-1190-8639-4924-DEBE6FAF8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629BECB0-A396-5BF9-152A-2D3E25A94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1F503-D08C-48DA-B689-DD99CBE2E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59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xmlns="" id="{F98C139F-5D1C-38C8-6393-51B459289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D99E-5A10-43AA-B237-94CF298125E0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xmlns="" id="{5ED3888C-397F-3B9A-8618-647FC6179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48B6474D-7CE8-A440-970B-A364FCF12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3AEAA-CF23-4110-9015-E64FA955A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78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Rectangle 27">
            <a:extLst>
              <a:ext uri="{FF2B5EF4-FFF2-40B4-BE49-F238E27FC236}">
                <a16:creationId xmlns:a16="http://schemas.microsoft.com/office/drawing/2014/main" xmlns="" id="{C2A0CC49-BE56-4D05-9FDB-BE6885427B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49A990B0-0E2F-4BDE-B122-7525493702D1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124" name="Rectangle 28">
            <a:extLst>
              <a:ext uri="{FF2B5EF4-FFF2-40B4-BE49-F238E27FC236}">
                <a16:creationId xmlns:a16="http://schemas.microsoft.com/office/drawing/2014/main" xmlns="" id="{F736749F-0320-B2A8-EE11-45B1CE2F06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5" name="Rectangle 29">
            <a:extLst>
              <a:ext uri="{FF2B5EF4-FFF2-40B4-BE49-F238E27FC236}">
                <a16:creationId xmlns:a16="http://schemas.microsoft.com/office/drawing/2014/main" xmlns="" id="{4C48816D-06C8-34E9-443F-FD5A61C1DC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29600" y="6477000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67A540-CA30-4599-9701-512B31BB71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xmlns="" id="{EFE62B7B-CF23-5596-3183-C685DCC3F152}"/>
              </a:ext>
            </a:extLst>
          </p:cNvPr>
          <p:cNvSpPr>
            <a:spLocks/>
          </p:cNvSpPr>
          <p:nvPr/>
        </p:nvSpPr>
        <p:spPr bwMode="hidden">
          <a:xfrm flipH="1">
            <a:off x="0" y="2209800"/>
            <a:ext cx="9144000" cy="4641850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Rectangle 41">
            <a:extLst>
              <a:ext uri="{FF2B5EF4-FFF2-40B4-BE49-F238E27FC236}">
                <a16:creationId xmlns:a16="http://schemas.microsoft.com/office/drawing/2014/main" xmlns="" id="{A3C7C561-CB69-BF79-C959-7EA9C6862450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175" y="2"/>
            <a:ext cx="9144000" cy="1628775"/>
          </a:xfrm>
          <a:prstGeom prst="rect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14" name="Picture 42">
            <a:extLst>
              <a:ext uri="{FF2B5EF4-FFF2-40B4-BE49-F238E27FC236}">
                <a16:creationId xmlns:a16="http://schemas.microsoft.com/office/drawing/2014/main" xmlns="" id="{FA498496-18F0-477C-6796-4ACA47AD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2"/>
          <a:stretch>
            <a:fillRect/>
          </a:stretch>
        </p:blipFill>
        <p:spPr bwMode="auto">
          <a:xfrm>
            <a:off x="0" y="2"/>
            <a:ext cx="3962400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45" name="Group 73">
            <a:extLst>
              <a:ext uri="{FF2B5EF4-FFF2-40B4-BE49-F238E27FC236}">
                <a16:creationId xmlns:a16="http://schemas.microsoft.com/office/drawing/2014/main" xmlns="" id="{450EB809-6157-0175-72D0-00C2781C6E5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6096000"/>
            <a:ext cx="2667000" cy="762000"/>
            <a:chOff x="4080" y="3840"/>
            <a:chExt cx="1680" cy="480"/>
          </a:xfrm>
        </p:grpSpPr>
        <p:grpSp>
          <p:nvGrpSpPr>
            <p:cNvPr id="3115" name="Group 43">
              <a:extLst>
                <a:ext uri="{FF2B5EF4-FFF2-40B4-BE49-F238E27FC236}">
                  <a16:creationId xmlns:a16="http://schemas.microsoft.com/office/drawing/2014/main" xmlns="" id="{EDA8DB9A-5144-7965-90FC-78E404AC5D6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80" y="4032"/>
              <a:ext cx="1680" cy="288"/>
              <a:chOff x="4" y="2792"/>
              <a:chExt cx="5594" cy="1434"/>
            </a:xfrm>
          </p:grpSpPr>
          <p:sp>
            <p:nvSpPr>
              <p:cNvPr id="3116" name="Freeform 44">
                <a:extLst>
                  <a:ext uri="{FF2B5EF4-FFF2-40B4-BE49-F238E27FC236}">
                    <a16:creationId xmlns:a16="http://schemas.microsoft.com/office/drawing/2014/main" xmlns="" id="{B81ABCD1-757A-7B9A-34D4-0A5C45CF915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" y="2794"/>
                <a:ext cx="5430" cy="1432"/>
              </a:xfrm>
              <a:custGeom>
                <a:avLst/>
                <a:gdLst>
                  <a:gd name="T0" fmla="*/ 275 w 2715"/>
                  <a:gd name="T1" fmla="*/ 697 h 710"/>
                  <a:gd name="T2" fmla="*/ 153 w 2715"/>
                  <a:gd name="T3" fmla="*/ 668 h 710"/>
                  <a:gd name="T4" fmla="*/ 75 w 2715"/>
                  <a:gd name="T5" fmla="*/ 653 h 710"/>
                  <a:gd name="T6" fmla="*/ 29 w 2715"/>
                  <a:gd name="T7" fmla="*/ 478 h 710"/>
                  <a:gd name="T8" fmla="*/ 475 w 2715"/>
                  <a:gd name="T9" fmla="*/ 217 h 710"/>
                  <a:gd name="T10" fmla="*/ 841 w 2715"/>
                  <a:gd name="T11" fmla="*/ 121 h 710"/>
                  <a:gd name="T12" fmla="*/ 1078 w 2715"/>
                  <a:gd name="T13" fmla="*/ 56 h 710"/>
                  <a:gd name="T14" fmla="*/ 1892 w 2715"/>
                  <a:gd name="T15" fmla="*/ 76 h 710"/>
                  <a:gd name="T16" fmla="*/ 2323 w 2715"/>
                  <a:gd name="T17" fmla="*/ 145 h 710"/>
                  <a:gd name="T18" fmla="*/ 2519 w 2715"/>
                  <a:gd name="T19" fmla="*/ 226 h 710"/>
                  <a:gd name="T20" fmla="*/ 2688 w 2715"/>
                  <a:gd name="T21" fmla="*/ 333 h 710"/>
                  <a:gd name="T22" fmla="*/ 2543 w 2715"/>
                  <a:gd name="T23" fmla="*/ 460 h 710"/>
                  <a:gd name="T24" fmla="*/ 2539 w 2715"/>
                  <a:gd name="T25" fmla="*/ 579 h 710"/>
                  <a:gd name="T26" fmla="*/ 2292 w 2715"/>
                  <a:gd name="T27" fmla="*/ 673 h 710"/>
                  <a:gd name="T28" fmla="*/ 1754 w 2715"/>
                  <a:gd name="T29" fmla="*/ 643 h 710"/>
                  <a:gd name="T30" fmla="*/ 1506 w 2715"/>
                  <a:gd name="T31" fmla="*/ 638 h 710"/>
                  <a:gd name="T32" fmla="*/ 1215 w 2715"/>
                  <a:gd name="T33" fmla="*/ 684 h 710"/>
                  <a:gd name="T34" fmla="*/ 802 w 2715"/>
                  <a:gd name="T35" fmla="*/ 626 h 710"/>
                  <a:gd name="T36" fmla="*/ 487 w 2715"/>
                  <a:gd name="T37" fmla="*/ 627 h 710"/>
                  <a:gd name="T38" fmla="*/ 275 w 2715"/>
                  <a:gd name="T39" fmla="*/ 697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15" h="710">
                    <a:moveTo>
                      <a:pt x="275" y="697"/>
                    </a:moveTo>
                    <a:cubicBezTo>
                      <a:pt x="233" y="699"/>
                      <a:pt x="193" y="678"/>
                      <a:pt x="153" y="668"/>
                    </a:cubicBezTo>
                    <a:cubicBezTo>
                      <a:pt x="128" y="662"/>
                      <a:pt x="99" y="663"/>
                      <a:pt x="75" y="653"/>
                    </a:cubicBezTo>
                    <a:cubicBezTo>
                      <a:pt x="0" y="621"/>
                      <a:pt x="2" y="543"/>
                      <a:pt x="29" y="478"/>
                    </a:cubicBezTo>
                    <a:cubicBezTo>
                      <a:pt x="91" y="327"/>
                      <a:pt x="334" y="264"/>
                      <a:pt x="475" y="217"/>
                    </a:cubicBezTo>
                    <a:cubicBezTo>
                      <a:pt x="595" y="176"/>
                      <a:pt x="719" y="154"/>
                      <a:pt x="841" y="121"/>
                    </a:cubicBezTo>
                    <a:cubicBezTo>
                      <a:pt x="920" y="100"/>
                      <a:pt x="998" y="73"/>
                      <a:pt x="1078" y="56"/>
                    </a:cubicBezTo>
                    <a:cubicBezTo>
                      <a:pt x="1349" y="0"/>
                      <a:pt x="1621" y="51"/>
                      <a:pt x="1892" y="76"/>
                    </a:cubicBezTo>
                    <a:cubicBezTo>
                      <a:pt x="2033" y="88"/>
                      <a:pt x="2185" y="111"/>
                      <a:pt x="2323" y="145"/>
                    </a:cubicBezTo>
                    <a:cubicBezTo>
                      <a:pt x="2392" y="162"/>
                      <a:pt x="2458" y="190"/>
                      <a:pt x="2519" y="226"/>
                    </a:cubicBezTo>
                    <a:cubicBezTo>
                      <a:pt x="2552" y="246"/>
                      <a:pt x="2673" y="296"/>
                      <a:pt x="2688" y="333"/>
                    </a:cubicBezTo>
                    <a:cubicBezTo>
                      <a:pt x="2715" y="402"/>
                      <a:pt x="2584" y="439"/>
                      <a:pt x="2543" y="460"/>
                    </a:cubicBezTo>
                    <a:cubicBezTo>
                      <a:pt x="2456" y="504"/>
                      <a:pt x="2553" y="513"/>
                      <a:pt x="2539" y="579"/>
                    </a:cubicBezTo>
                    <a:cubicBezTo>
                      <a:pt x="2526" y="638"/>
                      <a:pt x="2334" y="665"/>
                      <a:pt x="2292" y="673"/>
                    </a:cubicBezTo>
                    <a:cubicBezTo>
                      <a:pt x="2110" y="710"/>
                      <a:pt x="1934" y="662"/>
                      <a:pt x="1754" y="643"/>
                    </a:cubicBezTo>
                    <a:cubicBezTo>
                      <a:pt x="1673" y="634"/>
                      <a:pt x="1588" y="634"/>
                      <a:pt x="1506" y="638"/>
                    </a:cubicBezTo>
                    <a:cubicBezTo>
                      <a:pt x="1407" y="644"/>
                      <a:pt x="1314" y="673"/>
                      <a:pt x="1215" y="684"/>
                    </a:cubicBezTo>
                    <a:cubicBezTo>
                      <a:pt x="1071" y="701"/>
                      <a:pt x="946" y="629"/>
                      <a:pt x="802" y="626"/>
                    </a:cubicBezTo>
                    <a:cubicBezTo>
                      <a:pt x="699" y="625"/>
                      <a:pt x="590" y="620"/>
                      <a:pt x="487" y="627"/>
                    </a:cubicBezTo>
                    <a:cubicBezTo>
                      <a:pt x="409" y="632"/>
                      <a:pt x="352" y="692"/>
                      <a:pt x="275" y="69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alpha val="3000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45">
                <a:extLst>
                  <a:ext uri="{FF2B5EF4-FFF2-40B4-BE49-F238E27FC236}">
                    <a16:creationId xmlns:a16="http://schemas.microsoft.com/office/drawing/2014/main" xmlns="" id="{635568AB-B730-867B-7AC4-3D335C49B1F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22" y="2792"/>
                <a:ext cx="5576" cy="768"/>
              </a:xfrm>
              <a:custGeom>
                <a:avLst/>
                <a:gdLst>
                  <a:gd name="T0" fmla="*/ 0 w 2788"/>
                  <a:gd name="T1" fmla="*/ 381 h 381"/>
                  <a:gd name="T2" fmla="*/ 697 w 2788"/>
                  <a:gd name="T3" fmla="*/ 102 h 381"/>
                  <a:gd name="T4" fmla="*/ 1662 w 2788"/>
                  <a:gd name="T5" fmla="*/ 3 h 381"/>
                  <a:gd name="T6" fmla="*/ 2231 w 2788"/>
                  <a:gd name="T7" fmla="*/ 87 h 381"/>
                  <a:gd name="T8" fmla="*/ 2540 w 2788"/>
                  <a:gd name="T9" fmla="*/ 162 h 381"/>
                  <a:gd name="T10" fmla="*/ 2788 w 2788"/>
                  <a:gd name="T11" fmla="*/ 26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88" h="381">
                    <a:moveTo>
                      <a:pt x="0" y="381"/>
                    </a:moveTo>
                    <a:cubicBezTo>
                      <a:pt x="222" y="255"/>
                      <a:pt x="443" y="150"/>
                      <a:pt x="697" y="102"/>
                    </a:cubicBezTo>
                    <a:cubicBezTo>
                      <a:pt x="1008" y="42"/>
                      <a:pt x="1344" y="9"/>
                      <a:pt x="1662" y="3"/>
                    </a:cubicBezTo>
                    <a:cubicBezTo>
                      <a:pt x="1859" y="0"/>
                      <a:pt x="2041" y="48"/>
                      <a:pt x="2231" y="87"/>
                    </a:cubicBezTo>
                    <a:cubicBezTo>
                      <a:pt x="2336" y="108"/>
                      <a:pt x="2438" y="126"/>
                      <a:pt x="2540" y="162"/>
                    </a:cubicBezTo>
                    <a:cubicBezTo>
                      <a:pt x="2605" y="185"/>
                      <a:pt x="2735" y="213"/>
                      <a:pt x="2788" y="261"/>
                    </a:cubicBezTo>
                  </a:path>
                </a:pathLst>
              </a:custGeom>
              <a:noFill/>
              <a:ln w="12700" cap="rnd">
                <a:solidFill>
                  <a:srgbClr val="503F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8" name="Group 46">
              <a:extLst>
                <a:ext uri="{FF2B5EF4-FFF2-40B4-BE49-F238E27FC236}">
                  <a16:creationId xmlns:a16="http://schemas.microsoft.com/office/drawing/2014/main" xmlns="" id="{2FDF27F1-29BF-732F-8A35-156BFCB5FF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956723">
              <a:off x="4320" y="3883"/>
              <a:ext cx="213" cy="235"/>
              <a:chOff x="3951" y="982"/>
              <a:chExt cx="457" cy="532"/>
            </a:xfrm>
          </p:grpSpPr>
          <p:sp>
            <p:nvSpPr>
              <p:cNvPr id="3119" name="Freeform 47">
                <a:extLst>
                  <a:ext uri="{FF2B5EF4-FFF2-40B4-BE49-F238E27FC236}">
                    <a16:creationId xmlns:a16="http://schemas.microsoft.com/office/drawing/2014/main" xmlns="" id="{12862093-DE02-1C96-AD24-D24A6D29B7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4" y="1008"/>
                <a:ext cx="424" cy="506"/>
              </a:xfrm>
              <a:custGeom>
                <a:avLst/>
                <a:gdLst>
                  <a:gd name="T0" fmla="*/ 201 w 424"/>
                  <a:gd name="T1" fmla="*/ 173 h 506"/>
                  <a:gd name="T2" fmla="*/ 107 w 424"/>
                  <a:gd name="T3" fmla="*/ 417 h 506"/>
                  <a:gd name="T4" fmla="*/ 261 w 424"/>
                  <a:gd name="T5" fmla="*/ 400 h 506"/>
                  <a:gd name="T6" fmla="*/ 279 w 424"/>
                  <a:gd name="T7" fmla="*/ 495 h 506"/>
                  <a:gd name="T8" fmla="*/ 322 w 424"/>
                  <a:gd name="T9" fmla="*/ 466 h 506"/>
                  <a:gd name="T10" fmla="*/ 337 w 424"/>
                  <a:gd name="T11" fmla="*/ 400 h 506"/>
                  <a:gd name="T12" fmla="*/ 415 w 424"/>
                  <a:gd name="T13" fmla="*/ 360 h 506"/>
                  <a:gd name="T14" fmla="*/ 352 w 424"/>
                  <a:gd name="T15" fmla="*/ 301 h 506"/>
                  <a:gd name="T16" fmla="*/ 309 w 424"/>
                  <a:gd name="T17" fmla="*/ 222 h 506"/>
                  <a:gd name="T18" fmla="*/ 273 w 424"/>
                  <a:gd name="T19" fmla="*/ 306 h 506"/>
                  <a:gd name="T20" fmla="*/ 185 w 424"/>
                  <a:gd name="T21" fmla="*/ 309 h 506"/>
                  <a:gd name="T22" fmla="*/ 307 w 424"/>
                  <a:gd name="T23" fmla="*/ 141 h 506"/>
                  <a:gd name="T24" fmla="*/ 313 w 424"/>
                  <a:gd name="T25" fmla="*/ 0 h 506"/>
                  <a:gd name="T26" fmla="*/ 252 w 424"/>
                  <a:gd name="T27" fmla="*/ 67 h 506"/>
                  <a:gd name="T28" fmla="*/ 201 w 424"/>
                  <a:gd name="T29" fmla="*/ 17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4" h="506">
                    <a:moveTo>
                      <a:pt x="201" y="173"/>
                    </a:moveTo>
                    <a:cubicBezTo>
                      <a:pt x="174" y="197"/>
                      <a:pt x="0" y="401"/>
                      <a:pt x="107" y="417"/>
                    </a:cubicBezTo>
                    <a:cubicBezTo>
                      <a:pt x="153" y="424"/>
                      <a:pt x="218" y="404"/>
                      <a:pt x="261" y="400"/>
                    </a:cubicBezTo>
                    <a:cubicBezTo>
                      <a:pt x="293" y="398"/>
                      <a:pt x="237" y="495"/>
                      <a:pt x="279" y="495"/>
                    </a:cubicBezTo>
                    <a:cubicBezTo>
                      <a:pt x="289" y="506"/>
                      <a:pt x="312" y="482"/>
                      <a:pt x="322" y="466"/>
                    </a:cubicBezTo>
                    <a:cubicBezTo>
                      <a:pt x="332" y="450"/>
                      <a:pt x="322" y="418"/>
                      <a:pt x="337" y="400"/>
                    </a:cubicBezTo>
                    <a:cubicBezTo>
                      <a:pt x="352" y="382"/>
                      <a:pt x="411" y="384"/>
                      <a:pt x="415" y="360"/>
                    </a:cubicBezTo>
                    <a:cubicBezTo>
                      <a:pt x="424" y="325"/>
                      <a:pt x="406" y="315"/>
                      <a:pt x="352" y="301"/>
                    </a:cubicBezTo>
                    <a:cubicBezTo>
                      <a:pt x="339" y="255"/>
                      <a:pt x="355" y="219"/>
                      <a:pt x="309" y="222"/>
                    </a:cubicBezTo>
                    <a:cubicBezTo>
                      <a:pt x="288" y="213"/>
                      <a:pt x="294" y="292"/>
                      <a:pt x="273" y="306"/>
                    </a:cubicBezTo>
                    <a:cubicBezTo>
                      <a:pt x="252" y="320"/>
                      <a:pt x="179" y="336"/>
                      <a:pt x="185" y="309"/>
                    </a:cubicBezTo>
                    <a:cubicBezTo>
                      <a:pt x="216" y="236"/>
                      <a:pt x="251" y="193"/>
                      <a:pt x="307" y="141"/>
                    </a:cubicBezTo>
                    <a:cubicBezTo>
                      <a:pt x="352" y="98"/>
                      <a:pt x="396" y="13"/>
                      <a:pt x="313" y="0"/>
                    </a:cubicBezTo>
                    <a:cubicBezTo>
                      <a:pt x="277" y="6"/>
                      <a:pt x="269" y="36"/>
                      <a:pt x="252" y="67"/>
                    </a:cubicBezTo>
                    <a:cubicBezTo>
                      <a:pt x="234" y="99"/>
                      <a:pt x="221" y="154"/>
                      <a:pt x="201" y="17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20" name="Group 48">
                <a:extLst>
                  <a:ext uri="{FF2B5EF4-FFF2-40B4-BE49-F238E27FC236}">
                    <a16:creationId xmlns:a16="http://schemas.microsoft.com/office/drawing/2014/main" xmlns="" id="{D4A2DC60-310D-C0FA-B733-FF5902DDF1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982"/>
                <a:ext cx="424" cy="506"/>
                <a:chOff x="2180" y="2108"/>
                <a:chExt cx="424" cy="506"/>
              </a:xfrm>
            </p:grpSpPr>
            <p:sp>
              <p:nvSpPr>
                <p:cNvPr id="3121" name="Freeform 49">
                  <a:extLst>
                    <a:ext uri="{FF2B5EF4-FFF2-40B4-BE49-F238E27FC236}">
                      <a16:creationId xmlns:a16="http://schemas.microsoft.com/office/drawing/2014/main" xmlns="" id="{B4A1D9A7-7055-55D5-215B-7B76F1AF09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80" y="2108"/>
                  <a:ext cx="424" cy="506"/>
                </a:xfrm>
                <a:custGeom>
                  <a:avLst/>
                  <a:gdLst>
                    <a:gd name="T0" fmla="*/ 201 w 424"/>
                    <a:gd name="T1" fmla="*/ 173 h 506"/>
                    <a:gd name="T2" fmla="*/ 107 w 424"/>
                    <a:gd name="T3" fmla="*/ 417 h 506"/>
                    <a:gd name="T4" fmla="*/ 261 w 424"/>
                    <a:gd name="T5" fmla="*/ 400 h 506"/>
                    <a:gd name="T6" fmla="*/ 279 w 424"/>
                    <a:gd name="T7" fmla="*/ 495 h 506"/>
                    <a:gd name="T8" fmla="*/ 322 w 424"/>
                    <a:gd name="T9" fmla="*/ 466 h 506"/>
                    <a:gd name="T10" fmla="*/ 337 w 424"/>
                    <a:gd name="T11" fmla="*/ 400 h 506"/>
                    <a:gd name="T12" fmla="*/ 415 w 424"/>
                    <a:gd name="T13" fmla="*/ 360 h 506"/>
                    <a:gd name="T14" fmla="*/ 352 w 424"/>
                    <a:gd name="T15" fmla="*/ 301 h 506"/>
                    <a:gd name="T16" fmla="*/ 309 w 424"/>
                    <a:gd name="T17" fmla="*/ 222 h 506"/>
                    <a:gd name="T18" fmla="*/ 273 w 424"/>
                    <a:gd name="T19" fmla="*/ 306 h 506"/>
                    <a:gd name="T20" fmla="*/ 185 w 424"/>
                    <a:gd name="T21" fmla="*/ 309 h 506"/>
                    <a:gd name="T22" fmla="*/ 307 w 424"/>
                    <a:gd name="T23" fmla="*/ 141 h 506"/>
                    <a:gd name="T24" fmla="*/ 313 w 424"/>
                    <a:gd name="T25" fmla="*/ 0 h 506"/>
                    <a:gd name="T26" fmla="*/ 252 w 424"/>
                    <a:gd name="T27" fmla="*/ 67 h 506"/>
                    <a:gd name="T28" fmla="*/ 201 w 424"/>
                    <a:gd name="T29" fmla="*/ 173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4" h="506">
                      <a:moveTo>
                        <a:pt x="201" y="173"/>
                      </a:moveTo>
                      <a:cubicBezTo>
                        <a:pt x="174" y="197"/>
                        <a:pt x="0" y="401"/>
                        <a:pt x="107" y="417"/>
                      </a:cubicBezTo>
                      <a:cubicBezTo>
                        <a:pt x="153" y="424"/>
                        <a:pt x="218" y="404"/>
                        <a:pt x="261" y="400"/>
                      </a:cubicBezTo>
                      <a:cubicBezTo>
                        <a:pt x="293" y="398"/>
                        <a:pt x="237" y="495"/>
                        <a:pt x="279" y="495"/>
                      </a:cubicBezTo>
                      <a:cubicBezTo>
                        <a:pt x="289" y="506"/>
                        <a:pt x="312" y="482"/>
                        <a:pt x="322" y="466"/>
                      </a:cubicBezTo>
                      <a:cubicBezTo>
                        <a:pt x="332" y="450"/>
                        <a:pt x="322" y="418"/>
                        <a:pt x="337" y="400"/>
                      </a:cubicBezTo>
                      <a:cubicBezTo>
                        <a:pt x="352" y="382"/>
                        <a:pt x="411" y="384"/>
                        <a:pt x="415" y="360"/>
                      </a:cubicBezTo>
                      <a:cubicBezTo>
                        <a:pt x="424" y="325"/>
                        <a:pt x="406" y="315"/>
                        <a:pt x="352" y="301"/>
                      </a:cubicBezTo>
                      <a:cubicBezTo>
                        <a:pt x="339" y="255"/>
                        <a:pt x="355" y="219"/>
                        <a:pt x="309" y="222"/>
                      </a:cubicBezTo>
                      <a:cubicBezTo>
                        <a:pt x="288" y="213"/>
                        <a:pt x="294" y="292"/>
                        <a:pt x="273" y="306"/>
                      </a:cubicBezTo>
                      <a:cubicBezTo>
                        <a:pt x="252" y="320"/>
                        <a:pt x="179" y="336"/>
                        <a:pt x="185" y="309"/>
                      </a:cubicBezTo>
                      <a:cubicBezTo>
                        <a:pt x="216" y="236"/>
                        <a:pt x="251" y="193"/>
                        <a:pt x="307" y="141"/>
                      </a:cubicBezTo>
                      <a:cubicBezTo>
                        <a:pt x="352" y="98"/>
                        <a:pt x="396" y="13"/>
                        <a:pt x="313" y="0"/>
                      </a:cubicBezTo>
                      <a:cubicBezTo>
                        <a:pt x="277" y="6"/>
                        <a:pt x="269" y="36"/>
                        <a:pt x="252" y="67"/>
                      </a:cubicBezTo>
                      <a:cubicBezTo>
                        <a:pt x="234" y="99"/>
                        <a:pt x="221" y="154"/>
                        <a:pt x="201" y="17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Freeform 50">
                  <a:extLst>
                    <a:ext uri="{FF2B5EF4-FFF2-40B4-BE49-F238E27FC236}">
                      <a16:creationId xmlns:a16="http://schemas.microsoft.com/office/drawing/2014/main" xmlns="" id="{E7ECE926-EE79-92AC-9E8A-5ECEDFBCFB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22" y="2381"/>
                  <a:ext cx="75" cy="71"/>
                </a:xfrm>
                <a:custGeom>
                  <a:avLst/>
                  <a:gdLst>
                    <a:gd name="T0" fmla="*/ 4 w 75"/>
                    <a:gd name="T1" fmla="*/ 67 h 71"/>
                    <a:gd name="T2" fmla="*/ 2 w 75"/>
                    <a:gd name="T3" fmla="*/ 56 h 71"/>
                    <a:gd name="T4" fmla="*/ 55 w 75"/>
                    <a:gd name="T5" fmla="*/ 0 h 71"/>
                    <a:gd name="T6" fmla="*/ 35 w 75"/>
                    <a:gd name="T7" fmla="*/ 30 h 71"/>
                    <a:gd name="T8" fmla="*/ 42 w 75"/>
                    <a:gd name="T9" fmla="*/ 66 h 71"/>
                    <a:gd name="T10" fmla="*/ 12 w 75"/>
                    <a:gd name="T11" fmla="*/ 70 h 71"/>
                    <a:gd name="T12" fmla="*/ 4 w 75"/>
                    <a:gd name="T13" fmla="*/ 6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71">
                      <a:moveTo>
                        <a:pt x="4" y="67"/>
                      </a:moveTo>
                      <a:cubicBezTo>
                        <a:pt x="3" y="64"/>
                        <a:pt x="1" y="60"/>
                        <a:pt x="2" y="56"/>
                      </a:cubicBezTo>
                      <a:cubicBezTo>
                        <a:pt x="0" y="29"/>
                        <a:pt x="21" y="11"/>
                        <a:pt x="55" y="0"/>
                      </a:cubicBezTo>
                      <a:cubicBezTo>
                        <a:pt x="53" y="1"/>
                        <a:pt x="35" y="30"/>
                        <a:pt x="35" y="30"/>
                      </a:cubicBezTo>
                      <a:cubicBezTo>
                        <a:pt x="20" y="49"/>
                        <a:pt x="75" y="52"/>
                        <a:pt x="42" y="66"/>
                      </a:cubicBezTo>
                      <a:cubicBezTo>
                        <a:pt x="35" y="70"/>
                        <a:pt x="19" y="71"/>
                        <a:pt x="12" y="70"/>
                      </a:cubicBezTo>
                      <a:cubicBezTo>
                        <a:pt x="9" y="70"/>
                        <a:pt x="5" y="68"/>
                        <a:pt x="4" y="67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3" name="Group 51">
              <a:extLst>
                <a:ext uri="{FF2B5EF4-FFF2-40B4-BE49-F238E27FC236}">
                  <a16:creationId xmlns:a16="http://schemas.microsoft.com/office/drawing/2014/main" xmlns="" id="{2F8BBECA-F782-BE28-8AC4-19D32571852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68675">
              <a:off x="4693" y="3840"/>
              <a:ext cx="171" cy="216"/>
              <a:chOff x="4802" y="896"/>
              <a:chExt cx="302" cy="214"/>
            </a:xfrm>
          </p:grpSpPr>
          <p:sp>
            <p:nvSpPr>
              <p:cNvPr id="3124" name="Freeform 52">
                <a:extLst>
                  <a:ext uri="{FF2B5EF4-FFF2-40B4-BE49-F238E27FC236}">
                    <a16:creationId xmlns:a16="http://schemas.microsoft.com/office/drawing/2014/main" xmlns="" id="{101DC23B-6488-CE48-390D-F08FDB778E5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25" y="912"/>
                <a:ext cx="279" cy="19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Freeform 53">
                <a:extLst>
                  <a:ext uri="{FF2B5EF4-FFF2-40B4-BE49-F238E27FC236}">
                    <a16:creationId xmlns:a16="http://schemas.microsoft.com/office/drawing/2014/main" xmlns="" id="{583999C9-9078-58B4-8220-CBE60673771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02" y="896"/>
                <a:ext cx="279" cy="197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26" name="Group 54">
              <a:extLst>
                <a:ext uri="{FF2B5EF4-FFF2-40B4-BE49-F238E27FC236}">
                  <a16:creationId xmlns:a16="http://schemas.microsoft.com/office/drawing/2014/main" xmlns="" id="{32D6CAB4-57ED-8AB6-225C-3FE5B2F541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46459">
              <a:off x="5095" y="3854"/>
              <a:ext cx="144" cy="178"/>
              <a:chOff x="5184" y="213"/>
              <a:chExt cx="288" cy="359"/>
            </a:xfrm>
          </p:grpSpPr>
          <p:sp>
            <p:nvSpPr>
              <p:cNvPr id="3127" name="Freeform 55">
                <a:extLst>
                  <a:ext uri="{FF2B5EF4-FFF2-40B4-BE49-F238E27FC236}">
                    <a16:creationId xmlns:a16="http://schemas.microsoft.com/office/drawing/2014/main" xmlns="" id="{E02F90F5-F6D9-CDAF-1377-4839A2FE56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16" y="240"/>
                <a:ext cx="256" cy="332"/>
              </a:xfrm>
              <a:custGeom>
                <a:avLst/>
                <a:gdLst>
                  <a:gd name="T0" fmla="*/ 108 w 253"/>
                  <a:gd name="T1" fmla="*/ 62 h 252"/>
                  <a:gd name="T2" fmla="*/ 65 w 253"/>
                  <a:gd name="T3" fmla="*/ 28 h 252"/>
                  <a:gd name="T4" fmla="*/ 3 w 253"/>
                  <a:gd name="T5" fmla="*/ 90 h 252"/>
                  <a:gd name="T6" fmla="*/ 56 w 253"/>
                  <a:gd name="T7" fmla="*/ 139 h 252"/>
                  <a:gd name="T8" fmla="*/ 28 w 253"/>
                  <a:gd name="T9" fmla="*/ 202 h 252"/>
                  <a:gd name="T10" fmla="*/ 95 w 253"/>
                  <a:gd name="T11" fmla="*/ 246 h 252"/>
                  <a:gd name="T12" fmla="*/ 122 w 253"/>
                  <a:gd name="T13" fmla="*/ 206 h 252"/>
                  <a:gd name="T14" fmla="*/ 184 w 253"/>
                  <a:gd name="T15" fmla="*/ 231 h 252"/>
                  <a:gd name="T16" fmla="*/ 238 w 253"/>
                  <a:gd name="T17" fmla="*/ 197 h 252"/>
                  <a:gd name="T18" fmla="*/ 220 w 253"/>
                  <a:gd name="T19" fmla="*/ 138 h 252"/>
                  <a:gd name="T20" fmla="*/ 181 w 253"/>
                  <a:gd name="T21" fmla="*/ 109 h 252"/>
                  <a:gd name="T22" fmla="*/ 186 w 253"/>
                  <a:gd name="T23" fmla="*/ 29 h 252"/>
                  <a:gd name="T24" fmla="*/ 108 w 253"/>
                  <a:gd name="T25" fmla="*/ 6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252">
                    <a:moveTo>
                      <a:pt x="108" y="62"/>
                    </a:moveTo>
                    <a:cubicBezTo>
                      <a:pt x="93" y="47"/>
                      <a:pt x="76" y="31"/>
                      <a:pt x="65" y="28"/>
                    </a:cubicBezTo>
                    <a:cubicBezTo>
                      <a:pt x="41" y="23"/>
                      <a:pt x="0" y="64"/>
                      <a:pt x="3" y="90"/>
                    </a:cubicBezTo>
                    <a:cubicBezTo>
                      <a:pt x="7" y="108"/>
                      <a:pt x="33" y="124"/>
                      <a:pt x="56" y="139"/>
                    </a:cubicBezTo>
                    <a:cubicBezTo>
                      <a:pt x="42" y="158"/>
                      <a:pt x="23" y="184"/>
                      <a:pt x="28" y="202"/>
                    </a:cubicBezTo>
                    <a:cubicBezTo>
                      <a:pt x="31" y="215"/>
                      <a:pt x="90" y="252"/>
                      <a:pt x="95" y="246"/>
                    </a:cubicBezTo>
                    <a:cubicBezTo>
                      <a:pt x="105" y="232"/>
                      <a:pt x="114" y="219"/>
                      <a:pt x="122" y="206"/>
                    </a:cubicBezTo>
                    <a:cubicBezTo>
                      <a:pt x="139" y="221"/>
                      <a:pt x="158" y="233"/>
                      <a:pt x="184" y="231"/>
                    </a:cubicBezTo>
                    <a:cubicBezTo>
                      <a:pt x="209" y="227"/>
                      <a:pt x="227" y="218"/>
                      <a:pt x="238" y="197"/>
                    </a:cubicBezTo>
                    <a:cubicBezTo>
                      <a:pt x="253" y="162"/>
                      <a:pt x="234" y="157"/>
                      <a:pt x="220" y="138"/>
                    </a:cubicBezTo>
                    <a:cubicBezTo>
                      <a:pt x="209" y="126"/>
                      <a:pt x="194" y="117"/>
                      <a:pt x="181" y="109"/>
                    </a:cubicBezTo>
                    <a:cubicBezTo>
                      <a:pt x="196" y="89"/>
                      <a:pt x="212" y="53"/>
                      <a:pt x="186" y="29"/>
                    </a:cubicBezTo>
                    <a:cubicBezTo>
                      <a:pt x="161" y="0"/>
                      <a:pt x="130" y="36"/>
                      <a:pt x="108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3529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28" name="Group 56">
                <a:extLst>
                  <a:ext uri="{FF2B5EF4-FFF2-40B4-BE49-F238E27FC236}">
                    <a16:creationId xmlns:a16="http://schemas.microsoft.com/office/drawing/2014/main" xmlns="" id="{076A1EBD-5A47-34E7-4AA6-385F56530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4" y="213"/>
                <a:ext cx="260" cy="335"/>
                <a:chOff x="3450" y="824"/>
                <a:chExt cx="257" cy="254"/>
              </a:xfrm>
            </p:grpSpPr>
            <p:sp>
              <p:nvSpPr>
                <p:cNvPr id="3129" name="Freeform 57">
                  <a:extLst>
                    <a:ext uri="{FF2B5EF4-FFF2-40B4-BE49-F238E27FC236}">
                      <a16:creationId xmlns:a16="http://schemas.microsoft.com/office/drawing/2014/main" xmlns="" id="{2687F19F-AD2E-B8BC-C590-A3F4FEF683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50" y="824"/>
                  <a:ext cx="257" cy="254"/>
                </a:xfrm>
                <a:custGeom>
                  <a:avLst/>
                  <a:gdLst>
                    <a:gd name="T0" fmla="*/ 108 w 257"/>
                    <a:gd name="T1" fmla="*/ 63 h 254"/>
                    <a:gd name="T2" fmla="*/ 65 w 257"/>
                    <a:gd name="T3" fmla="*/ 29 h 254"/>
                    <a:gd name="T4" fmla="*/ 3 w 257"/>
                    <a:gd name="T5" fmla="*/ 91 h 254"/>
                    <a:gd name="T6" fmla="*/ 56 w 257"/>
                    <a:gd name="T7" fmla="*/ 140 h 254"/>
                    <a:gd name="T8" fmla="*/ 28 w 257"/>
                    <a:gd name="T9" fmla="*/ 203 h 254"/>
                    <a:gd name="T10" fmla="*/ 86 w 257"/>
                    <a:gd name="T11" fmla="*/ 248 h 254"/>
                    <a:gd name="T12" fmla="*/ 122 w 257"/>
                    <a:gd name="T13" fmla="*/ 207 h 254"/>
                    <a:gd name="T14" fmla="*/ 190 w 257"/>
                    <a:gd name="T15" fmla="*/ 228 h 254"/>
                    <a:gd name="T16" fmla="*/ 242 w 257"/>
                    <a:gd name="T17" fmla="*/ 196 h 254"/>
                    <a:gd name="T18" fmla="*/ 220 w 257"/>
                    <a:gd name="T19" fmla="*/ 139 h 254"/>
                    <a:gd name="T20" fmla="*/ 181 w 257"/>
                    <a:gd name="T21" fmla="*/ 110 h 254"/>
                    <a:gd name="T22" fmla="*/ 192 w 257"/>
                    <a:gd name="T23" fmla="*/ 32 h 254"/>
                    <a:gd name="T24" fmla="*/ 108 w 257"/>
                    <a:gd name="T25" fmla="*/ 63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7" h="254">
                      <a:moveTo>
                        <a:pt x="108" y="63"/>
                      </a:moveTo>
                      <a:cubicBezTo>
                        <a:pt x="93" y="48"/>
                        <a:pt x="76" y="32"/>
                        <a:pt x="65" y="29"/>
                      </a:cubicBezTo>
                      <a:cubicBezTo>
                        <a:pt x="41" y="24"/>
                        <a:pt x="0" y="65"/>
                        <a:pt x="3" y="91"/>
                      </a:cubicBezTo>
                      <a:cubicBezTo>
                        <a:pt x="7" y="109"/>
                        <a:pt x="33" y="125"/>
                        <a:pt x="56" y="140"/>
                      </a:cubicBezTo>
                      <a:cubicBezTo>
                        <a:pt x="42" y="159"/>
                        <a:pt x="23" y="185"/>
                        <a:pt x="28" y="203"/>
                      </a:cubicBezTo>
                      <a:cubicBezTo>
                        <a:pt x="31" y="216"/>
                        <a:pt x="81" y="254"/>
                        <a:pt x="86" y="248"/>
                      </a:cubicBezTo>
                      <a:cubicBezTo>
                        <a:pt x="96" y="234"/>
                        <a:pt x="114" y="220"/>
                        <a:pt x="122" y="207"/>
                      </a:cubicBezTo>
                      <a:cubicBezTo>
                        <a:pt x="139" y="222"/>
                        <a:pt x="164" y="230"/>
                        <a:pt x="190" y="228"/>
                      </a:cubicBezTo>
                      <a:cubicBezTo>
                        <a:pt x="215" y="224"/>
                        <a:pt x="231" y="217"/>
                        <a:pt x="242" y="196"/>
                      </a:cubicBezTo>
                      <a:cubicBezTo>
                        <a:pt x="257" y="161"/>
                        <a:pt x="232" y="158"/>
                        <a:pt x="220" y="139"/>
                      </a:cubicBezTo>
                      <a:cubicBezTo>
                        <a:pt x="209" y="127"/>
                        <a:pt x="194" y="118"/>
                        <a:pt x="181" y="110"/>
                      </a:cubicBezTo>
                      <a:cubicBezTo>
                        <a:pt x="196" y="90"/>
                        <a:pt x="214" y="55"/>
                        <a:pt x="192" y="32"/>
                      </a:cubicBezTo>
                      <a:cubicBezTo>
                        <a:pt x="146" y="0"/>
                        <a:pt x="130" y="37"/>
                        <a:pt x="108" y="6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" name="Freeform 58">
                  <a:extLst>
                    <a:ext uri="{FF2B5EF4-FFF2-40B4-BE49-F238E27FC236}">
                      <a16:creationId xmlns:a16="http://schemas.microsoft.com/office/drawing/2014/main" xmlns="" id="{B608E778-2EE1-4301-71D5-0A42958EA0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 rot="-2789892">
                  <a:off x="3467" y="891"/>
                  <a:ext cx="47" cy="77"/>
                </a:xfrm>
                <a:custGeom>
                  <a:avLst/>
                  <a:gdLst>
                    <a:gd name="T0" fmla="*/ 10 w 33"/>
                    <a:gd name="T1" fmla="*/ 51 h 53"/>
                    <a:gd name="T2" fmla="*/ 0 w 33"/>
                    <a:gd name="T3" fmla="*/ 53 h 53"/>
                    <a:gd name="T4" fmla="*/ 10 w 33"/>
                    <a:gd name="T5" fmla="*/ 51 h 53"/>
                    <a:gd name="T6" fmla="*/ 8 w 33"/>
                    <a:gd name="T7" fmla="*/ 14 h 53"/>
                    <a:gd name="T8" fmla="*/ 8 w 33"/>
                    <a:gd name="T9" fmla="*/ 5 h 53"/>
                    <a:gd name="T10" fmla="*/ 8 w 33"/>
                    <a:gd name="T11" fmla="*/ 0 h 53"/>
                    <a:gd name="T12" fmla="*/ 8 w 33"/>
                    <a:gd name="T13" fmla="*/ 2 h 53"/>
                    <a:gd name="T14" fmla="*/ 33 w 33"/>
                    <a:gd name="T15" fmla="*/ 34 h 53"/>
                    <a:gd name="T16" fmla="*/ 14 w 33"/>
                    <a:gd name="T17" fmla="*/ 50 h 53"/>
                    <a:gd name="T18" fmla="*/ 8 w 33"/>
                    <a:gd name="T19" fmla="*/ 1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53">
                      <a:moveTo>
                        <a:pt x="10" y="51"/>
                      </a:moveTo>
                      <a:cubicBezTo>
                        <a:pt x="7" y="52"/>
                        <a:pt x="3" y="53"/>
                        <a:pt x="0" y="53"/>
                      </a:cubicBezTo>
                      <a:cubicBezTo>
                        <a:pt x="3" y="52"/>
                        <a:pt x="7" y="52"/>
                        <a:pt x="10" y="51"/>
                      </a:cubicBezTo>
                      <a:moveTo>
                        <a:pt x="8" y="14"/>
                      </a:moveTo>
                      <a:cubicBezTo>
                        <a:pt x="9" y="12"/>
                        <a:pt x="9" y="9"/>
                        <a:pt x="8" y="5"/>
                      </a:cubicBezTo>
                      <a:cubicBezTo>
                        <a:pt x="8" y="3"/>
                        <a:pt x="8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4" y="17"/>
                        <a:pt x="25" y="21"/>
                        <a:pt x="33" y="34"/>
                      </a:cubicBezTo>
                      <a:cubicBezTo>
                        <a:pt x="28" y="43"/>
                        <a:pt x="21" y="47"/>
                        <a:pt x="14" y="50"/>
                      </a:cubicBezTo>
                      <a:cubicBezTo>
                        <a:pt x="12" y="38"/>
                        <a:pt x="9" y="26"/>
                        <a:pt x="8" y="14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31" name="Group 59">
              <a:extLst>
                <a:ext uri="{FF2B5EF4-FFF2-40B4-BE49-F238E27FC236}">
                  <a16:creationId xmlns:a16="http://schemas.microsoft.com/office/drawing/2014/main" xmlns="" id="{72D2EF39-E36D-9A89-F613-B5D04752C0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577386">
              <a:off x="5437" y="3846"/>
              <a:ext cx="195" cy="225"/>
              <a:chOff x="4396" y="2592"/>
              <a:chExt cx="380" cy="570"/>
            </a:xfrm>
          </p:grpSpPr>
          <p:sp>
            <p:nvSpPr>
              <p:cNvPr id="3132" name="Freeform 60">
                <a:extLst>
                  <a:ext uri="{FF2B5EF4-FFF2-40B4-BE49-F238E27FC236}">
                    <a16:creationId xmlns:a16="http://schemas.microsoft.com/office/drawing/2014/main" xmlns="" id="{47C4DAE7-C1F3-D094-599F-8962923B2B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8" y="2628"/>
                <a:ext cx="348" cy="534"/>
              </a:xfrm>
              <a:custGeom>
                <a:avLst/>
                <a:gdLst>
                  <a:gd name="T0" fmla="*/ 219 w 348"/>
                  <a:gd name="T1" fmla="*/ 196 h 534"/>
                  <a:gd name="T2" fmla="*/ 78 w 348"/>
                  <a:gd name="T3" fmla="*/ 340 h 534"/>
                  <a:gd name="T4" fmla="*/ 22 w 348"/>
                  <a:gd name="T5" fmla="*/ 436 h 534"/>
                  <a:gd name="T6" fmla="*/ 34 w 348"/>
                  <a:gd name="T7" fmla="*/ 506 h 534"/>
                  <a:gd name="T8" fmla="*/ 118 w 348"/>
                  <a:gd name="T9" fmla="*/ 438 h 534"/>
                  <a:gd name="T10" fmla="*/ 246 w 348"/>
                  <a:gd name="T11" fmla="*/ 304 h 534"/>
                  <a:gd name="T12" fmla="*/ 314 w 348"/>
                  <a:gd name="T13" fmla="*/ 224 h 534"/>
                  <a:gd name="T14" fmla="*/ 192 w 348"/>
                  <a:gd name="T15" fmla="*/ 12 h 534"/>
                  <a:gd name="T16" fmla="*/ 47 w 348"/>
                  <a:gd name="T17" fmla="*/ 55 h 534"/>
                  <a:gd name="T18" fmla="*/ 58 w 348"/>
                  <a:gd name="T19" fmla="*/ 252 h 534"/>
                  <a:gd name="T20" fmla="*/ 162 w 348"/>
                  <a:gd name="T21" fmla="*/ 260 h 534"/>
                  <a:gd name="T22" fmla="*/ 104 w 348"/>
                  <a:gd name="T23" fmla="*/ 188 h 534"/>
                  <a:gd name="T24" fmla="*/ 152 w 348"/>
                  <a:gd name="T25" fmla="*/ 102 h 534"/>
                  <a:gd name="T26" fmla="*/ 219 w 348"/>
                  <a:gd name="T27" fmla="*/ 19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534">
                    <a:moveTo>
                      <a:pt x="219" y="196"/>
                    </a:moveTo>
                    <a:cubicBezTo>
                      <a:pt x="213" y="236"/>
                      <a:pt x="109" y="288"/>
                      <a:pt x="78" y="340"/>
                    </a:cubicBezTo>
                    <a:cubicBezTo>
                      <a:pt x="45" y="380"/>
                      <a:pt x="29" y="408"/>
                      <a:pt x="22" y="436"/>
                    </a:cubicBezTo>
                    <a:cubicBezTo>
                      <a:pt x="15" y="464"/>
                      <a:pt x="18" y="506"/>
                      <a:pt x="34" y="506"/>
                    </a:cubicBezTo>
                    <a:cubicBezTo>
                      <a:pt x="87" y="534"/>
                      <a:pt x="100" y="482"/>
                      <a:pt x="118" y="438"/>
                    </a:cubicBezTo>
                    <a:cubicBezTo>
                      <a:pt x="141" y="376"/>
                      <a:pt x="211" y="344"/>
                      <a:pt x="246" y="304"/>
                    </a:cubicBezTo>
                    <a:cubicBezTo>
                      <a:pt x="287" y="281"/>
                      <a:pt x="295" y="266"/>
                      <a:pt x="314" y="224"/>
                    </a:cubicBezTo>
                    <a:cubicBezTo>
                      <a:pt x="348" y="104"/>
                      <a:pt x="284" y="32"/>
                      <a:pt x="192" y="12"/>
                    </a:cubicBezTo>
                    <a:cubicBezTo>
                      <a:pt x="138" y="0"/>
                      <a:pt x="91" y="19"/>
                      <a:pt x="47" y="55"/>
                    </a:cubicBezTo>
                    <a:cubicBezTo>
                      <a:pt x="11" y="82"/>
                      <a:pt x="0" y="202"/>
                      <a:pt x="58" y="252"/>
                    </a:cubicBezTo>
                    <a:cubicBezTo>
                      <a:pt x="136" y="320"/>
                      <a:pt x="124" y="284"/>
                      <a:pt x="162" y="260"/>
                    </a:cubicBezTo>
                    <a:cubicBezTo>
                      <a:pt x="174" y="249"/>
                      <a:pt x="120" y="218"/>
                      <a:pt x="104" y="188"/>
                    </a:cubicBezTo>
                    <a:cubicBezTo>
                      <a:pt x="88" y="158"/>
                      <a:pt x="92" y="104"/>
                      <a:pt x="152" y="102"/>
                    </a:cubicBezTo>
                    <a:cubicBezTo>
                      <a:pt x="232" y="104"/>
                      <a:pt x="234" y="160"/>
                      <a:pt x="219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Freeform 61">
                <a:extLst>
                  <a:ext uri="{FF2B5EF4-FFF2-40B4-BE49-F238E27FC236}">
                    <a16:creationId xmlns:a16="http://schemas.microsoft.com/office/drawing/2014/main" xmlns="" id="{955DF30E-6F2D-200C-4AA0-4C207C84A2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96" y="2592"/>
                <a:ext cx="348" cy="534"/>
              </a:xfrm>
              <a:custGeom>
                <a:avLst/>
                <a:gdLst>
                  <a:gd name="T0" fmla="*/ 219 w 348"/>
                  <a:gd name="T1" fmla="*/ 196 h 534"/>
                  <a:gd name="T2" fmla="*/ 78 w 348"/>
                  <a:gd name="T3" fmla="*/ 340 h 534"/>
                  <a:gd name="T4" fmla="*/ 22 w 348"/>
                  <a:gd name="T5" fmla="*/ 436 h 534"/>
                  <a:gd name="T6" fmla="*/ 34 w 348"/>
                  <a:gd name="T7" fmla="*/ 506 h 534"/>
                  <a:gd name="T8" fmla="*/ 118 w 348"/>
                  <a:gd name="T9" fmla="*/ 438 h 534"/>
                  <a:gd name="T10" fmla="*/ 246 w 348"/>
                  <a:gd name="T11" fmla="*/ 304 h 534"/>
                  <a:gd name="T12" fmla="*/ 314 w 348"/>
                  <a:gd name="T13" fmla="*/ 224 h 534"/>
                  <a:gd name="T14" fmla="*/ 192 w 348"/>
                  <a:gd name="T15" fmla="*/ 12 h 534"/>
                  <a:gd name="T16" fmla="*/ 47 w 348"/>
                  <a:gd name="T17" fmla="*/ 55 h 534"/>
                  <a:gd name="T18" fmla="*/ 58 w 348"/>
                  <a:gd name="T19" fmla="*/ 252 h 534"/>
                  <a:gd name="T20" fmla="*/ 162 w 348"/>
                  <a:gd name="T21" fmla="*/ 260 h 534"/>
                  <a:gd name="T22" fmla="*/ 104 w 348"/>
                  <a:gd name="T23" fmla="*/ 188 h 534"/>
                  <a:gd name="T24" fmla="*/ 152 w 348"/>
                  <a:gd name="T25" fmla="*/ 102 h 534"/>
                  <a:gd name="T26" fmla="*/ 219 w 348"/>
                  <a:gd name="T27" fmla="*/ 19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534">
                    <a:moveTo>
                      <a:pt x="219" y="196"/>
                    </a:moveTo>
                    <a:cubicBezTo>
                      <a:pt x="213" y="236"/>
                      <a:pt x="109" y="288"/>
                      <a:pt x="78" y="340"/>
                    </a:cubicBezTo>
                    <a:cubicBezTo>
                      <a:pt x="45" y="380"/>
                      <a:pt x="29" y="408"/>
                      <a:pt x="22" y="436"/>
                    </a:cubicBezTo>
                    <a:cubicBezTo>
                      <a:pt x="15" y="464"/>
                      <a:pt x="18" y="506"/>
                      <a:pt x="34" y="506"/>
                    </a:cubicBezTo>
                    <a:cubicBezTo>
                      <a:pt x="87" y="534"/>
                      <a:pt x="100" y="482"/>
                      <a:pt x="118" y="438"/>
                    </a:cubicBezTo>
                    <a:cubicBezTo>
                      <a:pt x="141" y="376"/>
                      <a:pt x="211" y="344"/>
                      <a:pt x="246" y="304"/>
                    </a:cubicBezTo>
                    <a:cubicBezTo>
                      <a:pt x="287" y="281"/>
                      <a:pt x="295" y="266"/>
                      <a:pt x="314" y="224"/>
                    </a:cubicBezTo>
                    <a:cubicBezTo>
                      <a:pt x="348" y="104"/>
                      <a:pt x="284" y="32"/>
                      <a:pt x="192" y="12"/>
                    </a:cubicBezTo>
                    <a:cubicBezTo>
                      <a:pt x="138" y="0"/>
                      <a:pt x="91" y="19"/>
                      <a:pt x="47" y="55"/>
                    </a:cubicBezTo>
                    <a:cubicBezTo>
                      <a:pt x="11" y="82"/>
                      <a:pt x="0" y="202"/>
                      <a:pt x="58" y="252"/>
                    </a:cubicBezTo>
                    <a:cubicBezTo>
                      <a:pt x="136" y="320"/>
                      <a:pt x="124" y="284"/>
                      <a:pt x="162" y="260"/>
                    </a:cubicBezTo>
                    <a:cubicBezTo>
                      <a:pt x="174" y="249"/>
                      <a:pt x="120" y="218"/>
                      <a:pt x="104" y="188"/>
                    </a:cubicBezTo>
                    <a:cubicBezTo>
                      <a:pt x="88" y="158"/>
                      <a:pt x="92" y="104"/>
                      <a:pt x="152" y="102"/>
                    </a:cubicBezTo>
                    <a:cubicBezTo>
                      <a:pt x="232" y="104"/>
                      <a:pt x="234" y="160"/>
                      <a:pt x="219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4118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Freeform 62">
                <a:extLst>
                  <a:ext uri="{FF2B5EF4-FFF2-40B4-BE49-F238E27FC236}">
                    <a16:creationId xmlns:a16="http://schemas.microsoft.com/office/drawing/2014/main" xmlns="" id="{D9A12E18-1704-49CF-F463-C6BCDA0E0C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3" y="2669"/>
                <a:ext cx="65" cy="126"/>
              </a:xfrm>
              <a:custGeom>
                <a:avLst/>
                <a:gdLst>
                  <a:gd name="T0" fmla="*/ 18 w 65"/>
                  <a:gd name="T1" fmla="*/ 16 h 126"/>
                  <a:gd name="T2" fmla="*/ 61 w 65"/>
                  <a:gd name="T3" fmla="*/ 21 h 126"/>
                  <a:gd name="T4" fmla="*/ 37 w 65"/>
                  <a:gd name="T5" fmla="*/ 48 h 126"/>
                  <a:gd name="T6" fmla="*/ 46 w 65"/>
                  <a:gd name="T7" fmla="*/ 126 h 126"/>
                  <a:gd name="T8" fmla="*/ 21 w 65"/>
                  <a:gd name="T9" fmla="*/ 92 h 126"/>
                  <a:gd name="T10" fmla="*/ 0 w 65"/>
                  <a:gd name="T11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26">
                    <a:moveTo>
                      <a:pt x="18" y="16"/>
                    </a:moveTo>
                    <a:cubicBezTo>
                      <a:pt x="41" y="0"/>
                      <a:pt x="51" y="14"/>
                      <a:pt x="61" y="21"/>
                    </a:cubicBezTo>
                    <a:cubicBezTo>
                      <a:pt x="65" y="26"/>
                      <a:pt x="51" y="39"/>
                      <a:pt x="37" y="48"/>
                    </a:cubicBezTo>
                    <a:cubicBezTo>
                      <a:pt x="23" y="57"/>
                      <a:pt x="39" y="100"/>
                      <a:pt x="46" y="126"/>
                    </a:cubicBezTo>
                    <a:cubicBezTo>
                      <a:pt x="36" y="124"/>
                      <a:pt x="30" y="104"/>
                      <a:pt x="21" y="92"/>
                    </a:cubicBezTo>
                    <a:cubicBezTo>
                      <a:pt x="10" y="78"/>
                      <a:pt x="4" y="76"/>
                      <a:pt x="0" y="51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35" name="Freeform 63">
            <a:extLst>
              <a:ext uri="{FF2B5EF4-FFF2-40B4-BE49-F238E27FC236}">
                <a16:creationId xmlns:a16="http://schemas.microsoft.com/office/drawing/2014/main" xmlns="" id="{D339351D-A99C-B92B-4E66-338FE2412EAD}"/>
              </a:ext>
            </a:extLst>
          </p:cNvPr>
          <p:cNvSpPr>
            <a:spLocks/>
          </p:cNvSpPr>
          <p:nvPr/>
        </p:nvSpPr>
        <p:spPr bwMode="gray">
          <a:xfrm>
            <a:off x="1" y="0"/>
            <a:ext cx="923925" cy="795338"/>
          </a:xfrm>
          <a:custGeom>
            <a:avLst/>
            <a:gdLst>
              <a:gd name="T0" fmla="*/ 6 w 670"/>
              <a:gd name="T1" fmla="*/ 0 h 577"/>
              <a:gd name="T2" fmla="*/ 13 w 670"/>
              <a:gd name="T3" fmla="*/ 407 h 577"/>
              <a:gd name="T4" fmla="*/ 86 w 670"/>
              <a:gd name="T5" fmla="*/ 523 h 577"/>
              <a:gd name="T6" fmla="*/ 201 w 670"/>
              <a:gd name="T7" fmla="*/ 566 h 577"/>
              <a:gd name="T8" fmla="*/ 317 w 670"/>
              <a:gd name="T9" fmla="*/ 566 h 577"/>
              <a:gd name="T10" fmla="*/ 461 w 670"/>
              <a:gd name="T11" fmla="*/ 502 h 577"/>
              <a:gd name="T12" fmla="*/ 650 w 670"/>
              <a:gd name="T13" fmla="*/ 452 h 577"/>
              <a:gd name="T14" fmla="*/ 579 w 670"/>
              <a:gd name="T15" fmla="*/ 364 h 577"/>
              <a:gd name="T16" fmla="*/ 604 w 670"/>
              <a:gd name="T17" fmla="*/ 146 h 577"/>
              <a:gd name="T18" fmla="*/ 464 w 670"/>
              <a:gd name="T1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0" h="577">
                <a:moveTo>
                  <a:pt x="6" y="0"/>
                </a:moveTo>
                <a:cubicBezTo>
                  <a:pt x="6" y="90"/>
                  <a:pt x="0" y="320"/>
                  <a:pt x="13" y="407"/>
                </a:cubicBezTo>
                <a:cubicBezTo>
                  <a:pt x="26" y="494"/>
                  <a:pt x="55" y="496"/>
                  <a:pt x="86" y="523"/>
                </a:cubicBezTo>
                <a:cubicBezTo>
                  <a:pt x="117" y="549"/>
                  <a:pt x="163" y="559"/>
                  <a:pt x="201" y="566"/>
                </a:cubicBezTo>
                <a:cubicBezTo>
                  <a:pt x="240" y="573"/>
                  <a:pt x="274" y="577"/>
                  <a:pt x="317" y="566"/>
                </a:cubicBezTo>
                <a:lnTo>
                  <a:pt x="461" y="502"/>
                </a:lnTo>
                <a:cubicBezTo>
                  <a:pt x="497" y="478"/>
                  <a:pt x="630" y="475"/>
                  <a:pt x="650" y="452"/>
                </a:cubicBezTo>
                <a:cubicBezTo>
                  <a:pt x="670" y="429"/>
                  <a:pt x="587" y="415"/>
                  <a:pt x="579" y="364"/>
                </a:cubicBezTo>
                <a:cubicBezTo>
                  <a:pt x="631" y="303"/>
                  <a:pt x="614" y="203"/>
                  <a:pt x="604" y="146"/>
                </a:cubicBezTo>
                <a:cubicBezTo>
                  <a:pt x="593" y="90"/>
                  <a:pt x="493" y="30"/>
                  <a:pt x="464" y="0"/>
                </a:cubicBezTo>
              </a:path>
            </a:pathLst>
          </a:custGeom>
          <a:gradFill rotWithShape="1">
            <a:gsLst>
              <a:gs pos="0">
                <a:srgbClr val="F0FED6">
                  <a:gamma/>
                  <a:tint val="22353"/>
                  <a:invGamma/>
                </a:srgbClr>
              </a:gs>
              <a:gs pos="100000">
                <a:srgbClr val="F0FED6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36" name="Group 64">
            <a:extLst>
              <a:ext uri="{FF2B5EF4-FFF2-40B4-BE49-F238E27FC236}">
                <a16:creationId xmlns:a16="http://schemas.microsoft.com/office/drawing/2014/main" xmlns="" id="{2119EE9B-B0EC-0F0F-E32A-2E8E26826513}"/>
              </a:ext>
            </a:extLst>
          </p:cNvPr>
          <p:cNvGrpSpPr>
            <a:grpSpLocks/>
          </p:cNvGrpSpPr>
          <p:nvPr/>
        </p:nvGrpSpPr>
        <p:grpSpPr bwMode="auto">
          <a:xfrm rot="20924062">
            <a:off x="73026" y="119065"/>
            <a:ext cx="252413" cy="536575"/>
            <a:chOff x="576" y="3504"/>
            <a:chExt cx="265" cy="561"/>
          </a:xfrm>
        </p:grpSpPr>
        <p:sp>
          <p:nvSpPr>
            <p:cNvPr id="3137" name="Freeform 65">
              <a:extLst>
                <a:ext uri="{FF2B5EF4-FFF2-40B4-BE49-F238E27FC236}">
                  <a16:creationId xmlns:a16="http://schemas.microsoft.com/office/drawing/2014/main" xmlns="" id="{D46DB35E-F6AE-F2D0-6D36-EBF11AF9E37E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605" y="3533"/>
              <a:ext cx="236" cy="532"/>
            </a:xfrm>
            <a:custGeom>
              <a:avLst/>
              <a:gdLst>
                <a:gd name="T0" fmla="*/ 196 w 210"/>
                <a:gd name="T1" fmla="*/ 367 h 472"/>
                <a:gd name="T2" fmla="*/ 194 w 210"/>
                <a:gd name="T3" fmla="*/ 400 h 472"/>
                <a:gd name="T4" fmla="*/ 139 w 210"/>
                <a:gd name="T5" fmla="*/ 459 h 472"/>
                <a:gd name="T6" fmla="*/ 105 w 210"/>
                <a:gd name="T7" fmla="*/ 394 h 472"/>
                <a:gd name="T8" fmla="*/ 127 w 210"/>
                <a:gd name="T9" fmla="*/ 172 h 472"/>
                <a:gd name="T10" fmla="*/ 0 w 210"/>
                <a:gd name="T11" fmla="*/ 108 h 472"/>
                <a:gd name="T12" fmla="*/ 87 w 210"/>
                <a:gd name="T13" fmla="*/ 34 h 472"/>
                <a:gd name="T14" fmla="*/ 186 w 210"/>
                <a:gd name="T15" fmla="*/ 8 h 472"/>
                <a:gd name="T16" fmla="*/ 202 w 210"/>
                <a:gd name="T17" fmla="*/ 163 h 472"/>
                <a:gd name="T18" fmla="*/ 196 w 210"/>
                <a:gd name="T19" fmla="*/ 36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72">
                  <a:moveTo>
                    <a:pt x="196" y="367"/>
                  </a:moveTo>
                  <a:cubicBezTo>
                    <a:pt x="195" y="378"/>
                    <a:pt x="195" y="389"/>
                    <a:pt x="194" y="400"/>
                  </a:cubicBezTo>
                  <a:cubicBezTo>
                    <a:pt x="193" y="447"/>
                    <a:pt x="195" y="472"/>
                    <a:pt x="139" y="459"/>
                  </a:cubicBezTo>
                  <a:cubicBezTo>
                    <a:pt x="99" y="450"/>
                    <a:pt x="103" y="439"/>
                    <a:pt x="105" y="394"/>
                  </a:cubicBezTo>
                  <a:cubicBezTo>
                    <a:pt x="108" y="318"/>
                    <a:pt x="128" y="250"/>
                    <a:pt x="127" y="172"/>
                  </a:cubicBezTo>
                  <a:cubicBezTo>
                    <a:pt x="125" y="78"/>
                    <a:pt x="23" y="172"/>
                    <a:pt x="0" y="108"/>
                  </a:cubicBezTo>
                  <a:cubicBezTo>
                    <a:pt x="35" y="92"/>
                    <a:pt x="59" y="59"/>
                    <a:pt x="87" y="34"/>
                  </a:cubicBezTo>
                  <a:cubicBezTo>
                    <a:pt x="123" y="3"/>
                    <a:pt x="140" y="0"/>
                    <a:pt x="186" y="8"/>
                  </a:cubicBezTo>
                  <a:cubicBezTo>
                    <a:pt x="198" y="10"/>
                    <a:pt x="199" y="143"/>
                    <a:pt x="202" y="163"/>
                  </a:cubicBezTo>
                  <a:cubicBezTo>
                    <a:pt x="210" y="229"/>
                    <a:pt x="199" y="300"/>
                    <a:pt x="196" y="36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3529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38" name="Group 66">
              <a:extLst>
                <a:ext uri="{FF2B5EF4-FFF2-40B4-BE49-F238E27FC236}">
                  <a16:creationId xmlns:a16="http://schemas.microsoft.com/office/drawing/2014/main" xmlns="" id="{1F61177C-3E60-2260-2A47-847E3B323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504"/>
              <a:ext cx="236" cy="532"/>
              <a:chOff x="1053" y="3367"/>
              <a:chExt cx="236" cy="532"/>
            </a:xfrm>
          </p:grpSpPr>
          <p:sp>
            <p:nvSpPr>
              <p:cNvPr id="3139" name="Freeform 67">
                <a:extLst>
                  <a:ext uri="{FF2B5EF4-FFF2-40B4-BE49-F238E27FC236}">
                    <a16:creationId xmlns:a16="http://schemas.microsoft.com/office/drawing/2014/main" xmlns="" id="{30749F45-94EE-DEBE-53A1-80816289F4BA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1053" y="3367"/>
                <a:ext cx="236" cy="532"/>
              </a:xfrm>
              <a:custGeom>
                <a:avLst/>
                <a:gdLst>
                  <a:gd name="T0" fmla="*/ 196 w 210"/>
                  <a:gd name="T1" fmla="*/ 367 h 472"/>
                  <a:gd name="T2" fmla="*/ 194 w 210"/>
                  <a:gd name="T3" fmla="*/ 400 h 472"/>
                  <a:gd name="T4" fmla="*/ 139 w 210"/>
                  <a:gd name="T5" fmla="*/ 459 h 472"/>
                  <a:gd name="T6" fmla="*/ 105 w 210"/>
                  <a:gd name="T7" fmla="*/ 394 h 472"/>
                  <a:gd name="T8" fmla="*/ 127 w 210"/>
                  <a:gd name="T9" fmla="*/ 172 h 472"/>
                  <a:gd name="T10" fmla="*/ 0 w 210"/>
                  <a:gd name="T11" fmla="*/ 108 h 472"/>
                  <a:gd name="T12" fmla="*/ 87 w 210"/>
                  <a:gd name="T13" fmla="*/ 34 h 472"/>
                  <a:gd name="T14" fmla="*/ 186 w 210"/>
                  <a:gd name="T15" fmla="*/ 8 h 472"/>
                  <a:gd name="T16" fmla="*/ 202 w 210"/>
                  <a:gd name="T17" fmla="*/ 163 h 472"/>
                  <a:gd name="T18" fmla="*/ 196 w 210"/>
                  <a:gd name="T19" fmla="*/ 367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472">
                    <a:moveTo>
                      <a:pt x="196" y="367"/>
                    </a:moveTo>
                    <a:cubicBezTo>
                      <a:pt x="195" y="378"/>
                      <a:pt x="195" y="389"/>
                      <a:pt x="194" y="400"/>
                    </a:cubicBezTo>
                    <a:cubicBezTo>
                      <a:pt x="193" y="447"/>
                      <a:pt x="195" y="472"/>
                      <a:pt x="139" y="459"/>
                    </a:cubicBezTo>
                    <a:cubicBezTo>
                      <a:pt x="99" y="450"/>
                      <a:pt x="103" y="439"/>
                      <a:pt x="105" y="394"/>
                    </a:cubicBezTo>
                    <a:cubicBezTo>
                      <a:pt x="108" y="318"/>
                      <a:pt x="128" y="250"/>
                      <a:pt x="127" y="172"/>
                    </a:cubicBezTo>
                    <a:cubicBezTo>
                      <a:pt x="125" y="78"/>
                      <a:pt x="23" y="172"/>
                      <a:pt x="0" y="108"/>
                    </a:cubicBezTo>
                    <a:cubicBezTo>
                      <a:pt x="35" y="92"/>
                      <a:pt x="59" y="59"/>
                      <a:pt x="87" y="34"/>
                    </a:cubicBezTo>
                    <a:cubicBezTo>
                      <a:pt x="123" y="3"/>
                      <a:pt x="140" y="0"/>
                      <a:pt x="186" y="8"/>
                    </a:cubicBezTo>
                    <a:cubicBezTo>
                      <a:pt x="198" y="10"/>
                      <a:pt x="199" y="143"/>
                      <a:pt x="202" y="163"/>
                    </a:cubicBezTo>
                    <a:cubicBezTo>
                      <a:pt x="210" y="229"/>
                      <a:pt x="199" y="300"/>
                      <a:pt x="196" y="36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725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Freeform 68">
                <a:extLst>
                  <a:ext uri="{FF2B5EF4-FFF2-40B4-BE49-F238E27FC236}">
                    <a16:creationId xmlns:a16="http://schemas.microsoft.com/office/drawing/2014/main" xmlns="" id="{32447218-4314-C7F6-89A2-BC0C8999716E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1102" y="3422"/>
                <a:ext cx="56" cy="49"/>
              </a:xfrm>
              <a:custGeom>
                <a:avLst/>
                <a:gdLst>
                  <a:gd name="T0" fmla="*/ 49 w 49"/>
                  <a:gd name="T1" fmla="*/ 0 h 43"/>
                  <a:gd name="T2" fmla="*/ 33 w 49"/>
                  <a:gd name="T3" fmla="*/ 28 h 43"/>
                  <a:gd name="T4" fmla="*/ 0 w 49"/>
                  <a:gd name="T5" fmla="*/ 43 h 43"/>
                  <a:gd name="T6" fmla="*/ 49 w 4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3">
                    <a:moveTo>
                      <a:pt x="49" y="0"/>
                    </a:moveTo>
                    <a:cubicBezTo>
                      <a:pt x="45" y="10"/>
                      <a:pt x="41" y="20"/>
                      <a:pt x="33" y="28"/>
                    </a:cubicBezTo>
                    <a:cubicBezTo>
                      <a:pt x="27" y="35"/>
                      <a:pt x="13" y="42"/>
                      <a:pt x="0" y="43"/>
                    </a:cubicBezTo>
                    <a:cubicBezTo>
                      <a:pt x="18" y="32"/>
                      <a:pt x="33" y="15"/>
                      <a:pt x="49" y="0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41" name="Group 69">
            <a:extLst>
              <a:ext uri="{FF2B5EF4-FFF2-40B4-BE49-F238E27FC236}">
                <a16:creationId xmlns:a16="http://schemas.microsoft.com/office/drawing/2014/main" xmlns="" id="{ED5B1DA5-7DC9-ADD8-6F23-59FECEFAB108}"/>
              </a:ext>
            </a:extLst>
          </p:cNvPr>
          <p:cNvGrpSpPr>
            <a:grpSpLocks/>
          </p:cNvGrpSpPr>
          <p:nvPr/>
        </p:nvGrpSpPr>
        <p:grpSpPr bwMode="auto">
          <a:xfrm>
            <a:off x="411164" y="152400"/>
            <a:ext cx="350837" cy="407988"/>
            <a:chOff x="1351" y="3506"/>
            <a:chExt cx="276" cy="320"/>
          </a:xfrm>
        </p:grpSpPr>
        <p:sp>
          <p:nvSpPr>
            <p:cNvPr id="3142" name="Freeform 70">
              <a:extLst>
                <a:ext uri="{FF2B5EF4-FFF2-40B4-BE49-F238E27FC236}">
                  <a16:creationId xmlns:a16="http://schemas.microsoft.com/office/drawing/2014/main" xmlns="" id="{BCC88AE0-52D2-7541-B191-14DF4EB28E5D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1375" y="3534"/>
              <a:ext cx="252" cy="292"/>
            </a:xfrm>
            <a:custGeom>
              <a:avLst/>
              <a:gdLst>
                <a:gd name="T0" fmla="*/ 161 w 224"/>
                <a:gd name="T1" fmla="*/ 76 h 259"/>
                <a:gd name="T2" fmla="*/ 156 w 224"/>
                <a:gd name="T3" fmla="*/ 22 h 259"/>
                <a:gd name="T4" fmla="*/ 71 w 224"/>
                <a:gd name="T5" fmla="*/ 20 h 259"/>
                <a:gd name="T6" fmla="*/ 72 w 224"/>
                <a:gd name="T7" fmla="*/ 90 h 259"/>
                <a:gd name="T8" fmla="*/ 7 w 224"/>
                <a:gd name="T9" fmla="*/ 113 h 259"/>
                <a:gd name="T10" fmla="*/ 22 w 224"/>
                <a:gd name="T11" fmla="*/ 190 h 259"/>
                <a:gd name="T12" fmla="*/ 69 w 224"/>
                <a:gd name="T13" fmla="*/ 182 h 259"/>
                <a:gd name="T14" fmla="*/ 92 w 224"/>
                <a:gd name="T15" fmla="*/ 243 h 259"/>
                <a:gd name="T16" fmla="*/ 151 w 224"/>
                <a:gd name="T17" fmla="*/ 245 h 259"/>
                <a:gd name="T18" fmla="*/ 183 w 224"/>
                <a:gd name="T19" fmla="*/ 206 h 259"/>
                <a:gd name="T20" fmla="*/ 177 w 224"/>
                <a:gd name="T21" fmla="*/ 159 h 259"/>
                <a:gd name="T22" fmla="*/ 221 w 224"/>
                <a:gd name="T23" fmla="*/ 121 h 259"/>
                <a:gd name="T24" fmla="*/ 161 w 224"/>
                <a:gd name="T25" fmla="*/ 7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59">
                  <a:moveTo>
                    <a:pt x="161" y="76"/>
                  </a:moveTo>
                  <a:cubicBezTo>
                    <a:pt x="162" y="54"/>
                    <a:pt x="162" y="31"/>
                    <a:pt x="156" y="22"/>
                  </a:cubicBezTo>
                  <a:cubicBezTo>
                    <a:pt x="143" y="1"/>
                    <a:pt x="86" y="0"/>
                    <a:pt x="71" y="20"/>
                  </a:cubicBezTo>
                  <a:cubicBezTo>
                    <a:pt x="60" y="34"/>
                    <a:pt x="67" y="64"/>
                    <a:pt x="72" y="90"/>
                  </a:cubicBezTo>
                  <a:cubicBezTo>
                    <a:pt x="48" y="93"/>
                    <a:pt x="17" y="97"/>
                    <a:pt x="7" y="113"/>
                  </a:cubicBezTo>
                  <a:cubicBezTo>
                    <a:pt x="0" y="124"/>
                    <a:pt x="14" y="191"/>
                    <a:pt x="22" y="190"/>
                  </a:cubicBezTo>
                  <a:cubicBezTo>
                    <a:pt x="38" y="188"/>
                    <a:pt x="53" y="185"/>
                    <a:pt x="69" y="182"/>
                  </a:cubicBezTo>
                  <a:cubicBezTo>
                    <a:pt x="69" y="205"/>
                    <a:pt x="74" y="227"/>
                    <a:pt x="92" y="243"/>
                  </a:cubicBezTo>
                  <a:cubicBezTo>
                    <a:pt x="112" y="259"/>
                    <a:pt x="129" y="252"/>
                    <a:pt x="151" y="245"/>
                  </a:cubicBezTo>
                  <a:cubicBezTo>
                    <a:pt x="187" y="233"/>
                    <a:pt x="180" y="245"/>
                    <a:pt x="183" y="206"/>
                  </a:cubicBezTo>
                  <a:cubicBezTo>
                    <a:pt x="184" y="190"/>
                    <a:pt x="181" y="174"/>
                    <a:pt x="177" y="159"/>
                  </a:cubicBezTo>
                  <a:cubicBezTo>
                    <a:pt x="201" y="156"/>
                    <a:pt x="219" y="152"/>
                    <a:pt x="221" y="121"/>
                  </a:cubicBezTo>
                  <a:cubicBezTo>
                    <a:pt x="224" y="83"/>
                    <a:pt x="195" y="74"/>
                    <a:pt x="161" y="7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3529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71">
              <a:extLst>
                <a:ext uri="{FF2B5EF4-FFF2-40B4-BE49-F238E27FC236}">
                  <a16:creationId xmlns:a16="http://schemas.microsoft.com/office/drawing/2014/main" xmlns="" id="{003F9406-53B6-7CA9-6300-664C3FCDD45F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1351" y="3506"/>
              <a:ext cx="252" cy="292"/>
            </a:xfrm>
            <a:custGeom>
              <a:avLst/>
              <a:gdLst>
                <a:gd name="T0" fmla="*/ 161 w 224"/>
                <a:gd name="T1" fmla="*/ 76 h 259"/>
                <a:gd name="T2" fmla="*/ 156 w 224"/>
                <a:gd name="T3" fmla="*/ 22 h 259"/>
                <a:gd name="T4" fmla="*/ 71 w 224"/>
                <a:gd name="T5" fmla="*/ 20 h 259"/>
                <a:gd name="T6" fmla="*/ 72 w 224"/>
                <a:gd name="T7" fmla="*/ 90 h 259"/>
                <a:gd name="T8" fmla="*/ 7 w 224"/>
                <a:gd name="T9" fmla="*/ 113 h 259"/>
                <a:gd name="T10" fmla="*/ 22 w 224"/>
                <a:gd name="T11" fmla="*/ 190 h 259"/>
                <a:gd name="T12" fmla="*/ 69 w 224"/>
                <a:gd name="T13" fmla="*/ 182 h 259"/>
                <a:gd name="T14" fmla="*/ 92 w 224"/>
                <a:gd name="T15" fmla="*/ 243 h 259"/>
                <a:gd name="T16" fmla="*/ 151 w 224"/>
                <a:gd name="T17" fmla="*/ 245 h 259"/>
                <a:gd name="T18" fmla="*/ 183 w 224"/>
                <a:gd name="T19" fmla="*/ 206 h 259"/>
                <a:gd name="T20" fmla="*/ 177 w 224"/>
                <a:gd name="T21" fmla="*/ 159 h 259"/>
                <a:gd name="T22" fmla="*/ 221 w 224"/>
                <a:gd name="T23" fmla="*/ 121 h 259"/>
                <a:gd name="T24" fmla="*/ 161 w 224"/>
                <a:gd name="T25" fmla="*/ 7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59">
                  <a:moveTo>
                    <a:pt x="161" y="76"/>
                  </a:moveTo>
                  <a:cubicBezTo>
                    <a:pt x="162" y="54"/>
                    <a:pt x="162" y="31"/>
                    <a:pt x="156" y="22"/>
                  </a:cubicBezTo>
                  <a:cubicBezTo>
                    <a:pt x="143" y="1"/>
                    <a:pt x="86" y="0"/>
                    <a:pt x="71" y="20"/>
                  </a:cubicBezTo>
                  <a:cubicBezTo>
                    <a:pt x="60" y="34"/>
                    <a:pt x="67" y="64"/>
                    <a:pt x="72" y="90"/>
                  </a:cubicBezTo>
                  <a:cubicBezTo>
                    <a:pt x="48" y="93"/>
                    <a:pt x="17" y="97"/>
                    <a:pt x="7" y="113"/>
                  </a:cubicBezTo>
                  <a:cubicBezTo>
                    <a:pt x="0" y="124"/>
                    <a:pt x="14" y="191"/>
                    <a:pt x="22" y="190"/>
                  </a:cubicBezTo>
                  <a:cubicBezTo>
                    <a:pt x="38" y="188"/>
                    <a:pt x="53" y="185"/>
                    <a:pt x="69" y="182"/>
                  </a:cubicBezTo>
                  <a:cubicBezTo>
                    <a:pt x="69" y="205"/>
                    <a:pt x="74" y="227"/>
                    <a:pt x="92" y="243"/>
                  </a:cubicBezTo>
                  <a:cubicBezTo>
                    <a:pt x="112" y="259"/>
                    <a:pt x="129" y="252"/>
                    <a:pt x="151" y="245"/>
                  </a:cubicBezTo>
                  <a:cubicBezTo>
                    <a:pt x="187" y="233"/>
                    <a:pt x="180" y="245"/>
                    <a:pt x="183" y="206"/>
                  </a:cubicBezTo>
                  <a:cubicBezTo>
                    <a:pt x="184" y="190"/>
                    <a:pt x="181" y="174"/>
                    <a:pt x="177" y="159"/>
                  </a:cubicBezTo>
                  <a:cubicBezTo>
                    <a:pt x="201" y="156"/>
                    <a:pt x="219" y="152"/>
                    <a:pt x="221" y="121"/>
                  </a:cubicBezTo>
                  <a:cubicBezTo>
                    <a:pt x="224" y="83"/>
                    <a:pt x="195" y="74"/>
                    <a:pt x="161" y="7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25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2">
              <a:extLst>
                <a:ext uri="{FF2B5EF4-FFF2-40B4-BE49-F238E27FC236}">
                  <a16:creationId xmlns:a16="http://schemas.microsoft.com/office/drawing/2014/main" xmlns="" id="{9694EA40-5A0D-AE55-6190-ADB932DCE465}"/>
                </a:ext>
              </a:extLst>
            </p:cNvPr>
            <p:cNvSpPr>
              <a:spLocks noEditPoints="1"/>
            </p:cNvSpPr>
            <p:nvPr/>
          </p:nvSpPr>
          <p:spPr bwMode="gray">
            <a:xfrm rot="421295">
              <a:off x="1435" y="3546"/>
              <a:ext cx="37" cy="60"/>
            </a:xfrm>
            <a:custGeom>
              <a:avLst/>
              <a:gdLst>
                <a:gd name="T0" fmla="*/ 10 w 33"/>
                <a:gd name="T1" fmla="*/ 51 h 53"/>
                <a:gd name="T2" fmla="*/ 0 w 33"/>
                <a:gd name="T3" fmla="*/ 53 h 53"/>
                <a:gd name="T4" fmla="*/ 10 w 33"/>
                <a:gd name="T5" fmla="*/ 51 h 53"/>
                <a:gd name="T6" fmla="*/ 8 w 33"/>
                <a:gd name="T7" fmla="*/ 14 h 53"/>
                <a:gd name="T8" fmla="*/ 8 w 33"/>
                <a:gd name="T9" fmla="*/ 5 h 53"/>
                <a:gd name="T10" fmla="*/ 8 w 33"/>
                <a:gd name="T11" fmla="*/ 0 h 53"/>
                <a:gd name="T12" fmla="*/ 8 w 33"/>
                <a:gd name="T13" fmla="*/ 2 h 53"/>
                <a:gd name="T14" fmla="*/ 33 w 33"/>
                <a:gd name="T15" fmla="*/ 34 h 53"/>
                <a:gd name="T16" fmla="*/ 14 w 33"/>
                <a:gd name="T17" fmla="*/ 50 h 53"/>
                <a:gd name="T18" fmla="*/ 8 w 33"/>
                <a:gd name="T1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3">
                  <a:moveTo>
                    <a:pt x="10" y="51"/>
                  </a:moveTo>
                  <a:cubicBezTo>
                    <a:pt x="7" y="52"/>
                    <a:pt x="3" y="53"/>
                    <a:pt x="0" y="53"/>
                  </a:cubicBezTo>
                  <a:cubicBezTo>
                    <a:pt x="3" y="52"/>
                    <a:pt x="7" y="52"/>
                    <a:pt x="10" y="51"/>
                  </a:cubicBezTo>
                  <a:moveTo>
                    <a:pt x="8" y="14"/>
                  </a:moveTo>
                  <a:cubicBezTo>
                    <a:pt x="9" y="12"/>
                    <a:pt x="9" y="9"/>
                    <a:pt x="8" y="5"/>
                  </a:cubicBezTo>
                  <a:cubicBezTo>
                    <a:pt x="8" y="3"/>
                    <a:pt x="8" y="2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4" y="17"/>
                    <a:pt x="25" y="21"/>
                    <a:pt x="33" y="34"/>
                  </a:cubicBezTo>
                  <a:cubicBezTo>
                    <a:pt x="28" y="43"/>
                    <a:pt x="21" y="47"/>
                    <a:pt x="14" y="50"/>
                  </a:cubicBezTo>
                  <a:cubicBezTo>
                    <a:pt x="12" y="38"/>
                    <a:pt x="9" y="26"/>
                    <a:pt x="8" y="14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" name="Rectangle 25">
            <a:extLst>
              <a:ext uri="{FF2B5EF4-FFF2-40B4-BE49-F238E27FC236}">
                <a16:creationId xmlns:a16="http://schemas.microsoft.com/office/drawing/2014/main" xmlns="" id="{7FBCAE08-A23B-92DB-484D-36484CFB6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33350"/>
            <a:ext cx="762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0" name="Rectangle 30">
            <a:extLst>
              <a:ext uri="{FF2B5EF4-FFF2-40B4-BE49-F238E27FC236}">
                <a16:creationId xmlns:a16="http://schemas.microsoft.com/office/drawing/2014/main" xmlns="" id="{F7BBC2FB-015C-7ACB-6827-C6D78028E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rbe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be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rbe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rbe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4.gif"/><Relationship Id="rId18" Type="http://schemas.openxmlformats.org/officeDocument/2006/relationships/image" Target="../media/image32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2.png"/><Relationship Id="rId17" Type="http://schemas.openxmlformats.org/officeDocument/2006/relationships/image" Target="../media/image31.gif"/><Relationship Id="rId2" Type="http://schemas.openxmlformats.org/officeDocument/2006/relationships/audio" Target="../media/media2.mp3"/><Relationship Id="rId16" Type="http://schemas.openxmlformats.org/officeDocument/2006/relationships/image" Target="../media/image30.gif"/><Relationship Id="rId20" Type="http://schemas.openxmlformats.org/officeDocument/2006/relationships/image" Target="../media/image2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29.gif"/><Relationship Id="rId10" Type="http://schemas.openxmlformats.org/officeDocument/2006/relationships/audio" Target="../media/media6.mp3"/><Relationship Id="rId19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3.gif"/><Relationship Id="rId12" Type="http://schemas.openxmlformats.org/officeDocument/2006/relationships/image" Target="../media/image35.gif"/><Relationship Id="rId2" Type="http://schemas.openxmlformats.org/officeDocument/2006/relationships/audio" Target="../media/audio1.wav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2.gif"/><Relationship Id="rId5" Type="http://schemas.openxmlformats.org/officeDocument/2006/relationships/audio" Target="../media/audio4.wav"/><Relationship Id="rId15" Type="http://schemas.openxmlformats.org/officeDocument/2006/relationships/image" Target="../media/image27.png"/><Relationship Id="rId10" Type="http://schemas.openxmlformats.org/officeDocument/2006/relationships/image" Target="../media/image34.gif"/><Relationship Id="rId4" Type="http://schemas.openxmlformats.org/officeDocument/2006/relationships/audio" Target="../media/audio3.wav"/><Relationship Id="rId9" Type="http://schemas.openxmlformats.org/officeDocument/2006/relationships/image" Target="../media/image23.gif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11" Type="http://schemas.openxmlformats.org/officeDocument/2006/relationships/image" Target="../media/image35.gif"/><Relationship Id="rId5" Type="http://schemas.openxmlformats.org/officeDocument/2006/relationships/image" Target="../media/image22.png"/><Relationship Id="rId15" Type="http://schemas.openxmlformats.org/officeDocument/2006/relationships/image" Target="../media/image38.gif"/><Relationship Id="rId10" Type="http://schemas.openxmlformats.org/officeDocument/2006/relationships/image" Target="../media/image32.gif"/><Relationship Id="rId4" Type="http://schemas.openxmlformats.org/officeDocument/2006/relationships/audio" Target="../media/audio4.wav"/><Relationship Id="rId9" Type="http://schemas.openxmlformats.org/officeDocument/2006/relationships/image" Target="../media/image34.gif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35.gif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11" Type="http://schemas.openxmlformats.org/officeDocument/2006/relationships/image" Target="../media/image32.gif"/><Relationship Id="rId5" Type="http://schemas.openxmlformats.org/officeDocument/2006/relationships/image" Target="../media/image22.png"/><Relationship Id="rId15" Type="http://schemas.openxmlformats.org/officeDocument/2006/relationships/image" Target="../media/image39.gif"/><Relationship Id="rId10" Type="http://schemas.openxmlformats.org/officeDocument/2006/relationships/image" Target="../media/image34.gif"/><Relationship Id="rId4" Type="http://schemas.openxmlformats.org/officeDocument/2006/relationships/audio" Target="../media/audio4.wav"/><Relationship Id="rId9" Type="http://schemas.openxmlformats.org/officeDocument/2006/relationships/image" Target="../media/image23.gif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A673F0F2-58D5-DBE9-BEF0-0A36DE04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19400" y="-76200"/>
            <a:ext cx="14401800" cy="6591299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E93F4E-5698-F8F4-00F1-13AF57FD1456}"/>
              </a:ext>
            </a:extLst>
          </p:cNvPr>
          <p:cNvSpPr txBox="1"/>
          <p:nvPr/>
        </p:nvSpPr>
        <p:spPr>
          <a:xfrm>
            <a:off x="1524000" y="1676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MÔN TOÁN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C210F1-CF65-9F33-B0B0-3397A91FD607}"/>
              </a:ext>
            </a:extLst>
          </p:cNvPr>
          <p:cNvSpPr txBox="1"/>
          <p:nvPr/>
        </p:nvSpPr>
        <p:spPr>
          <a:xfrm>
            <a:off x="1562100" y="2853709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LỚP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FFB4CA-2138-F164-8F19-FE266091903B}"/>
              </a:ext>
            </a:extLst>
          </p:cNvPr>
          <p:cNvSpPr txBox="1"/>
          <p:nvPr/>
        </p:nvSpPr>
        <p:spPr>
          <a:xfrm>
            <a:off x="723900" y="387355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42: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biểu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số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图片 20">
            <a:extLst>
              <a:ext uri="{FF2B5EF4-FFF2-40B4-BE49-F238E27FC236}">
                <a16:creationId xmlns:a16="http://schemas.microsoft.com/office/drawing/2014/main" xmlns="" id="{B15EA91E-FF9B-2736-78BE-007B6DCAD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28" y="4584357"/>
            <a:ext cx="1447379" cy="1813320"/>
          </a:xfrm>
          <a:prstGeom prst="rect">
            <a:avLst/>
          </a:prstGeom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xmlns="" id="{6F767B65-59A9-4B29-E668-45502A2E4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29263" y="862981"/>
            <a:ext cx="974185" cy="862682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xmlns="" id="{29DD7E07-19E1-B412-BB64-0C3071226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9" y="1219200"/>
            <a:ext cx="864564" cy="1204813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xmlns="" id="{2C307AFA-CB95-7FEA-57CB-6B287DA13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57716"/>
            <a:ext cx="1302246" cy="8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1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5">
            <a:extLst>
              <a:ext uri="{FF2B5EF4-FFF2-40B4-BE49-F238E27FC236}">
                <a16:creationId xmlns:a16="http://schemas.microsoft.com/office/drawing/2014/main" xmlns="" id="{29ED88D6-A7B7-2E07-2878-DDEFC6D8E2B3}"/>
              </a:ext>
            </a:extLst>
          </p:cNvPr>
          <p:cNvGrpSpPr/>
          <p:nvPr/>
        </p:nvGrpSpPr>
        <p:grpSpPr>
          <a:xfrm>
            <a:off x="3446310" y="0"/>
            <a:ext cx="5697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D988B2AA-DE5A-F3A0-BC46-CF694CD28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B202449D-9B18-D56D-6715-3C6F717C0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" name="图片 8">
              <a:extLst>
                <a:ext uri="{FF2B5EF4-FFF2-40B4-BE49-F238E27FC236}">
                  <a16:creationId xmlns:a16="http://schemas.microsoft.com/office/drawing/2014/main" xmlns="" id="{3CFBEAD0-03D9-A6BE-E08F-A420A263D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xmlns="" id="{52E1B795-C53B-4031-5462-2B69AC226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xmlns="" id="{82CEF8E7-1FCC-7F1C-8CB1-CE774A7B0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0" name="图片 14">
              <a:extLst>
                <a:ext uri="{FF2B5EF4-FFF2-40B4-BE49-F238E27FC236}">
                  <a16:creationId xmlns:a16="http://schemas.microsoft.com/office/drawing/2014/main" xmlns="" id="{21BA5617-557F-D3D7-8D3A-9C19AA9E0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7FA9F26B-E0E5-B782-2C67-80B50DEAB2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xmlns="" id="{55EBD781-0FC1-8366-FBA7-B4908E70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xmlns="" id="{C8B256D5-D569-A07E-860E-7148B82270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xmlns="" id="{73DB1281-6FDA-DFC5-75A0-A2D669F50A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5" name="组合 36">
            <a:extLst>
              <a:ext uri="{FF2B5EF4-FFF2-40B4-BE49-F238E27FC236}">
                <a16:creationId xmlns:a16="http://schemas.microsoft.com/office/drawing/2014/main" xmlns="" id="{458DD33E-62A2-E511-0124-BE8A44F1AF62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6" name="图片 24">
              <a:extLst>
                <a:ext uri="{FF2B5EF4-FFF2-40B4-BE49-F238E27FC236}">
                  <a16:creationId xmlns:a16="http://schemas.microsoft.com/office/drawing/2014/main" xmlns="" id="{E5927BD2-D084-39EC-BA22-99023B7FB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7" name="图片 28">
              <a:extLst>
                <a:ext uri="{FF2B5EF4-FFF2-40B4-BE49-F238E27FC236}">
                  <a16:creationId xmlns:a16="http://schemas.microsoft.com/office/drawing/2014/main" xmlns="" id="{A3263DAD-EC53-7C03-756A-81DFB6B57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8" name="图片 26">
            <a:extLst>
              <a:ext uri="{FF2B5EF4-FFF2-40B4-BE49-F238E27FC236}">
                <a16:creationId xmlns:a16="http://schemas.microsoft.com/office/drawing/2014/main" xmlns="" id="{938181D0-2EAD-C893-9961-55517E13FC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9" name="图片 29">
            <a:extLst>
              <a:ext uri="{FF2B5EF4-FFF2-40B4-BE49-F238E27FC236}">
                <a16:creationId xmlns:a16="http://schemas.microsoft.com/office/drawing/2014/main" xmlns="" id="{BF643210-10E6-E200-7300-C67FC735D1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41605" y="849224"/>
            <a:ext cx="974185" cy="8626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947259-0AE6-F6F8-2542-6A4D8401C5F3}"/>
              </a:ext>
            </a:extLst>
          </p:cNvPr>
          <p:cNvSpPr txBox="1"/>
          <p:nvPr/>
        </p:nvSpPr>
        <p:spPr>
          <a:xfrm>
            <a:off x="5305426" y="281707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68404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FA1B0AF-7A01-105F-AC87-50B1011B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1FCA1A-994F-5731-1D30-4480EC07D018}"/>
              </a:ext>
            </a:extLst>
          </p:cNvPr>
          <p:cNvSpPr txBox="1"/>
          <p:nvPr/>
        </p:nvSpPr>
        <p:spPr>
          <a:xfrm>
            <a:off x="2819400" y="2459504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6">
                    <a:lumMod val="50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9802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dám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93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 + 43 x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95737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83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39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90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29 – 5 x 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30467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049596" y="142425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3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7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900 : 3 - 20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30467" y="6052194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200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820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280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20637" y="2893928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20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FA1B0AF-7A01-105F-AC87-50B1011B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1FCA1A-994F-5731-1D30-4480EC07D018}"/>
              </a:ext>
            </a:extLst>
          </p:cNvPr>
          <p:cNvSpPr txBox="1"/>
          <p:nvPr/>
        </p:nvSpPr>
        <p:spPr>
          <a:xfrm>
            <a:off x="2819400" y="2459504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6">
                    <a:lumMod val="50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33807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0E24C-30DC-D248-1225-62CB2B6E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429824"/>
            <a:ext cx="7620000" cy="1219200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Tính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trị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4DBCC-CD1A-EA9D-79F0-AFEB74EF9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77823"/>
            <a:ext cx="8305800" cy="91439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+mj-lt"/>
              </a:rPr>
              <a:t>a) </a:t>
            </a:r>
            <a:r>
              <a:rPr lang="en-US" sz="3600" b="1" spc="15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182 – (96 – 54)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F8F478D-F611-4DC1-C20A-9C1CBB810D1A}"/>
              </a:ext>
            </a:extLst>
          </p:cNvPr>
          <p:cNvSpPr txBox="1">
            <a:spLocks/>
          </p:cNvSpPr>
          <p:nvPr/>
        </p:nvSpPr>
        <p:spPr bwMode="auto">
          <a:xfrm>
            <a:off x="647700" y="3979781"/>
            <a:ext cx="8305800" cy="9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b) 7 x (48 : 6)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84DB0F9-D2EA-91D7-6189-01CABD1F71DE}"/>
              </a:ext>
            </a:extLst>
          </p:cNvPr>
          <p:cNvSpPr txBox="1">
            <a:spLocks/>
          </p:cNvSpPr>
          <p:nvPr/>
        </p:nvSpPr>
        <p:spPr bwMode="auto">
          <a:xfrm>
            <a:off x="4388133" y="1878017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182 - 42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01BAB79-2DC1-7CA6-4395-BD28E3447F99}"/>
              </a:ext>
            </a:extLst>
          </p:cNvPr>
          <p:cNvSpPr txBox="1">
            <a:spLocks/>
          </p:cNvSpPr>
          <p:nvPr/>
        </p:nvSpPr>
        <p:spPr bwMode="auto">
          <a:xfrm>
            <a:off x="4388132" y="2527529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40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EBD70A3-1968-7B29-CF75-014418565409}"/>
              </a:ext>
            </a:extLst>
          </p:cNvPr>
          <p:cNvSpPr txBox="1">
            <a:spLocks/>
          </p:cNvSpPr>
          <p:nvPr/>
        </p:nvSpPr>
        <p:spPr bwMode="auto">
          <a:xfrm>
            <a:off x="3581400" y="3979781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7 x 8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A562BB9-3BE3-17C2-4496-DDC23E0D7598}"/>
              </a:ext>
            </a:extLst>
          </p:cNvPr>
          <p:cNvSpPr txBox="1">
            <a:spLocks/>
          </p:cNvSpPr>
          <p:nvPr/>
        </p:nvSpPr>
        <p:spPr bwMode="auto">
          <a:xfrm>
            <a:off x="3581400" y="4724402"/>
            <a:ext cx="3697255" cy="914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56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2ADB85E-7F7F-5C25-3E27-23E58486A517}"/>
              </a:ext>
            </a:extLst>
          </p:cNvPr>
          <p:cNvSpPr/>
          <p:nvPr/>
        </p:nvSpPr>
        <p:spPr>
          <a:xfrm>
            <a:off x="1219200" y="734624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44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0E24C-30DC-D248-1225-62CB2B6E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79" y="264607"/>
            <a:ext cx="8056123" cy="1219200"/>
          </a:xfrm>
        </p:spPr>
        <p:txBody>
          <a:bodyPr/>
          <a:lstStyle/>
          <a:p>
            <a:r>
              <a:rPr lang="en-US" sz="3200" dirty="0" err="1">
                <a:latin typeface="+mj-lt"/>
              </a:rPr>
              <a:t>Chọn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trị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mỗi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biểu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dưới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đây</a:t>
            </a:r>
            <a:r>
              <a:rPr lang="en-US" sz="3200" dirty="0">
                <a:latin typeface="+mj-lt"/>
              </a:rPr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AE1C037-735C-5DCC-C073-E5A2DF9D88CC}"/>
              </a:ext>
            </a:extLst>
          </p:cNvPr>
          <p:cNvGrpSpPr/>
          <p:nvPr/>
        </p:nvGrpSpPr>
        <p:grpSpPr>
          <a:xfrm>
            <a:off x="381000" y="1167394"/>
            <a:ext cx="2621791" cy="2657822"/>
            <a:chOff x="381000" y="1167394"/>
            <a:chExt cx="2621791" cy="2657822"/>
          </a:xfrm>
        </p:grpSpPr>
        <p:pic>
          <p:nvPicPr>
            <p:cNvPr id="84994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xmlns="" id="{39F2C6D4-D74C-6CC2-3D14-73CD76BE8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xmlns="" id="{1A562BB9-3BE3-17C2-4496-DDC23E0D75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000" y="2286000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4 x (54 – 44)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2ADB85E-7F7F-5C25-3E27-23E58486A517}"/>
              </a:ext>
            </a:extLst>
          </p:cNvPr>
          <p:cNvSpPr/>
          <p:nvPr/>
        </p:nvSpPr>
        <p:spPr>
          <a:xfrm>
            <a:off x="381000" y="333974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07DDC8C-2825-A14F-C25C-4B6AA605C7BE}"/>
              </a:ext>
            </a:extLst>
          </p:cNvPr>
          <p:cNvGrpSpPr/>
          <p:nvPr/>
        </p:nvGrpSpPr>
        <p:grpSpPr>
          <a:xfrm flipH="1">
            <a:off x="5972783" y="1167394"/>
            <a:ext cx="2649216" cy="2657822"/>
            <a:chOff x="353575" y="1167394"/>
            <a:chExt cx="2649216" cy="2657822"/>
          </a:xfrm>
        </p:grpSpPr>
        <p:pic>
          <p:nvPicPr>
            <p:cNvPr id="12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xmlns="" id="{6DF7C269-D3AE-D1F7-9149-8669EB7E8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xmlns="" id="{303C8C36-9E44-660E-D1BE-E31E5FD25A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3575" y="2320074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(33 + 67) : 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5752225-95DA-E47D-D1B1-2457B121347C}"/>
              </a:ext>
            </a:extLst>
          </p:cNvPr>
          <p:cNvGrpSpPr/>
          <p:nvPr/>
        </p:nvGrpSpPr>
        <p:grpSpPr>
          <a:xfrm>
            <a:off x="395591" y="3745937"/>
            <a:ext cx="2621791" cy="2657822"/>
            <a:chOff x="381000" y="1167394"/>
            <a:chExt cx="2621791" cy="2657822"/>
          </a:xfrm>
        </p:grpSpPr>
        <p:pic>
          <p:nvPicPr>
            <p:cNvPr id="15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xmlns="" id="{53C8DA89-DD76-862F-2835-491217B14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xmlns="" id="{1A4285A5-86B2-1B8D-37CA-26E3121FB3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000" y="2298257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(25 + 45) x 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030AB6D-3956-1904-7246-09957B9DAEAA}"/>
              </a:ext>
            </a:extLst>
          </p:cNvPr>
          <p:cNvGrpSpPr/>
          <p:nvPr/>
        </p:nvGrpSpPr>
        <p:grpSpPr>
          <a:xfrm flipH="1">
            <a:off x="6000208" y="3745937"/>
            <a:ext cx="2621791" cy="2657822"/>
            <a:chOff x="381000" y="1167394"/>
            <a:chExt cx="2621791" cy="2657822"/>
          </a:xfrm>
        </p:grpSpPr>
        <p:pic>
          <p:nvPicPr>
            <p:cNvPr id="19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xmlns="" id="{5C0717E7-2741-7472-10F0-5EF0F8DE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xmlns="" id="{28DAC099-1827-F814-3047-F389301DCA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000" y="2314982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52 + 24 x 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1C6909F-B649-3247-3D56-818BB9E8A653}"/>
              </a:ext>
            </a:extLst>
          </p:cNvPr>
          <p:cNvGrpSpPr/>
          <p:nvPr/>
        </p:nvGrpSpPr>
        <p:grpSpPr>
          <a:xfrm>
            <a:off x="3194727" y="3279632"/>
            <a:ext cx="991389" cy="1037500"/>
            <a:chOff x="3281764" y="2870790"/>
            <a:chExt cx="1066800" cy="1116419"/>
          </a:xfrm>
        </p:grpSpPr>
        <p:pic>
          <p:nvPicPr>
            <p:cNvPr id="84996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xmlns="" id="{B3D98517-BE97-99F4-BA97-D5AF0265E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4BF9D5A-FD79-8472-24AE-6B6E3AD2B610}"/>
                </a:ext>
              </a:extLst>
            </p:cNvPr>
            <p:cNvSpPr txBox="1"/>
            <p:nvPr/>
          </p:nvSpPr>
          <p:spPr>
            <a:xfrm>
              <a:off x="3414941" y="3217317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50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8577A06-120E-785B-B533-D0143C9E3E04}"/>
              </a:ext>
            </a:extLst>
          </p:cNvPr>
          <p:cNvGrpSpPr/>
          <p:nvPr/>
        </p:nvGrpSpPr>
        <p:grpSpPr>
          <a:xfrm>
            <a:off x="4013100" y="2320074"/>
            <a:ext cx="991389" cy="1037500"/>
            <a:chOff x="3281764" y="2870790"/>
            <a:chExt cx="1066800" cy="1116419"/>
          </a:xfrm>
        </p:grpSpPr>
        <p:pic>
          <p:nvPicPr>
            <p:cNvPr id="24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xmlns="" id="{B8733644-E35B-2EA0-65F1-E9DC018A2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B094D1E-B019-B9B3-D1B4-CE861D458B20}"/>
                </a:ext>
              </a:extLst>
            </p:cNvPr>
            <p:cNvSpPr txBox="1"/>
            <p:nvPr/>
          </p:nvSpPr>
          <p:spPr>
            <a:xfrm>
              <a:off x="3414941" y="3217317"/>
              <a:ext cx="883475" cy="56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369EF25-480C-8504-7871-5245A48017C7}"/>
              </a:ext>
            </a:extLst>
          </p:cNvPr>
          <p:cNvGrpSpPr/>
          <p:nvPr/>
        </p:nvGrpSpPr>
        <p:grpSpPr>
          <a:xfrm>
            <a:off x="4945126" y="3277365"/>
            <a:ext cx="991389" cy="1037500"/>
            <a:chOff x="3281764" y="2870790"/>
            <a:chExt cx="1066800" cy="1116419"/>
          </a:xfrm>
        </p:grpSpPr>
        <p:pic>
          <p:nvPicPr>
            <p:cNvPr id="27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xmlns="" id="{FB1B266F-1C87-E554-861B-A6F9753EC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B798FA0-1006-C0B6-F5B5-D097348A797A}"/>
                </a:ext>
              </a:extLst>
            </p:cNvPr>
            <p:cNvSpPr txBox="1"/>
            <p:nvPr/>
          </p:nvSpPr>
          <p:spPr>
            <a:xfrm>
              <a:off x="3414941" y="3217317"/>
              <a:ext cx="883475" cy="56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210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74B8A34-B635-DFE2-905A-71BC8625D5A7}"/>
              </a:ext>
            </a:extLst>
          </p:cNvPr>
          <p:cNvGrpSpPr/>
          <p:nvPr/>
        </p:nvGrpSpPr>
        <p:grpSpPr>
          <a:xfrm>
            <a:off x="4076305" y="4244546"/>
            <a:ext cx="991389" cy="1037500"/>
            <a:chOff x="3281764" y="2870790"/>
            <a:chExt cx="1066800" cy="1116419"/>
          </a:xfrm>
        </p:grpSpPr>
        <p:pic>
          <p:nvPicPr>
            <p:cNvPr id="30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xmlns="" id="{93F52DE5-B0B6-4C7C-1137-2C38EFB44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E5C79FA-B3D9-C603-CE75-67657ABAFC05}"/>
                </a:ext>
              </a:extLst>
            </p:cNvPr>
            <p:cNvSpPr txBox="1"/>
            <p:nvPr/>
          </p:nvSpPr>
          <p:spPr>
            <a:xfrm>
              <a:off x="3414941" y="3217317"/>
              <a:ext cx="883475" cy="56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40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BC1947A-EB1E-6EA3-4F4E-6B1D30363CFF}"/>
              </a:ext>
            </a:extLst>
          </p:cNvPr>
          <p:cNvSpPr txBox="1"/>
          <p:nvPr/>
        </p:nvSpPr>
        <p:spPr>
          <a:xfrm>
            <a:off x="1521104" y="3004944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D557CDF-401F-9350-FABA-2F7DB2D6A84E}"/>
              </a:ext>
            </a:extLst>
          </p:cNvPr>
          <p:cNvSpPr txBox="1"/>
          <p:nvPr/>
        </p:nvSpPr>
        <p:spPr>
          <a:xfrm>
            <a:off x="6944042" y="3046025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1985D38-45D2-73CA-B1D9-F97AA38A298D}"/>
              </a:ext>
            </a:extLst>
          </p:cNvPr>
          <p:cNvSpPr txBox="1"/>
          <p:nvPr/>
        </p:nvSpPr>
        <p:spPr>
          <a:xfrm>
            <a:off x="1519581" y="5675582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2294B6E-127A-8B0E-3FC5-77691B90DAB3}"/>
              </a:ext>
            </a:extLst>
          </p:cNvPr>
          <p:cNvSpPr txBox="1"/>
          <p:nvPr/>
        </p:nvSpPr>
        <p:spPr>
          <a:xfrm>
            <a:off x="6944042" y="5696006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05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07743 -0.2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75 -0.42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0868 0.094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1563 0.2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5">
            <a:extLst>
              <a:ext uri="{FF2B5EF4-FFF2-40B4-BE49-F238E27FC236}">
                <a16:creationId xmlns:a16="http://schemas.microsoft.com/office/drawing/2014/main" xmlns="" id="{29ED88D6-A7B7-2E07-2878-DDEFC6D8E2B3}"/>
              </a:ext>
            </a:extLst>
          </p:cNvPr>
          <p:cNvGrpSpPr/>
          <p:nvPr/>
        </p:nvGrpSpPr>
        <p:grpSpPr>
          <a:xfrm>
            <a:off x="3446310" y="0"/>
            <a:ext cx="5697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D988B2AA-DE5A-F3A0-BC46-CF694CD28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B202449D-9B18-D56D-6715-3C6F717C0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" name="图片 8">
              <a:extLst>
                <a:ext uri="{FF2B5EF4-FFF2-40B4-BE49-F238E27FC236}">
                  <a16:creationId xmlns:a16="http://schemas.microsoft.com/office/drawing/2014/main" xmlns="" id="{3CFBEAD0-03D9-A6BE-E08F-A420A263D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xmlns="" id="{52E1B795-C53B-4031-5462-2B69AC226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xmlns="" id="{82CEF8E7-1FCC-7F1C-8CB1-CE774A7B0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0" name="图片 14">
              <a:extLst>
                <a:ext uri="{FF2B5EF4-FFF2-40B4-BE49-F238E27FC236}">
                  <a16:creationId xmlns:a16="http://schemas.microsoft.com/office/drawing/2014/main" xmlns="" id="{21BA5617-557F-D3D7-8D3A-9C19AA9E0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7FA9F26B-E0E5-B782-2C67-80B50DEAB2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xmlns="" id="{55EBD781-0FC1-8366-FBA7-B4908E70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xmlns="" id="{C8B256D5-D569-A07E-860E-7148B82270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xmlns="" id="{73DB1281-6FDA-DFC5-75A0-A2D669F50A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5" name="组合 36">
            <a:extLst>
              <a:ext uri="{FF2B5EF4-FFF2-40B4-BE49-F238E27FC236}">
                <a16:creationId xmlns:a16="http://schemas.microsoft.com/office/drawing/2014/main" xmlns="" id="{458DD33E-62A2-E511-0124-BE8A44F1AF62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6" name="图片 24">
              <a:extLst>
                <a:ext uri="{FF2B5EF4-FFF2-40B4-BE49-F238E27FC236}">
                  <a16:creationId xmlns:a16="http://schemas.microsoft.com/office/drawing/2014/main" xmlns="" id="{E5927BD2-D084-39EC-BA22-99023B7FB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7" name="图片 28">
              <a:extLst>
                <a:ext uri="{FF2B5EF4-FFF2-40B4-BE49-F238E27FC236}">
                  <a16:creationId xmlns:a16="http://schemas.microsoft.com/office/drawing/2014/main" xmlns="" id="{A3263DAD-EC53-7C03-756A-81DFB6B57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8" name="图片 26">
            <a:extLst>
              <a:ext uri="{FF2B5EF4-FFF2-40B4-BE49-F238E27FC236}">
                <a16:creationId xmlns:a16="http://schemas.microsoft.com/office/drawing/2014/main" xmlns="" id="{938181D0-2EAD-C893-9961-55517E13FC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9" name="图片 29">
            <a:extLst>
              <a:ext uri="{FF2B5EF4-FFF2-40B4-BE49-F238E27FC236}">
                <a16:creationId xmlns:a16="http://schemas.microsoft.com/office/drawing/2014/main" xmlns="" id="{BF643210-10E6-E200-7300-C67FC735D1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41605" y="849224"/>
            <a:ext cx="974185" cy="8626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947259-0AE6-F6F8-2542-6A4D8401C5F3}"/>
              </a:ext>
            </a:extLst>
          </p:cNvPr>
          <p:cNvSpPr txBox="1"/>
          <p:nvPr/>
        </p:nvSpPr>
        <p:spPr>
          <a:xfrm>
            <a:off x="5305426" y="281707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213422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DB0EB-048C-C396-2868-55F537FD8A93}"/>
              </a:ext>
            </a:extLst>
          </p:cNvPr>
          <p:cNvSpPr txBox="1">
            <a:spLocks/>
          </p:cNvSpPr>
          <p:nvPr/>
        </p:nvSpPr>
        <p:spPr>
          <a:xfrm>
            <a:off x="1905000" y="429824"/>
            <a:ext cx="7620000" cy="1219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>
                <a:latin typeface="+mj-lt"/>
              </a:rPr>
              <a:t>Tính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giá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trị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của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biểu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thức</a:t>
            </a:r>
            <a:r>
              <a:rPr lang="en-US" kern="0" dirty="0">
                <a:latin typeface="+mj-lt"/>
              </a:rPr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E2384880-AE35-6149-AE36-E00787BA677F}"/>
              </a:ext>
            </a:extLst>
          </p:cNvPr>
          <p:cNvSpPr/>
          <p:nvPr/>
        </p:nvSpPr>
        <p:spPr>
          <a:xfrm>
            <a:off x="1265853" y="462481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E97F3F4-41FB-3C51-A8D3-8652B9CE492F}"/>
              </a:ext>
            </a:extLst>
          </p:cNvPr>
          <p:cNvSpPr txBox="1">
            <a:spLocks/>
          </p:cNvSpPr>
          <p:nvPr/>
        </p:nvSpPr>
        <p:spPr>
          <a:xfrm>
            <a:off x="1597090" y="1649024"/>
            <a:ext cx="282251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b="1" kern="0" spc="15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27 + 34 + 66</a:t>
            </a:r>
            <a:endParaRPr lang="en-US" sz="3600" b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B1861DD-A6E9-BEEB-D495-4B9227CFB6ED}"/>
              </a:ext>
            </a:extLst>
          </p:cNvPr>
          <p:cNvSpPr txBox="1">
            <a:spLocks/>
          </p:cNvSpPr>
          <p:nvPr/>
        </p:nvSpPr>
        <p:spPr>
          <a:xfrm>
            <a:off x="989045" y="1649024"/>
            <a:ext cx="762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+mj-lt"/>
              </a:rPr>
              <a:t>a)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1A4B66C-31D2-2964-135E-3D95526E71F0}"/>
              </a:ext>
            </a:extLst>
          </p:cNvPr>
          <p:cNvSpPr txBox="1">
            <a:spLocks/>
          </p:cNvSpPr>
          <p:nvPr/>
        </p:nvSpPr>
        <p:spPr>
          <a:xfrm>
            <a:off x="989045" y="4139264"/>
            <a:ext cx="762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+mj-lt"/>
              </a:rPr>
              <a:t>b)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1B765A2-DC2F-344F-31E5-45B62B9B65C2}"/>
              </a:ext>
            </a:extLst>
          </p:cNvPr>
          <p:cNvSpPr txBox="1">
            <a:spLocks/>
          </p:cNvSpPr>
          <p:nvPr/>
        </p:nvSpPr>
        <p:spPr>
          <a:xfrm>
            <a:off x="1618861" y="4139264"/>
            <a:ext cx="282251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b="1" kern="0" spc="15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7 x 5 x 2</a:t>
            </a:r>
            <a:endParaRPr lang="en-US" sz="3600" b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FE94590-18B3-C72C-C79C-0092770FC206}"/>
              </a:ext>
            </a:extLst>
          </p:cNvPr>
          <p:cNvSpPr txBox="1">
            <a:spLocks/>
          </p:cNvSpPr>
          <p:nvPr/>
        </p:nvSpPr>
        <p:spPr>
          <a:xfrm>
            <a:off x="4192557" y="1649024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27 + (34 + 66)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CA69C9F-8A45-2F23-0CC5-1CA35674AB8D}"/>
              </a:ext>
            </a:extLst>
          </p:cNvPr>
          <p:cNvSpPr txBox="1">
            <a:spLocks/>
          </p:cNvSpPr>
          <p:nvPr/>
        </p:nvSpPr>
        <p:spPr>
          <a:xfrm>
            <a:off x="4419600" y="2386560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27 + 100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B4C283D-B152-E52C-4584-509949D2B5C1}"/>
              </a:ext>
            </a:extLst>
          </p:cNvPr>
          <p:cNvSpPr txBox="1">
            <a:spLocks/>
          </p:cNvSpPr>
          <p:nvPr/>
        </p:nvSpPr>
        <p:spPr>
          <a:xfrm>
            <a:off x="4441371" y="3124096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127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2349F3B-A056-256C-59D6-DF63730D23A8}"/>
              </a:ext>
            </a:extLst>
          </p:cNvPr>
          <p:cNvSpPr txBox="1">
            <a:spLocks/>
          </p:cNvSpPr>
          <p:nvPr/>
        </p:nvSpPr>
        <p:spPr>
          <a:xfrm>
            <a:off x="4441371" y="4112096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7 x (2 x 5)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DC4B823F-491C-FC91-F8E5-857BD9B33D2F}"/>
              </a:ext>
            </a:extLst>
          </p:cNvPr>
          <p:cNvSpPr txBox="1">
            <a:spLocks/>
          </p:cNvSpPr>
          <p:nvPr/>
        </p:nvSpPr>
        <p:spPr>
          <a:xfrm>
            <a:off x="4419600" y="4876800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7 x 10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797540E-5BF4-CDBF-5721-FD552B37D2B8}"/>
              </a:ext>
            </a:extLst>
          </p:cNvPr>
          <p:cNvSpPr txBox="1">
            <a:spLocks/>
          </p:cNvSpPr>
          <p:nvPr/>
        </p:nvSpPr>
        <p:spPr>
          <a:xfrm>
            <a:off x="4441371" y="5641504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70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9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4F0622-AB4F-2E6B-7D04-C4128A91ECA7}"/>
              </a:ext>
            </a:extLst>
          </p:cNvPr>
          <p:cNvSpPr txBox="1"/>
          <p:nvPr/>
        </p:nvSpPr>
        <p:spPr>
          <a:xfrm>
            <a:off x="1603429" y="281970"/>
            <a:ext cx="70368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+mj-lt"/>
              </a:rPr>
              <a:t>Người</a:t>
            </a:r>
            <a:r>
              <a:rPr lang="en-US" sz="2400" b="1" dirty="0">
                <a:latin typeface="+mj-lt"/>
              </a:rPr>
              <a:t> ta </a:t>
            </a:r>
            <a:r>
              <a:rPr lang="en-US" sz="2400" b="1" dirty="0" err="1">
                <a:latin typeface="+mj-lt"/>
              </a:rPr>
              <a:t>đóng</a:t>
            </a:r>
            <a:r>
              <a:rPr lang="en-US" sz="2400" b="1" dirty="0">
                <a:latin typeface="+mj-lt"/>
              </a:rPr>
              <a:t> 288 bánh </a:t>
            </a:r>
            <a:r>
              <a:rPr lang="en-US" sz="2400" b="1" dirty="0" err="1">
                <a:latin typeface="+mj-lt"/>
              </a:rPr>
              <a:t>xe</a:t>
            </a:r>
            <a:r>
              <a:rPr lang="en-US" sz="2400" b="1" dirty="0">
                <a:latin typeface="+mj-lt"/>
              </a:rPr>
              <a:t> ô </a:t>
            </a:r>
            <a:r>
              <a:rPr lang="en-US" sz="2400" b="1" dirty="0" err="1">
                <a:latin typeface="+mj-lt"/>
              </a:rPr>
              <a:t>tô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vào</a:t>
            </a:r>
            <a:r>
              <a:rPr lang="en-US" sz="2400" b="1" dirty="0">
                <a:latin typeface="+mj-lt"/>
              </a:rPr>
              <a:t> các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mỗi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 4 bánh </a:t>
            </a:r>
            <a:r>
              <a:rPr lang="en-US" sz="2400" b="1" dirty="0" err="1">
                <a:latin typeface="+mj-lt"/>
              </a:rPr>
              <a:t>xe</a:t>
            </a:r>
            <a:r>
              <a:rPr lang="en-US" sz="2400" b="1" dirty="0">
                <a:latin typeface="+mj-lt"/>
              </a:rPr>
              <a:t>. Sau </a:t>
            </a:r>
            <a:r>
              <a:rPr lang="en-US" sz="2400" b="1" dirty="0" err="1">
                <a:latin typeface="+mj-lt"/>
              </a:rPr>
              <a:t>đó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đóng</a:t>
            </a:r>
            <a:r>
              <a:rPr lang="en-US" sz="2400" b="1" dirty="0">
                <a:latin typeface="+mj-lt"/>
              </a:rPr>
              <a:t> các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vào</a:t>
            </a:r>
            <a:r>
              <a:rPr lang="en-US" sz="2400" b="1" dirty="0">
                <a:latin typeface="+mj-lt"/>
              </a:rPr>
              <a:t> các </a:t>
            </a:r>
            <a:r>
              <a:rPr lang="en-US" sz="2400" b="1" dirty="0" err="1">
                <a:latin typeface="+mj-lt"/>
              </a:rPr>
              <a:t>thùng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mỗi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thùng</a:t>
            </a:r>
            <a:r>
              <a:rPr lang="en-US" sz="2400" b="1" dirty="0">
                <a:latin typeface="+mj-lt"/>
              </a:rPr>
              <a:t> 8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. </a:t>
            </a:r>
            <a:r>
              <a:rPr lang="en-US" sz="2400" b="1" dirty="0" err="1">
                <a:latin typeface="+mj-lt"/>
              </a:rPr>
              <a:t>Hỏi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người</a:t>
            </a:r>
            <a:r>
              <a:rPr lang="en-US" sz="2400" b="1" dirty="0">
                <a:latin typeface="+mj-lt"/>
              </a:rPr>
              <a:t> ta </a:t>
            </a:r>
            <a:r>
              <a:rPr lang="en-US" sz="2400" b="1" dirty="0" err="1">
                <a:latin typeface="+mj-lt"/>
              </a:rPr>
              <a:t>đóng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bao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thùng</a:t>
            </a:r>
            <a:r>
              <a:rPr lang="en-US" sz="2400" b="1" dirty="0">
                <a:latin typeface="+mj-lt"/>
              </a:rPr>
              <a:t> bánh </a:t>
            </a:r>
            <a:r>
              <a:rPr lang="en-US" sz="2400" b="1" dirty="0" err="1">
                <a:latin typeface="+mj-lt"/>
              </a:rPr>
              <a:t>xe</a:t>
            </a:r>
            <a:r>
              <a:rPr lang="en-US" sz="2400" b="1" dirty="0">
                <a:latin typeface="+mj-lt"/>
              </a:rPr>
              <a:t> ô </a:t>
            </a:r>
            <a:r>
              <a:rPr lang="en-US" sz="2400" b="1" dirty="0" err="1">
                <a:latin typeface="+mj-lt"/>
              </a:rPr>
              <a:t>tô</a:t>
            </a:r>
            <a:r>
              <a:rPr lang="en-US" sz="2400" b="1" dirty="0">
                <a:latin typeface="+mj-lt"/>
              </a:rPr>
              <a:t>?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6AAE35-54CB-CEBC-3956-A9DE72C59243}"/>
              </a:ext>
            </a:extLst>
          </p:cNvPr>
          <p:cNvSpPr txBox="1"/>
          <p:nvPr/>
        </p:nvSpPr>
        <p:spPr>
          <a:xfrm>
            <a:off x="1003306" y="2415571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4F9086B-58F2-E705-23BC-95B64365BEC5}"/>
              </a:ext>
            </a:extLst>
          </p:cNvPr>
          <p:cNvCxnSpPr>
            <a:cxnSpLocks/>
          </p:cNvCxnSpPr>
          <p:nvPr/>
        </p:nvCxnSpPr>
        <p:spPr>
          <a:xfrm>
            <a:off x="1727719" y="685800"/>
            <a:ext cx="678825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78AC217-25FE-7753-13BB-4D92B2D7D1D5}"/>
              </a:ext>
            </a:extLst>
          </p:cNvPr>
          <p:cNvCxnSpPr>
            <a:cxnSpLocks/>
          </p:cNvCxnSpPr>
          <p:nvPr/>
        </p:nvCxnSpPr>
        <p:spPr>
          <a:xfrm>
            <a:off x="1727719" y="1066800"/>
            <a:ext cx="673048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FCEC88B-B765-D483-A246-9F0EBF3CAAC2}"/>
              </a:ext>
            </a:extLst>
          </p:cNvPr>
          <p:cNvCxnSpPr>
            <a:cxnSpLocks/>
          </p:cNvCxnSpPr>
          <p:nvPr/>
        </p:nvCxnSpPr>
        <p:spPr>
          <a:xfrm>
            <a:off x="5842519" y="1393371"/>
            <a:ext cx="267345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F7F993B-C33F-2E94-69F3-89ABCBFB49EB}"/>
              </a:ext>
            </a:extLst>
          </p:cNvPr>
          <p:cNvCxnSpPr>
            <a:cxnSpLocks/>
          </p:cNvCxnSpPr>
          <p:nvPr/>
        </p:nvCxnSpPr>
        <p:spPr>
          <a:xfrm>
            <a:off x="1727719" y="1816538"/>
            <a:ext cx="505408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 descr=" ">
            <a:extLst>
              <a:ext uri="{FF2B5EF4-FFF2-40B4-BE49-F238E27FC236}">
                <a16:creationId xmlns:a16="http://schemas.microsoft.com/office/drawing/2014/main" xmlns="" id="{F426C0AE-F4DD-8AD5-6B1D-FE7E589B3BB8}"/>
              </a:ext>
            </a:extLst>
          </p:cNvPr>
          <p:cNvSpPr txBox="1"/>
          <p:nvPr/>
        </p:nvSpPr>
        <p:spPr>
          <a:xfrm>
            <a:off x="920858" y="2895600"/>
            <a:ext cx="7848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288 : 4 = 72 (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72 : 8 = 9 (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                    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187814F-CEBB-51BC-710C-4D071A9D4E84}"/>
              </a:ext>
            </a:extLst>
          </p:cNvPr>
          <p:cNvSpPr/>
          <p:nvPr/>
        </p:nvSpPr>
        <p:spPr>
          <a:xfrm>
            <a:off x="1050617" y="254654"/>
            <a:ext cx="513421" cy="52322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DC8F751-23B7-8182-C7DB-71F947B793B9}"/>
              </a:ext>
            </a:extLst>
          </p:cNvPr>
          <p:cNvCxnSpPr>
            <a:cxnSpLocks/>
          </p:cNvCxnSpPr>
          <p:nvPr/>
        </p:nvCxnSpPr>
        <p:spPr>
          <a:xfrm>
            <a:off x="1727719" y="1371600"/>
            <a:ext cx="391108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26E884C-40EE-254D-169B-2642DD52A459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76200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err="1">
                <a:latin typeface="+mj-lt"/>
              </a:rPr>
              <a:t>Đố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em</a:t>
            </a:r>
            <a:r>
              <a:rPr lang="en-US" sz="3200" kern="0" dirty="0">
                <a:latin typeface="+mj-lt"/>
              </a:rPr>
              <a:t>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2E175D9-EE40-E099-8981-51638E4B8FBA}"/>
              </a:ext>
            </a:extLst>
          </p:cNvPr>
          <p:cNvSpPr/>
          <p:nvPr/>
        </p:nvSpPr>
        <p:spPr>
          <a:xfrm>
            <a:off x="1219200" y="383583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C421DDA-53F1-C9AE-77DB-70DEB6BA02C7}"/>
              </a:ext>
            </a:extLst>
          </p:cNvPr>
          <p:cNvSpPr txBox="1">
            <a:spLocks/>
          </p:cNvSpPr>
          <p:nvPr/>
        </p:nvSpPr>
        <p:spPr>
          <a:xfrm>
            <a:off x="459888" y="1371600"/>
            <a:ext cx="83058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err="1">
                <a:latin typeface="+mj-lt"/>
              </a:rPr>
              <a:t>Chọn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phép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tính</a:t>
            </a:r>
            <a:r>
              <a:rPr lang="en-US" sz="3200" kern="0" dirty="0">
                <a:latin typeface="+mj-lt"/>
              </a:rPr>
              <a:t> “+; -; x; :” </a:t>
            </a:r>
            <a:r>
              <a:rPr lang="en-US" sz="3200" kern="0" dirty="0" err="1">
                <a:latin typeface="+mj-lt"/>
              </a:rPr>
              <a:t>thích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hợp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thay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cho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dấu</a:t>
            </a:r>
            <a:r>
              <a:rPr lang="en-US" sz="3200" kern="0" dirty="0">
                <a:latin typeface="+mj-lt"/>
              </a:rPr>
              <a:t> “?” </a:t>
            </a:r>
            <a:r>
              <a:rPr lang="en-US" sz="3200" kern="0" dirty="0" err="1">
                <a:latin typeface="+mj-lt"/>
              </a:rPr>
              <a:t>để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được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biểu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thức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có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giá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trị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bén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nhất</a:t>
            </a:r>
            <a:r>
              <a:rPr lang="en-US" sz="3200" kern="0" dirty="0">
                <a:latin typeface="+mj-lt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517B18-6C22-421B-5328-13A9E0AE54BD}"/>
              </a:ext>
            </a:extLst>
          </p:cNvPr>
          <p:cNvSpPr txBox="1">
            <a:spLocks/>
          </p:cNvSpPr>
          <p:nvPr/>
        </p:nvSpPr>
        <p:spPr>
          <a:xfrm>
            <a:off x="2621797" y="3352800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A55843F-8AB5-652A-986E-F4C649E64739}"/>
              </a:ext>
            </a:extLst>
          </p:cNvPr>
          <p:cNvSpPr txBox="1">
            <a:spLocks/>
          </p:cNvSpPr>
          <p:nvPr/>
        </p:nvSpPr>
        <p:spPr>
          <a:xfrm>
            <a:off x="3576234" y="3345049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(6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CDC92E7-1FC6-5A15-781A-2D92437A8AD4}"/>
              </a:ext>
            </a:extLst>
          </p:cNvPr>
          <p:cNvSpPr/>
          <p:nvPr/>
        </p:nvSpPr>
        <p:spPr>
          <a:xfrm>
            <a:off x="4307988" y="33528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95D69AB-8AFF-34FB-F9A7-A87FD0F1B4E2}"/>
              </a:ext>
            </a:extLst>
          </p:cNvPr>
          <p:cNvSpPr/>
          <p:nvPr/>
        </p:nvSpPr>
        <p:spPr>
          <a:xfrm>
            <a:off x="4307988" y="33528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B1BAF-6DE4-4F15-4F16-32B98C57C6C0}"/>
              </a:ext>
            </a:extLst>
          </p:cNvPr>
          <p:cNvSpPr txBox="1">
            <a:spLocks/>
          </p:cNvSpPr>
          <p:nvPr/>
        </p:nvSpPr>
        <p:spPr>
          <a:xfrm>
            <a:off x="3099016" y="3340458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x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41F1F457-54AE-745E-69F6-BF34C3BE09C4}"/>
              </a:ext>
            </a:extLst>
          </p:cNvPr>
          <p:cNvSpPr txBox="1">
            <a:spLocks/>
          </p:cNvSpPr>
          <p:nvPr/>
        </p:nvSpPr>
        <p:spPr>
          <a:xfrm>
            <a:off x="4985610" y="3340458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6)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A534CA11-E4CD-6274-3E91-82BE4FA1BF1A}"/>
              </a:ext>
            </a:extLst>
          </p:cNvPr>
          <p:cNvSpPr txBox="1">
            <a:spLocks/>
          </p:cNvSpPr>
          <p:nvPr/>
        </p:nvSpPr>
        <p:spPr>
          <a:xfrm>
            <a:off x="5616434" y="3334238"/>
            <a:ext cx="1012966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13605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56CC3187-1045-AE8B-9E6A-D951F8FE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C69FB1-7D19-6956-274D-5C8677A11C40}"/>
              </a:ext>
            </a:extLst>
          </p:cNvPr>
          <p:cNvSpPr txBox="1"/>
          <p:nvPr/>
        </p:nvSpPr>
        <p:spPr>
          <a:xfrm>
            <a:off x="2743200" y="2971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3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25695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FA1B0AF-7A01-105F-AC87-50B1011B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1FCA1A-994F-5731-1D30-4480EC07D018}"/>
              </a:ext>
            </a:extLst>
          </p:cNvPr>
          <p:cNvSpPr txBox="1"/>
          <p:nvPr/>
        </p:nvSpPr>
        <p:spPr>
          <a:xfrm>
            <a:off x="2819400" y="2459504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3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9058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FA1B0AF-7A01-105F-AC87-50B1011B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1FCA1A-994F-5731-1D30-4480EC07D018}"/>
              </a:ext>
            </a:extLst>
          </p:cNvPr>
          <p:cNvSpPr txBox="1"/>
          <p:nvPr/>
        </p:nvSpPr>
        <p:spPr>
          <a:xfrm>
            <a:off x="2819400" y="2459504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3"/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9037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0E24C-30DC-D248-1225-62CB2B6E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826" y="-37325"/>
            <a:ext cx="7620000" cy="1219200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Tính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trị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4DBCC-CD1A-EA9D-79F0-AFEB74EF9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914400"/>
            <a:ext cx="8305800" cy="91439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+mj-lt"/>
              </a:rPr>
              <a:t>a) 731 – 680 + 19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F8F478D-F611-4DC1-C20A-9C1CBB810D1A}"/>
              </a:ext>
            </a:extLst>
          </p:cNvPr>
          <p:cNvSpPr txBox="1">
            <a:spLocks/>
          </p:cNvSpPr>
          <p:nvPr/>
        </p:nvSpPr>
        <p:spPr bwMode="auto">
          <a:xfrm>
            <a:off x="671027" y="2286000"/>
            <a:ext cx="8305800" cy="9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b) 63 x 2 : 7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0AE67C4-D1FD-E0A7-BB92-0849E6007892}"/>
              </a:ext>
            </a:extLst>
          </p:cNvPr>
          <p:cNvSpPr txBox="1">
            <a:spLocks/>
          </p:cNvSpPr>
          <p:nvPr/>
        </p:nvSpPr>
        <p:spPr bwMode="auto">
          <a:xfrm>
            <a:off x="671027" y="3657602"/>
            <a:ext cx="8305800" cy="9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c) 14 x 6 – 29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8DECF0D-07E8-5082-8A7D-24FA4CE0FE54}"/>
              </a:ext>
            </a:extLst>
          </p:cNvPr>
          <p:cNvSpPr txBox="1">
            <a:spLocks/>
          </p:cNvSpPr>
          <p:nvPr/>
        </p:nvSpPr>
        <p:spPr bwMode="auto">
          <a:xfrm>
            <a:off x="685800" y="5029202"/>
            <a:ext cx="8305800" cy="9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b) 348 + 84 : 6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84DB0F9-D2EA-91D7-6189-01CABD1F71DE}"/>
              </a:ext>
            </a:extLst>
          </p:cNvPr>
          <p:cNvSpPr txBox="1">
            <a:spLocks/>
          </p:cNvSpPr>
          <p:nvPr/>
        </p:nvSpPr>
        <p:spPr bwMode="auto">
          <a:xfrm>
            <a:off x="4358950" y="906616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51 + 19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01BAB79-2DC1-7CA6-4395-BD28E3447F99}"/>
              </a:ext>
            </a:extLst>
          </p:cNvPr>
          <p:cNvSpPr txBox="1">
            <a:spLocks/>
          </p:cNvSpPr>
          <p:nvPr/>
        </p:nvSpPr>
        <p:spPr bwMode="auto">
          <a:xfrm>
            <a:off x="4358951" y="1524000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70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EBD70A3-1968-7B29-CF75-014418565409}"/>
              </a:ext>
            </a:extLst>
          </p:cNvPr>
          <p:cNvSpPr txBox="1">
            <a:spLocks/>
          </p:cNvSpPr>
          <p:nvPr/>
        </p:nvSpPr>
        <p:spPr bwMode="auto">
          <a:xfrm>
            <a:off x="3313145" y="2289097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126 : 7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A562BB9-3BE3-17C2-4496-DDC23E0D7598}"/>
              </a:ext>
            </a:extLst>
          </p:cNvPr>
          <p:cNvSpPr txBox="1">
            <a:spLocks/>
          </p:cNvSpPr>
          <p:nvPr/>
        </p:nvSpPr>
        <p:spPr bwMode="auto">
          <a:xfrm>
            <a:off x="3313145" y="2895600"/>
            <a:ext cx="3697255" cy="914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18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B708D51-76A9-7979-F4F4-3CB3E0625E24}"/>
              </a:ext>
            </a:extLst>
          </p:cNvPr>
          <p:cNvSpPr txBox="1">
            <a:spLocks/>
          </p:cNvSpPr>
          <p:nvPr/>
        </p:nvSpPr>
        <p:spPr bwMode="auto">
          <a:xfrm>
            <a:off x="3581400" y="3659151"/>
            <a:ext cx="3697255" cy="914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84 – 29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38A6CFC7-3EEE-20B5-EF3F-2D107F22E556}"/>
              </a:ext>
            </a:extLst>
          </p:cNvPr>
          <p:cNvSpPr txBox="1">
            <a:spLocks/>
          </p:cNvSpPr>
          <p:nvPr/>
        </p:nvSpPr>
        <p:spPr bwMode="auto">
          <a:xfrm>
            <a:off x="3581400" y="4343402"/>
            <a:ext cx="3697255" cy="914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55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37F3C7F4-A7A8-4A68-2674-C16350FDCF08}"/>
              </a:ext>
            </a:extLst>
          </p:cNvPr>
          <p:cNvSpPr txBox="1">
            <a:spLocks/>
          </p:cNvSpPr>
          <p:nvPr/>
        </p:nvSpPr>
        <p:spPr bwMode="auto">
          <a:xfrm>
            <a:off x="3886200" y="5036986"/>
            <a:ext cx="3697255" cy="914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348 + 14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F4C28809-A8E2-12ED-523A-D6B978BF5994}"/>
              </a:ext>
            </a:extLst>
          </p:cNvPr>
          <p:cNvSpPr txBox="1">
            <a:spLocks/>
          </p:cNvSpPr>
          <p:nvPr/>
        </p:nvSpPr>
        <p:spPr bwMode="auto">
          <a:xfrm>
            <a:off x="3886199" y="5688571"/>
            <a:ext cx="3697255" cy="914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362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2ADB85E-7F7F-5C25-3E27-23E58486A517}"/>
              </a:ext>
            </a:extLst>
          </p:cNvPr>
          <p:cNvSpPr/>
          <p:nvPr/>
        </p:nvSpPr>
        <p:spPr>
          <a:xfrm>
            <a:off x="1219200" y="231183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48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4F0622-AB4F-2E6B-7D04-C4128A91ECA7}"/>
              </a:ext>
            </a:extLst>
          </p:cNvPr>
          <p:cNvSpPr txBox="1"/>
          <p:nvPr/>
        </p:nvSpPr>
        <p:spPr>
          <a:xfrm>
            <a:off x="1600200" y="254654"/>
            <a:ext cx="70368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+mj-lt"/>
              </a:rPr>
              <a:t>Mỗi</a:t>
            </a:r>
            <a:r>
              <a:rPr lang="en-US" sz="2400" b="1" dirty="0">
                <a:latin typeface="+mj-lt"/>
              </a:rPr>
              <a:t> bao </a:t>
            </a:r>
            <a:r>
              <a:rPr lang="en-US" sz="2400" b="1" dirty="0" err="1">
                <a:latin typeface="+mj-lt"/>
              </a:rPr>
              <a:t>gạo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cân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nặng</a:t>
            </a:r>
            <a:r>
              <a:rPr lang="en-US" sz="2400" b="1" dirty="0">
                <a:latin typeface="+mj-lt"/>
              </a:rPr>
              <a:t> 30kg, </a:t>
            </a:r>
            <a:r>
              <a:rPr lang="en-US" sz="2400" b="1" dirty="0" err="1">
                <a:latin typeface="+mj-lt"/>
              </a:rPr>
              <a:t>mỗi</a:t>
            </a:r>
            <a:r>
              <a:rPr lang="en-US" sz="2400" b="1" dirty="0">
                <a:latin typeface="+mj-lt"/>
              </a:rPr>
              <a:t> bao </a:t>
            </a:r>
            <a:r>
              <a:rPr lang="en-US" sz="2400" b="1" dirty="0" err="1">
                <a:latin typeface="+mj-lt"/>
              </a:rPr>
              <a:t>ngô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cân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nặng</a:t>
            </a:r>
            <a:r>
              <a:rPr lang="en-US" sz="2400" b="1" dirty="0">
                <a:latin typeface="+mj-lt"/>
              </a:rPr>
              <a:t> 45kg. </a:t>
            </a:r>
            <a:r>
              <a:rPr lang="en-US" sz="2400" b="1" dirty="0" err="1">
                <a:latin typeface="+mj-lt"/>
              </a:rPr>
              <a:t>Hỏi</a:t>
            </a:r>
            <a:r>
              <a:rPr lang="en-US" sz="2400" b="1" dirty="0">
                <a:latin typeface="+mj-lt"/>
              </a:rPr>
              <a:t> 3 bao </a:t>
            </a:r>
            <a:r>
              <a:rPr lang="en-US" sz="2400" b="1" dirty="0" err="1">
                <a:latin typeface="+mj-lt"/>
              </a:rPr>
              <a:t>gạo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và</a:t>
            </a:r>
            <a:r>
              <a:rPr lang="en-US" sz="2400" b="1" dirty="0">
                <a:latin typeface="+mj-lt"/>
              </a:rPr>
              <a:t> 1 bao </a:t>
            </a:r>
            <a:r>
              <a:rPr lang="en-US" sz="2400" b="1" dirty="0" err="1">
                <a:latin typeface="+mj-lt"/>
              </a:rPr>
              <a:t>ngô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cân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nặng</a:t>
            </a:r>
            <a:r>
              <a:rPr lang="en-US" sz="2400" b="1" dirty="0">
                <a:latin typeface="+mj-lt"/>
              </a:rPr>
              <a:t> bao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 ki – </a:t>
            </a:r>
            <a:r>
              <a:rPr lang="en-US" sz="2400" b="1" dirty="0" err="1">
                <a:latin typeface="+mj-lt"/>
              </a:rPr>
              <a:t>lô</a:t>
            </a:r>
            <a:r>
              <a:rPr lang="en-US" sz="2400" b="1" dirty="0">
                <a:latin typeface="+mj-lt"/>
              </a:rPr>
              <a:t> – gam?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6AAE35-54CB-CEBC-3956-A9DE72C59243}"/>
              </a:ext>
            </a:extLst>
          </p:cNvPr>
          <p:cNvSpPr txBox="1"/>
          <p:nvPr/>
        </p:nvSpPr>
        <p:spPr>
          <a:xfrm>
            <a:off x="1017037" y="2357694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4F9086B-58F2-E705-23BC-95B64365BEC5}"/>
              </a:ext>
            </a:extLst>
          </p:cNvPr>
          <p:cNvCxnSpPr>
            <a:cxnSpLocks/>
          </p:cNvCxnSpPr>
          <p:nvPr/>
        </p:nvCxnSpPr>
        <p:spPr>
          <a:xfrm>
            <a:off x="1727719" y="685800"/>
            <a:ext cx="678825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78AC217-25FE-7753-13BB-4D92B2D7D1D5}"/>
              </a:ext>
            </a:extLst>
          </p:cNvPr>
          <p:cNvCxnSpPr>
            <a:cxnSpLocks/>
          </p:cNvCxnSpPr>
          <p:nvPr/>
        </p:nvCxnSpPr>
        <p:spPr>
          <a:xfrm>
            <a:off x="1727719" y="1066800"/>
            <a:ext cx="16002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FCEC88B-B765-D483-A246-9F0EBF3CAAC2}"/>
              </a:ext>
            </a:extLst>
          </p:cNvPr>
          <p:cNvCxnSpPr>
            <a:cxnSpLocks/>
          </p:cNvCxnSpPr>
          <p:nvPr/>
        </p:nvCxnSpPr>
        <p:spPr>
          <a:xfrm>
            <a:off x="3480319" y="1066800"/>
            <a:ext cx="513183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F7F993B-C33F-2E94-69F3-89ABCBFB49EB}"/>
              </a:ext>
            </a:extLst>
          </p:cNvPr>
          <p:cNvCxnSpPr>
            <a:cxnSpLocks/>
          </p:cNvCxnSpPr>
          <p:nvPr/>
        </p:nvCxnSpPr>
        <p:spPr>
          <a:xfrm>
            <a:off x="1727719" y="1447800"/>
            <a:ext cx="4114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 descr=" ">
            <a:extLst>
              <a:ext uri="{FF2B5EF4-FFF2-40B4-BE49-F238E27FC236}">
                <a16:creationId xmlns:a16="http://schemas.microsoft.com/office/drawing/2014/main" xmlns="" id="{F426C0AE-F4DD-8AD5-6B1D-FE7E589B3BB8}"/>
              </a:ext>
            </a:extLst>
          </p:cNvPr>
          <p:cNvSpPr txBox="1"/>
          <p:nvPr/>
        </p:nvSpPr>
        <p:spPr>
          <a:xfrm>
            <a:off x="920858" y="2895600"/>
            <a:ext cx="7848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3 bao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ngô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cân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30 x 3 = 90 (kg)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3 bao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1 bao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ngô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cân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90 + 45 = 135 (kg)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                    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 135 kg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187814F-CEBB-51BC-710C-4D071A9D4E84}"/>
              </a:ext>
            </a:extLst>
          </p:cNvPr>
          <p:cNvSpPr/>
          <p:nvPr/>
        </p:nvSpPr>
        <p:spPr>
          <a:xfrm>
            <a:off x="1050617" y="254654"/>
            <a:ext cx="513421" cy="52322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321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4F459-7DE2-8CD6-310D-4F7B5367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78" y="147403"/>
            <a:ext cx="7620000" cy="1219200"/>
          </a:xfrm>
        </p:spPr>
        <p:txBody>
          <a:bodyPr/>
          <a:lstStyle/>
          <a:p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thức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trị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hơn</a:t>
            </a:r>
            <a:r>
              <a:rPr lang="en-US" sz="2800" dirty="0">
                <a:latin typeface="+mj-lt"/>
              </a:rPr>
              <a:t> 80?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68F5F9B-D4A0-C840-CBA8-1FA350E60CAB}"/>
              </a:ext>
            </a:extLst>
          </p:cNvPr>
          <p:cNvCxnSpPr>
            <a:cxnSpLocks/>
          </p:cNvCxnSpPr>
          <p:nvPr/>
        </p:nvCxnSpPr>
        <p:spPr>
          <a:xfrm>
            <a:off x="1915072" y="1219200"/>
            <a:ext cx="18187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1C0B7CB-3716-3611-C1FE-A70B9328D6D3}"/>
              </a:ext>
            </a:extLst>
          </p:cNvPr>
          <p:cNvGrpSpPr/>
          <p:nvPr/>
        </p:nvGrpSpPr>
        <p:grpSpPr>
          <a:xfrm>
            <a:off x="1683778" y="1082346"/>
            <a:ext cx="2312052" cy="2489903"/>
            <a:chOff x="1260825" y="1272590"/>
            <a:chExt cx="2312052" cy="2489903"/>
          </a:xfrm>
        </p:grpSpPr>
        <p:pic>
          <p:nvPicPr>
            <p:cNvPr id="81924" name="Picture 4" descr="Candy Cartoon Icon Sweet Dessert Theme: Vector có sẵn (miễn phí bản quyền)  483719368 | Shutterstock">
              <a:extLst>
                <a:ext uri="{FF2B5EF4-FFF2-40B4-BE49-F238E27FC236}">
                  <a16:creationId xmlns:a16="http://schemas.microsoft.com/office/drawing/2014/main" xmlns="" id="{210035DA-F6E9-853A-6AD1-05521ED75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43" b="90000" l="3077" r="97308">
                          <a14:foregroundMark x1="73462" y1="5357" x2="73462" y2="5357"/>
                          <a14:foregroundMark x1="93462" y1="23571" x2="93462" y2="23571"/>
                          <a14:foregroundMark x1="84615" y1="31071" x2="84615" y2="31071"/>
                          <a14:foregroundMark x1="7692" y1="63571" x2="7692" y2="63571"/>
                          <a14:foregroundMark x1="57308" y1="21786" x2="57308" y2="21786"/>
                          <a14:foregroundMark x1="76923" y1="40000" x2="76923" y2="40000"/>
                          <a14:foregroundMark x1="24615" y1="51786" x2="24615" y2="51786"/>
                          <a14:foregroundMark x1="3077" y1="63214" x2="3077" y2="63214"/>
                          <a14:foregroundMark x1="28077" y1="88214" x2="28077" y2="88214"/>
                          <a14:foregroundMark x1="26538" y1="87143" x2="26538" y2="87143"/>
                          <a14:foregroundMark x1="28077" y1="88571" x2="28077" y2="88571"/>
                          <a14:foregroundMark x1="97308" y1="26429" x2="97308" y2="26429"/>
                          <a14:foregroundMark x1="73077" y1="2143" x2="73077" y2="2143"/>
                          <a14:foregroundMark x1="73846" y1="3571" x2="73846" y2="3571"/>
                          <a14:backgroundMark x1="24615" y1="51786" x2="24615" y2="51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0349">
              <a:off x="1260825" y="1272590"/>
              <a:ext cx="2312052" cy="248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0BC2403-6438-D38E-8D5B-1FFCEE362B80}"/>
                </a:ext>
              </a:extLst>
            </p:cNvPr>
            <p:cNvSpPr txBox="1"/>
            <p:nvPr/>
          </p:nvSpPr>
          <p:spPr>
            <a:xfrm>
              <a:off x="1905000" y="2286000"/>
              <a:ext cx="1219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30 x 2 + 20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932D139-648F-2C97-C638-C25E8562914E}"/>
              </a:ext>
            </a:extLst>
          </p:cNvPr>
          <p:cNvGrpSpPr/>
          <p:nvPr/>
        </p:nvGrpSpPr>
        <p:grpSpPr>
          <a:xfrm>
            <a:off x="5120732" y="1352550"/>
            <a:ext cx="2312052" cy="2489903"/>
            <a:chOff x="1260825" y="1272590"/>
            <a:chExt cx="2312052" cy="2489903"/>
          </a:xfrm>
        </p:grpSpPr>
        <p:pic>
          <p:nvPicPr>
            <p:cNvPr id="11" name="Picture 4" descr="Candy Cartoon Icon Sweet Dessert Theme: Vector có sẵn (miễn phí bản quyền)  483719368 | Shutterstock">
              <a:extLst>
                <a:ext uri="{FF2B5EF4-FFF2-40B4-BE49-F238E27FC236}">
                  <a16:creationId xmlns:a16="http://schemas.microsoft.com/office/drawing/2014/main" xmlns="" id="{345DB8BC-C979-E5D7-8FE5-BD5DCB039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43" b="90000" l="3077" r="97308">
                          <a14:foregroundMark x1="73462" y1="5357" x2="73462" y2="5357"/>
                          <a14:foregroundMark x1="93462" y1="23571" x2="93462" y2="23571"/>
                          <a14:foregroundMark x1="84615" y1="31071" x2="84615" y2="31071"/>
                          <a14:foregroundMark x1="7692" y1="63571" x2="7692" y2="63571"/>
                          <a14:foregroundMark x1="57308" y1="21786" x2="57308" y2="21786"/>
                          <a14:foregroundMark x1="76923" y1="40000" x2="76923" y2="40000"/>
                          <a14:foregroundMark x1="24615" y1="51786" x2="24615" y2="51786"/>
                          <a14:foregroundMark x1="3077" y1="63214" x2="3077" y2="63214"/>
                          <a14:foregroundMark x1="28077" y1="88214" x2="28077" y2="88214"/>
                          <a14:foregroundMark x1="26538" y1="87143" x2="26538" y2="87143"/>
                          <a14:foregroundMark x1="28077" y1="88571" x2="28077" y2="88571"/>
                          <a14:foregroundMark x1="97308" y1="26429" x2="97308" y2="26429"/>
                          <a14:foregroundMark x1="73077" y1="2143" x2="73077" y2="2143"/>
                          <a14:foregroundMark x1="73846" y1="3571" x2="73846" y2="3571"/>
                          <a14:backgroundMark x1="24615" y1="51786" x2="24615" y2="51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0349">
              <a:off x="1260825" y="1272590"/>
              <a:ext cx="2312052" cy="248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EAB6F1F-ACA8-74DB-98E5-7F6201AF9BA6}"/>
                </a:ext>
              </a:extLst>
            </p:cNvPr>
            <p:cNvSpPr txBox="1"/>
            <p:nvPr/>
          </p:nvSpPr>
          <p:spPr>
            <a:xfrm>
              <a:off x="1905000" y="2286000"/>
              <a:ext cx="121920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50 + 100 : 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8D871F9-6957-E632-3A96-EDCB6D14D78A}"/>
              </a:ext>
            </a:extLst>
          </p:cNvPr>
          <p:cNvGrpSpPr/>
          <p:nvPr/>
        </p:nvGrpSpPr>
        <p:grpSpPr>
          <a:xfrm>
            <a:off x="5919491" y="3051085"/>
            <a:ext cx="2312052" cy="2489903"/>
            <a:chOff x="1260825" y="1272590"/>
            <a:chExt cx="2312052" cy="2489903"/>
          </a:xfrm>
        </p:grpSpPr>
        <p:pic>
          <p:nvPicPr>
            <p:cNvPr id="14" name="Picture 4" descr="Candy Cartoon Icon Sweet Dessert Theme: Vector có sẵn (miễn phí bản quyền)  483719368 | Shutterstock">
              <a:extLst>
                <a:ext uri="{FF2B5EF4-FFF2-40B4-BE49-F238E27FC236}">
                  <a16:creationId xmlns:a16="http://schemas.microsoft.com/office/drawing/2014/main" xmlns="" id="{49F43635-E340-5C73-B856-2F1A6EA10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43" b="90000" l="3077" r="97308">
                          <a14:foregroundMark x1="73462" y1="5357" x2="73462" y2="5357"/>
                          <a14:foregroundMark x1="93462" y1="23571" x2="93462" y2="23571"/>
                          <a14:foregroundMark x1="84615" y1="31071" x2="84615" y2="31071"/>
                          <a14:foregroundMark x1="7692" y1="63571" x2="7692" y2="63571"/>
                          <a14:foregroundMark x1="57308" y1="21786" x2="57308" y2="21786"/>
                          <a14:foregroundMark x1="76923" y1="40000" x2="76923" y2="40000"/>
                          <a14:foregroundMark x1="24615" y1="51786" x2="24615" y2="51786"/>
                          <a14:foregroundMark x1="3077" y1="63214" x2="3077" y2="63214"/>
                          <a14:foregroundMark x1="28077" y1="88214" x2="28077" y2="88214"/>
                          <a14:foregroundMark x1="26538" y1="87143" x2="26538" y2="87143"/>
                          <a14:foregroundMark x1="28077" y1="88571" x2="28077" y2="88571"/>
                          <a14:foregroundMark x1="97308" y1="26429" x2="97308" y2="26429"/>
                          <a14:foregroundMark x1="73077" y1="2143" x2="73077" y2="2143"/>
                          <a14:foregroundMark x1="73846" y1="3571" x2="73846" y2="3571"/>
                          <a14:backgroundMark x1="24615" y1="51786" x2="24615" y2="51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0349">
              <a:off x="1260825" y="1272590"/>
              <a:ext cx="2312052" cy="248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A3F74F2-E677-6131-672E-00B87293C1C7}"/>
                </a:ext>
              </a:extLst>
            </p:cNvPr>
            <p:cNvSpPr txBox="1"/>
            <p:nvPr/>
          </p:nvSpPr>
          <p:spPr>
            <a:xfrm>
              <a:off x="1905000" y="2286000"/>
              <a:ext cx="1219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30 + 40 x 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37E7DCA-4D75-790A-BCF9-6DF0ED256640}"/>
              </a:ext>
            </a:extLst>
          </p:cNvPr>
          <p:cNvGrpSpPr/>
          <p:nvPr/>
        </p:nvGrpSpPr>
        <p:grpSpPr>
          <a:xfrm>
            <a:off x="584840" y="2988820"/>
            <a:ext cx="2312052" cy="2489903"/>
            <a:chOff x="1260825" y="1272590"/>
            <a:chExt cx="2312052" cy="2489903"/>
          </a:xfrm>
        </p:grpSpPr>
        <p:pic>
          <p:nvPicPr>
            <p:cNvPr id="17" name="Picture 4" descr="Candy Cartoon Icon Sweet Dessert Theme: Vector có sẵn (miễn phí bản quyền)  483719368 | Shutterstock">
              <a:extLst>
                <a:ext uri="{FF2B5EF4-FFF2-40B4-BE49-F238E27FC236}">
                  <a16:creationId xmlns:a16="http://schemas.microsoft.com/office/drawing/2014/main" xmlns="" id="{64BC6968-BD15-01A4-7845-EA5A3C86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43" b="90000" l="3077" r="97308">
                          <a14:foregroundMark x1="73462" y1="5357" x2="73462" y2="5357"/>
                          <a14:foregroundMark x1="93462" y1="23571" x2="93462" y2="23571"/>
                          <a14:foregroundMark x1="84615" y1="31071" x2="84615" y2="31071"/>
                          <a14:foregroundMark x1="7692" y1="63571" x2="7692" y2="63571"/>
                          <a14:foregroundMark x1="57308" y1="21786" x2="57308" y2="21786"/>
                          <a14:foregroundMark x1="76923" y1="40000" x2="76923" y2="40000"/>
                          <a14:foregroundMark x1="24615" y1="51786" x2="24615" y2="51786"/>
                          <a14:foregroundMark x1="3077" y1="63214" x2="3077" y2="63214"/>
                          <a14:foregroundMark x1="28077" y1="88214" x2="28077" y2="88214"/>
                          <a14:foregroundMark x1="26538" y1="87143" x2="26538" y2="87143"/>
                          <a14:foregroundMark x1="28077" y1="88571" x2="28077" y2="88571"/>
                          <a14:foregroundMark x1="97308" y1="26429" x2="97308" y2="26429"/>
                          <a14:foregroundMark x1="73077" y1="2143" x2="73077" y2="2143"/>
                          <a14:foregroundMark x1="73846" y1="3571" x2="73846" y2="3571"/>
                          <a14:backgroundMark x1="24615" y1="51786" x2="24615" y2="51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0349">
              <a:off x="1260825" y="1272590"/>
              <a:ext cx="2312052" cy="248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29FE056-D7A1-27B3-6562-6C4412E11ECA}"/>
                </a:ext>
              </a:extLst>
            </p:cNvPr>
            <p:cNvSpPr txBox="1"/>
            <p:nvPr/>
          </p:nvSpPr>
          <p:spPr>
            <a:xfrm>
              <a:off x="1905000" y="2286000"/>
              <a:ext cx="1219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60 : 3 + 70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59348CB-1E25-5B96-A050-07405805674E}"/>
              </a:ext>
            </a:extLst>
          </p:cNvPr>
          <p:cNvGrpSpPr/>
          <p:nvPr/>
        </p:nvGrpSpPr>
        <p:grpSpPr>
          <a:xfrm>
            <a:off x="3244368" y="4309655"/>
            <a:ext cx="2312052" cy="2489903"/>
            <a:chOff x="1260825" y="1272590"/>
            <a:chExt cx="2312052" cy="2489903"/>
          </a:xfrm>
        </p:grpSpPr>
        <p:pic>
          <p:nvPicPr>
            <p:cNvPr id="20" name="Picture 4" descr="Candy Cartoon Icon Sweet Dessert Theme: Vector có sẵn (miễn phí bản quyền)  483719368 | Shutterstock">
              <a:extLst>
                <a:ext uri="{FF2B5EF4-FFF2-40B4-BE49-F238E27FC236}">
                  <a16:creationId xmlns:a16="http://schemas.microsoft.com/office/drawing/2014/main" xmlns="" id="{F0948CD8-1E91-8AB3-3564-772B6D99C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43" b="90000" l="3077" r="97308">
                          <a14:foregroundMark x1="73462" y1="5357" x2="73462" y2="5357"/>
                          <a14:foregroundMark x1="93462" y1="23571" x2="93462" y2="23571"/>
                          <a14:foregroundMark x1="84615" y1="31071" x2="84615" y2="31071"/>
                          <a14:foregroundMark x1="7692" y1="63571" x2="7692" y2="63571"/>
                          <a14:foregroundMark x1="57308" y1="21786" x2="57308" y2="21786"/>
                          <a14:foregroundMark x1="76923" y1="40000" x2="76923" y2="40000"/>
                          <a14:foregroundMark x1="24615" y1="51786" x2="24615" y2="51786"/>
                          <a14:foregroundMark x1="3077" y1="63214" x2="3077" y2="63214"/>
                          <a14:foregroundMark x1="28077" y1="88214" x2="28077" y2="88214"/>
                          <a14:foregroundMark x1="26538" y1="87143" x2="26538" y2="87143"/>
                          <a14:foregroundMark x1="28077" y1="88571" x2="28077" y2="88571"/>
                          <a14:foregroundMark x1="97308" y1="26429" x2="97308" y2="26429"/>
                          <a14:foregroundMark x1="73077" y1="2143" x2="73077" y2="2143"/>
                          <a14:foregroundMark x1="73846" y1="3571" x2="73846" y2="3571"/>
                          <a14:backgroundMark x1="24615" y1="51786" x2="24615" y2="51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0349">
              <a:off x="1260825" y="1272590"/>
              <a:ext cx="2312052" cy="248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781777B-5038-A6F2-E896-6D5D3096F00F}"/>
                </a:ext>
              </a:extLst>
            </p:cNvPr>
            <p:cNvSpPr txBox="1"/>
            <p:nvPr/>
          </p:nvSpPr>
          <p:spPr>
            <a:xfrm>
              <a:off x="1905000" y="2286000"/>
              <a:ext cx="1219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 x 5 - 30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05DE33B-D9BD-6B1D-6C00-F67A359D3BE9}"/>
              </a:ext>
            </a:extLst>
          </p:cNvPr>
          <p:cNvSpPr txBox="1"/>
          <p:nvPr/>
        </p:nvSpPr>
        <p:spPr>
          <a:xfrm>
            <a:off x="2637660" y="2810933"/>
            <a:ext cx="59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A5326DB-0F66-BA0D-3F89-1DB166B1D24A}"/>
              </a:ext>
            </a:extLst>
          </p:cNvPr>
          <p:cNvSpPr txBox="1"/>
          <p:nvPr/>
        </p:nvSpPr>
        <p:spPr>
          <a:xfrm>
            <a:off x="6105442" y="3057154"/>
            <a:ext cx="59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8561F7-7213-92A2-1CF7-80A6C1BC22BB}"/>
              </a:ext>
            </a:extLst>
          </p:cNvPr>
          <p:cNvSpPr txBox="1"/>
          <p:nvPr/>
        </p:nvSpPr>
        <p:spPr>
          <a:xfrm>
            <a:off x="1538722" y="4737383"/>
            <a:ext cx="59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D7F06B7-5137-0DEA-2899-28CDD78FA26A}"/>
              </a:ext>
            </a:extLst>
          </p:cNvPr>
          <p:cNvSpPr txBox="1"/>
          <p:nvPr/>
        </p:nvSpPr>
        <p:spPr>
          <a:xfrm>
            <a:off x="6873373" y="4801501"/>
            <a:ext cx="59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3F182FD-DCE8-529A-888F-00537A53F996}"/>
              </a:ext>
            </a:extLst>
          </p:cNvPr>
          <p:cNvSpPr txBox="1"/>
          <p:nvPr/>
        </p:nvSpPr>
        <p:spPr>
          <a:xfrm>
            <a:off x="4272107" y="6067689"/>
            <a:ext cx="59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013FA4B-828C-0864-0A2F-867F1876545E}"/>
              </a:ext>
            </a:extLst>
          </p:cNvPr>
          <p:cNvSpPr/>
          <p:nvPr/>
        </p:nvSpPr>
        <p:spPr>
          <a:xfrm>
            <a:off x="6196883" y="3075679"/>
            <a:ext cx="416901" cy="416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791E778-F951-2EE6-3559-103D01FBAB20}"/>
              </a:ext>
            </a:extLst>
          </p:cNvPr>
          <p:cNvSpPr/>
          <p:nvPr/>
        </p:nvSpPr>
        <p:spPr>
          <a:xfrm>
            <a:off x="1630163" y="4759764"/>
            <a:ext cx="416901" cy="416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C7AB18E-5583-537C-BCAE-4DBDA93EC74B}"/>
              </a:ext>
            </a:extLst>
          </p:cNvPr>
          <p:cNvSpPr/>
          <p:nvPr/>
        </p:nvSpPr>
        <p:spPr>
          <a:xfrm>
            <a:off x="6964814" y="4823882"/>
            <a:ext cx="416901" cy="416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F9112D0C-C8C6-4EC8-5644-1C6F501AB2A9}"/>
              </a:ext>
            </a:extLst>
          </p:cNvPr>
          <p:cNvSpPr/>
          <p:nvPr/>
        </p:nvSpPr>
        <p:spPr>
          <a:xfrm>
            <a:off x="1176317" y="275882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18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26E884C-40EE-254D-169B-2642DD52A459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76200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err="1">
                <a:latin typeface="+mj-lt"/>
              </a:rPr>
              <a:t>Đố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em</a:t>
            </a:r>
            <a:r>
              <a:rPr lang="en-US" sz="3200" kern="0" dirty="0">
                <a:latin typeface="+mj-lt"/>
              </a:rPr>
              <a:t>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2E175D9-EE40-E099-8981-51638E4B8FBA}"/>
              </a:ext>
            </a:extLst>
          </p:cNvPr>
          <p:cNvSpPr/>
          <p:nvPr/>
        </p:nvSpPr>
        <p:spPr>
          <a:xfrm>
            <a:off x="1219200" y="383583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C421DDA-53F1-C9AE-77DB-70DEB6BA02C7}"/>
              </a:ext>
            </a:extLst>
          </p:cNvPr>
          <p:cNvSpPr txBox="1">
            <a:spLocks/>
          </p:cNvSpPr>
          <p:nvPr/>
        </p:nvSpPr>
        <p:spPr>
          <a:xfrm>
            <a:off x="419100" y="1447800"/>
            <a:ext cx="83058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err="1">
                <a:latin typeface="+mj-lt"/>
              </a:rPr>
              <a:t>Chọn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phép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tính</a:t>
            </a:r>
            <a:r>
              <a:rPr lang="en-US" sz="3200" kern="0" dirty="0">
                <a:latin typeface="+mj-lt"/>
              </a:rPr>
              <a:t> “+; -” </a:t>
            </a:r>
            <a:r>
              <a:rPr lang="en-US" sz="3200" kern="0" dirty="0" err="1">
                <a:latin typeface="+mj-lt"/>
              </a:rPr>
              <a:t>thích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hợp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thay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cho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dấu</a:t>
            </a:r>
            <a:r>
              <a:rPr lang="en-US" sz="3200" kern="0" dirty="0">
                <a:latin typeface="+mj-lt"/>
              </a:rPr>
              <a:t> “?”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517B18-6C22-421B-5328-13A9E0AE54BD}"/>
              </a:ext>
            </a:extLst>
          </p:cNvPr>
          <p:cNvSpPr txBox="1">
            <a:spLocks/>
          </p:cNvSpPr>
          <p:nvPr/>
        </p:nvSpPr>
        <p:spPr>
          <a:xfrm>
            <a:off x="2286000" y="2743200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A55843F-8AB5-652A-986E-F4C649E64739}"/>
              </a:ext>
            </a:extLst>
          </p:cNvPr>
          <p:cNvSpPr txBox="1">
            <a:spLocks/>
          </p:cNvSpPr>
          <p:nvPr/>
        </p:nvSpPr>
        <p:spPr>
          <a:xfrm>
            <a:off x="3576234" y="2743200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BB42305-D76D-B5BD-F496-660C64DBEC3F}"/>
              </a:ext>
            </a:extLst>
          </p:cNvPr>
          <p:cNvSpPr/>
          <p:nvPr/>
        </p:nvSpPr>
        <p:spPr>
          <a:xfrm>
            <a:off x="2825535" y="27432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CDC92E7-1FC6-5A15-781A-2D92437A8AD4}"/>
              </a:ext>
            </a:extLst>
          </p:cNvPr>
          <p:cNvSpPr/>
          <p:nvPr/>
        </p:nvSpPr>
        <p:spPr>
          <a:xfrm>
            <a:off x="4221351" y="27432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9652B56-4C7C-4C81-56B5-5F19C4FE14E4}"/>
              </a:ext>
            </a:extLst>
          </p:cNvPr>
          <p:cNvSpPr txBox="1">
            <a:spLocks/>
          </p:cNvSpPr>
          <p:nvPr/>
        </p:nvSpPr>
        <p:spPr>
          <a:xfrm>
            <a:off x="5006275" y="2743200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5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5268750-8210-2A1A-671B-498F2DCCF262}"/>
              </a:ext>
            </a:extLst>
          </p:cNvPr>
          <p:cNvSpPr txBox="1">
            <a:spLocks/>
          </p:cNvSpPr>
          <p:nvPr/>
        </p:nvSpPr>
        <p:spPr>
          <a:xfrm>
            <a:off x="5485109" y="2754823"/>
            <a:ext cx="1171738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= 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FA9D3C5-2787-BAE4-4499-99425837579B}"/>
              </a:ext>
            </a:extLst>
          </p:cNvPr>
          <p:cNvSpPr/>
          <p:nvPr/>
        </p:nvSpPr>
        <p:spPr>
          <a:xfrm>
            <a:off x="2819400" y="27432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BFCCBCA-13AB-6A5D-A650-C51D55BA8C6B}"/>
              </a:ext>
            </a:extLst>
          </p:cNvPr>
          <p:cNvSpPr txBox="1">
            <a:spLocks/>
          </p:cNvSpPr>
          <p:nvPr/>
        </p:nvSpPr>
        <p:spPr>
          <a:xfrm>
            <a:off x="2286000" y="4038600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CC29A5E-C069-DBF9-E25F-B88C1608B64E}"/>
              </a:ext>
            </a:extLst>
          </p:cNvPr>
          <p:cNvSpPr txBox="1">
            <a:spLocks/>
          </p:cNvSpPr>
          <p:nvPr/>
        </p:nvSpPr>
        <p:spPr>
          <a:xfrm>
            <a:off x="3576234" y="4038600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F5FAD7C-6A2D-9C80-D3F6-6D539EE11E3D}"/>
              </a:ext>
            </a:extLst>
          </p:cNvPr>
          <p:cNvSpPr/>
          <p:nvPr/>
        </p:nvSpPr>
        <p:spPr>
          <a:xfrm>
            <a:off x="2825535" y="40386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C840A74-AEDA-AACD-10E7-0DEC9D27149C}"/>
              </a:ext>
            </a:extLst>
          </p:cNvPr>
          <p:cNvSpPr/>
          <p:nvPr/>
        </p:nvSpPr>
        <p:spPr>
          <a:xfrm>
            <a:off x="4221351" y="40386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EBD69B5B-F381-0F45-3579-C2CADFDC367F}"/>
              </a:ext>
            </a:extLst>
          </p:cNvPr>
          <p:cNvSpPr txBox="1">
            <a:spLocks/>
          </p:cNvSpPr>
          <p:nvPr/>
        </p:nvSpPr>
        <p:spPr>
          <a:xfrm>
            <a:off x="5006275" y="4038600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5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642D1516-D025-8BE3-3DC0-AC4F8C62CA46}"/>
              </a:ext>
            </a:extLst>
          </p:cNvPr>
          <p:cNvSpPr txBox="1">
            <a:spLocks/>
          </p:cNvSpPr>
          <p:nvPr/>
        </p:nvSpPr>
        <p:spPr>
          <a:xfrm>
            <a:off x="5476068" y="4034725"/>
            <a:ext cx="1171738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= 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95D69AB-8AFF-34FB-F9A7-A87FD0F1B4E2}"/>
              </a:ext>
            </a:extLst>
          </p:cNvPr>
          <p:cNvSpPr/>
          <p:nvPr/>
        </p:nvSpPr>
        <p:spPr>
          <a:xfrm>
            <a:off x="4221351" y="27432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9C654A6-C1E7-3674-8B5F-315C5D95F018}"/>
              </a:ext>
            </a:extLst>
          </p:cNvPr>
          <p:cNvSpPr/>
          <p:nvPr/>
        </p:nvSpPr>
        <p:spPr>
          <a:xfrm>
            <a:off x="2825535" y="4034725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D003F48F-012C-433E-637C-168AFC4CF8BF}"/>
              </a:ext>
            </a:extLst>
          </p:cNvPr>
          <p:cNvSpPr/>
          <p:nvPr/>
        </p:nvSpPr>
        <p:spPr>
          <a:xfrm>
            <a:off x="4221351" y="4034725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81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6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56CC3187-1045-AE8B-9E6A-D951F8FE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C69FB1-7D19-6956-274D-5C8677A11C40}"/>
              </a:ext>
            </a:extLst>
          </p:cNvPr>
          <p:cNvSpPr txBox="1"/>
          <p:nvPr/>
        </p:nvSpPr>
        <p:spPr>
          <a:xfrm>
            <a:off x="2743200" y="2971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3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5877761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29">
      <a:dk1>
        <a:srgbClr val="000000"/>
      </a:dk1>
      <a:lt1>
        <a:srgbClr val="FFFFFF"/>
      </a:lt1>
      <a:dk2>
        <a:srgbClr val="666699"/>
      </a:dk2>
      <a:lt2>
        <a:srgbClr val="B2B2B2"/>
      </a:lt2>
      <a:accent1>
        <a:srgbClr val="459FD7"/>
      </a:accent1>
      <a:accent2>
        <a:srgbClr val="CE7BDF"/>
      </a:accent2>
      <a:accent3>
        <a:srgbClr val="E37786"/>
      </a:accent3>
      <a:accent4>
        <a:srgbClr val="E3B777"/>
      </a:accent4>
      <a:accent5>
        <a:srgbClr val="A2CB45"/>
      </a:accent5>
      <a:accent6>
        <a:srgbClr val="50C886"/>
      </a:accent6>
      <a:hlink>
        <a:srgbClr val="FF9933"/>
      </a:hlink>
      <a:folHlink>
        <a:srgbClr val="D7BE0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23748D"/>
        </a:dk2>
        <a:lt2>
          <a:srgbClr val="C0C0C0"/>
        </a:lt2>
        <a:accent1>
          <a:srgbClr val="78BEAC"/>
        </a:accent1>
        <a:accent2>
          <a:srgbClr val="70A2DA"/>
        </a:accent2>
        <a:accent3>
          <a:srgbClr val="FFFFFF"/>
        </a:accent3>
        <a:accent4>
          <a:srgbClr val="000000"/>
        </a:accent4>
        <a:accent5>
          <a:srgbClr val="BEDBD2"/>
        </a:accent5>
        <a:accent6>
          <a:srgbClr val="6592C5"/>
        </a:accent6>
        <a:hlink>
          <a:srgbClr val="A1BB61"/>
        </a:hlink>
        <a:folHlink>
          <a:srgbClr val="CBA4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1733C"/>
        </a:dk2>
        <a:lt2>
          <a:srgbClr val="B2B2B2"/>
        </a:lt2>
        <a:accent1>
          <a:srgbClr val="F5AF00"/>
        </a:accent1>
        <a:accent2>
          <a:srgbClr val="A2A230"/>
        </a:accent2>
        <a:accent3>
          <a:srgbClr val="FFFFFF"/>
        </a:accent3>
        <a:accent4>
          <a:srgbClr val="000000"/>
        </a:accent4>
        <a:accent5>
          <a:srgbClr val="F9D4AA"/>
        </a:accent5>
        <a:accent6>
          <a:srgbClr val="92922A"/>
        </a:accent6>
        <a:hlink>
          <a:srgbClr val="58B653"/>
        </a:hlink>
        <a:folHlink>
          <a:srgbClr val="02AE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666699"/>
        </a:dk2>
        <a:lt2>
          <a:srgbClr val="B2B2B2"/>
        </a:lt2>
        <a:accent1>
          <a:srgbClr val="459FD7"/>
        </a:accent1>
        <a:accent2>
          <a:srgbClr val="CE7BDF"/>
        </a:accent2>
        <a:accent3>
          <a:srgbClr val="FFFFFF"/>
        </a:accent3>
        <a:accent4>
          <a:srgbClr val="000000"/>
        </a:accent4>
        <a:accent5>
          <a:srgbClr val="B0CDE8"/>
        </a:accent5>
        <a:accent6>
          <a:srgbClr val="BA6FCA"/>
        </a:accent6>
        <a:hlink>
          <a:srgbClr val="FF9933"/>
        </a:hlink>
        <a:folHlink>
          <a:srgbClr val="D7BE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1102TGp_math_L</Template>
  <TotalTime>563</TotalTime>
  <Words>653</Words>
  <Application>Microsoft Office PowerPoint</Application>
  <PresentationFormat>On-screen Show (4:3)</PresentationFormat>
  <Paragraphs>145</Paragraphs>
  <Slides>23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Tính giá trị của biểu thức:</vt:lpstr>
      <vt:lpstr>PowerPoint Presentation</vt:lpstr>
      <vt:lpstr>Những biểu thức nào dưới đây có giá trị lớn hơn 80?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giá trị của biểu thức:</vt:lpstr>
      <vt:lpstr>Chọn số là giá trị của mỗi biểu thức dưới đây: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Thảo Phương</dc:creator>
  <cp:lastModifiedBy>21AK22</cp:lastModifiedBy>
  <cp:revision>7</cp:revision>
  <dcterms:created xsi:type="dcterms:W3CDTF">2022-08-22T02:25:36Z</dcterms:created>
  <dcterms:modified xsi:type="dcterms:W3CDTF">2023-02-23T08:32:08Z</dcterms:modified>
</cp:coreProperties>
</file>