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9"/>
  </p:notesMasterIdLst>
  <p:sldIdLst>
    <p:sldId id="325" r:id="rId4"/>
    <p:sldId id="326" r:id="rId5"/>
    <p:sldId id="327" r:id="rId6"/>
    <p:sldId id="334" r:id="rId7"/>
    <p:sldId id="329" r:id="rId8"/>
    <p:sldId id="484" r:id="rId9"/>
    <p:sldId id="485" r:id="rId10"/>
    <p:sldId id="330" r:id="rId11"/>
    <p:sldId id="331" r:id="rId12"/>
    <p:sldId id="486" r:id="rId13"/>
    <p:sldId id="487" r:id="rId14"/>
    <p:sldId id="488" r:id="rId15"/>
    <p:sldId id="354" r:id="rId16"/>
    <p:sldId id="489" r:id="rId17"/>
    <p:sldId id="3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2023/4/19</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2023/4/19</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AC79932D-1C4D-4CB1-83AD-BCACB707BCA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xmlns=""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xmlns=""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xmlns=""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xmlns=""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xmlns=""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xmlns=""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xmlns=""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xmlns=""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xmlns=""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xmlns=""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xmlns=""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xmlns=""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xmlns=""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xmlns=""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xmlns=""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xmlns=""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xmlns=""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xmlns=""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xmlns=""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xmlns=""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xmlns=""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xmlns=""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xmlns=""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xmlns=""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xmlns=""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xmlns=""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xmlns=""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xmlns=""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xmlns=""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xmlns=""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xmlns=""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xmlns=""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xmlns=""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xmlns=""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xmlns=""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xmlns=""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xmlns=""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xmlns=""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xmlns=""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xmlns=""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xmlns=""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xmlns=""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xmlns=""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xmlns=""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xmlns=""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xmlns=""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xmlns=""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xmlns=""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xmlns=""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xmlns=""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xmlns=""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xmlns=""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xmlns=""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xmlns=""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xmlns=""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xmlns=""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xmlns=""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xmlns=""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xmlns=""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xmlns=""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xmlns=""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xmlns=""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xmlns=""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xmlns=""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xmlns=""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xmlns=""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xmlns=""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xmlns=""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xmlns=""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xmlns=""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xmlns=""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xmlns=""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xmlns=""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xmlns=""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xmlns=""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xmlns=""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xmlns=""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xmlns=""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xmlns=""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xmlns=""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xmlns="" id="{8AB12FC9-365E-4346-B363-E4C5119858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xmlns=""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361</Words>
  <Application>Microsoft Office PowerPoint</Application>
  <PresentationFormat>Custom</PresentationFormat>
  <Paragraphs>28</Paragraphs>
  <Slides>15</Slides>
  <Notes>0</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21AK22</cp:lastModifiedBy>
  <cp:revision>24</cp:revision>
  <dcterms:created xsi:type="dcterms:W3CDTF">2022-10-29T12:15:13Z</dcterms:created>
  <dcterms:modified xsi:type="dcterms:W3CDTF">2023-04-18T17:02:05Z</dcterms:modified>
</cp:coreProperties>
</file>