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4" r:id="rId3"/>
    <p:sldMasterId id="2147483696" r:id="rId4"/>
    <p:sldMasterId id="2147483709" r:id="rId5"/>
  </p:sldMasterIdLst>
  <p:notesMasterIdLst>
    <p:notesMasterId r:id="rId20"/>
  </p:notesMasterIdLst>
  <p:sldIdLst>
    <p:sldId id="274" r:id="rId6"/>
    <p:sldId id="263" r:id="rId7"/>
    <p:sldId id="283" r:id="rId8"/>
    <p:sldId id="336" r:id="rId9"/>
    <p:sldId id="332" r:id="rId10"/>
    <p:sldId id="320" r:id="rId11"/>
    <p:sldId id="327" r:id="rId12"/>
    <p:sldId id="330" r:id="rId13"/>
    <p:sldId id="333" r:id="rId14"/>
    <p:sldId id="334" r:id="rId15"/>
    <p:sldId id="335" r:id="rId16"/>
    <p:sldId id="337" r:id="rId17"/>
    <p:sldId id="295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336" y="-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1F9BF-29F2-4DEF-B015-61D0A6794BB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498A-8D2E-4431-9ABE-C0B1AD7D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5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73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623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46CDB-C79E-42A0-8153-203025C86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738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46CDB-C79E-42A0-8153-203025C86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586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0821591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823114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5179739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073149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0239082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665176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43969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4178075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8350479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6389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262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4633662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397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2002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6542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3055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5750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9669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0132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9871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162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938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34219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3205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0610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995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0470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A96CA-86D5-36D4-6672-A61380B7B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643D6-9EB0-44F9-AA17-4C048DEE8F78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C729D-6CD5-92C9-BC98-EDC55361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D3022-EC1D-B4DD-8A64-9FD8A15E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6AAE1-44B0-45DD-BF44-A75587D861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695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50B19-0D5B-3E8B-F1AC-613A919CF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D28A-EA22-4D19-A276-A5B3A1BE3541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429AE-95FB-19B8-DC89-4713AEE9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044A4-44E5-7C82-38B0-EFCCD4DB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3C509-D9EF-46A1-9320-2A7BB08EC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189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3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">
                <a:solidFill>
                  <a:schemeClr val="tx1">
                    <a:tint val="75000"/>
                  </a:schemeClr>
                </a:solidFill>
              </a:defRPr>
            </a:lvl1pPr>
            <a:lvl2pPr marL="34328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2pPr>
            <a:lvl3pPr marL="68656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3pPr>
            <a:lvl4pPr marL="102984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4pPr>
            <a:lvl5pPr marL="137312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5pPr>
            <a:lvl6pPr marL="171639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6pPr>
            <a:lvl7pPr marL="205967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7pPr>
            <a:lvl8pPr marL="240295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8pPr>
            <a:lvl9pPr marL="274623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49E14-FF91-4CFA-D7FC-8B2DC2A4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350D2-E598-4062-8ECB-5CC3329FB33B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6C21B-4440-153F-80F7-DE51DE02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3B70E-49A9-AD23-99C9-3427AF11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08B26-1DA9-4963-ABA8-B430B3978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441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1"/>
            </a:lvl1pPr>
            <a:lvl2pPr>
              <a:defRPr sz="181"/>
            </a:lvl2pPr>
            <a:lvl3pPr>
              <a:defRPr sz="150"/>
            </a:lvl3pPr>
            <a:lvl4pPr>
              <a:defRPr sz="136"/>
            </a:lvl4pPr>
            <a:lvl5pPr>
              <a:defRPr sz="136"/>
            </a:lvl5pPr>
            <a:lvl6pPr>
              <a:defRPr sz="136"/>
            </a:lvl6pPr>
            <a:lvl7pPr>
              <a:defRPr sz="136"/>
            </a:lvl7pPr>
            <a:lvl8pPr>
              <a:defRPr sz="136"/>
            </a:lvl8pPr>
            <a:lvl9pPr>
              <a:defRPr sz="1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1"/>
            </a:lvl1pPr>
            <a:lvl2pPr>
              <a:defRPr sz="181"/>
            </a:lvl2pPr>
            <a:lvl3pPr>
              <a:defRPr sz="150"/>
            </a:lvl3pPr>
            <a:lvl4pPr>
              <a:defRPr sz="136"/>
            </a:lvl4pPr>
            <a:lvl5pPr>
              <a:defRPr sz="136"/>
            </a:lvl5pPr>
            <a:lvl6pPr>
              <a:defRPr sz="136"/>
            </a:lvl6pPr>
            <a:lvl7pPr>
              <a:defRPr sz="136"/>
            </a:lvl7pPr>
            <a:lvl8pPr>
              <a:defRPr sz="136"/>
            </a:lvl8pPr>
            <a:lvl9pPr>
              <a:defRPr sz="1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3BE0C2-9DBA-9ED3-BBF8-DFD50EE25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0FBB1-A53A-41F3-887B-BB80D21BF4F3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A858B5-8CEE-CAAE-B161-2FFEFF0A4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D90862-27B9-2452-AA8F-6A36DBC5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925CC-A20A-47C2-BDCF-163F436654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8661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8" indent="0">
              <a:buNone/>
              <a:defRPr sz="150" b="1"/>
            </a:lvl2pPr>
            <a:lvl3pPr marL="68656" indent="0">
              <a:buNone/>
              <a:defRPr sz="136" b="1"/>
            </a:lvl3pPr>
            <a:lvl4pPr marL="102984" indent="0">
              <a:buNone/>
              <a:defRPr sz="121" b="1"/>
            </a:lvl4pPr>
            <a:lvl5pPr marL="137312" indent="0">
              <a:buNone/>
              <a:defRPr sz="121" b="1"/>
            </a:lvl5pPr>
            <a:lvl6pPr marL="171639" indent="0">
              <a:buNone/>
              <a:defRPr sz="121" b="1"/>
            </a:lvl6pPr>
            <a:lvl7pPr marL="205967" indent="0">
              <a:buNone/>
              <a:defRPr sz="121" b="1"/>
            </a:lvl7pPr>
            <a:lvl8pPr marL="240295" indent="0">
              <a:buNone/>
              <a:defRPr sz="121" b="1"/>
            </a:lvl8pPr>
            <a:lvl9pPr marL="274623" indent="0">
              <a:buNone/>
              <a:defRPr sz="1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1"/>
            </a:lvl1pPr>
            <a:lvl2pPr>
              <a:defRPr sz="150"/>
            </a:lvl2pPr>
            <a:lvl3pPr>
              <a:defRPr sz="136"/>
            </a:lvl3pPr>
            <a:lvl4pPr>
              <a:defRPr sz="121"/>
            </a:lvl4pPr>
            <a:lvl5pPr>
              <a:defRPr sz="121"/>
            </a:lvl5pPr>
            <a:lvl6pPr>
              <a:defRPr sz="121"/>
            </a:lvl6pPr>
            <a:lvl7pPr>
              <a:defRPr sz="121"/>
            </a:lvl7pPr>
            <a:lvl8pPr>
              <a:defRPr sz="121"/>
            </a:lvl8pPr>
            <a:lvl9pPr>
              <a:defRPr sz="1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7"/>
            <a:ext cx="5389033" cy="639763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8" indent="0">
              <a:buNone/>
              <a:defRPr sz="150" b="1"/>
            </a:lvl2pPr>
            <a:lvl3pPr marL="68656" indent="0">
              <a:buNone/>
              <a:defRPr sz="136" b="1"/>
            </a:lvl3pPr>
            <a:lvl4pPr marL="102984" indent="0">
              <a:buNone/>
              <a:defRPr sz="121" b="1"/>
            </a:lvl4pPr>
            <a:lvl5pPr marL="137312" indent="0">
              <a:buNone/>
              <a:defRPr sz="121" b="1"/>
            </a:lvl5pPr>
            <a:lvl6pPr marL="171639" indent="0">
              <a:buNone/>
              <a:defRPr sz="121" b="1"/>
            </a:lvl6pPr>
            <a:lvl7pPr marL="205967" indent="0">
              <a:buNone/>
              <a:defRPr sz="121" b="1"/>
            </a:lvl7pPr>
            <a:lvl8pPr marL="240295" indent="0">
              <a:buNone/>
              <a:defRPr sz="121" b="1"/>
            </a:lvl8pPr>
            <a:lvl9pPr marL="274623" indent="0">
              <a:buNone/>
              <a:defRPr sz="1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181"/>
            </a:lvl1pPr>
            <a:lvl2pPr>
              <a:defRPr sz="150"/>
            </a:lvl2pPr>
            <a:lvl3pPr>
              <a:defRPr sz="136"/>
            </a:lvl3pPr>
            <a:lvl4pPr>
              <a:defRPr sz="121"/>
            </a:lvl4pPr>
            <a:lvl5pPr>
              <a:defRPr sz="121"/>
            </a:lvl5pPr>
            <a:lvl6pPr>
              <a:defRPr sz="121"/>
            </a:lvl6pPr>
            <a:lvl7pPr>
              <a:defRPr sz="121"/>
            </a:lvl7pPr>
            <a:lvl8pPr>
              <a:defRPr sz="121"/>
            </a:lvl8pPr>
            <a:lvl9pPr>
              <a:defRPr sz="1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0AAE29-5D94-82B8-3D5A-0A5D6D1C6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C807-89B8-406D-8CB7-0FE1C56D98C9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75E72A-4BAD-73F6-E5A7-65EC8AFCC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6EB350-D390-F8F9-15BD-2146326B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A5647-CBFE-4187-81E9-2FD18AB29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699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7381CF3-BECE-5D00-B1A3-59400F54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AC8D0-33E6-4D83-AF6C-8E6C45776A1C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977725E-9201-0ACF-FBA6-85A008EC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F0D8BA-B04C-4BDA-0A84-142BA8F0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F4D38-68D0-43EE-94DE-0962374E5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0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988421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DE71687-B596-EFEF-563E-00F0793F9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C3268-2B41-46D8-A32B-0670693E1BAB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AD42B1-8815-420C-2FEC-63EC49727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2FA85A9-6435-3D3C-28A4-77B75043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C61B6-8686-41F9-B945-6BBED84093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236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3054"/>
            <a:ext cx="4011084" cy="1162051"/>
          </a:xfrm>
        </p:spPr>
        <p:txBody>
          <a:bodyPr anchor="b"/>
          <a:lstStyle>
            <a:lvl1pPr algn="l">
              <a:defRPr sz="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6"/>
            <a:ext cx="6815667" cy="5853113"/>
          </a:xfrm>
        </p:spPr>
        <p:txBody>
          <a:bodyPr/>
          <a:lstStyle>
            <a:lvl1pPr>
              <a:defRPr sz="241"/>
            </a:lvl1pPr>
            <a:lvl2pPr>
              <a:defRPr sz="211"/>
            </a:lvl2pPr>
            <a:lvl3pPr>
              <a:defRPr sz="181"/>
            </a:lvl3pPr>
            <a:lvl4pPr>
              <a:defRPr sz="150"/>
            </a:lvl4pPr>
            <a:lvl5pPr>
              <a:defRPr sz="150"/>
            </a:lvl5pPr>
            <a:lvl6pPr>
              <a:defRPr sz="150"/>
            </a:lvl6pPr>
            <a:lvl7pPr>
              <a:defRPr sz="150"/>
            </a:lvl7pPr>
            <a:lvl8pPr>
              <a:defRPr sz="150"/>
            </a:lvl8pPr>
            <a:lvl9pPr>
              <a:defRPr sz="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5104"/>
            <a:ext cx="4011084" cy="4691063"/>
          </a:xfrm>
        </p:spPr>
        <p:txBody>
          <a:bodyPr/>
          <a:lstStyle>
            <a:lvl1pPr marL="0" indent="0">
              <a:buNone/>
              <a:defRPr sz="105"/>
            </a:lvl1pPr>
            <a:lvl2pPr marL="34328" indent="0">
              <a:buNone/>
              <a:defRPr sz="100"/>
            </a:lvl2pPr>
            <a:lvl3pPr marL="68656" indent="0">
              <a:buNone/>
              <a:defRPr sz="100"/>
            </a:lvl3pPr>
            <a:lvl4pPr marL="102984" indent="0">
              <a:buNone/>
              <a:defRPr sz="100"/>
            </a:lvl4pPr>
            <a:lvl5pPr marL="137312" indent="0">
              <a:buNone/>
              <a:defRPr sz="100"/>
            </a:lvl5pPr>
            <a:lvl6pPr marL="171639" indent="0">
              <a:buNone/>
              <a:defRPr sz="100"/>
            </a:lvl6pPr>
            <a:lvl7pPr marL="205967" indent="0">
              <a:buNone/>
              <a:defRPr sz="100"/>
            </a:lvl7pPr>
            <a:lvl8pPr marL="240295" indent="0">
              <a:buNone/>
              <a:defRPr sz="100"/>
            </a:lvl8pPr>
            <a:lvl9pPr marL="274623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EDF1CF-479B-1210-192C-F5C78535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FA0B8-773F-42D8-AC1B-31D128859BE1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B315BC-0D9F-175B-234B-E313C36B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3C3E5C-4782-4E33-14DF-2736B270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08579-8893-4692-8B69-983F4E19D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115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1"/>
            </a:lvl1pPr>
            <a:lvl2pPr marL="34328" indent="0">
              <a:buNone/>
              <a:defRPr sz="211"/>
            </a:lvl2pPr>
            <a:lvl3pPr marL="68656" indent="0">
              <a:buNone/>
              <a:defRPr sz="181"/>
            </a:lvl3pPr>
            <a:lvl4pPr marL="102984" indent="0">
              <a:buNone/>
              <a:defRPr sz="150"/>
            </a:lvl4pPr>
            <a:lvl5pPr marL="137312" indent="0">
              <a:buNone/>
              <a:defRPr sz="150"/>
            </a:lvl5pPr>
            <a:lvl6pPr marL="171639" indent="0">
              <a:buNone/>
              <a:defRPr sz="150"/>
            </a:lvl6pPr>
            <a:lvl7pPr marL="205967" indent="0">
              <a:buNone/>
              <a:defRPr sz="150"/>
            </a:lvl7pPr>
            <a:lvl8pPr marL="240295" indent="0">
              <a:buNone/>
              <a:defRPr sz="150"/>
            </a:lvl8pPr>
            <a:lvl9pPr marL="274623" indent="0">
              <a:buNone/>
              <a:defRPr sz="15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1"/>
            <a:ext cx="7315200" cy="804863"/>
          </a:xfrm>
        </p:spPr>
        <p:txBody>
          <a:bodyPr/>
          <a:lstStyle>
            <a:lvl1pPr marL="0" indent="0">
              <a:buNone/>
              <a:defRPr sz="105"/>
            </a:lvl1pPr>
            <a:lvl2pPr marL="34328" indent="0">
              <a:buNone/>
              <a:defRPr sz="100"/>
            </a:lvl2pPr>
            <a:lvl3pPr marL="68656" indent="0">
              <a:buNone/>
              <a:defRPr sz="100"/>
            </a:lvl3pPr>
            <a:lvl4pPr marL="102984" indent="0">
              <a:buNone/>
              <a:defRPr sz="100"/>
            </a:lvl4pPr>
            <a:lvl5pPr marL="137312" indent="0">
              <a:buNone/>
              <a:defRPr sz="100"/>
            </a:lvl5pPr>
            <a:lvl6pPr marL="171639" indent="0">
              <a:buNone/>
              <a:defRPr sz="100"/>
            </a:lvl6pPr>
            <a:lvl7pPr marL="205967" indent="0">
              <a:buNone/>
              <a:defRPr sz="100"/>
            </a:lvl7pPr>
            <a:lvl8pPr marL="240295" indent="0">
              <a:buNone/>
              <a:defRPr sz="100"/>
            </a:lvl8pPr>
            <a:lvl9pPr marL="274623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40BFE2-23DD-7E5B-449F-5EFC5DE01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6A6B4-DF5F-4BF1-BD03-F51B6FBA3A27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8F619B-8BCF-C066-215A-03C993D4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7C9DB0-5083-A651-7C5C-4980034D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72AFD-2743-4A6A-8AD7-5229214A0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057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F823B-222F-25F5-D09C-8CC4BF32B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F402B-14EE-4CC5-BDDB-4F00EA2C7B2E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E2C6C-7528-7103-A362-B119BDD1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42116-C5DA-5779-BD80-26B9BC66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DF4C8-156A-406C-8423-00F927C096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716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D5C1B-152C-7D6B-B8BC-CE31D36FB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67767-7685-4EDC-9321-771B7A3BDE9F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D977F-645C-6603-620D-30E756CEC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53BCA-7860-6BF5-7DB9-19854E4D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F731F-CEA0-411B-89F4-3CBF711CF1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84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1267F6-551E-9098-A5EC-9ABB4F127D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BAE6A6-69F4-CF8A-ABDA-F97B09DF97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0C5B33-5FE5-B1B6-B7FC-8036E2B047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B56EF-888A-455F-ABBA-12AD16D83408}" type="slidenum">
              <a:rPr lang="fr-LU" altLang="en-US"/>
              <a:pPr/>
              <a:t>‹#›</a:t>
            </a:fld>
            <a:endParaRPr lang="fr-LU" altLang="en-US"/>
          </a:p>
        </p:txBody>
      </p:sp>
    </p:spTree>
    <p:extLst>
      <p:ext uri="{BB962C8B-B14F-4D97-AF65-F5344CB8AC3E}">
        <p14:creationId xmlns:p14="http://schemas.microsoft.com/office/powerpoint/2010/main" val="35276257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6167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581557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976635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585162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8585431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3895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555391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949510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976361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761693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659082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085054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068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186857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9585669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24713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09397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82D6913D-8D3F-4A65-AF90-109C226EDFE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326" y="295274"/>
            <a:ext cx="1247776" cy="124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40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4755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ransition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9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C7923F7-B59B-C67A-0999-44998F5765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4C19351-1094-945B-1519-49348EC8F3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F7F14-1521-754F-DCA4-91D51B8D3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2AF6F50-D099-473D-8FC4-88762260D753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DB419-FC4B-7FD4-7D55-F5A2AB6EF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B5234-3872-96F1-BB94-786EFFF5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6D8A33D-2EDB-42BD-96A5-1AD554998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70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6667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66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666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666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666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71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6pPr>
      <a:lvl7pPr marL="91541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7pPr>
      <a:lvl8pPr marL="137312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8pPr>
      <a:lvl9pPr marL="183082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225" indent="-22225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2388" indent="-19050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" kern="1200">
          <a:solidFill>
            <a:schemeClr val="tx1"/>
          </a:solidFill>
          <a:latin typeface="+mn-lt"/>
          <a:ea typeface="+mn-ea"/>
          <a:cs typeface="+mn-cs"/>
        </a:defRPr>
      </a:lvl2pPr>
      <a:lvl3pPr marL="82550" indent="-14288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475" indent="-14288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" kern="1200">
          <a:solidFill>
            <a:schemeClr val="tx1"/>
          </a:solidFill>
          <a:latin typeface="+mn-lt"/>
          <a:ea typeface="+mn-ea"/>
          <a:cs typeface="+mn-cs"/>
        </a:defRPr>
      </a:lvl4pPr>
      <a:lvl5pPr marL="150813" indent="-14288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04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6pPr>
      <a:lvl7pPr marL="223132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7pPr>
      <a:lvl8pPr marL="257460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8pPr>
      <a:lvl9pPr marL="291788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1pPr>
      <a:lvl2pPr marL="34328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2pPr>
      <a:lvl3pPr marL="68656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3pPr>
      <a:lvl4pPr marL="102984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4pPr>
      <a:lvl5pPr marL="137312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5pPr>
      <a:lvl6pPr marL="171639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05967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40295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74623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64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754380"/>
            <a:ext cx="9260440" cy="5097780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9623813" y="42457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969275" y="-31128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F7A1EB-F25D-4546-B8DF-71640B9253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378" y="576766"/>
            <a:ext cx="3365284" cy="15668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1E035C-533B-7047-89DE-1EDEF7648B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55" y="59225"/>
            <a:ext cx="1919416" cy="19194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70DDC9-8F47-E2CD-C695-E0BC6639B73C}"/>
              </a:ext>
            </a:extLst>
          </p:cNvPr>
          <p:cNvSpPr txBox="1"/>
          <p:nvPr/>
        </p:nvSpPr>
        <p:spPr>
          <a:xfrm>
            <a:off x="1844537" y="1981614"/>
            <a:ext cx="870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71: CHIA</a:t>
            </a:r>
            <a:r>
              <a:rPr lang="vi-VN" sz="44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SỐ CÓ NĂM CHỮ SỐ CHO SỐ CÓ MỘT CHỮ SỐ 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A6C472-DBD0-0079-92FA-C26731FDB091}"/>
              </a:ext>
            </a:extLst>
          </p:cNvPr>
          <p:cNvSpPr txBox="1"/>
          <p:nvPr/>
        </p:nvSpPr>
        <p:spPr>
          <a:xfrm>
            <a:off x="4880113" y="3498574"/>
            <a:ext cx="2613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(</a:t>
            </a:r>
            <a:r>
              <a:rPr lang="en-US" sz="4000" dirty="0" err="1"/>
              <a:t>Tiết</a:t>
            </a:r>
            <a:r>
              <a:rPr lang="en-US" sz="4000" dirty="0"/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8EF12A-8BE0-B36E-0890-89E5B40B5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388297"/>
            <a:ext cx="8435911" cy="24901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6342E7-9337-0543-C3BC-BD2C1010E616}"/>
              </a:ext>
            </a:extLst>
          </p:cNvPr>
          <p:cNvSpPr txBox="1"/>
          <p:nvPr/>
        </p:nvSpPr>
        <p:spPr>
          <a:xfrm>
            <a:off x="1892808" y="3319272"/>
            <a:ext cx="875995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a:</a:t>
            </a:r>
          </a:p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3210745-161E-37FD-9CF8-C88D909BF994}"/>
              </a:ext>
            </a:extLst>
          </p:cNvPr>
          <p:cNvSpPr/>
          <p:nvPr/>
        </p:nvSpPr>
        <p:spPr>
          <a:xfrm>
            <a:off x="5669280" y="2560320"/>
            <a:ext cx="1810512" cy="502920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985FC9-AEBA-63BD-D3B3-C158CF6BC0B1}"/>
              </a:ext>
            </a:extLst>
          </p:cNvPr>
          <p:cNvSpPr/>
          <p:nvPr/>
        </p:nvSpPr>
        <p:spPr>
          <a:xfrm>
            <a:off x="8385048" y="2569464"/>
            <a:ext cx="1810512" cy="502920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99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0" y="143500"/>
            <a:ext cx="11521441" cy="1591605"/>
            <a:chOff x="1203156" y="685799"/>
            <a:chExt cx="8641080" cy="119370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2156181" y="702258"/>
              <a:ext cx="7688055" cy="1177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 12 000 bút sáp màu. Người ta đóng hết số bút sáp màu đó vào các hộp, mỗi hộp 6 bút sáp. Hỏi đóng được tất cả bao nhiêu hộp bút sáp màu?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B2A922A-5A54-F588-FA17-3B4A549C8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344" y="1853041"/>
            <a:ext cx="4271962" cy="30454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F48BDC-9F69-A9D3-AE25-46F35E1204FA}"/>
              </a:ext>
            </a:extLst>
          </p:cNvPr>
          <p:cNvSpPr txBox="1"/>
          <p:nvPr/>
        </p:nvSpPr>
        <p:spPr>
          <a:xfrm>
            <a:off x="1051560" y="2020824"/>
            <a:ext cx="613562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12 000 : 6 = 2 000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</a:p>
          <a:p>
            <a:pPr algn="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2 000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67897D-1786-B8C3-84B6-5AA968E71E2C}"/>
              </a:ext>
            </a:extLst>
          </p:cNvPr>
          <p:cNvCxnSpPr/>
          <p:nvPr/>
        </p:nvCxnSpPr>
        <p:spPr>
          <a:xfrm>
            <a:off x="1508760" y="649224"/>
            <a:ext cx="3758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61B98-97CC-C714-E176-618E3D8C91BE}"/>
              </a:ext>
            </a:extLst>
          </p:cNvPr>
          <p:cNvCxnSpPr>
            <a:cxnSpLocks/>
          </p:cNvCxnSpPr>
          <p:nvPr/>
        </p:nvCxnSpPr>
        <p:spPr>
          <a:xfrm>
            <a:off x="7370064" y="658368"/>
            <a:ext cx="1389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CA80746-0276-2ACA-DAB2-3C76AB5FD50E}"/>
              </a:ext>
            </a:extLst>
          </p:cNvPr>
          <p:cNvCxnSpPr>
            <a:cxnSpLocks/>
          </p:cNvCxnSpPr>
          <p:nvPr/>
        </p:nvCxnSpPr>
        <p:spPr>
          <a:xfrm>
            <a:off x="1965960" y="1115568"/>
            <a:ext cx="19476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BD706F7-F3C6-9E7A-D335-5AEFB4E35D50}"/>
              </a:ext>
            </a:extLst>
          </p:cNvPr>
          <p:cNvCxnSpPr>
            <a:cxnSpLocks/>
          </p:cNvCxnSpPr>
          <p:nvPr/>
        </p:nvCxnSpPr>
        <p:spPr>
          <a:xfrm>
            <a:off x="4370832" y="1143000"/>
            <a:ext cx="2359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3AA12B9-1317-806E-5369-72710FCB7D5C}"/>
              </a:ext>
            </a:extLst>
          </p:cNvPr>
          <p:cNvCxnSpPr>
            <a:cxnSpLocks/>
          </p:cNvCxnSpPr>
          <p:nvPr/>
        </p:nvCxnSpPr>
        <p:spPr>
          <a:xfrm>
            <a:off x="8394192" y="1124712"/>
            <a:ext cx="1975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187E232-FFA1-05B3-A3F2-1C86419463A9}"/>
              </a:ext>
            </a:extLst>
          </p:cNvPr>
          <p:cNvCxnSpPr>
            <a:cxnSpLocks/>
          </p:cNvCxnSpPr>
          <p:nvPr/>
        </p:nvCxnSpPr>
        <p:spPr>
          <a:xfrm>
            <a:off x="1389888" y="1645920"/>
            <a:ext cx="45628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916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2" name="图片 41">
            <a:hlinkClick r:id="rId4" action="ppaction://hlinksldjump"/>
            <a:extLst>
              <a:ext uri="{FF2B5EF4-FFF2-40B4-BE49-F238E27FC236}">
                <a16:creationId xmlns:a16="http://schemas.microsoft.com/office/drawing/2014/main" id="{09E0ADBB-2DB1-9148-61CF-D645931FC0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515241" y="391527"/>
            <a:ext cx="1341755" cy="137096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940533-DB1C-57F1-4969-63C961781CF6}"/>
              </a:ext>
            </a:extLst>
          </p:cNvPr>
          <p:cNvSpPr/>
          <p:nvPr/>
        </p:nvSpPr>
        <p:spPr>
          <a:xfrm>
            <a:off x="2165168" y="1125347"/>
            <a:ext cx="8158104" cy="137096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- Thực hiện thành thạo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phép chia số có năm chữ số cho số có một chữ số (chia có dư)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2C8E1-3AB0-B609-1E5C-1D7BD21B9ED8}"/>
              </a:ext>
            </a:extLst>
          </p:cNvPr>
          <p:cNvSpPr txBox="1"/>
          <p:nvPr/>
        </p:nvSpPr>
        <p:spPr>
          <a:xfrm>
            <a:off x="2256010" y="430678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 CẦU CẦN 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6929B5-9D02-D599-87B5-B4FEDF1352D0}"/>
              </a:ext>
            </a:extLst>
          </p:cNvPr>
          <p:cNvSpPr/>
          <p:nvPr/>
        </p:nvSpPr>
        <p:spPr>
          <a:xfrm>
            <a:off x="2133493" y="4472741"/>
            <a:ext cx="8158104" cy="159278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- Vận dụng thực hành vào giải bài tập, bài toán có lời văn liên quan đến chia số có năm chữ số cho số có một chữ số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66AA1F0-F250-B6FA-5759-739D6236B4CB}"/>
              </a:ext>
            </a:extLst>
          </p:cNvPr>
          <p:cNvSpPr/>
          <p:nvPr/>
        </p:nvSpPr>
        <p:spPr>
          <a:xfrm>
            <a:off x="2165167" y="2799044"/>
            <a:ext cx="8158103" cy="1370964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T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hực hiện được chia nhẩm số tròn nghìn cho số có một chữ số.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70468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23116" y="3599489"/>
            <a:ext cx="12438231" cy="51454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2964" y="1294237"/>
            <a:ext cx="10666072" cy="47330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951827" flipH="1">
            <a:off x="10370963" y="1014978"/>
            <a:ext cx="4876800" cy="14386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549091">
            <a:off x="-3055763" y="5732272"/>
            <a:ext cx="4876800" cy="14386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603262" y="1411146"/>
            <a:ext cx="1112477" cy="3964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465868" y="463442"/>
            <a:ext cx="1285666" cy="11522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 rot="-894206">
            <a:off x="155404" y="-152662"/>
            <a:ext cx="1169977" cy="1187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 rot="958427">
            <a:off x="342742" y="1344743"/>
            <a:ext cx="560870" cy="8386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 rot="789970">
            <a:off x="1782769" y="-152884"/>
            <a:ext cx="776831" cy="83868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 rot="1232672">
            <a:off x="10886398" y="5061230"/>
            <a:ext cx="1443118" cy="11322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>
          <a:xfrm rot="-874002">
            <a:off x="11176318" y="3557665"/>
            <a:ext cx="659765" cy="8386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>
          <a:xfrm rot="-797592">
            <a:off x="9858706" y="5706833"/>
            <a:ext cx="789061" cy="8386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46026" y="1491542"/>
            <a:ext cx="6299949" cy="179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67" b="1" i="0" u="none" strike="noStrike" kern="1200" cap="none" spc="0" normalizeH="0" baseline="0" noProof="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Dặn dò</a:t>
            </a:r>
            <a:endParaRPr kumimoji="0" lang="en-US" sz="11067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142"/>
          <p:cNvSpPr>
            <a:spLocks noChangeArrowheads="1"/>
          </p:cNvSpPr>
          <p:nvPr/>
        </p:nvSpPr>
        <p:spPr bwMode="auto">
          <a:xfrm>
            <a:off x="969193" y="3298185"/>
            <a:ext cx="103923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 Xem trước bài sau: Luyện tập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chung</a:t>
            </a:r>
            <a:endParaRPr kumimoji="0" lang="vi-V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39E20EC-E98A-48F7-8049-681189939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97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CF8757-FBE2-F56E-61E6-EB4245584A29}"/>
              </a:ext>
            </a:extLst>
          </p:cNvPr>
          <p:cNvGrpSpPr/>
          <p:nvPr/>
        </p:nvGrpSpPr>
        <p:grpSpPr>
          <a:xfrm>
            <a:off x="2328555" y="561647"/>
            <a:ext cx="7260993" cy="5074095"/>
            <a:chOff x="251245" y="-100448"/>
            <a:chExt cx="7260993" cy="507409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A89047B-7C88-EB8F-961D-77D40B971BFF}"/>
                </a:ext>
              </a:extLst>
            </p:cNvPr>
            <p:cNvSpPr/>
            <p:nvPr/>
          </p:nvSpPr>
          <p:spPr>
            <a:xfrm>
              <a:off x="988287" y="1929161"/>
              <a:ext cx="6523951" cy="3044486"/>
            </a:xfrm>
            <a:custGeom>
              <a:avLst/>
              <a:gdLst>
                <a:gd name="connsiteX0" fmla="*/ 182591 w 6523951"/>
                <a:gd name="connsiteY0" fmla="*/ 1427356 h 3044486"/>
                <a:gd name="connsiteX1" fmla="*/ 115684 w 6523951"/>
                <a:gd name="connsiteY1" fmla="*/ 825190 h 3044486"/>
                <a:gd name="connsiteX2" fmla="*/ 71079 w 6523951"/>
                <a:gd name="connsiteY2" fmla="*/ 512956 h 3044486"/>
                <a:gd name="connsiteX3" fmla="*/ 204893 w 6523951"/>
                <a:gd name="connsiteY3" fmla="*/ 144966 h 3044486"/>
                <a:gd name="connsiteX4" fmla="*/ 662093 w 6523951"/>
                <a:gd name="connsiteY4" fmla="*/ 0 h 3044486"/>
                <a:gd name="connsiteX5" fmla="*/ 1676854 w 6523951"/>
                <a:gd name="connsiteY5" fmla="*/ 144966 h 3044486"/>
                <a:gd name="connsiteX6" fmla="*/ 2490893 w 6523951"/>
                <a:gd name="connsiteY6" fmla="*/ 301083 h 3044486"/>
                <a:gd name="connsiteX7" fmla="*/ 3059606 w 6523951"/>
                <a:gd name="connsiteY7" fmla="*/ 323385 h 3044486"/>
                <a:gd name="connsiteX8" fmla="*/ 3695225 w 6523951"/>
                <a:gd name="connsiteY8" fmla="*/ 245327 h 3044486"/>
                <a:gd name="connsiteX9" fmla="*/ 4375450 w 6523951"/>
                <a:gd name="connsiteY9" fmla="*/ 78059 h 3044486"/>
                <a:gd name="connsiteX10" fmla="*/ 4999918 w 6523951"/>
                <a:gd name="connsiteY10" fmla="*/ 44605 h 3044486"/>
                <a:gd name="connsiteX11" fmla="*/ 5668991 w 6523951"/>
                <a:gd name="connsiteY11" fmla="*/ 78059 h 3044486"/>
                <a:gd name="connsiteX12" fmla="*/ 6471879 w 6523951"/>
                <a:gd name="connsiteY12" fmla="*/ 367990 h 3044486"/>
                <a:gd name="connsiteX13" fmla="*/ 6427274 w 6523951"/>
                <a:gd name="connsiteY13" fmla="*/ 1349298 h 3044486"/>
                <a:gd name="connsiteX14" fmla="*/ 6282308 w 6523951"/>
                <a:gd name="connsiteY14" fmla="*/ 1694985 h 3044486"/>
                <a:gd name="connsiteX15" fmla="*/ 6471879 w 6523951"/>
                <a:gd name="connsiteY15" fmla="*/ 2676293 h 3044486"/>
                <a:gd name="connsiteX16" fmla="*/ 6260006 w 6523951"/>
                <a:gd name="connsiteY16" fmla="*/ 2977376 h 3044486"/>
                <a:gd name="connsiteX17" fmla="*/ 5680142 w 6523951"/>
                <a:gd name="connsiteY17" fmla="*/ 3044283 h 3044486"/>
                <a:gd name="connsiteX18" fmla="*/ 4877254 w 6523951"/>
                <a:gd name="connsiteY18" fmla="*/ 2999678 h 3044486"/>
                <a:gd name="connsiteX19" fmla="*/ 3706376 w 6523951"/>
                <a:gd name="connsiteY19" fmla="*/ 2910468 h 3044486"/>
                <a:gd name="connsiteX20" fmla="*/ 2658162 w 6523951"/>
                <a:gd name="connsiteY20" fmla="*/ 2832410 h 3044486"/>
                <a:gd name="connsiteX21" fmla="*/ 1977937 w 6523951"/>
                <a:gd name="connsiteY21" fmla="*/ 2798956 h 3044486"/>
                <a:gd name="connsiteX22" fmla="*/ 1152747 w 6523951"/>
                <a:gd name="connsiteY22" fmla="*/ 2943922 h 3044486"/>
                <a:gd name="connsiteX23" fmla="*/ 517128 w 6523951"/>
                <a:gd name="connsiteY23" fmla="*/ 3010829 h 3044486"/>
                <a:gd name="connsiteX24" fmla="*/ 71079 w 6523951"/>
                <a:gd name="connsiteY24" fmla="*/ 2832410 h 3044486"/>
                <a:gd name="connsiteX25" fmla="*/ 4172 w 6523951"/>
                <a:gd name="connsiteY25" fmla="*/ 2497873 h 3044486"/>
                <a:gd name="connsiteX26" fmla="*/ 104533 w 6523951"/>
                <a:gd name="connsiteY26" fmla="*/ 2040673 h 3044486"/>
                <a:gd name="connsiteX27" fmla="*/ 182591 w 6523951"/>
                <a:gd name="connsiteY27" fmla="*/ 1427356 h 30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3951" h="3044486">
                  <a:moveTo>
                    <a:pt x="182591" y="1427356"/>
                  </a:moveTo>
                  <a:cubicBezTo>
                    <a:pt x="184449" y="1224776"/>
                    <a:pt x="134269" y="977590"/>
                    <a:pt x="115684" y="825190"/>
                  </a:cubicBezTo>
                  <a:cubicBezTo>
                    <a:pt x="97099" y="672790"/>
                    <a:pt x="56211" y="626327"/>
                    <a:pt x="71079" y="512956"/>
                  </a:cubicBezTo>
                  <a:cubicBezTo>
                    <a:pt x="85947" y="399585"/>
                    <a:pt x="106391" y="230459"/>
                    <a:pt x="204893" y="144966"/>
                  </a:cubicBezTo>
                  <a:cubicBezTo>
                    <a:pt x="303395" y="59473"/>
                    <a:pt x="416766" y="0"/>
                    <a:pt x="662093" y="0"/>
                  </a:cubicBezTo>
                  <a:cubicBezTo>
                    <a:pt x="907420" y="0"/>
                    <a:pt x="1372054" y="94786"/>
                    <a:pt x="1676854" y="144966"/>
                  </a:cubicBezTo>
                  <a:cubicBezTo>
                    <a:pt x="1981654" y="195146"/>
                    <a:pt x="2260434" y="271346"/>
                    <a:pt x="2490893" y="301083"/>
                  </a:cubicBezTo>
                  <a:cubicBezTo>
                    <a:pt x="2721352" y="330820"/>
                    <a:pt x="2858884" y="332678"/>
                    <a:pt x="3059606" y="323385"/>
                  </a:cubicBezTo>
                  <a:cubicBezTo>
                    <a:pt x="3260328" y="314092"/>
                    <a:pt x="3475918" y="286215"/>
                    <a:pt x="3695225" y="245327"/>
                  </a:cubicBezTo>
                  <a:cubicBezTo>
                    <a:pt x="3914532" y="204439"/>
                    <a:pt x="4158001" y="111513"/>
                    <a:pt x="4375450" y="78059"/>
                  </a:cubicBezTo>
                  <a:cubicBezTo>
                    <a:pt x="4592899" y="44605"/>
                    <a:pt x="4784328" y="44605"/>
                    <a:pt x="4999918" y="44605"/>
                  </a:cubicBezTo>
                  <a:cubicBezTo>
                    <a:pt x="5215508" y="44605"/>
                    <a:pt x="5423664" y="24162"/>
                    <a:pt x="5668991" y="78059"/>
                  </a:cubicBezTo>
                  <a:cubicBezTo>
                    <a:pt x="5914318" y="131956"/>
                    <a:pt x="6345499" y="156117"/>
                    <a:pt x="6471879" y="367990"/>
                  </a:cubicBezTo>
                  <a:cubicBezTo>
                    <a:pt x="6598260" y="579863"/>
                    <a:pt x="6458869" y="1128132"/>
                    <a:pt x="6427274" y="1349298"/>
                  </a:cubicBezTo>
                  <a:cubicBezTo>
                    <a:pt x="6395679" y="1570464"/>
                    <a:pt x="6274874" y="1473819"/>
                    <a:pt x="6282308" y="1694985"/>
                  </a:cubicBezTo>
                  <a:cubicBezTo>
                    <a:pt x="6289742" y="1916151"/>
                    <a:pt x="6475596" y="2462561"/>
                    <a:pt x="6471879" y="2676293"/>
                  </a:cubicBezTo>
                  <a:cubicBezTo>
                    <a:pt x="6468162" y="2890025"/>
                    <a:pt x="6391962" y="2916044"/>
                    <a:pt x="6260006" y="2977376"/>
                  </a:cubicBezTo>
                  <a:cubicBezTo>
                    <a:pt x="6128050" y="3038708"/>
                    <a:pt x="5910601" y="3040566"/>
                    <a:pt x="5680142" y="3044283"/>
                  </a:cubicBezTo>
                  <a:cubicBezTo>
                    <a:pt x="5449683" y="3048000"/>
                    <a:pt x="4877254" y="2999678"/>
                    <a:pt x="4877254" y="2999678"/>
                  </a:cubicBezTo>
                  <a:lnTo>
                    <a:pt x="3706376" y="2910468"/>
                  </a:lnTo>
                  <a:lnTo>
                    <a:pt x="2658162" y="2832410"/>
                  </a:lnTo>
                  <a:cubicBezTo>
                    <a:pt x="2370089" y="2813825"/>
                    <a:pt x="2228840" y="2780371"/>
                    <a:pt x="1977937" y="2798956"/>
                  </a:cubicBezTo>
                  <a:cubicBezTo>
                    <a:pt x="1727035" y="2817541"/>
                    <a:pt x="1396215" y="2908610"/>
                    <a:pt x="1152747" y="2943922"/>
                  </a:cubicBezTo>
                  <a:cubicBezTo>
                    <a:pt x="909279" y="2979234"/>
                    <a:pt x="697406" y="3029414"/>
                    <a:pt x="517128" y="3010829"/>
                  </a:cubicBezTo>
                  <a:cubicBezTo>
                    <a:pt x="336850" y="2992244"/>
                    <a:pt x="156572" y="2917903"/>
                    <a:pt x="71079" y="2832410"/>
                  </a:cubicBezTo>
                  <a:cubicBezTo>
                    <a:pt x="-14414" y="2746917"/>
                    <a:pt x="-1404" y="2629829"/>
                    <a:pt x="4172" y="2497873"/>
                  </a:cubicBezTo>
                  <a:cubicBezTo>
                    <a:pt x="9748" y="2365917"/>
                    <a:pt x="67362" y="2217234"/>
                    <a:pt x="104533" y="2040673"/>
                  </a:cubicBezTo>
                  <a:cubicBezTo>
                    <a:pt x="141704" y="1864112"/>
                    <a:pt x="180733" y="1629936"/>
                    <a:pt x="182591" y="1427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A picture containing text, several&#10;&#10;Description automatically generated">
              <a:extLst>
                <a:ext uri="{FF2B5EF4-FFF2-40B4-BE49-F238E27FC236}">
                  <a16:creationId xmlns:a16="http://schemas.microsoft.com/office/drawing/2014/main" id="{E00468CF-8F81-9D99-DD22-A5E86DA20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5" y="-100448"/>
              <a:ext cx="7260993" cy="5074095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D29C079-47CB-242F-3274-11C533061726}"/>
              </a:ext>
            </a:extLst>
          </p:cNvPr>
          <p:cNvSpPr txBox="1"/>
          <p:nvPr/>
        </p:nvSpPr>
        <p:spPr>
          <a:xfrm>
            <a:off x="3249517" y="3651834"/>
            <a:ext cx="6156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</a:rPr>
              <a:t>KHỞI ĐỘNG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26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1">
            <a:extLst>
              <a:ext uri="{FF2B5EF4-FFF2-40B4-BE49-F238E27FC236}">
                <a16:creationId xmlns:a16="http://schemas.microsoft.com/office/drawing/2014/main" id="{1095BC21-D832-36BF-EE9D-FBCBC1511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6" y="2133601"/>
            <a:ext cx="2987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a) 6 334     3</a:t>
            </a:r>
            <a:endParaRPr lang="vi-VN" altLang="vi-VN" sz="40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485" name="Line 289">
            <a:extLst>
              <a:ext uri="{FF2B5EF4-FFF2-40B4-BE49-F238E27FC236}">
                <a16:creationId xmlns:a16="http://schemas.microsoft.com/office/drawing/2014/main" id="{57A6647F-C863-E740-A82D-F5F6D6B2F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3489" y="2828925"/>
            <a:ext cx="1343025" cy="12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6" name="Line 289">
            <a:extLst>
              <a:ext uri="{FF2B5EF4-FFF2-40B4-BE49-F238E27FC236}">
                <a16:creationId xmlns:a16="http://schemas.microsoft.com/office/drawing/2014/main" id="{ED8AE8C3-CC47-1566-A87B-50609051D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2850" y="2155826"/>
            <a:ext cx="20638" cy="14001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7" name="TextBox 2">
            <a:extLst>
              <a:ext uri="{FF2B5EF4-FFF2-40B4-BE49-F238E27FC236}">
                <a16:creationId xmlns:a16="http://schemas.microsoft.com/office/drawing/2014/main" id="{96D708FF-B314-DC3D-9679-E476244D134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292627" y="2679701"/>
            <a:ext cx="17256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+mj-lt"/>
              </a:rPr>
              <a:t> 0 3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+mj-lt"/>
              </a:rPr>
              <a:t>    03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+mj-lt"/>
              </a:rPr>
              <a:t>      04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+mj-lt"/>
              </a:rPr>
              <a:t>        0</a:t>
            </a:r>
            <a:endParaRPr lang="vi-VN" altLang="vi-VN" sz="3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8" name="TextBox 3">
            <a:extLst>
              <a:ext uri="{FF2B5EF4-FFF2-40B4-BE49-F238E27FC236}">
                <a16:creationId xmlns:a16="http://schemas.microsoft.com/office/drawing/2014/main" id="{3AAC1114-FD7F-0B59-5264-8FFC98BE6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651" y="2916238"/>
            <a:ext cx="1312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2 111</a:t>
            </a:r>
            <a:endParaRPr lang="vi-VN" altLang="vi-VN" sz="36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9" name="TextBox 289">
            <a:extLst>
              <a:ext uri="{FF2B5EF4-FFF2-40B4-BE49-F238E27FC236}">
                <a16:creationId xmlns:a16="http://schemas.microsoft.com/office/drawing/2014/main" id="{0F744407-4787-E72D-EFA4-1EDC8F5E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1" y="2155826"/>
            <a:ext cx="3089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b) 6 334     3</a:t>
            </a:r>
            <a:endParaRPr lang="vi-VN" altLang="vi-VN" sz="40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490" name="Line 289">
            <a:extLst>
              <a:ext uri="{FF2B5EF4-FFF2-40B4-BE49-F238E27FC236}">
                <a16:creationId xmlns:a16="http://schemas.microsoft.com/office/drawing/2014/main" id="{E5B7BF6E-9F07-EF39-1B66-A71425AD4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7914" y="2851150"/>
            <a:ext cx="1343025" cy="12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1" name="Line 289">
            <a:extLst>
              <a:ext uri="{FF2B5EF4-FFF2-40B4-BE49-F238E27FC236}">
                <a16:creationId xmlns:a16="http://schemas.microsoft.com/office/drawing/2014/main" id="{CDB4B2A4-6F81-0A30-F117-97E22EB1E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7275" y="2178051"/>
            <a:ext cx="20638" cy="14001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2" name="TextBox 292">
            <a:extLst>
              <a:ext uri="{FF2B5EF4-FFF2-40B4-BE49-F238E27FC236}">
                <a16:creationId xmlns:a16="http://schemas.microsoft.com/office/drawing/2014/main" id="{DC12A578-267C-B2DB-4750-572708BBA06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058026" y="2701926"/>
            <a:ext cx="17256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 0 3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    03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      04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        1</a:t>
            </a:r>
            <a:endParaRPr lang="vi-VN" altLang="vi-VN" sz="36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3" name="TextBox 293">
            <a:extLst>
              <a:ext uri="{FF2B5EF4-FFF2-40B4-BE49-F238E27FC236}">
                <a16:creationId xmlns:a16="http://schemas.microsoft.com/office/drawing/2014/main" id="{555CBE8B-09C8-C09A-5B53-9A3C4EAEC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076" y="2938463"/>
            <a:ext cx="1312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2 111</a:t>
            </a:r>
            <a:endParaRPr lang="vi-VN" altLang="vi-VN" sz="36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6" name="TextBox 8">
            <a:extLst>
              <a:ext uri="{FF2B5EF4-FFF2-40B4-BE49-F238E27FC236}">
                <a16:creationId xmlns:a16="http://schemas.microsoft.com/office/drawing/2014/main" id="{2FC3E85E-7F49-7994-F8E2-C04C62CA1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149" y="508000"/>
            <a:ext cx="86072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Phép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hay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sai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vi-VN" altLang="vi-VN" sz="4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3CB57-894C-CBF2-288C-0AF9D28ED6F1}"/>
              </a:ext>
            </a:extLst>
          </p:cNvPr>
          <p:cNvSpPr/>
          <p:nvPr/>
        </p:nvSpPr>
        <p:spPr>
          <a:xfrm>
            <a:off x="3915940" y="3971059"/>
            <a:ext cx="964171" cy="72021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26F4DB-E98E-4BC4-40CC-64898A8B852F}"/>
              </a:ext>
            </a:extLst>
          </p:cNvPr>
          <p:cNvSpPr/>
          <p:nvPr/>
        </p:nvSpPr>
        <p:spPr>
          <a:xfrm>
            <a:off x="9114106" y="3821972"/>
            <a:ext cx="964171" cy="72021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B6542-02A7-E948-C6D6-59E97CD94CC3}"/>
              </a:ext>
            </a:extLst>
          </p:cNvPr>
          <p:cNvSpPr/>
          <p:nvPr/>
        </p:nvSpPr>
        <p:spPr>
          <a:xfrm>
            <a:off x="3091070" y="4383157"/>
            <a:ext cx="496956" cy="467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2" name="图片 41">
            <a:hlinkClick r:id="rId4" action="ppaction://hlinksldjump"/>
            <a:extLst>
              <a:ext uri="{FF2B5EF4-FFF2-40B4-BE49-F238E27FC236}">
                <a16:creationId xmlns:a16="http://schemas.microsoft.com/office/drawing/2014/main" id="{09E0ADBB-2DB1-9148-61CF-D645931FC0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515241" y="391527"/>
            <a:ext cx="1341755" cy="137096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940533-DB1C-57F1-4969-63C961781CF6}"/>
              </a:ext>
            </a:extLst>
          </p:cNvPr>
          <p:cNvSpPr/>
          <p:nvPr/>
        </p:nvSpPr>
        <p:spPr>
          <a:xfrm>
            <a:off x="2165168" y="1125347"/>
            <a:ext cx="8158104" cy="137096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>
                <a:solidFill>
                  <a:srgbClr val="0070C0"/>
                </a:solidFill>
              </a:rPr>
              <a:t>- Thực hiện thành thạo </a:t>
            </a:r>
            <a:r>
              <a:rPr lang="vi-VN" sz="2800">
                <a:solidFill>
                  <a:srgbClr val="0070C0"/>
                </a:solidFill>
              </a:rPr>
              <a:t>phép chia số có năm chữ số cho số có một chữ số (chia có dư)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2C8E1-3AB0-B609-1E5C-1D7BD21B9ED8}"/>
              </a:ext>
            </a:extLst>
          </p:cNvPr>
          <p:cNvSpPr txBox="1"/>
          <p:nvPr/>
        </p:nvSpPr>
        <p:spPr>
          <a:xfrm>
            <a:off x="2256010" y="430678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CẦU CẦN 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6929B5-9D02-D599-87B5-B4FEDF1352D0}"/>
              </a:ext>
            </a:extLst>
          </p:cNvPr>
          <p:cNvSpPr/>
          <p:nvPr/>
        </p:nvSpPr>
        <p:spPr>
          <a:xfrm>
            <a:off x="2133493" y="4472741"/>
            <a:ext cx="8158104" cy="159278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solidFill>
                  <a:srgbClr val="0070C0"/>
                </a:solidFill>
              </a:rPr>
              <a:t>- Vận dụng thực hành vào giải bài tập, bài toán có lời văn liên quan đến chia số có năm chữ số cho số có một chữ số</a:t>
            </a:r>
            <a:r>
              <a:rPr lang="en-US" sz="280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66AA1F0-F250-B6FA-5759-739D6236B4CB}"/>
              </a:ext>
            </a:extLst>
          </p:cNvPr>
          <p:cNvSpPr/>
          <p:nvPr/>
        </p:nvSpPr>
        <p:spPr>
          <a:xfrm>
            <a:off x="2165167" y="2799044"/>
            <a:ext cx="8158103" cy="1370964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solidFill>
                  <a:srgbClr val="0070C0"/>
                </a:solidFill>
              </a:rPr>
              <a:t>- </a:t>
            </a:r>
            <a:r>
              <a:rPr lang="en-US" sz="2800">
                <a:solidFill>
                  <a:srgbClr val="0070C0"/>
                </a:solidFill>
              </a:rPr>
              <a:t>T</a:t>
            </a:r>
            <a:r>
              <a:rPr lang="vi-VN" sz="2800">
                <a:solidFill>
                  <a:srgbClr val="0070C0"/>
                </a:solidFill>
              </a:rPr>
              <a:t>hực hiện được chia nhẩm số tròn nghìn cho số có một chữ số.</a:t>
            </a:r>
            <a:endParaRPr lang="en-US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0661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39E20EC-E98A-48F7-8049-681189939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97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CF8757-FBE2-F56E-61E6-EB4245584A29}"/>
              </a:ext>
            </a:extLst>
          </p:cNvPr>
          <p:cNvGrpSpPr/>
          <p:nvPr/>
        </p:nvGrpSpPr>
        <p:grpSpPr>
          <a:xfrm>
            <a:off x="2328555" y="561647"/>
            <a:ext cx="7260993" cy="5074095"/>
            <a:chOff x="251245" y="-100448"/>
            <a:chExt cx="7260993" cy="507409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A89047B-7C88-EB8F-961D-77D40B971BFF}"/>
                </a:ext>
              </a:extLst>
            </p:cNvPr>
            <p:cNvSpPr/>
            <p:nvPr/>
          </p:nvSpPr>
          <p:spPr>
            <a:xfrm>
              <a:off x="988287" y="1929161"/>
              <a:ext cx="6523951" cy="3044486"/>
            </a:xfrm>
            <a:custGeom>
              <a:avLst/>
              <a:gdLst>
                <a:gd name="connsiteX0" fmla="*/ 182591 w 6523951"/>
                <a:gd name="connsiteY0" fmla="*/ 1427356 h 3044486"/>
                <a:gd name="connsiteX1" fmla="*/ 115684 w 6523951"/>
                <a:gd name="connsiteY1" fmla="*/ 825190 h 3044486"/>
                <a:gd name="connsiteX2" fmla="*/ 71079 w 6523951"/>
                <a:gd name="connsiteY2" fmla="*/ 512956 h 3044486"/>
                <a:gd name="connsiteX3" fmla="*/ 204893 w 6523951"/>
                <a:gd name="connsiteY3" fmla="*/ 144966 h 3044486"/>
                <a:gd name="connsiteX4" fmla="*/ 662093 w 6523951"/>
                <a:gd name="connsiteY4" fmla="*/ 0 h 3044486"/>
                <a:gd name="connsiteX5" fmla="*/ 1676854 w 6523951"/>
                <a:gd name="connsiteY5" fmla="*/ 144966 h 3044486"/>
                <a:gd name="connsiteX6" fmla="*/ 2490893 w 6523951"/>
                <a:gd name="connsiteY6" fmla="*/ 301083 h 3044486"/>
                <a:gd name="connsiteX7" fmla="*/ 3059606 w 6523951"/>
                <a:gd name="connsiteY7" fmla="*/ 323385 h 3044486"/>
                <a:gd name="connsiteX8" fmla="*/ 3695225 w 6523951"/>
                <a:gd name="connsiteY8" fmla="*/ 245327 h 3044486"/>
                <a:gd name="connsiteX9" fmla="*/ 4375450 w 6523951"/>
                <a:gd name="connsiteY9" fmla="*/ 78059 h 3044486"/>
                <a:gd name="connsiteX10" fmla="*/ 4999918 w 6523951"/>
                <a:gd name="connsiteY10" fmla="*/ 44605 h 3044486"/>
                <a:gd name="connsiteX11" fmla="*/ 5668991 w 6523951"/>
                <a:gd name="connsiteY11" fmla="*/ 78059 h 3044486"/>
                <a:gd name="connsiteX12" fmla="*/ 6471879 w 6523951"/>
                <a:gd name="connsiteY12" fmla="*/ 367990 h 3044486"/>
                <a:gd name="connsiteX13" fmla="*/ 6427274 w 6523951"/>
                <a:gd name="connsiteY13" fmla="*/ 1349298 h 3044486"/>
                <a:gd name="connsiteX14" fmla="*/ 6282308 w 6523951"/>
                <a:gd name="connsiteY14" fmla="*/ 1694985 h 3044486"/>
                <a:gd name="connsiteX15" fmla="*/ 6471879 w 6523951"/>
                <a:gd name="connsiteY15" fmla="*/ 2676293 h 3044486"/>
                <a:gd name="connsiteX16" fmla="*/ 6260006 w 6523951"/>
                <a:gd name="connsiteY16" fmla="*/ 2977376 h 3044486"/>
                <a:gd name="connsiteX17" fmla="*/ 5680142 w 6523951"/>
                <a:gd name="connsiteY17" fmla="*/ 3044283 h 3044486"/>
                <a:gd name="connsiteX18" fmla="*/ 4877254 w 6523951"/>
                <a:gd name="connsiteY18" fmla="*/ 2999678 h 3044486"/>
                <a:gd name="connsiteX19" fmla="*/ 3706376 w 6523951"/>
                <a:gd name="connsiteY19" fmla="*/ 2910468 h 3044486"/>
                <a:gd name="connsiteX20" fmla="*/ 2658162 w 6523951"/>
                <a:gd name="connsiteY20" fmla="*/ 2832410 h 3044486"/>
                <a:gd name="connsiteX21" fmla="*/ 1977937 w 6523951"/>
                <a:gd name="connsiteY21" fmla="*/ 2798956 h 3044486"/>
                <a:gd name="connsiteX22" fmla="*/ 1152747 w 6523951"/>
                <a:gd name="connsiteY22" fmla="*/ 2943922 h 3044486"/>
                <a:gd name="connsiteX23" fmla="*/ 517128 w 6523951"/>
                <a:gd name="connsiteY23" fmla="*/ 3010829 h 3044486"/>
                <a:gd name="connsiteX24" fmla="*/ 71079 w 6523951"/>
                <a:gd name="connsiteY24" fmla="*/ 2832410 h 3044486"/>
                <a:gd name="connsiteX25" fmla="*/ 4172 w 6523951"/>
                <a:gd name="connsiteY25" fmla="*/ 2497873 h 3044486"/>
                <a:gd name="connsiteX26" fmla="*/ 104533 w 6523951"/>
                <a:gd name="connsiteY26" fmla="*/ 2040673 h 3044486"/>
                <a:gd name="connsiteX27" fmla="*/ 182591 w 6523951"/>
                <a:gd name="connsiteY27" fmla="*/ 1427356 h 30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3951" h="3044486">
                  <a:moveTo>
                    <a:pt x="182591" y="1427356"/>
                  </a:moveTo>
                  <a:cubicBezTo>
                    <a:pt x="184449" y="1224776"/>
                    <a:pt x="134269" y="977590"/>
                    <a:pt x="115684" y="825190"/>
                  </a:cubicBezTo>
                  <a:cubicBezTo>
                    <a:pt x="97099" y="672790"/>
                    <a:pt x="56211" y="626327"/>
                    <a:pt x="71079" y="512956"/>
                  </a:cubicBezTo>
                  <a:cubicBezTo>
                    <a:pt x="85947" y="399585"/>
                    <a:pt x="106391" y="230459"/>
                    <a:pt x="204893" y="144966"/>
                  </a:cubicBezTo>
                  <a:cubicBezTo>
                    <a:pt x="303395" y="59473"/>
                    <a:pt x="416766" y="0"/>
                    <a:pt x="662093" y="0"/>
                  </a:cubicBezTo>
                  <a:cubicBezTo>
                    <a:pt x="907420" y="0"/>
                    <a:pt x="1372054" y="94786"/>
                    <a:pt x="1676854" y="144966"/>
                  </a:cubicBezTo>
                  <a:cubicBezTo>
                    <a:pt x="1981654" y="195146"/>
                    <a:pt x="2260434" y="271346"/>
                    <a:pt x="2490893" y="301083"/>
                  </a:cubicBezTo>
                  <a:cubicBezTo>
                    <a:pt x="2721352" y="330820"/>
                    <a:pt x="2858884" y="332678"/>
                    <a:pt x="3059606" y="323385"/>
                  </a:cubicBezTo>
                  <a:cubicBezTo>
                    <a:pt x="3260328" y="314092"/>
                    <a:pt x="3475918" y="286215"/>
                    <a:pt x="3695225" y="245327"/>
                  </a:cubicBezTo>
                  <a:cubicBezTo>
                    <a:pt x="3914532" y="204439"/>
                    <a:pt x="4158001" y="111513"/>
                    <a:pt x="4375450" y="78059"/>
                  </a:cubicBezTo>
                  <a:cubicBezTo>
                    <a:pt x="4592899" y="44605"/>
                    <a:pt x="4784328" y="44605"/>
                    <a:pt x="4999918" y="44605"/>
                  </a:cubicBezTo>
                  <a:cubicBezTo>
                    <a:pt x="5215508" y="44605"/>
                    <a:pt x="5423664" y="24162"/>
                    <a:pt x="5668991" y="78059"/>
                  </a:cubicBezTo>
                  <a:cubicBezTo>
                    <a:pt x="5914318" y="131956"/>
                    <a:pt x="6345499" y="156117"/>
                    <a:pt x="6471879" y="367990"/>
                  </a:cubicBezTo>
                  <a:cubicBezTo>
                    <a:pt x="6598260" y="579863"/>
                    <a:pt x="6458869" y="1128132"/>
                    <a:pt x="6427274" y="1349298"/>
                  </a:cubicBezTo>
                  <a:cubicBezTo>
                    <a:pt x="6395679" y="1570464"/>
                    <a:pt x="6274874" y="1473819"/>
                    <a:pt x="6282308" y="1694985"/>
                  </a:cubicBezTo>
                  <a:cubicBezTo>
                    <a:pt x="6289742" y="1916151"/>
                    <a:pt x="6475596" y="2462561"/>
                    <a:pt x="6471879" y="2676293"/>
                  </a:cubicBezTo>
                  <a:cubicBezTo>
                    <a:pt x="6468162" y="2890025"/>
                    <a:pt x="6391962" y="2916044"/>
                    <a:pt x="6260006" y="2977376"/>
                  </a:cubicBezTo>
                  <a:cubicBezTo>
                    <a:pt x="6128050" y="3038708"/>
                    <a:pt x="5910601" y="3040566"/>
                    <a:pt x="5680142" y="3044283"/>
                  </a:cubicBezTo>
                  <a:cubicBezTo>
                    <a:pt x="5449683" y="3048000"/>
                    <a:pt x="4877254" y="2999678"/>
                    <a:pt x="4877254" y="2999678"/>
                  </a:cubicBezTo>
                  <a:lnTo>
                    <a:pt x="3706376" y="2910468"/>
                  </a:lnTo>
                  <a:lnTo>
                    <a:pt x="2658162" y="2832410"/>
                  </a:lnTo>
                  <a:cubicBezTo>
                    <a:pt x="2370089" y="2813825"/>
                    <a:pt x="2228840" y="2780371"/>
                    <a:pt x="1977937" y="2798956"/>
                  </a:cubicBezTo>
                  <a:cubicBezTo>
                    <a:pt x="1727035" y="2817541"/>
                    <a:pt x="1396215" y="2908610"/>
                    <a:pt x="1152747" y="2943922"/>
                  </a:cubicBezTo>
                  <a:cubicBezTo>
                    <a:pt x="909279" y="2979234"/>
                    <a:pt x="697406" y="3029414"/>
                    <a:pt x="517128" y="3010829"/>
                  </a:cubicBezTo>
                  <a:cubicBezTo>
                    <a:pt x="336850" y="2992244"/>
                    <a:pt x="156572" y="2917903"/>
                    <a:pt x="71079" y="2832410"/>
                  </a:cubicBezTo>
                  <a:cubicBezTo>
                    <a:pt x="-14414" y="2746917"/>
                    <a:pt x="-1404" y="2629829"/>
                    <a:pt x="4172" y="2497873"/>
                  </a:cubicBezTo>
                  <a:cubicBezTo>
                    <a:pt x="9748" y="2365917"/>
                    <a:pt x="67362" y="2217234"/>
                    <a:pt x="104533" y="2040673"/>
                  </a:cubicBezTo>
                  <a:cubicBezTo>
                    <a:pt x="141704" y="1864112"/>
                    <a:pt x="180733" y="1629936"/>
                    <a:pt x="182591" y="1427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A picture containing text, several&#10;&#10;Description automatically generated">
              <a:extLst>
                <a:ext uri="{FF2B5EF4-FFF2-40B4-BE49-F238E27FC236}">
                  <a16:creationId xmlns:a16="http://schemas.microsoft.com/office/drawing/2014/main" id="{E00468CF-8F81-9D99-DD22-A5E86DA20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5" y="-100448"/>
              <a:ext cx="7260993" cy="5074095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D29C079-47CB-242F-3274-11C533061726}"/>
              </a:ext>
            </a:extLst>
          </p:cNvPr>
          <p:cNvSpPr txBox="1"/>
          <p:nvPr/>
        </p:nvSpPr>
        <p:spPr>
          <a:xfrm>
            <a:off x="3249517" y="3651834"/>
            <a:ext cx="6156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LUYỆN TẬP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2944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391438"/>
            <a:ext cx="11583444" cy="6075123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8A11CC85-2515-6AE1-1FC5-58A2896E8A0A}"/>
              </a:ext>
            </a:extLst>
          </p:cNvPr>
          <p:cNvGrpSpPr/>
          <p:nvPr/>
        </p:nvGrpSpPr>
        <p:grpSpPr>
          <a:xfrm>
            <a:off x="777875" y="227160"/>
            <a:ext cx="6268968" cy="1052418"/>
            <a:chOff x="1203156" y="685799"/>
            <a:chExt cx="4701725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CF6737DD-FD18-40F9-A29C-60CCB7BBF81E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7" name="Hình Bầu dục 2">
                <a:extLst>
                  <a:ext uri="{FF2B5EF4-FFF2-40B4-BE49-F238E27FC236}">
                    <a16:creationId xmlns:a16="http://schemas.microsoft.com/office/drawing/2014/main" id="{6FDAB5CC-B387-F8C8-4370-9E924DF3BE14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" name="Hộp Văn bản 3">
                <a:extLst>
                  <a:ext uri="{FF2B5EF4-FFF2-40B4-BE49-F238E27FC236}">
                    <a16:creationId xmlns:a16="http://schemas.microsoft.com/office/drawing/2014/main" id="{EE47FD6A-0FD1-021C-8026-A9B7FDD546A7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1B31C72F-C057-5BB1-5224-5D30672ABBDE}"/>
                </a:ext>
              </a:extLst>
            </p:cNvPr>
            <p:cNvSpPr txBox="1"/>
            <p:nvPr/>
          </p:nvSpPr>
          <p:spPr>
            <a:xfrm>
              <a:off x="2088794" y="834349"/>
              <a:ext cx="381608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Tính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nhẩm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theo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mẫu</a:t>
              </a: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1D78D9-1C2A-E04B-1779-7A161E04E095}"/>
              </a:ext>
            </a:extLst>
          </p:cNvPr>
          <p:cNvSpPr/>
          <p:nvPr/>
        </p:nvSpPr>
        <p:spPr>
          <a:xfrm>
            <a:off x="1958009" y="1393963"/>
            <a:ext cx="8219661" cy="220027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850106-3591-D3B7-67C2-CDCD6310C8C0}"/>
              </a:ext>
            </a:extLst>
          </p:cNvPr>
          <p:cNvSpPr txBox="1"/>
          <p:nvPr/>
        </p:nvSpPr>
        <p:spPr>
          <a:xfrm>
            <a:off x="2100885" y="1489213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15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63336-A03D-53A3-99F5-37AA8DF09016}"/>
              </a:ext>
            </a:extLst>
          </p:cNvPr>
          <p:cNvSpPr txBox="1"/>
          <p:nvPr/>
        </p:nvSpPr>
        <p:spPr>
          <a:xfrm>
            <a:off x="2834309" y="272746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15 000 : 5 = 3 000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CEFFE5-3C39-6B53-E32E-03BB4A31EF9C}"/>
              </a:ext>
            </a:extLst>
          </p:cNvPr>
          <p:cNvSpPr txBox="1"/>
          <p:nvPr/>
        </p:nvSpPr>
        <p:spPr>
          <a:xfrm>
            <a:off x="1162878" y="4055165"/>
            <a:ext cx="10326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 21 000 : 3       b) 24 000 : 4        c)  56 000 :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258ECB-0A59-3D6F-83D2-78AECED1E08D}"/>
              </a:ext>
            </a:extLst>
          </p:cNvPr>
          <p:cNvSpPr txBox="1"/>
          <p:nvPr/>
        </p:nvSpPr>
        <p:spPr>
          <a:xfrm>
            <a:off x="1081709" y="2146438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5 = 3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2" name="图片 41">
            <a:hlinkClick r:id="rId4" action="ppaction://hlinksldjump"/>
            <a:extLst>
              <a:ext uri="{FF2B5EF4-FFF2-40B4-BE49-F238E27FC236}">
                <a16:creationId xmlns:a16="http://schemas.microsoft.com/office/drawing/2014/main" id="{09E0ADBB-2DB1-9148-61CF-D645931FC0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515241" y="391527"/>
            <a:ext cx="1341755" cy="137096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5887D1-5121-4528-528F-D4E3FD76D12A}"/>
              </a:ext>
            </a:extLst>
          </p:cNvPr>
          <p:cNvSpPr/>
          <p:nvPr/>
        </p:nvSpPr>
        <p:spPr>
          <a:xfrm>
            <a:off x="1824659" y="371475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F9FF6-5774-E672-7578-E25231A7ECE3}"/>
              </a:ext>
            </a:extLst>
          </p:cNvPr>
          <p:cNvSpPr txBox="1"/>
          <p:nvPr/>
        </p:nvSpPr>
        <p:spPr>
          <a:xfrm>
            <a:off x="662609" y="374788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21 000 :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7154D-D4FA-4E1E-CACE-36404547AF1E}"/>
              </a:ext>
            </a:extLst>
          </p:cNvPr>
          <p:cNvSpPr txBox="1"/>
          <p:nvPr/>
        </p:nvSpPr>
        <p:spPr>
          <a:xfrm>
            <a:off x="2253284" y="82246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3 = 7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35B66B-3A5B-AC35-AB51-2AE7352A8CB1}"/>
              </a:ext>
            </a:extLst>
          </p:cNvPr>
          <p:cNvSpPr txBox="1"/>
          <p:nvPr/>
        </p:nvSpPr>
        <p:spPr>
          <a:xfrm>
            <a:off x="2281859" y="141301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3 = 7 000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940533-DB1C-57F1-4969-63C961781CF6}"/>
              </a:ext>
            </a:extLst>
          </p:cNvPr>
          <p:cNvSpPr/>
          <p:nvPr/>
        </p:nvSpPr>
        <p:spPr>
          <a:xfrm>
            <a:off x="1904558" y="2271297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71E643-771F-5FE4-61B5-270C96608FD1}"/>
              </a:ext>
            </a:extLst>
          </p:cNvPr>
          <p:cNvSpPr txBox="1"/>
          <p:nvPr/>
        </p:nvSpPr>
        <p:spPr>
          <a:xfrm>
            <a:off x="742508" y="2274610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24 000 :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F98038-A314-954E-996E-A38FAE77A3BF}"/>
              </a:ext>
            </a:extLst>
          </p:cNvPr>
          <p:cNvSpPr txBox="1"/>
          <p:nvPr/>
        </p:nvSpPr>
        <p:spPr>
          <a:xfrm>
            <a:off x="2333183" y="272228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4 = 6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2C8E1-3AB0-B609-1E5C-1D7BD21B9ED8}"/>
              </a:ext>
            </a:extLst>
          </p:cNvPr>
          <p:cNvSpPr txBox="1"/>
          <p:nvPr/>
        </p:nvSpPr>
        <p:spPr>
          <a:xfrm>
            <a:off x="2361758" y="331283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4 = 6 000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6929B5-9D02-D599-87B5-B4FEDF1352D0}"/>
              </a:ext>
            </a:extLst>
          </p:cNvPr>
          <p:cNvSpPr/>
          <p:nvPr/>
        </p:nvSpPr>
        <p:spPr>
          <a:xfrm>
            <a:off x="1922313" y="4073464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7F6087-E204-7667-A34A-7440E4EFE14B}"/>
              </a:ext>
            </a:extLst>
          </p:cNvPr>
          <p:cNvSpPr txBox="1"/>
          <p:nvPr/>
        </p:nvSpPr>
        <p:spPr>
          <a:xfrm>
            <a:off x="760263" y="4076777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56 000 :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D701A1-1621-441A-0736-CAE637A9F1CC}"/>
              </a:ext>
            </a:extLst>
          </p:cNvPr>
          <p:cNvSpPr txBox="1"/>
          <p:nvPr/>
        </p:nvSpPr>
        <p:spPr>
          <a:xfrm>
            <a:off x="2350938" y="4524452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7 = 8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F48425-F712-4763-7D99-AC1B77C1697C}"/>
              </a:ext>
            </a:extLst>
          </p:cNvPr>
          <p:cNvSpPr txBox="1"/>
          <p:nvPr/>
        </p:nvSpPr>
        <p:spPr>
          <a:xfrm>
            <a:off x="2379513" y="5115002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7 = 8 000</a:t>
            </a:r>
          </a:p>
        </p:txBody>
      </p:sp>
    </p:spTree>
    <p:extLst>
      <p:ext uri="{BB962C8B-B14F-4D97-AF65-F5344CB8AC3E}">
        <p14:creationId xmlns:p14="http://schemas.microsoft.com/office/powerpoint/2010/main" val="1589122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228524" y="143500"/>
            <a:ext cx="2774123" cy="1052418"/>
            <a:chOff x="1203156" y="685799"/>
            <a:chExt cx="2080592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1902436" y="811986"/>
              <a:ext cx="1381312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Số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DEC9F193-DAB4-7A3E-1BCB-692F93B30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972423"/>
              </p:ext>
            </p:extLst>
          </p:nvPr>
        </p:nvGraphicFramePr>
        <p:xfrm>
          <a:off x="826265" y="1575412"/>
          <a:ext cx="10950765" cy="36208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90153">
                  <a:extLst>
                    <a:ext uri="{9D8B030D-6E8A-4147-A177-3AD203B41FA5}">
                      <a16:colId xmlns:a16="http://schemas.microsoft.com/office/drawing/2014/main" val="286405890"/>
                    </a:ext>
                  </a:extLst>
                </a:gridCol>
                <a:gridCol w="1610666">
                  <a:extLst>
                    <a:ext uri="{9D8B030D-6E8A-4147-A177-3AD203B41FA5}">
                      <a16:colId xmlns:a16="http://schemas.microsoft.com/office/drawing/2014/main" val="3531432248"/>
                    </a:ext>
                  </a:extLst>
                </a:gridCol>
                <a:gridCol w="1784733">
                  <a:extLst>
                    <a:ext uri="{9D8B030D-6E8A-4147-A177-3AD203B41FA5}">
                      <a16:colId xmlns:a16="http://schemas.microsoft.com/office/drawing/2014/main" val="922941498"/>
                    </a:ext>
                  </a:extLst>
                </a:gridCol>
                <a:gridCol w="1564395">
                  <a:extLst>
                    <a:ext uri="{9D8B030D-6E8A-4147-A177-3AD203B41FA5}">
                      <a16:colId xmlns:a16="http://schemas.microsoft.com/office/drawing/2014/main" val="696463763"/>
                    </a:ext>
                  </a:extLst>
                </a:gridCol>
                <a:gridCol w="3800818">
                  <a:extLst>
                    <a:ext uri="{9D8B030D-6E8A-4147-A177-3AD203B41FA5}">
                      <a16:colId xmlns:a16="http://schemas.microsoft.com/office/drawing/2014/main" val="1451149877"/>
                    </a:ext>
                  </a:extLst>
                </a:gridCol>
              </a:tblGrid>
              <a:tr h="83728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Thương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040150"/>
                  </a:ext>
                </a:extLst>
              </a:tr>
              <a:tr h="13917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8 472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16 945 : 2 = 8 472 (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933073"/>
                  </a:ext>
                </a:extLst>
              </a:tr>
              <a:tr h="13917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36 747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35 747 : 6 = ?</a:t>
                      </a:r>
                    </a:p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891517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3BDB813-E314-009E-798B-A080A78F3CED}"/>
              </a:ext>
            </a:extLst>
          </p:cNvPr>
          <p:cNvSpPr/>
          <p:nvPr/>
        </p:nvSpPr>
        <p:spPr>
          <a:xfrm>
            <a:off x="4814371" y="3866920"/>
            <a:ext cx="1443210" cy="616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6 124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6ACA1A-244E-E1DC-E434-EBC65DDFF97F}"/>
              </a:ext>
            </a:extLst>
          </p:cNvPr>
          <p:cNvSpPr/>
          <p:nvPr/>
        </p:nvSpPr>
        <p:spPr>
          <a:xfrm>
            <a:off x="6555036" y="3910988"/>
            <a:ext cx="1266940" cy="616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2077CD-C024-386E-5C7A-8E0B0E4DD605}"/>
              </a:ext>
            </a:extLst>
          </p:cNvPr>
          <p:cNvSpPr/>
          <p:nvPr/>
        </p:nvSpPr>
        <p:spPr>
          <a:xfrm>
            <a:off x="8196550" y="3888954"/>
            <a:ext cx="3657600" cy="11788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36 747 : 6 = 6 124 (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184393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0" y="143500"/>
            <a:ext cx="6515099" cy="1052418"/>
            <a:chOff x="1203156" y="685799"/>
            <a:chExt cx="4886324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1902435" y="811986"/>
              <a:ext cx="4187045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Đặt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rồi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tính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E2F3440-7F42-CEFB-E1A7-D3D3F90CC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49" y="1257300"/>
            <a:ext cx="9001125" cy="1028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D4674E-D7F7-76D1-95C4-E1922C4F4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39" y="2077540"/>
            <a:ext cx="4370949" cy="38108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36AE621-D05C-69AD-A2C3-5311F6215A1B}"/>
              </a:ext>
            </a:extLst>
          </p:cNvPr>
          <p:cNvGrpSpPr/>
          <p:nvPr/>
        </p:nvGrpSpPr>
        <p:grpSpPr>
          <a:xfrm>
            <a:off x="945447" y="2880749"/>
            <a:ext cx="2865108" cy="1631502"/>
            <a:chOff x="189403" y="1441024"/>
            <a:chExt cx="2192024" cy="1631502"/>
          </a:xfrm>
        </p:grpSpPr>
        <p:sp>
          <p:nvSpPr>
            <p:cNvPr id="18" name="TextBox 43">
              <a:extLst>
                <a:ext uri="{FF2B5EF4-FFF2-40B4-BE49-F238E27FC236}">
                  <a16:creationId xmlns:a16="http://schemas.microsoft.com/office/drawing/2014/main" id="{36D34AC0-0611-EF2E-835E-D0DF10072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9" name="TextBox 49">
              <a:extLst>
                <a:ext uri="{FF2B5EF4-FFF2-40B4-BE49-F238E27FC236}">
                  <a16:creationId xmlns:a16="http://schemas.microsoft.com/office/drawing/2014/main" id="{8BB7B143-2B4A-8AED-58E8-19576AC62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45 250</a:t>
              </a:r>
            </a:p>
          </p:txBody>
        </p:sp>
        <p:grpSp>
          <p:nvGrpSpPr>
            <p:cNvPr id="20" name="Group 66">
              <a:extLst>
                <a:ext uri="{FF2B5EF4-FFF2-40B4-BE49-F238E27FC236}">
                  <a16:creationId xmlns:a16="http://schemas.microsoft.com/office/drawing/2014/main" id="{45AFA5BA-6F16-64CC-70F9-E9BED7D3AE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7820CC7-4982-AC2A-22DC-3D068651B8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DC4EEFD-7D8E-D244-FF87-63BB7FC482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6A62DFD-10A7-5927-C2CD-99FB72C8957C}"/>
              </a:ext>
            </a:extLst>
          </p:cNvPr>
          <p:cNvSpPr txBox="1"/>
          <p:nvPr/>
        </p:nvSpPr>
        <p:spPr>
          <a:xfrm>
            <a:off x="2530901" y="353307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4C5423-258B-6C82-CD97-94B7D6C57A61}"/>
              </a:ext>
            </a:extLst>
          </p:cNvPr>
          <p:cNvSpPr txBox="1"/>
          <p:nvPr/>
        </p:nvSpPr>
        <p:spPr>
          <a:xfrm>
            <a:off x="1283381" y="327476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806204-4E09-D622-60DA-DAD5ECBE5462}"/>
              </a:ext>
            </a:extLst>
          </p:cNvPr>
          <p:cNvSpPr txBox="1"/>
          <p:nvPr/>
        </p:nvSpPr>
        <p:spPr>
          <a:xfrm>
            <a:off x="1596249" y="327612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EEF52E-E8BF-40A7-DA6B-D64653FA367D}"/>
              </a:ext>
            </a:extLst>
          </p:cNvPr>
          <p:cNvSpPr txBox="1"/>
          <p:nvPr/>
        </p:nvSpPr>
        <p:spPr>
          <a:xfrm>
            <a:off x="2815449" y="35430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7E54DA-9044-8E74-21B7-3D752CE93911}"/>
              </a:ext>
            </a:extLst>
          </p:cNvPr>
          <p:cNvSpPr txBox="1"/>
          <p:nvPr/>
        </p:nvSpPr>
        <p:spPr>
          <a:xfrm>
            <a:off x="1596249" y="3746929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B1157A-0291-BD8F-E217-312BEE9439ED}"/>
              </a:ext>
            </a:extLst>
          </p:cNvPr>
          <p:cNvSpPr txBox="1"/>
          <p:nvPr/>
        </p:nvSpPr>
        <p:spPr>
          <a:xfrm>
            <a:off x="3068542" y="3527602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B8ECD6-D4E5-259D-E092-91A7AEE0C50C}"/>
              </a:ext>
            </a:extLst>
          </p:cNvPr>
          <p:cNvSpPr txBox="1"/>
          <p:nvPr/>
        </p:nvSpPr>
        <p:spPr>
          <a:xfrm>
            <a:off x="1852063" y="37428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E68A33-C877-6C1D-BA72-5360E8708B6D}"/>
              </a:ext>
            </a:extLst>
          </p:cNvPr>
          <p:cNvSpPr txBox="1"/>
          <p:nvPr/>
        </p:nvSpPr>
        <p:spPr>
          <a:xfrm>
            <a:off x="1846620" y="42381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4B0B39-5163-B779-C28B-7E3B1D19B216}"/>
              </a:ext>
            </a:extLst>
          </p:cNvPr>
          <p:cNvSpPr txBox="1"/>
          <p:nvPr/>
        </p:nvSpPr>
        <p:spPr>
          <a:xfrm>
            <a:off x="2122845" y="42381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3244C7-D87C-F0CC-5ED3-28AC5A4D3752}"/>
              </a:ext>
            </a:extLst>
          </p:cNvPr>
          <p:cNvSpPr txBox="1"/>
          <p:nvPr/>
        </p:nvSpPr>
        <p:spPr>
          <a:xfrm>
            <a:off x="3348090" y="3534688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1D99E6-7990-88A2-2F07-4C1F1AE583A1}"/>
              </a:ext>
            </a:extLst>
          </p:cNvPr>
          <p:cNvSpPr txBox="1"/>
          <p:nvPr/>
        </p:nvSpPr>
        <p:spPr>
          <a:xfrm>
            <a:off x="2141895" y="47048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CEAD473-C0F7-5A7C-1C4F-E47638BA1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403" y="2059252"/>
            <a:ext cx="4370949" cy="381081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F684B88F-58C9-E12C-A420-508521DDF402}"/>
              </a:ext>
            </a:extLst>
          </p:cNvPr>
          <p:cNvGrpSpPr/>
          <p:nvPr/>
        </p:nvGrpSpPr>
        <p:grpSpPr>
          <a:xfrm>
            <a:off x="4886511" y="2862461"/>
            <a:ext cx="2865108" cy="1631502"/>
            <a:chOff x="189403" y="1441024"/>
            <a:chExt cx="2192024" cy="1631502"/>
          </a:xfrm>
        </p:grpSpPr>
        <p:sp>
          <p:nvSpPr>
            <p:cNvPr id="54" name="TextBox 43">
              <a:extLst>
                <a:ext uri="{FF2B5EF4-FFF2-40B4-BE49-F238E27FC236}">
                  <a16:creationId xmlns:a16="http://schemas.microsoft.com/office/drawing/2014/main" id="{4AEBC041-098C-6D13-FB58-E30331FD8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55" name="TextBox 49">
              <a:extLst>
                <a:ext uri="{FF2B5EF4-FFF2-40B4-BE49-F238E27FC236}">
                  <a16:creationId xmlns:a16="http://schemas.microsoft.com/office/drawing/2014/main" id="{236104DC-877C-E6A1-95FE-012EB25D7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27 162</a:t>
              </a:r>
            </a:p>
          </p:txBody>
        </p:sp>
        <p:grpSp>
          <p:nvGrpSpPr>
            <p:cNvPr id="56" name="Group 66">
              <a:extLst>
                <a:ext uri="{FF2B5EF4-FFF2-40B4-BE49-F238E27FC236}">
                  <a16:creationId xmlns:a16="http://schemas.microsoft.com/office/drawing/2014/main" id="{02F46CD9-56B3-7A31-FC7F-2925E837E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2E6D5B1-CC55-9525-65B0-79DC931B1B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4367C13-2F0A-D2AA-730D-93EE08ABEC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A39418E-8ECB-5BFF-C0A7-118AFA17AF41}"/>
              </a:ext>
            </a:extLst>
          </p:cNvPr>
          <p:cNvSpPr txBox="1"/>
          <p:nvPr/>
        </p:nvSpPr>
        <p:spPr>
          <a:xfrm>
            <a:off x="6471965" y="35147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FA67C74-FE33-DF9C-A622-C6E0E99C67EC}"/>
              </a:ext>
            </a:extLst>
          </p:cNvPr>
          <p:cNvSpPr txBox="1"/>
          <p:nvPr/>
        </p:nvSpPr>
        <p:spPr>
          <a:xfrm>
            <a:off x="5224445" y="325647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47F5CDA-BB15-912E-C833-4381D985F1AB}"/>
              </a:ext>
            </a:extLst>
          </p:cNvPr>
          <p:cNvSpPr txBox="1"/>
          <p:nvPr/>
        </p:nvSpPr>
        <p:spPr>
          <a:xfrm>
            <a:off x="5537313" y="325783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A11D6B0-D4B4-FCE2-0126-4953E52626DA}"/>
              </a:ext>
            </a:extLst>
          </p:cNvPr>
          <p:cNvSpPr txBox="1"/>
          <p:nvPr/>
        </p:nvSpPr>
        <p:spPr>
          <a:xfrm>
            <a:off x="6756513" y="35247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B392B49-46C7-EF69-BD44-1A41BBBC9BBD}"/>
              </a:ext>
            </a:extLst>
          </p:cNvPr>
          <p:cNvSpPr txBox="1"/>
          <p:nvPr/>
        </p:nvSpPr>
        <p:spPr>
          <a:xfrm>
            <a:off x="5537313" y="3728641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A085C8F-0C6A-969F-D410-B9DE53EDA428}"/>
              </a:ext>
            </a:extLst>
          </p:cNvPr>
          <p:cNvSpPr txBox="1"/>
          <p:nvPr/>
        </p:nvSpPr>
        <p:spPr>
          <a:xfrm>
            <a:off x="7009606" y="3509314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A7C25E-7D84-DBC9-2F42-A64F0D798526}"/>
              </a:ext>
            </a:extLst>
          </p:cNvPr>
          <p:cNvSpPr txBox="1"/>
          <p:nvPr/>
        </p:nvSpPr>
        <p:spPr>
          <a:xfrm>
            <a:off x="5793127" y="37245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BFBB291-F021-4985-BE2B-C461B7B4980B}"/>
              </a:ext>
            </a:extLst>
          </p:cNvPr>
          <p:cNvSpPr txBox="1"/>
          <p:nvPr/>
        </p:nvSpPr>
        <p:spPr>
          <a:xfrm>
            <a:off x="5787684" y="42198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B8508D2-09F4-8023-456C-9296119E3F34}"/>
              </a:ext>
            </a:extLst>
          </p:cNvPr>
          <p:cNvSpPr txBox="1"/>
          <p:nvPr/>
        </p:nvSpPr>
        <p:spPr>
          <a:xfrm>
            <a:off x="6063909" y="42198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958056-67E4-0926-F6D8-269D5056E84C}"/>
              </a:ext>
            </a:extLst>
          </p:cNvPr>
          <p:cNvSpPr txBox="1"/>
          <p:nvPr/>
        </p:nvSpPr>
        <p:spPr>
          <a:xfrm>
            <a:off x="7289154" y="3516400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859EEE8-4FA9-5C4B-1B92-E54CB4B6176D}"/>
              </a:ext>
            </a:extLst>
          </p:cNvPr>
          <p:cNvSpPr txBox="1"/>
          <p:nvPr/>
        </p:nvSpPr>
        <p:spPr>
          <a:xfrm>
            <a:off x="6082959" y="46865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328AC9D0-127F-810D-2FBC-F0DFA25E5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739" y="2013532"/>
            <a:ext cx="4370949" cy="3810815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C7B44B54-5732-6943-1978-6979CFA45665}"/>
              </a:ext>
            </a:extLst>
          </p:cNvPr>
          <p:cNvGrpSpPr/>
          <p:nvPr/>
        </p:nvGrpSpPr>
        <p:grpSpPr>
          <a:xfrm>
            <a:off x="8717847" y="2816741"/>
            <a:ext cx="2865108" cy="1631502"/>
            <a:chOff x="189403" y="1441024"/>
            <a:chExt cx="2192024" cy="1631502"/>
          </a:xfrm>
        </p:grpSpPr>
        <p:sp>
          <p:nvSpPr>
            <p:cNvPr id="72" name="TextBox 43">
              <a:extLst>
                <a:ext uri="{FF2B5EF4-FFF2-40B4-BE49-F238E27FC236}">
                  <a16:creationId xmlns:a16="http://schemas.microsoft.com/office/drawing/2014/main" id="{894FDC3A-3C33-FD99-A14B-111AB976A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3" name="TextBox 49">
              <a:extLst>
                <a:ext uri="{FF2B5EF4-FFF2-40B4-BE49-F238E27FC236}">
                  <a16:creationId xmlns:a16="http://schemas.microsoft.com/office/drawing/2014/main" id="{01C69E0B-78BF-36FD-4CDB-01E392AEC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36 180</a:t>
              </a:r>
            </a:p>
          </p:txBody>
        </p:sp>
        <p:grpSp>
          <p:nvGrpSpPr>
            <p:cNvPr id="74" name="Group 66">
              <a:extLst>
                <a:ext uri="{FF2B5EF4-FFF2-40B4-BE49-F238E27FC236}">
                  <a16:creationId xmlns:a16="http://schemas.microsoft.com/office/drawing/2014/main" id="{A9D0E205-1E12-764D-BD2B-FEAF17B71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F42BB51D-EEA4-3D6F-53CF-62AE2E9D19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274E19E7-9DD6-7D6D-FD3F-6561BD7675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973D0027-7FD0-F3BA-52DC-439EB5A76E9A}"/>
              </a:ext>
            </a:extLst>
          </p:cNvPr>
          <p:cNvSpPr txBox="1"/>
          <p:nvPr/>
        </p:nvSpPr>
        <p:spPr>
          <a:xfrm>
            <a:off x="10303301" y="34690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F336066-99E1-D821-32B1-F93E5E7B0A25}"/>
              </a:ext>
            </a:extLst>
          </p:cNvPr>
          <p:cNvSpPr txBox="1"/>
          <p:nvPr/>
        </p:nvSpPr>
        <p:spPr>
          <a:xfrm>
            <a:off x="9055781" y="321075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B7FB502-1482-744D-4324-8FA84F108890}"/>
              </a:ext>
            </a:extLst>
          </p:cNvPr>
          <p:cNvSpPr txBox="1"/>
          <p:nvPr/>
        </p:nvSpPr>
        <p:spPr>
          <a:xfrm>
            <a:off x="9368649" y="321211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74EA510-D750-EC2F-D64A-91ECBDD553E6}"/>
              </a:ext>
            </a:extLst>
          </p:cNvPr>
          <p:cNvSpPr txBox="1"/>
          <p:nvPr/>
        </p:nvSpPr>
        <p:spPr>
          <a:xfrm>
            <a:off x="10587849" y="34790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231E2BB-901D-6B8D-7966-C455932FD8D2}"/>
              </a:ext>
            </a:extLst>
          </p:cNvPr>
          <p:cNvSpPr txBox="1"/>
          <p:nvPr/>
        </p:nvSpPr>
        <p:spPr>
          <a:xfrm>
            <a:off x="9368649" y="3682921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413C737-3B84-FB1C-E810-791BD79925B6}"/>
              </a:ext>
            </a:extLst>
          </p:cNvPr>
          <p:cNvSpPr txBox="1"/>
          <p:nvPr/>
        </p:nvSpPr>
        <p:spPr>
          <a:xfrm>
            <a:off x="10840942" y="3463594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6137992-5D97-E5BC-412A-A64906749103}"/>
              </a:ext>
            </a:extLst>
          </p:cNvPr>
          <p:cNvSpPr txBox="1"/>
          <p:nvPr/>
        </p:nvSpPr>
        <p:spPr>
          <a:xfrm>
            <a:off x="9624463" y="36788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444774F-A109-92F7-2106-C07DF32397EB}"/>
              </a:ext>
            </a:extLst>
          </p:cNvPr>
          <p:cNvSpPr txBox="1"/>
          <p:nvPr/>
        </p:nvSpPr>
        <p:spPr>
          <a:xfrm>
            <a:off x="9619020" y="41741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B60BEFF-4B8B-65A3-F151-C1A989D20906}"/>
              </a:ext>
            </a:extLst>
          </p:cNvPr>
          <p:cNvSpPr txBox="1"/>
          <p:nvPr/>
        </p:nvSpPr>
        <p:spPr>
          <a:xfrm>
            <a:off x="9895245" y="41741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BAE7A46-37EC-8338-73D0-B5C7F860F503}"/>
              </a:ext>
            </a:extLst>
          </p:cNvPr>
          <p:cNvSpPr txBox="1"/>
          <p:nvPr/>
        </p:nvSpPr>
        <p:spPr>
          <a:xfrm>
            <a:off x="11120490" y="3470680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0E7D334-FDDB-004A-9CA4-ACFCCE640177}"/>
              </a:ext>
            </a:extLst>
          </p:cNvPr>
          <p:cNvSpPr txBox="1"/>
          <p:nvPr/>
        </p:nvSpPr>
        <p:spPr>
          <a:xfrm>
            <a:off x="9914295" y="464086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51135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572</Words>
  <Application>Microsoft Office PowerPoint</Application>
  <PresentationFormat>Widescreen</PresentationFormat>
  <Paragraphs>125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35" baseType="lpstr">
      <vt:lpstr>等线</vt:lpstr>
      <vt:lpstr>等线 Light</vt:lpstr>
      <vt:lpstr>#9Slide02 Noi dung dai</vt:lpstr>
      <vt:lpstr>#9Slide02 Tieu de dai</vt:lpstr>
      <vt:lpstr>Alef</vt:lpstr>
      <vt:lpstr>Arial</vt:lpstr>
      <vt:lpstr>Calibri</vt:lpstr>
      <vt:lpstr>Cambria</vt:lpstr>
      <vt:lpstr>Catamaran Black</vt:lpstr>
      <vt:lpstr>Catamaran ExtraBold</vt:lpstr>
      <vt:lpstr>Catamaran Medium</vt:lpstr>
      <vt:lpstr>Coiny</vt:lpstr>
      <vt:lpstr>Dosis</vt:lpstr>
      <vt:lpstr>Pacifico</vt:lpstr>
      <vt:lpstr>Times New Roman</vt:lpstr>
      <vt:lpstr>UTM Cookies</vt:lpstr>
      <vt:lpstr>Math Subject for Elementary - 3rd Grade: Practice Standards by Slidesgo</vt:lpstr>
      <vt:lpstr>2_Office Theme</vt:lpstr>
      <vt:lpstr>3_Office Theme</vt:lpstr>
      <vt:lpstr>4_Office Theme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Đức Cường</cp:lastModifiedBy>
  <cp:revision>17</cp:revision>
  <dcterms:created xsi:type="dcterms:W3CDTF">2023-02-06T07:55:38Z</dcterms:created>
  <dcterms:modified xsi:type="dcterms:W3CDTF">2023-02-07T02:56:33Z</dcterms:modified>
</cp:coreProperties>
</file>