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9" d="100"/>
          <a:sy n="69"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06/01/2023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06/01/2023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openxmlformats.org/officeDocument/2006/relationships/image" Target="../media/image20.jp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7.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6.sv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1.png"/><Relationship Id="rId12"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63.png"/><Relationship Id="rId5" Type="http://schemas.openxmlformats.org/officeDocument/2006/relationships/image" Target="../media/image60.png"/><Relationship Id="rId15" Type="http://schemas.openxmlformats.org/officeDocument/2006/relationships/image" Target="../media/image20.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2.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58.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2.png"/><Relationship Id="rId5" Type="http://schemas.microsoft.com/office/2007/relationships/hdphoto" Target="../media/hdphoto13.wdp"/><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emf"/><Relationship Id="rId7" Type="http://schemas.openxmlformats.org/officeDocument/2006/relationships/image" Target="../media/image31.svg"/><Relationship Id="rId12"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30.emf"/><Relationship Id="rId10" Type="http://schemas.openxmlformats.org/officeDocument/2006/relationships/image" Target="../media/image13.png"/><Relationship Id="rId4" Type="http://schemas.openxmlformats.org/officeDocument/2006/relationships/image" Target="../media/image29.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626</Words>
  <Application>Microsoft Office PowerPoint</Application>
  <PresentationFormat>Widescreen</PresentationFormat>
  <Paragraphs>54</Paragraphs>
  <Slides>22</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微软雅黑</vt:lpstr>
      <vt:lpstr>宋体</vt:lpstr>
      <vt:lpstr>Arial</vt:lpstr>
      <vt:lpstr>Calibri</vt:lpstr>
      <vt:lpstr>Calibri Light</vt:lpstr>
      <vt:lpstr>等线</vt:lpstr>
      <vt:lpstr>等线 Light</vt:lpstr>
      <vt:lpstr>Tahoma</vt:lpstr>
      <vt:lpstr>Times New Roman</vt:lpstr>
      <vt:lpstr>字魂107号-萌趣欢乐体</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2022-11-15T09:29:48Z</dcterms:created>
  <dcterms:modified xsi:type="dcterms:W3CDTF">2023-01-06T04:39:25Z</dcterms:modified>
</cp:coreProperties>
</file>