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0"/>
  </p:notesMasterIdLst>
  <p:sldIdLst>
    <p:sldId id="9486" r:id="rId7"/>
    <p:sldId id="9515" r:id="rId8"/>
    <p:sldId id="256" r:id="rId9"/>
    <p:sldId id="379" r:id="rId10"/>
    <p:sldId id="393" r:id="rId11"/>
    <p:sldId id="394" r:id="rId12"/>
    <p:sldId id="264" r:id="rId13"/>
    <p:sldId id="9516" r:id="rId14"/>
    <p:sldId id="304" r:id="rId15"/>
    <p:sldId id="292" r:id="rId16"/>
    <p:sldId id="284" r:id="rId17"/>
    <p:sldId id="27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2023/4/19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image" Target="../media/image20.png"/><Relationship Id="rId21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5" Type="http://schemas.microsoft.com/office/2007/relationships/hdphoto" Target="../media/hdphoto10.wdp"/><Relationship Id="rId2" Type="http://schemas.openxmlformats.org/officeDocument/2006/relationships/image" Target="../media/image19.jpeg"/><Relationship Id="rId16" Type="http://schemas.microsoft.com/office/2007/relationships/hdphoto" Target="../media/hdphoto6.wdp"/><Relationship Id="rId20" Type="http://schemas.openxmlformats.org/officeDocument/2006/relationships/image" Target="../media/image31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23" Type="http://schemas.microsoft.com/office/2007/relationships/hdphoto" Target="../media/hdphoto9.wdp"/><Relationship Id="rId28" Type="http://schemas.openxmlformats.org/officeDocument/2006/relationships/image" Target="../media/image36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microsoft.com/office/2007/relationships/hdphoto" Target="../media/hdphoto5.wdp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9.png"/><Relationship Id="rId7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image" Target="../media/image20.png"/><Relationship Id="rId21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5" Type="http://schemas.microsoft.com/office/2007/relationships/hdphoto" Target="../media/hdphoto10.wdp"/><Relationship Id="rId2" Type="http://schemas.openxmlformats.org/officeDocument/2006/relationships/image" Target="../media/image19.jpeg"/><Relationship Id="rId16" Type="http://schemas.microsoft.com/office/2007/relationships/hdphoto" Target="../media/hdphoto6.wdp"/><Relationship Id="rId20" Type="http://schemas.openxmlformats.org/officeDocument/2006/relationships/image" Target="../media/image31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23" Type="http://schemas.microsoft.com/office/2007/relationships/hdphoto" Target="../media/hdphoto9.wdp"/><Relationship Id="rId28" Type="http://schemas.openxmlformats.org/officeDocument/2006/relationships/image" Target="../media/image36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microsoft.com/office/2007/relationships/hdphoto" Target="../media/hdphoto5.wdp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xmlns="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7120C6-423D-D605-36BF-8BEADC14DDC5}"/>
              </a:ext>
            </a:extLst>
          </p:cNvPr>
          <p:cNvSpPr txBox="1"/>
          <p:nvPr/>
        </p:nvSpPr>
        <p:spPr>
          <a:xfrm>
            <a:off x="3214784" y="2763496"/>
            <a:ext cx="686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#9Slide07 IcielKoni" pitchFamily="2" charset="0"/>
              </a:rPr>
              <a:t>MÔI TRƯỜNG XANH</a:t>
            </a:r>
          </a:p>
        </p:txBody>
      </p:sp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xmlns="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xmlns="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xmlns="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xmlns="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xmlns="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xmlns="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xmlns="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xmlns="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xmlns="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xmlns="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xmlns="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xmlns="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xmlns="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xmlns="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xmlns="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xmlns="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xmlns="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xmlns="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xmlns="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xmlns="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xmlns="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xmlns="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xmlns="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xmlns="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xmlns="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xmlns="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xmlns="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xmlns="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xmlns="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xmlns="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xmlns="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xmlns="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xmlns="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xmlns="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xmlns="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xmlns="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xmlns="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xmlns="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xmlns="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xmlns="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xmlns="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xmlns="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xmlns="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xmlns="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xmlns="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xmlns="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xmlns="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xmlns="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xmlns="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xmlns="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xmlns="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xmlns="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xmlns="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xmlns="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xmlns="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xmlns="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xmlns="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xmlns="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xmlns="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xmlns="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xmlns="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xmlns="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xmlns="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xmlns="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xmlns="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xmlns="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xmlns="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xmlns="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xmlns="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xmlns="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xmlns="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xmlns="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xmlns="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xmlns="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xmlns="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xmlns="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xmlns="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xmlns="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xmlns="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xmlns="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xmlns="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xmlns="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xmlns="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xmlns="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xmlns="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xmlns="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xmlns="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356</Words>
  <Application>Microsoft Office PowerPoint</Application>
  <PresentationFormat>Custom</PresentationFormat>
  <Paragraphs>27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28</cp:revision>
  <dcterms:created xsi:type="dcterms:W3CDTF">2022-12-30T23:59:29Z</dcterms:created>
  <dcterms:modified xsi:type="dcterms:W3CDTF">2023-04-19T15:40:44Z</dcterms:modified>
</cp:coreProperties>
</file>