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318" r:id="rId3"/>
    <p:sldId id="319" r:id="rId4"/>
    <p:sldId id="308" r:id="rId5"/>
    <p:sldId id="256" r:id="rId6"/>
    <p:sldId id="257" r:id="rId7"/>
    <p:sldId id="321" r:id="rId8"/>
    <p:sldId id="259" r:id="rId9"/>
    <p:sldId id="309" r:id="rId10"/>
    <p:sldId id="312" r:id="rId11"/>
    <p:sldId id="310" r:id="rId12"/>
    <p:sldId id="313" r:id="rId13"/>
    <p:sldId id="314" r:id="rId14"/>
    <p:sldId id="315" r:id="rId15"/>
    <p:sldId id="272" r:id="rId16"/>
    <p:sldId id="311" r:id="rId17"/>
    <p:sldId id="316" r:id="rId18"/>
    <p:sldId id="317" r:id="rId19"/>
    <p:sldId id="322" r:id="rId20"/>
    <p:sldId id="27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 Light" panose="020B0604020202020204" charset="0"/>
      <p:regular r:id="rId27"/>
      <p:bold r:id="rId28"/>
    </p:embeddedFont>
    <p:embeddedFont>
      <p:font typeface="Jua" panose="020B0604020202020204" charset="-127"/>
      <p:regular r:id="rId29"/>
    </p:embeddedFont>
    <p:embeddedFont>
      <p:font typeface="Quicksand" panose="020B0604020202020204" charset="0"/>
      <p:regular r:id="rId30"/>
      <p:bold r:id="rId31"/>
    </p:embeddedFont>
    <p:embeddedFont>
      <p:font typeface="SimSun" panose="02010600030101010101" pitchFamily="2" charset="-12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2800350"/>
            <a:ext cx="3771900" cy="1314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10100" y="1371600"/>
            <a:ext cx="3771900" cy="274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50964-D327-4FC1-9C1B-99EF7559B1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E7991-2FAD-4FAD-91D0-F5406E83A1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D3EFB-67F9-4BBD-9A1E-0CE3DCE37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4" name="chimes.wav"/>
          </p:stSnd>
        </p:sndAc>
      </p:transition>
    </mc:Choice>
    <mc:Fallback xmlns="">
      <p:transition spd="slow">
        <p:split orient="vert"/>
        <p:sndAc>
          <p:stSnd>
            <p:snd r:embed="rId15" name="chimes.wav"/>
          </p:stSnd>
        </p:sndAc>
      </p:transition>
    </mc:Fallback>
  </mc:AlternateConten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91400" cy="3619500"/>
          </a:xfrm>
          <a:prstGeom prst="rect">
            <a:avLst/>
          </a:prstGeom>
        </p:spPr>
        <p:txBody>
          <a:bodyPr spcFirstLastPara="1" wrap="none" lIns="91416" tIns="45708" rIns="91416" bIns="45708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" y="4248162"/>
            <a:ext cx="8648700" cy="64633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endParaRPr lang="en-US" sz="3600" b="1" dirty="0">
              <a:latin typeface="+mj-lt"/>
              <a:ea typeface="HP001 5Ha" pitchFamily="34" charset="-127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6200" y="590551"/>
            <a:ext cx="9144000" cy="193802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8C2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 LỚP 4</a:t>
            </a:r>
          </a:p>
          <a:p>
            <a:pPr algn="ctr">
              <a:defRPr/>
            </a:pPr>
            <a:endParaRPr lang="en-US" sz="48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957f51e0e82cebbe4ab8c07068d989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96147"/>
            <a:ext cx="5109210" cy="27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hông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582633" y="2826381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180699" y="1403787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latin typeface="Quicksand" panose="020B0604020202020204" charset="0"/>
              </a:rPr>
              <a:t>Hoạt động 2</a:t>
            </a:r>
            <a:endParaRPr sz="5400" dirty="0"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 smtClean="0">
                <a:latin typeface="Quicksand" panose="020B0604020202020204" charset="0"/>
              </a:rPr>
              <a:t>Nêu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lí</a:t>
            </a:r>
            <a:r>
              <a:rPr lang="en-US" sz="7200" dirty="0" smtClean="0">
                <a:latin typeface="Quicksand" panose="020B0604020202020204" charset="0"/>
              </a:rPr>
              <a:t> do </a:t>
            </a:r>
            <a:r>
              <a:rPr lang="en-US" sz="7200" dirty="0" err="1" smtClean="0">
                <a:latin typeface="Quicksand" panose="020B0604020202020204" charset="0"/>
              </a:rPr>
              <a:t>vì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sao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chuột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chết</a:t>
            </a:r>
            <a:r>
              <a:rPr lang="en-US" sz="7200" dirty="0" smtClean="0">
                <a:latin typeface="Quicksand" panose="020B0604020202020204" charset="0"/>
              </a:rPr>
              <a:t>?</a:t>
            </a:r>
            <a:endParaRPr lang="en-US" sz="7200" dirty="0">
              <a:latin typeface="Quicksand" panose="020B0604020202020204" charset="0"/>
            </a:endParaRP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3235695" y="356067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69902" y="338163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 smtClean="0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189514" y="32112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1093102" y="221223"/>
            <a:ext cx="1567323" cy="1860337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173891" y="1229450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Quicksand" panose="020B0604020202020204" charset="0"/>
              </a:rPr>
              <a:t>Yêu cầu cần đạt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0825" y="1174743"/>
            <a:ext cx="809960" cy="973877"/>
          </a:xfrm>
          <a:prstGeom prst="rect">
            <a:avLst/>
          </a:prstGeom>
        </p:spPr>
      </p:pic>
      <p:pic>
        <p:nvPicPr>
          <p:cNvPr id="80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14" y="2703593"/>
            <a:ext cx="809960" cy="9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latin typeface="Quicksand" panose="020B0604020202020204" charset="0"/>
              </a:rPr>
              <a:t>Định hướng học tập</a:t>
            </a:r>
            <a:endParaRPr sz="32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trước: </a:t>
            </a:r>
            <a:r>
              <a:rPr lang="vi-VN" sz="3600" b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Khoa học </a:t>
            </a:r>
            <a:r>
              <a:rPr lang="en" sz="3600" b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 </a:t>
            </a:r>
            <a:r>
              <a:rPr lang="en" sz="36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46177" y="905510"/>
            <a:ext cx="6927850" cy="706755"/>
          </a:xfrm>
          <a:prstGeom prst="rect">
            <a:avLst/>
          </a:prstGeom>
          <a:noFill/>
        </p:spPr>
        <p:txBody>
          <a:bodyPr wrap="square" lIns="91416" tIns="45708" rIns="91416" bIns="45708" rtlCol="0">
            <a:prstTxWarp prst="textNoShape">
              <a:avLst/>
            </a:prstTxWarp>
            <a:spAutoFit/>
          </a:bodyPr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191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smtClean="0">
                <a:latin typeface="Calibri" panose="020F0502020204030204" pitchFamily="34" charset="0"/>
                <a:cs typeface="Calibri" panose="020F0502020204030204" pitchFamily="34" charset="0"/>
              </a:rPr>
              <a:t>Hoàn thành sơ đồ sau: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1065657" y="1627864"/>
            <a:ext cx="7208700" cy="710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Quicksand" panose="020B0604020202020204" charset="0"/>
              </a:rPr>
              <a:t>Bài 62: Động vật cần gì để sống?</a:t>
            </a:r>
            <a:endParaRPr sz="2800" dirty="0">
              <a:latin typeface="Quicksand" panose="020B0604020202020204" charset="0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062268" y="750850"/>
            <a:ext cx="7212089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Thứ </a:t>
            </a:r>
            <a:r>
              <a:rPr lang="vi-VN" sz="3200" b="1" dirty="0" smtClean="0"/>
              <a:t>  </a:t>
            </a:r>
            <a:r>
              <a:rPr lang="en" sz="3200" b="1" dirty="0" smtClean="0"/>
              <a:t>ngày </a:t>
            </a:r>
            <a:r>
              <a:rPr lang="vi-VN" sz="3200" b="1" dirty="0" smtClean="0"/>
              <a:t>  </a:t>
            </a:r>
            <a:r>
              <a:rPr lang="en" sz="3200" b="1" dirty="0" smtClean="0"/>
              <a:t>tháng </a:t>
            </a:r>
            <a:r>
              <a:rPr lang="vi-VN" sz="3200" b="1" dirty="0" smtClean="0"/>
              <a:t>  </a:t>
            </a:r>
            <a:r>
              <a:rPr lang="en" sz="3200" b="1" dirty="0" smtClean="0"/>
              <a:t>năm </a:t>
            </a:r>
            <a:r>
              <a:rPr lang="vi-VN" sz="3200" b="1" dirty="0" smtClean="0"/>
              <a:t>202</a:t>
            </a:r>
            <a:r>
              <a:rPr lang="en-US" sz="3200" b="1" smtClean="0"/>
              <a:t>3</a:t>
            </a:r>
            <a:endParaRPr lang="en" sz="32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Khoa học</a:t>
            </a:r>
            <a:endParaRPr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Quicksand" panose="020B0604020202020204" charset="0"/>
              </a:rPr>
              <a:t>Yêu cầu cần đạt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765" y="1536984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793;p27"/>
          <p:cNvGrpSpPr/>
          <p:nvPr/>
        </p:nvGrpSpPr>
        <p:grpSpPr>
          <a:xfrm>
            <a:off x="812025" y="174626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911525" y="3643137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767376" y="1057357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595526" y="297520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50773" y="3120716"/>
            <a:ext cx="60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tư duy, tìm tòi, khám phá môn học.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1736;p24"/>
          <p:cNvSpPr txBox="1">
            <a:spLocks/>
          </p:cNvSpPr>
          <p:nvPr/>
        </p:nvSpPr>
        <p:spPr>
          <a:xfrm>
            <a:off x="726225" y="1811252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vi-VN" sz="4800" dirty="0" smtClean="0">
                <a:latin typeface="Quicksand" panose="020B0604020202020204" charset="0"/>
              </a:rPr>
              <a:t>Khám phá</a:t>
            </a:r>
            <a:endParaRPr lang="vi-VN" sz="4800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2255599" y="1631789"/>
            <a:ext cx="451088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latin typeface="Quicksand" panose="020B0604020202020204" charset="0"/>
              </a:rPr>
              <a:t>Hoạt động 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6257" y="980563"/>
            <a:ext cx="26013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1708" y="2678432"/>
            <a:ext cx="22152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4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221</TotalTime>
  <Words>711</Words>
  <Application>Microsoft Office PowerPoint</Application>
  <PresentationFormat>On-screen Show (16:9)</PresentationFormat>
  <Paragraphs>158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Quicksand Light</vt:lpstr>
      <vt:lpstr>Jua</vt:lpstr>
      <vt:lpstr>Times New Roman</vt:lpstr>
      <vt:lpstr>Quicksand</vt:lpstr>
      <vt:lpstr>SimSun</vt:lpstr>
      <vt:lpstr>Arial</vt:lpstr>
      <vt:lpstr>HP001 5Ha</vt:lpstr>
      <vt:lpstr>Nature Activities Binder by Slidesgo</vt:lpstr>
      <vt:lpstr>Office Theme</vt:lpstr>
      <vt:lpstr>PowerPoint Presentation</vt:lpstr>
      <vt:lpstr>PowerPoint Presentation</vt:lpstr>
      <vt:lpstr>Hoàn thành sơ đồ sau:</vt:lpstr>
      <vt:lpstr>Bài 62: Động vật cần gì để sống?</vt:lpstr>
      <vt:lpstr>Yêu cầu cần đạt</vt:lpstr>
      <vt:lpstr>PowerPoint Presentation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Yêu cầu cần đạt</vt:lpstr>
      <vt:lpstr>Định hướng học tập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ASUS</cp:lastModifiedBy>
  <cp:revision>29</cp:revision>
  <dcterms:modified xsi:type="dcterms:W3CDTF">2023-04-19T11:32:45Z</dcterms:modified>
</cp:coreProperties>
</file>