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56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7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563F1-8772-48E8-9DC7-98ACC5B6F1FA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1BDA7-8C27-42F2-8440-33B3339E3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4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1BDA7-8C27-42F2-8440-33B3339E37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56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9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2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5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9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05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0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5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73931-B074-4BC1-BEF9-2DC7EEECD6F0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7553F-FD21-4A1B-B9E7-453996D79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6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2512895" y="2485596"/>
            <a:ext cx="890673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CHÀO MỪNG CÁC CON ĐẾN VỚI TIẾT HỌC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MÔN TOÁN – LỚP 4</a:t>
            </a:r>
          </a:p>
        </p:txBody>
      </p:sp>
    </p:spTree>
    <p:extLst>
      <p:ext uri="{BB962C8B-B14F-4D97-AF65-F5344CB8AC3E}">
        <p14:creationId xmlns:p14="http://schemas.microsoft.com/office/powerpoint/2010/main" val="226186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542;p64"/>
          <p:cNvSpPr txBox="1">
            <a:spLocks/>
          </p:cNvSpPr>
          <p:nvPr/>
        </p:nvSpPr>
        <p:spPr>
          <a:xfrm>
            <a:off x="2212589" y="2085705"/>
            <a:ext cx="6629400" cy="2296725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598" tIns="121598" rIns="121598" bIns="121598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>
                <a:schemeClr val="lt1"/>
              </a:buClr>
              <a:buFont typeface="Englebert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Englebert"/>
                <a:cs typeface="Times New Roman" panose="02020603050405020304" pitchFamily="18" charset="0"/>
                <a:sym typeface="Englebert"/>
              </a:rPr>
              <a:t>THỰC HÀNH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ea typeface="Englebert"/>
              <a:cs typeface="Times New Roman" panose="02020603050405020304" pitchFamily="18" charset="0"/>
              <a:sym typeface="Englebert"/>
            </a:endParaRPr>
          </a:p>
        </p:txBody>
      </p:sp>
    </p:spTree>
    <p:extLst>
      <p:ext uri="{BB962C8B-B14F-4D97-AF65-F5344CB8AC3E}">
        <p14:creationId xmlns:p14="http://schemas.microsoft.com/office/powerpoint/2010/main" val="67512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1084" y="1733772"/>
            <a:ext cx="109281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bẳng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3m.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1:50</a:t>
            </a:r>
          </a:p>
        </p:txBody>
      </p:sp>
      <p:sp>
        <p:nvSpPr>
          <p:cNvPr id="5" name="Rectangle 4"/>
          <p:cNvSpPr/>
          <p:nvPr/>
        </p:nvSpPr>
        <p:spPr>
          <a:xfrm>
            <a:off x="2847277" y="2934101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m = 300 cm</a:t>
            </a:r>
          </a:p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: 50 = 6 (cm)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97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9363" y="2644170"/>
            <a:ext cx="115956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8m,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6m,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: 200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78800" y="1413063"/>
            <a:ext cx="6234399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8m = 800cm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6m = 600 cm</a:t>
            </a:r>
          </a:p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800 : 200 = 4 (cm)</a:t>
            </a:r>
          </a:p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600 : 200 = 3 (cm)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1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542;p64"/>
          <p:cNvSpPr txBox="1">
            <a:spLocks/>
          </p:cNvSpPr>
          <p:nvPr/>
        </p:nvSpPr>
        <p:spPr>
          <a:xfrm>
            <a:off x="2212589" y="2085705"/>
            <a:ext cx="6629400" cy="2296725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598" tIns="121598" rIns="121598" bIns="121598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>
                <a:schemeClr val="lt1"/>
              </a:buClr>
              <a:buFont typeface="Englebert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Englebert"/>
                <a:cs typeface="Times New Roman" panose="02020603050405020304" pitchFamily="18" charset="0"/>
                <a:sym typeface="Englebert"/>
              </a:rPr>
              <a:t>VẬN DỤNG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ea typeface="Englebert"/>
              <a:cs typeface="Times New Roman" panose="02020603050405020304" pitchFamily="18" charset="0"/>
              <a:sym typeface="Englebert"/>
            </a:endParaRPr>
          </a:p>
        </p:txBody>
      </p:sp>
    </p:spTree>
    <p:extLst>
      <p:ext uri="{BB962C8B-B14F-4D97-AF65-F5344CB8AC3E}">
        <p14:creationId xmlns:p14="http://schemas.microsoft.com/office/powerpoint/2010/main" val="205521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7425" y="2828835"/>
            <a:ext cx="10404087" cy="1328023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: 500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280cm.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9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64834" y="2152054"/>
            <a:ext cx="8062331" cy="2553891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280 x 500 = 140 000 (cm)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1400 (m)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1400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00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61319" y="1574173"/>
            <a:ext cx="8812028" cy="92333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54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33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  <a:reflection blurRad="6350" stA="55000" endA="50" endPos="85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890713" y="2717173"/>
            <a:ext cx="8991600" cy="24384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>
              <a:buFontTx/>
              <a:buChar char="-"/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4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6065" y="2844225"/>
            <a:ext cx="92475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CON CHĂM NGOAN, HỌC GIỎI.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84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542;p64"/>
          <p:cNvSpPr txBox="1">
            <a:spLocks/>
          </p:cNvSpPr>
          <p:nvPr/>
        </p:nvSpPr>
        <p:spPr>
          <a:xfrm>
            <a:off x="2212589" y="2085705"/>
            <a:ext cx="6629400" cy="2296725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598" tIns="121598" rIns="121598" bIns="121598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>
                <a:schemeClr val="lt1"/>
              </a:buClr>
              <a:buFont typeface="Englebert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Englebert"/>
                <a:cs typeface="Times New Roman" panose="02020603050405020304" pitchFamily="18" charset="0"/>
                <a:sym typeface="Englebert"/>
              </a:rPr>
              <a:t>KHỞI ĐỘNG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ea typeface="Englebert"/>
              <a:cs typeface="Times New Roman" panose="02020603050405020304" pitchFamily="18" charset="0"/>
              <a:sym typeface="Englebert"/>
            </a:endParaRPr>
          </a:p>
        </p:txBody>
      </p:sp>
    </p:spTree>
    <p:extLst>
      <p:ext uri="{BB962C8B-B14F-4D97-AF65-F5344CB8AC3E}">
        <p14:creationId xmlns:p14="http://schemas.microsoft.com/office/powerpoint/2010/main" val="144122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2771" y="2844225"/>
            <a:ext cx="10642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15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86810" y="2163336"/>
            <a:ext cx="62167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4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53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2930" y="1603266"/>
            <a:ext cx="1130426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4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HS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3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098131" y="1736408"/>
            <a:ext cx="6403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 dirty="0" err="1">
                <a:solidFill>
                  <a:schemeClr val="tx1"/>
                </a:solidFill>
              </a:rPr>
              <a:t>Các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</a:rPr>
              <a:t>hoạt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</a:rPr>
              <a:t>động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</a:rPr>
              <a:t>trong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</a:rPr>
              <a:t>tiết</a:t>
            </a:r>
            <a:r>
              <a:rPr lang="en-US" altLang="en-US" sz="4000" dirty="0">
                <a:solidFill>
                  <a:schemeClr val="tx1"/>
                </a:solidFill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</a:rPr>
              <a:t>học</a:t>
            </a:r>
            <a:endParaRPr lang="en-US" altLang="en-US" sz="4000" dirty="0">
              <a:solidFill>
                <a:schemeClr val="tx1"/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137319" y="1923256"/>
            <a:ext cx="3581400" cy="2133600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endParaRPr lang="en-US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loud 4"/>
          <p:cNvSpPr/>
          <p:nvPr/>
        </p:nvSpPr>
        <p:spPr>
          <a:xfrm>
            <a:off x="3718719" y="3154679"/>
            <a:ext cx="3581400" cy="2133600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7712076" y="3842782"/>
            <a:ext cx="3581400" cy="2133600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1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866445" y="1050073"/>
            <a:ext cx="6629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3200" dirty="0" err="1">
                <a:solidFill>
                  <a:srgbClr val="C00000"/>
                </a:solidFill>
              </a:rPr>
              <a:t>Thứ</a:t>
            </a:r>
            <a:r>
              <a:rPr lang="en-US" altLang="en-US" sz="3200" dirty="0">
                <a:solidFill>
                  <a:srgbClr val="C00000"/>
                </a:solidFill>
              </a:rPr>
              <a:t>         </a:t>
            </a:r>
            <a:r>
              <a:rPr lang="en-US" altLang="en-US" sz="3200" dirty="0" err="1">
                <a:solidFill>
                  <a:srgbClr val="C00000"/>
                </a:solidFill>
              </a:rPr>
              <a:t>ngày</a:t>
            </a:r>
            <a:r>
              <a:rPr lang="en-US" altLang="en-US" sz="3200" dirty="0">
                <a:solidFill>
                  <a:srgbClr val="C00000"/>
                </a:solidFill>
              </a:rPr>
              <a:t>        </a:t>
            </a:r>
            <a:r>
              <a:rPr lang="en-US" altLang="en-US" sz="3200" dirty="0" err="1">
                <a:solidFill>
                  <a:srgbClr val="C00000"/>
                </a:solidFill>
              </a:rPr>
              <a:t>tháng</a:t>
            </a:r>
            <a:r>
              <a:rPr lang="en-US" altLang="en-US" sz="3200" dirty="0">
                <a:solidFill>
                  <a:srgbClr val="C00000"/>
                </a:solidFill>
              </a:rPr>
              <a:t> 4 </a:t>
            </a:r>
            <a:r>
              <a:rPr lang="en-US" altLang="en-US" sz="3200" dirty="0" err="1">
                <a:solidFill>
                  <a:srgbClr val="C00000"/>
                </a:solidFill>
              </a:rPr>
              <a:t>năm</a:t>
            </a:r>
            <a:r>
              <a:rPr lang="en-US" altLang="en-US" sz="3200" dirty="0">
                <a:solidFill>
                  <a:srgbClr val="C00000"/>
                </a:solidFill>
              </a:rPr>
              <a:t> 2022</a:t>
            </a:r>
          </a:p>
          <a:p>
            <a:pPr algn="ctr"/>
            <a:r>
              <a:rPr lang="en-US" altLang="en-US" sz="3200" dirty="0" err="1">
                <a:solidFill>
                  <a:srgbClr val="C00000"/>
                </a:solidFill>
              </a:rPr>
              <a:t>Toán</a:t>
            </a:r>
            <a:endParaRPr lang="en-US" altLang="en-US" sz="3200" dirty="0">
              <a:solidFill>
                <a:srgbClr val="C00000"/>
              </a:solidFill>
            </a:endParaRPr>
          </a:p>
          <a:p>
            <a:pPr algn="ctr"/>
            <a:r>
              <a:rPr lang="en-US" altLang="en-US" sz="3200" dirty="0" err="1" smtClean="0">
                <a:solidFill>
                  <a:srgbClr val="C00000"/>
                </a:solidFill>
              </a:rPr>
              <a:t>Thực</a:t>
            </a:r>
            <a:r>
              <a:rPr lang="en-US" altLang="en-US" sz="3200" dirty="0" smtClean="0">
                <a:solidFill>
                  <a:srgbClr val="C000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</a:rPr>
              <a:t>hành</a:t>
            </a:r>
            <a:r>
              <a:rPr lang="en-US" altLang="en-US" sz="3200" dirty="0" smtClean="0">
                <a:solidFill>
                  <a:srgbClr val="C00000"/>
                </a:solidFill>
              </a:rPr>
              <a:t> ( </a:t>
            </a:r>
            <a:r>
              <a:rPr lang="en-US" altLang="en-US" sz="3200" dirty="0" err="1" smtClean="0">
                <a:solidFill>
                  <a:srgbClr val="C00000"/>
                </a:solidFill>
              </a:rPr>
              <a:t>tiếp</a:t>
            </a:r>
            <a:r>
              <a:rPr lang="en-US" altLang="en-US" sz="3200" dirty="0" smtClean="0">
                <a:solidFill>
                  <a:srgbClr val="C00000"/>
                </a:solidFill>
              </a:rPr>
              <a:t> </a:t>
            </a:r>
            <a:r>
              <a:rPr lang="en-US" altLang="en-US" sz="3200" dirty="0" err="1" smtClean="0">
                <a:solidFill>
                  <a:srgbClr val="C00000"/>
                </a:solidFill>
              </a:rPr>
              <a:t>theo</a:t>
            </a:r>
            <a:r>
              <a:rPr lang="en-US" altLang="en-US" sz="3200" dirty="0" smtClean="0">
                <a:solidFill>
                  <a:srgbClr val="C00000"/>
                </a:solidFill>
              </a:rPr>
              <a:t> )</a:t>
            </a:r>
            <a:endParaRPr lang="en-US" altLang="en-US" sz="32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0113" y="2620111"/>
            <a:ext cx="2707793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400050" indent="-400050">
              <a:buFontTx/>
              <a:buAutoNum type="romanUcPeriod"/>
              <a:defRPr/>
            </a:pP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en-US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endParaRPr lang="en-US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1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Google Shape;542;p64"/>
          <p:cNvSpPr txBox="1">
            <a:spLocks/>
          </p:cNvSpPr>
          <p:nvPr/>
        </p:nvSpPr>
        <p:spPr>
          <a:xfrm>
            <a:off x="2212589" y="2085705"/>
            <a:ext cx="6629400" cy="2296725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21598" tIns="121598" rIns="121598" bIns="121598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buClr>
                <a:schemeClr val="lt1"/>
              </a:buClr>
              <a:buFont typeface="Englebert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Englebert"/>
                <a:cs typeface="Times New Roman" panose="02020603050405020304" pitchFamily="18" charset="0"/>
                <a:sym typeface="Englebert"/>
              </a:rPr>
              <a:t>KHÁM PHÁ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ea typeface="Englebert"/>
              <a:cs typeface="Times New Roman" panose="02020603050405020304" pitchFamily="18" charset="0"/>
              <a:sym typeface="Englebert"/>
            </a:endParaRPr>
          </a:p>
        </p:txBody>
      </p:sp>
    </p:spTree>
    <p:extLst>
      <p:ext uri="{BB962C8B-B14F-4D97-AF65-F5344CB8AC3E}">
        <p14:creationId xmlns:p14="http://schemas.microsoft.com/office/powerpoint/2010/main" val="384167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782" y="159027"/>
            <a:ext cx="11834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20m. </a:t>
            </a:r>
          </a:p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 400</a:t>
            </a:r>
          </a:p>
        </p:txBody>
      </p:sp>
      <p:sp>
        <p:nvSpPr>
          <p:cNvPr id="5" name="Rectangle 4"/>
          <p:cNvSpPr/>
          <p:nvPr/>
        </p:nvSpPr>
        <p:spPr>
          <a:xfrm>
            <a:off x="6679095" y="4055166"/>
            <a:ext cx="4532244" cy="1881808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182678" y="4969565"/>
            <a:ext cx="3299792" cy="1325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51374" y="4677178"/>
            <a:ext cx="291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15600" y="4677178"/>
            <a:ext cx="291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01269" y="4446345"/>
            <a:ext cx="1133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cm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12966" y="5422299"/>
            <a:ext cx="1898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 lệ 1 : 400</a:t>
            </a:r>
            <a:endParaRPr 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0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a32f6abc47e3a92d688bade18ed1ae55f24f96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402</Words>
  <Application>Microsoft Office PowerPoint</Application>
  <PresentationFormat>Widescreen</PresentationFormat>
  <Paragraphs>56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Englebert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Customers at Home or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 users - Windows 8</dc:creator>
  <cp:lastModifiedBy>ASUS</cp:lastModifiedBy>
  <cp:revision>15</cp:revision>
  <dcterms:created xsi:type="dcterms:W3CDTF">2018-01-21T03:39:05Z</dcterms:created>
  <dcterms:modified xsi:type="dcterms:W3CDTF">2023-04-19T05:34:17Z</dcterms:modified>
</cp:coreProperties>
</file>