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4.xml" ContentType="application/vnd.openxmlformats-officedocument.themeOverr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17" r:id="rId5"/>
    <p:sldMasterId id="2147483745" r:id="rId6"/>
    <p:sldMasterId id="2147483748" r:id="rId7"/>
    <p:sldMasterId id="2147483776" r:id="rId8"/>
    <p:sldMasterId id="2147483779" r:id="rId9"/>
    <p:sldMasterId id="2147483807" r:id="rId10"/>
  </p:sldMasterIdLst>
  <p:notesMasterIdLst>
    <p:notesMasterId r:id="rId36"/>
  </p:notesMasterIdLst>
  <p:sldIdLst>
    <p:sldId id="715" r:id="rId11"/>
    <p:sldId id="270" r:id="rId12"/>
    <p:sldId id="467" r:id="rId13"/>
    <p:sldId id="690" r:id="rId14"/>
    <p:sldId id="697" r:id="rId15"/>
    <p:sldId id="696" r:id="rId16"/>
    <p:sldId id="698" r:id="rId17"/>
    <p:sldId id="699" r:id="rId18"/>
    <p:sldId id="700" r:id="rId19"/>
    <p:sldId id="702" r:id="rId20"/>
    <p:sldId id="703" r:id="rId21"/>
    <p:sldId id="704" r:id="rId22"/>
    <p:sldId id="705" r:id="rId23"/>
    <p:sldId id="694" r:id="rId24"/>
    <p:sldId id="691" r:id="rId25"/>
    <p:sldId id="707" r:id="rId26"/>
    <p:sldId id="708" r:id="rId27"/>
    <p:sldId id="709" r:id="rId28"/>
    <p:sldId id="710" r:id="rId29"/>
    <p:sldId id="711" r:id="rId30"/>
    <p:sldId id="712" r:id="rId31"/>
    <p:sldId id="713" r:id="rId32"/>
    <p:sldId id="714" r:id="rId33"/>
    <p:sldId id="310" r:id="rId34"/>
    <p:sldId id="701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5" autoAdjust="0"/>
  </p:normalViewPr>
  <p:slideViewPr>
    <p:cSldViewPr snapToGrid="0">
      <p:cViewPr varScale="1">
        <p:scale>
          <a:sx n="66" d="100"/>
          <a:sy n="66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46F3-2BD1-4883-9E55-D2A5A43D3049}" type="datetimeFigureOut">
              <a:rPr kumimoji="1" lang="ja-JP" altLang="en-US" smtClean="0"/>
              <a:t>2023/4/4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6A50-8A3B-45D5-86C1-3D55ABFE0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2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0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5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6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acebook.com/groups/629898828017053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facebook.com/groups/629898828017053" TargetMode="Externa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1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5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3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8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711201" y="279400"/>
            <a:ext cx="18293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accent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77" y="234648"/>
            <a:ext cx="601524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0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5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74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963-95AA-434D-0F9D-A20E8409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76B0-997F-085E-0BF8-92756577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1AA08-1A36-2C1B-72F4-76DF556A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7BBC-97E7-D1B8-BAF0-A9AE66C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2A81-26DE-5B67-7783-0C84198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BA9F-DD45-D9EA-FAC4-CFCF5D7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8DCD-B73F-907F-CC2F-363FA36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023B-4E43-84D9-53BB-78B69DF9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089A-207C-C504-9657-CFE3B380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6CC9-7843-643F-EBA4-08A41195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00FF-7D99-2811-9926-A54B9CF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DE5C-8A17-E38C-0941-3D4F728BA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9DF13-EBE6-C92A-93FD-BF1022C2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63FE-1DE5-1FE9-AD8E-2F82322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12AF1-C2CA-007C-D1ED-8EE963E2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5ECD4-FBBF-10BB-00EA-4FD6E23F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650D-DF77-B40E-21D0-59298403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D9781-EC3F-2A56-D574-32976D0C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DE6F2-DC0C-9D3F-F9AC-CDE75F0C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C6228-07E9-FDAE-143D-E685397D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96AFF-E59B-7FDA-40EE-8594D77DD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F025B-F4DB-D465-C883-E3FC4BB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C879-B193-666C-7D14-11802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3E7E8-F968-C9E9-2F39-31F898F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F054-0FD0-74C8-8345-13EEB884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8DA67-FE06-4EBE-4DD6-54FAC0AA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54C9-AD3D-93C0-DD05-A9EF66B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A0AE-8D08-EDE4-123A-A448BB3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533ED-189D-E42C-39D3-1F242C17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88724-7AAB-95B2-EB71-5BED956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DFDFB-FD9E-27C3-2DE7-9967A61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3A1-A0B0-B10B-BB6C-EB35936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C7E0-DE73-65DE-8940-50008C8A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A355-F93A-3A35-3387-459F08BF7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564F-FF47-48E7-1B99-F364CCC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A687-EBFB-9632-FE9B-CDDA976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30F20-F96B-B259-0FEE-FB3DE395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92C6-06B6-1A4F-21B6-556DDA4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1EFFC-26E8-8398-E595-A82A4EB2B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7391-327D-AB03-B247-422DBE56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3FB70-E07A-3D8D-B2ED-7C28B502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326F-A90F-90E9-63E0-A7EAB28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A54F-6343-E210-480E-199DB9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F43-06A0-9519-EDE4-AABCD8A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A05C-B949-9DA1-A835-E58A0CA3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8CD8-1594-5F11-F6BB-17B84AC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135-9E07-6DBC-A396-C8D8EDE1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4BDA-22A8-FD52-7A03-97CEF1DD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822C2-AB41-C4BE-A299-C2526C1BD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CE70-3DFD-AF09-6DEF-9C385DA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69AE-8FF7-C021-BAC6-2B0FAC6E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7213-85C2-D08D-428F-61918CBD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5673-077A-590A-3D22-CC8BF676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4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66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5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1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94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1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6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5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5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tailieu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4.png"/><Relationship Id="rId24" Type="http://schemas.openxmlformats.org/officeDocument/2006/relationships/image" Target="../media/image620.svg"/><Relationship Id="rId5" Type="http://schemas.openxmlformats.org/officeDocument/2006/relationships/image" Target="../media/image38.svg"/><Relationship Id="rId28" Type="http://schemas.openxmlformats.org/officeDocument/2006/relationships/image" Target="../media/image52.png"/><Relationship Id="rId27" Type="http://schemas.openxmlformats.org/officeDocument/2006/relationships/image" Target="../media/image640.svg"/><Relationship Id="rId30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4.png"/><Relationship Id="rId24" Type="http://schemas.openxmlformats.org/officeDocument/2006/relationships/image" Target="../media/image620.svg"/><Relationship Id="rId5" Type="http://schemas.openxmlformats.org/officeDocument/2006/relationships/image" Target="../media/image38.svg"/><Relationship Id="rId28" Type="http://schemas.openxmlformats.org/officeDocument/2006/relationships/image" Target="../media/image52.png"/><Relationship Id="rId27" Type="http://schemas.openxmlformats.org/officeDocument/2006/relationships/image" Target="../media/image640.svg"/><Relationship Id="rId30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png"/><Relationship Id="rId3" Type="http://schemas.openxmlformats.org/officeDocument/2006/relationships/image" Target="../media/image59.png"/><Relationship Id="rId25" Type="http://schemas.openxmlformats.org/officeDocument/2006/relationships/image" Target="../media/image6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14" Type="http://schemas.openxmlformats.org/officeDocument/2006/relationships/image" Target="../media/image250.svg"/><Relationship Id="rId27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6.xml"/><Relationship Id="rId15" Type="http://schemas.openxmlformats.org/officeDocument/2006/relationships/image" Target="../media/image61.png"/><Relationship Id="rId14" Type="http://schemas.openxmlformats.org/officeDocument/2006/relationships/image" Target="../media/image2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15" Type="http://schemas.openxmlformats.org/officeDocument/2006/relationships/image" Target="../media/image560.sv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0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50.xml"/><Relationship Id="rId7" Type="http://schemas.openxmlformats.org/officeDocument/2006/relationships/slide" Target="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1.xml"/><Relationship Id="rId18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slide" Target="slide18.xml"/><Relationship Id="rId12" Type="http://schemas.openxmlformats.org/officeDocument/2006/relationships/image" Target="../media/image72.png"/><Relationship Id="rId17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9.png"/><Relationship Id="rId11" Type="http://schemas.openxmlformats.org/officeDocument/2006/relationships/slide" Target="slide20.xml"/><Relationship Id="rId5" Type="http://schemas.openxmlformats.org/officeDocument/2006/relationships/image" Target="../media/image68.png"/><Relationship Id="rId15" Type="http://schemas.openxmlformats.org/officeDocument/2006/relationships/slide" Target="slide22.xml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slide" Target="slide19.xml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3.wav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4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6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11" Type="http://schemas.openxmlformats.org/officeDocument/2006/relationships/image" Target="../media/image82.png"/><Relationship Id="rId5" Type="http://schemas.openxmlformats.org/officeDocument/2006/relationships/audio" Target="../media/audio3.wav"/><Relationship Id="rId10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2.svg"/><Relationship Id="rId3" Type="http://schemas.openxmlformats.org/officeDocument/2006/relationships/image" Target="../media/image161.svg"/><Relationship Id="rId25" Type="http://schemas.openxmlformats.org/officeDocument/2006/relationships/image" Target="../media/image48.png"/><Relationship Id="rId2" Type="http://schemas.openxmlformats.org/officeDocument/2006/relationships/image" Target="../media/image2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120.xml"/><Relationship Id="rId24" Type="http://schemas.openxmlformats.org/officeDocument/2006/relationships/image" Target="../media/image100.svg"/><Relationship Id="rId32" Type="http://schemas.openxmlformats.org/officeDocument/2006/relationships/image" Target="../media/image90.png"/><Relationship Id="rId28" Type="http://schemas.openxmlformats.org/officeDocument/2006/relationships/image" Target="../media/image770.svg"/><Relationship Id="rId31" Type="http://schemas.openxmlformats.org/officeDocument/2006/relationships/image" Target="../media/image89.png"/><Relationship Id="rId4" Type="http://schemas.openxmlformats.org/officeDocument/2006/relationships/image" Target="../media/image47.png"/><Relationship Id="rId27" Type="http://schemas.openxmlformats.org/officeDocument/2006/relationships/image" Target="../media/image49.png"/><Relationship Id="rId30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9.png"/><Relationship Id="rId34" Type="http://schemas.openxmlformats.org/officeDocument/2006/relationships/image" Target="../media/image37.png"/><Relationship Id="rId33" Type="http://schemas.openxmlformats.org/officeDocument/2006/relationships/image" Target="../media/image36.png"/><Relationship Id="rId38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24" Type="http://schemas.openxmlformats.org/officeDocument/2006/relationships/image" Target="../media/image34.png"/><Relationship Id="rId32" Type="http://schemas.openxmlformats.org/officeDocument/2006/relationships/image" Target="../media/image137.svg"/><Relationship Id="rId37" Type="http://schemas.openxmlformats.org/officeDocument/2006/relationships/image" Target="../media/image139.svg"/><Relationship Id="rId40" Type="http://schemas.openxmlformats.org/officeDocument/2006/relationships/image" Target="../media/image40.png"/><Relationship Id="rId5" Type="http://schemas.openxmlformats.org/officeDocument/2006/relationships/image" Target="../media/image381.svg"/><Relationship Id="rId23" Type="http://schemas.openxmlformats.org/officeDocument/2006/relationships/image" Target="../media/image128.svg"/><Relationship Id="rId28" Type="http://schemas.openxmlformats.org/officeDocument/2006/relationships/image" Target="../media/image133.svg"/><Relationship Id="rId31" Type="http://schemas.openxmlformats.org/officeDocument/2006/relationships/image" Target="../media/image35.png"/><Relationship Id="rId30" Type="http://schemas.openxmlformats.org/officeDocument/2006/relationships/image" Target="../media/image1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33" Type="http://schemas.openxmlformats.org/officeDocument/2006/relationships/image" Target="../media/image37.png"/><Relationship Id="rId38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24" Type="http://schemas.openxmlformats.org/officeDocument/2006/relationships/image" Target="../media/image34.png"/><Relationship Id="rId32" Type="http://schemas.openxmlformats.org/officeDocument/2006/relationships/image" Target="../media/image137.svg"/><Relationship Id="rId37" Type="http://schemas.openxmlformats.org/officeDocument/2006/relationships/image" Target="../media/image139.svg"/><Relationship Id="rId5" Type="http://schemas.openxmlformats.org/officeDocument/2006/relationships/image" Target="../media/image381.svg"/><Relationship Id="rId23" Type="http://schemas.openxmlformats.org/officeDocument/2006/relationships/image" Target="../media/image128.svg"/><Relationship Id="rId31" Type="http://schemas.openxmlformats.org/officeDocument/2006/relationships/image" Target="../media/image35.png"/><Relationship Id="rId30" Type="http://schemas.openxmlformats.org/officeDocument/2006/relationships/image" Target="../media/image1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12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0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26" Type="http://schemas.openxmlformats.org/officeDocument/2006/relationships/image" Target="../media/image102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25" Type="http://schemas.openxmlformats.org/officeDocument/2006/relationships/image" Target="../media/image48.png"/><Relationship Id="rId2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3.png"/><Relationship Id="rId24" Type="http://schemas.openxmlformats.org/officeDocument/2006/relationships/image" Target="../media/image100.svg"/><Relationship Id="rId11" Type="http://schemas.openxmlformats.org/officeDocument/2006/relationships/image" Target="../media/image870.svg"/><Relationship Id="rId5" Type="http://schemas.openxmlformats.org/officeDocument/2006/relationships/image" Target="../media/image81.svg"/><Relationship Id="rId28" Type="http://schemas.openxmlformats.org/officeDocument/2006/relationships/image" Target="../media/image770.svg"/><Relationship Id="rId10" Type="http://schemas.openxmlformats.org/officeDocument/2006/relationships/image" Target="../media/image45.png"/><Relationship Id="rId19" Type="http://schemas.openxmlformats.org/officeDocument/2006/relationships/image" Target="../media/image95.svg"/><Relationship Id="rId9" Type="http://schemas.openxmlformats.org/officeDocument/2006/relationships/image" Target="../media/image85.svg"/><Relationship Id="rId22" Type="http://schemas.openxmlformats.org/officeDocument/2006/relationships/image" Target="../media/image47.png"/><Relationship Id="rId27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1" Type="http://schemas.openxmlformats.org/officeDocument/2006/relationships/image" Target="../media/image53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17.xml"/><Relationship Id="rId24" Type="http://schemas.openxmlformats.org/officeDocument/2006/relationships/image" Target="../media/image620.svg"/><Relationship Id="rId32" Type="http://schemas.openxmlformats.org/officeDocument/2006/relationships/image" Target="../media/image58.png"/><Relationship Id="rId28" Type="http://schemas.openxmlformats.org/officeDocument/2006/relationships/image" Target="../media/image55.png"/><Relationship Id="rId5" Type="http://schemas.openxmlformats.org/officeDocument/2006/relationships/image" Target="../media/image38.svg"/><Relationship Id="rId31" Type="http://schemas.openxmlformats.org/officeDocument/2006/relationships/image" Target="../media/image57.png"/><Relationship Id="rId4" Type="http://schemas.openxmlformats.org/officeDocument/2006/relationships/image" Target="../media/image52.png"/><Relationship Id="rId22" Type="http://schemas.openxmlformats.org/officeDocument/2006/relationships/image" Target="../media/image54.png"/><Relationship Id="rId27" Type="http://schemas.openxmlformats.org/officeDocument/2006/relationships/image" Target="../media/image640.svg"/><Relationship Id="rId30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1C9457C1-1ACD-4017-A634-52A6091E3F65}"/>
              </a:ext>
            </a:extLst>
          </p:cNvPr>
          <p:cNvSpPr txBox="1">
            <a:spLocks/>
          </p:cNvSpPr>
          <p:nvPr/>
        </p:nvSpPr>
        <p:spPr>
          <a:xfrm>
            <a:off x="9140785" y="894437"/>
            <a:ext cx="1466256" cy="34814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dirty="0" err="1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Yêu</a:t>
            </a:r>
            <a:r>
              <a:rPr lang="en-US" altLang="zh-CN" sz="5400" dirty="0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5400" dirty="0" err="1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cầu</a:t>
            </a:r>
            <a:r>
              <a:rPr lang="en-US" altLang="zh-CN" sz="5400" dirty="0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5400" dirty="0" err="1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cần</a:t>
            </a:r>
            <a:r>
              <a:rPr lang="en-US" altLang="zh-CN" sz="5400" dirty="0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5400" dirty="0" err="1" smtClean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đạt</a:t>
            </a:r>
            <a:endParaRPr lang="en-US" altLang="zh-CN" sz="5400" dirty="0">
              <a:solidFill>
                <a:schemeClr val="accent3">
                  <a:lumMod val="75000"/>
                </a:schemeClr>
              </a:solidFill>
              <a:latin typeface="SVN-Poky's" panose="020B0606040200020203" pitchFamily="34" charset="0"/>
              <a:ea typeface="字魂131号-酷乐潮玩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106" y="360509"/>
            <a:ext cx="7945020" cy="600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nl-N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Năng lực đặc thù: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vi-VN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Thực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phé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100 000.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vi-VN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nhẩm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phé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hìn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phạm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vi 100 000.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vi-VN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-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So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sánh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trị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cộng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trừ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trị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cùa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biếu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thức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vi-VN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toán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th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hạm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vi 100 000.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toán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tư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duy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lập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toán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quyết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ĐỒ DÙNG DẠY HỌC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4526" y="1953376"/>
            <a:ext cx="4676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97 358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89 263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12431" y="3729005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8 095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046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32 638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994476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42 408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</p:txBody>
      </p:sp>
      <p:sp>
        <p:nvSpPr>
          <p:cNvPr id="2" name="Rectangle 1"/>
          <p:cNvSpPr/>
          <p:nvPr/>
        </p:nvSpPr>
        <p:spPr>
          <a:xfrm>
            <a:off x="6136469" y="1953376"/>
            <a:ext cx="431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56 492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12431" y="3729005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56 436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519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300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994476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8 274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034158" y="1157637"/>
            <a:ext cx="4983480" cy="5608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281" y="2602840"/>
            <a:ext cx="6579271" cy="25863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b="1" dirty="0" smtClean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  <a:endParaRPr lang="en-US" sz="3200" b="1" dirty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75439" y="2502363"/>
            <a:ext cx="6579271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33199" y="1900278"/>
            <a:ext cx="657927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6225" y="1824110"/>
            <a:ext cx="2800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6226" y="2977825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50233" y="4116269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954"/>
            <a:ext cx="12192000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1.48148E-6 L -0.48269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5053"/>
            <a:ext cx="9988296" cy="317202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2625524" y="351554"/>
            <a:ext cx="87496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24 500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10 600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9 500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595" y="273731"/>
            <a:ext cx="2434155" cy="8758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-178046" y="6147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549639" y="1426464"/>
            <a:ext cx="28346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94431" y="856488"/>
            <a:ext cx="4937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65391" y="1987296"/>
            <a:ext cx="47548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85287" y="1987296"/>
            <a:ext cx="15544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199" y="2542032"/>
            <a:ext cx="42976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85287" y="2542032"/>
            <a:ext cx="15544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94431" y="3072775"/>
            <a:ext cx="78638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37522" y="2542032"/>
            <a:ext cx="7315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25524" y="3736317"/>
            <a:ext cx="8183679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24 500- 10 600= 13 900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900 - 9 500 = 4 400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-311193" y="3945947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4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33824" y="1586329"/>
            <a:ext cx="6934329" cy="4353806"/>
            <a:chOff x="2833824" y="1586329"/>
            <a:chExt cx="6934329" cy="4353806"/>
          </a:xfrm>
        </p:grpSpPr>
        <p:sp>
          <p:nvSpPr>
            <p:cNvPr id="12" name="TextBox 9"/>
            <p:cNvSpPr txBox="1"/>
            <p:nvPr/>
          </p:nvSpPr>
          <p:spPr>
            <a:xfrm>
              <a:off x="3007015" y="1654346"/>
              <a:ext cx="6279785" cy="428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Vận</a:t>
              </a:r>
              <a:r>
                <a:rPr kumimoji="0" lang="en-US" sz="23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3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dụng</a:t>
              </a:r>
              <a:endPara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2833824" y="1586329"/>
              <a:ext cx="6934329" cy="428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00" b="0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Vận</a:t>
              </a:r>
              <a:r>
                <a:rPr kumimoji="0" lang="en-US" sz="239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3900" b="0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dụng</a:t>
              </a:r>
              <a:endParaRPr kumimoji="0" lang="en-US" sz="239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75">
                  <a:fgClr>
                    <a:srgbClr val="C0504D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384190" y="298088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89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5367F541-4D18-89EF-8EBC-97C8D31468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3961" y="459419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01059" y="558063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50 000 – 7 000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4 300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43 000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47 000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53 510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5 351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50 510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30 531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4544" y="681305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78 950 – 25 440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3AE642-696B-447B-BABC-37B24974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98" y="-2462999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237EB6-695F-4126-9A27-B982D7A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32" y="-2612674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8C50D-B1FA-4248-A833-2DD098F7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3" y="-2772171"/>
            <a:ext cx="6858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8F048B-C524-4EA2-89BC-933E7CB800B9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8B8CE6-2F24-438B-80A1-301CD961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2C97AD-A7C6-49C4-9640-C47C5737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45195" y="966001"/>
            <a:ext cx="3674616" cy="583680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072" y="1747174"/>
            <a:ext cx="3960433" cy="413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375" y="883250"/>
            <a:ext cx="7177083" cy="6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…… - 15 000 = 35 000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80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000 - …… = 25 000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65 000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36B781-8109-2131-F6CB-5705B23555F5}"/>
              </a:ext>
            </a:extLst>
          </p:cNvPr>
          <p:cNvGrpSpPr/>
          <p:nvPr/>
        </p:nvGrpSpPr>
        <p:grpSpPr>
          <a:xfrm>
            <a:off x="-19778" y="-32240"/>
            <a:ext cx="12211778" cy="6890240"/>
            <a:chOff x="-19778" y="-32240"/>
            <a:chExt cx="12211778" cy="6890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781F2FE-88DC-ED80-8E77-478DC32C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778" y="-3224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3823" y="570189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100 000 – 75 000 – 25 000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35F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10 000</a:t>
                </a:r>
                <a:endParaRPr kumimoji="0" lang="en-US" alt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52" y="2676697"/>
                <a:ext cx="4716433" cy="1103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</a:t>
                </a: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076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6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8BC7C9B-DA62-CEDD-7C7A-4A675E99BF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77068" y="4381761"/>
            <a:ext cx="3249827" cy="24095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25F4D-49A3-A1A8-26AD-57A3C04954BB}"/>
              </a:ext>
            </a:extLst>
          </p:cNvPr>
          <p:cNvGrpSpPr/>
          <p:nvPr/>
        </p:nvGrpSpPr>
        <p:grpSpPr>
          <a:xfrm>
            <a:off x="334942" y="5993667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774D3F-BC1E-9D15-794F-346CE2D6C1F7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19500255-C2D4-A2C8-EF40-AE268315526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1" y="-2003287"/>
            <a:ext cx="11185774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43649" y="2435438"/>
            <a:ext cx="6022915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Hoàn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thành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tập</a:t>
            </a:r>
            <a:endParaRPr lang="en-US" sz="44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Chuẩn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bị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sau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48" y="0"/>
            <a:ext cx="3043451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3" y="5111519"/>
            <a:ext cx="2761348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862" y="1094735"/>
            <a:ext cx="111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Dặn</a:t>
            </a:r>
            <a:r>
              <a:rPr kumimoji="0" lang="en-US" altLang="zh-CN" sz="8000" b="0" i="0" u="none" strike="noStrike" kern="1200" cap="none" spc="-300" normalizeH="0" noProof="0" dirty="0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noProof="0" dirty="0" err="1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dò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3" y="102448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868" y="1680791"/>
            <a:ext cx="9778236" cy="4164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4" y="2719643"/>
            <a:ext cx="4359018" cy="4365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3855" y="20483"/>
            <a:ext cx="986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Thứ...ngày...tháng...năm 2023</a:t>
            </a: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0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5611" y="433767"/>
            <a:ext cx="8181541" cy="7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977" y="258646"/>
            <a:ext cx="10809276" cy="61126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00502" y="4782119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332252">
            <a:off x="-611418" y="5043134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 rot="4534512">
            <a:off x="10665281" y="933061"/>
            <a:ext cx="1696107" cy="10961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 rot="-1538032">
            <a:off x="993574" y="1799603"/>
            <a:ext cx="1410341" cy="911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9583" y="902792"/>
            <a:ext cx="9713475" cy="4824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825724" y="5485538"/>
            <a:ext cx="1419148" cy="131593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9282302" y="302964"/>
            <a:ext cx="2075959" cy="2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42329" y="457139"/>
            <a:ext cx="7326199" cy="62031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4610" y="4498470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332252">
            <a:off x="-622264" y="4713299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128" y="5479285"/>
            <a:ext cx="6099747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10 318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90972" y="2042523"/>
            <a:ext cx="2827455" cy="1846660"/>
            <a:chOff x="2804782" y="1921757"/>
            <a:chExt cx="2827455" cy="1846660"/>
          </a:xfrm>
        </p:grpSpPr>
        <p:sp>
          <p:nvSpPr>
            <p:cNvPr id="3" name="TextBox 2"/>
            <p:cNvSpPr txBox="1"/>
            <p:nvPr/>
          </p:nvSpPr>
          <p:spPr>
            <a:xfrm>
              <a:off x="3234180" y="192175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23 285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3442" y="284508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12 967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868420" y="282984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804782" y="3768417"/>
              <a:ext cx="2743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181323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70457" y="1491786"/>
            <a:ext cx="5312354" cy="452431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7, 7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1;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 rot="4534512">
            <a:off x="10793527" y="33487"/>
            <a:ext cx="1696107" cy="10961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6284" y="659498"/>
            <a:ext cx="469712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9324" y="39196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08821" y="3913728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9529" y="39179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8478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2123" y="-172630"/>
            <a:ext cx="8657070" cy="82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0396" y="1679052"/>
            <a:ext cx="3390170" cy="4190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82931" y="1738515"/>
            <a:ext cx="3390170" cy="4130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72085" y="1622743"/>
            <a:ext cx="3510930" cy="43029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904897">
            <a:off x="4712979" y="555471"/>
            <a:ext cx="828567" cy="1389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3386675" flipH="1">
            <a:off x="8358557" y="441701"/>
            <a:ext cx="828567" cy="1389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6488" y="233474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84 758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43 265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2951" y="230842"/>
            <a:ext cx="2617507" cy="1019311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774759" y="701765"/>
            <a:ext cx="1682448" cy="3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srgbClr val="4F3B20"/>
                </a:solidFill>
                <a:latin typeface="#9Slide07 SVNCinnamoncake" panose="02000000000000000000" pitchFamily="2" charset="0"/>
              </a:rPr>
              <a:t>Bài</a:t>
            </a:r>
            <a:r>
              <a:rPr lang="en-US" sz="4800" dirty="0" smtClean="0">
                <a:solidFill>
                  <a:srgbClr val="4F3B20"/>
                </a:solidFill>
                <a:latin typeface="#9Slide07 SVNCinnamoncake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#9Slide07 SVNCinnamoncake" panose="02000000000000000000" pitchFamily="2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3121842" y="793710"/>
            <a:ext cx="168244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284848" y="2398401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79 363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5 819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954949" y="231431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34 635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6065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9461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0741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06531" y="396895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294611" y="403141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989452" y="393997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730063" y="395084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41 493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4390028" y="3996740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73 544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957086" y="4009519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33 708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741576">
            <a:off x="502115" y="121319"/>
            <a:ext cx="2183931" cy="23770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90256" y="1164240"/>
            <a:ext cx="2633671" cy="1678132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0" y="1883039"/>
            <a:ext cx="3106720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76497" y="2945483"/>
            <a:ext cx="29537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20992" y="1026171"/>
            <a:ext cx="8623377" cy="5255125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 rot="648561">
            <a:off x="2377909" y="219979"/>
            <a:ext cx="2355917" cy="1522511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950766" y="1587084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6312621" y="3709503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2891498" y="3713088"/>
            <a:ext cx="2045574" cy="2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909</Words>
  <Application>Microsoft Office PowerPoint</Application>
  <PresentationFormat>Widescreen</PresentationFormat>
  <Paragraphs>149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62" baseType="lpstr">
      <vt:lpstr>微软雅黑</vt:lpstr>
      <vt:lpstr>#9Slide05 Bodega Script</vt:lpstr>
      <vt:lpstr>#9Slide07 HoneyCream</vt:lpstr>
      <vt:lpstr>#9Slide07 SVNCinnamoncake</vt:lpstr>
      <vt:lpstr>#9Slide07 SVNMomento</vt:lpstr>
      <vt:lpstr>Arial</vt:lpstr>
      <vt:lpstr>Arial Unicode MS</vt:lpstr>
      <vt:lpstr>Calibri</vt:lpstr>
      <vt:lpstr>Calibri Light</vt:lpstr>
      <vt:lpstr>Cambria</vt:lpstr>
      <vt:lpstr>等线</vt:lpstr>
      <vt:lpstr>Poppins Light</vt:lpstr>
      <vt:lpstr>SVN-Cookies</vt:lpstr>
      <vt:lpstr>SVN-Newton</vt:lpstr>
      <vt:lpstr>SVN-Poky's</vt:lpstr>
      <vt:lpstr>Times New Roman</vt:lpstr>
      <vt:lpstr>UTM Aquarelle</vt:lpstr>
      <vt:lpstr>UTM Avo</vt:lpstr>
      <vt:lpstr>Vogue-ExtraBold</vt:lpstr>
      <vt:lpstr>Wingdings</vt:lpstr>
      <vt:lpstr>游ゴシック</vt:lpstr>
      <vt:lpstr>字魂131号-酷乐潮玩体</vt:lpstr>
      <vt:lpstr>字魂156号-萌趣苏打饼</vt:lpstr>
      <vt:lpstr>思源黑体 CN</vt:lpstr>
      <vt:lpstr>思源黑体 CN Bold</vt:lpstr>
      <vt:lpstr>思源黑体 CN Light</vt:lpstr>
      <vt:lpstr>站酷快乐体2016修订版</vt:lpstr>
      <vt:lpstr>Office 主题</vt:lpstr>
      <vt:lpstr>2_Office Theme</vt:lpstr>
      <vt:lpstr>3_Office Theme</vt:lpstr>
      <vt:lpstr>PPTMON theme</vt:lpstr>
      <vt:lpstr>1_PPTMON theme</vt:lpstr>
      <vt:lpstr>1_Office 主题​​</vt:lpstr>
      <vt:lpstr>2_PPTMON theme</vt:lpstr>
      <vt:lpstr>2_Office 主题​​</vt:lpstr>
      <vt:lpstr>3_PPTMON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1250</dc:title>
  <dc:creator>ADMIN</dc:creator>
  <cp:lastModifiedBy>Administrator_PC</cp:lastModifiedBy>
  <cp:revision>51</cp:revision>
  <dcterms:modified xsi:type="dcterms:W3CDTF">2023-04-04T16:23:59Z</dcterms:modified>
</cp:coreProperties>
</file>