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8" r:id="rId3"/>
    <p:sldMasterId id="2147483722" r:id="rId4"/>
  </p:sldMasterIdLst>
  <p:notesMasterIdLst>
    <p:notesMasterId r:id="rId19"/>
  </p:notesMasterIdLst>
  <p:sldIdLst>
    <p:sldId id="264" r:id="rId5"/>
    <p:sldId id="305" r:id="rId6"/>
    <p:sldId id="308" r:id="rId7"/>
    <p:sldId id="309" r:id="rId8"/>
    <p:sldId id="312" r:id="rId9"/>
    <p:sldId id="313" r:id="rId10"/>
    <p:sldId id="314" r:id="rId11"/>
    <p:sldId id="315" r:id="rId12"/>
    <p:sldId id="320" r:id="rId13"/>
    <p:sldId id="322" r:id="rId14"/>
    <p:sldId id="323" r:id="rId15"/>
    <p:sldId id="324" r:id="rId16"/>
    <p:sldId id="325" r:id="rId17"/>
    <p:sldId id="2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F92FB-9045-4BC8-A247-37B984F58AD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02C00-2226-48A6-846B-3AD63BD2A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3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60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02C00-2226-48A6-846B-3AD63BD2AA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632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02C00-2226-48A6-846B-3AD63BD2AA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723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02C00-2226-48A6-846B-3AD63BD2AA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27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520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71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3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0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02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56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67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86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20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2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00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6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48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01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8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18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78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99402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81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5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4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19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01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7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90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6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9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49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12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40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815841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526244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70086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17377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036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273243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037498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10723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18883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793528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1705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39199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8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2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7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6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8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7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2022/12/7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4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2736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5841" y="945067"/>
            <a:ext cx="7937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Bài</a:t>
            </a:r>
            <a:r>
              <a:rPr kumimoji="0" lang="en-US" sz="72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13: </a:t>
            </a:r>
            <a:r>
              <a:rPr kumimoji="0" lang="en-US" sz="72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Hoạt</a:t>
            </a:r>
            <a:r>
              <a:rPr kumimoji="0" lang="en-US" sz="7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động</a:t>
            </a:r>
            <a:r>
              <a:rPr kumimoji="0" lang="en-US" sz="7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giao</a:t>
            </a:r>
            <a:r>
              <a:rPr kumimoji="0" lang="en-US" sz="7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thông</a:t>
            </a:r>
            <a:endParaRPr kumimoji="0" lang="en-US" sz="72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691255" y="60960"/>
            <a:ext cx="5455920" cy="639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Chủ đề 3: Cộng đồng địa phương</a:t>
            </a:r>
          </a:p>
        </p:txBody>
      </p:sp>
      <p:pic>
        <p:nvPicPr>
          <p:cNvPr id="6" name="Picture 5" descr="logohtchua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3990" y="-91440"/>
            <a:ext cx="1971675" cy="1971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 bldLvl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63C695-F014-4049-8E09-03B1A73F8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813" y="1622203"/>
            <a:ext cx="8711637" cy="256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7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543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496F71-C29E-456C-A1B3-1A5224E8D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5229" y="-45157"/>
            <a:ext cx="8372475" cy="5895975"/>
          </a:xfrm>
          <a:prstGeom prst="rect">
            <a:avLst/>
          </a:prstGeom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6BC265BB-934E-4920-BF13-FBB7415C295B}"/>
              </a:ext>
            </a:extLst>
          </p:cNvPr>
          <p:cNvSpPr/>
          <p:nvPr/>
        </p:nvSpPr>
        <p:spPr>
          <a:xfrm>
            <a:off x="124178" y="-45156"/>
            <a:ext cx="1921051" cy="631048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vỉa</a:t>
            </a:r>
            <a:r>
              <a:rPr lang="en-US" sz="2400" dirty="0"/>
              <a:t> </a:t>
            </a:r>
            <a:r>
              <a:rPr lang="en-US" sz="2400" dirty="0" err="1"/>
              <a:t>hè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, </a:t>
            </a:r>
            <a:r>
              <a:rPr lang="en-US" sz="2400" dirty="0" err="1"/>
              <a:t>chỉ</a:t>
            </a:r>
            <a:r>
              <a:rPr lang="en-US" sz="2400" dirty="0"/>
              <a:t> sang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tiện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trược</a:t>
            </a:r>
            <a:r>
              <a:rPr lang="en-US" sz="2400" dirty="0"/>
              <a:t> </a:t>
            </a:r>
            <a:r>
              <a:rPr lang="en-US" sz="2400" dirty="0" err="1"/>
              <a:t>vạch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51E3652-3ADF-4B07-9ACE-62DF8D5F32C9}"/>
              </a:ext>
            </a:extLst>
          </p:cNvPr>
          <p:cNvSpPr/>
          <p:nvPr/>
        </p:nvSpPr>
        <p:spPr>
          <a:xfrm>
            <a:off x="2912534" y="5994399"/>
            <a:ext cx="6818489" cy="711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chú</a:t>
            </a:r>
            <a:r>
              <a:rPr lang="en-US" sz="2400" dirty="0"/>
              <a:t> ý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biển</a:t>
            </a:r>
            <a:r>
              <a:rPr lang="en-US" sz="2400" dirty="0"/>
              <a:t> </a:t>
            </a:r>
            <a:r>
              <a:rPr lang="en-US" sz="2400" dirty="0" err="1"/>
              <a:t>báo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40EB4B-71F7-4E4A-8C13-F462540B2E1C}"/>
              </a:ext>
            </a:extLst>
          </p:cNvPr>
          <p:cNvSpPr/>
          <p:nvPr/>
        </p:nvSpPr>
        <p:spPr>
          <a:xfrm>
            <a:off x="7080073" y="1694920"/>
            <a:ext cx="959556" cy="1253067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8EE520-8029-4061-8842-D4C2EE7B8E41}"/>
              </a:ext>
            </a:extLst>
          </p:cNvPr>
          <p:cNvSpPr/>
          <p:nvPr/>
        </p:nvSpPr>
        <p:spPr>
          <a:xfrm>
            <a:off x="4336873" y="2427110"/>
            <a:ext cx="959556" cy="1253067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E8EB6E-134E-4203-B727-C544B1E2DF5A}"/>
              </a:ext>
            </a:extLst>
          </p:cNvPr>
          <p:cNvSpPr/>
          <p:nvPr/>
        </p:nvSpPr>
        <p:spPr>
          <a:xfrm>
            <a:off x="5362222" y="2195689"/>
            <a:ext cx="553156" cy="1253067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FEC3993-2333-4120-AB72-E3F74AAF7DA1}"/>
              </a:ext>
            </a:extLst>
          </p:cNvPr>
          <p:cNvSpPr/>
          <p:nvPr/>
        </p:nvSpPr>
        <p:spPr>
          <a:xfrm>
            <a:off x="2912534" y="5994399"/>
            <a:ext cx="6818489" cy="711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dẫn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an </a:t>
            </a:r>
            <a:r>
              <a:rPr lang="en-US" sz="2400" dirty="0" err="1"/>
              <a:t>toàn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C933EF-9BB8-4126-BA8C-B16E00E39F11}"/>
              </a:ext>
            </a:extLst>
          </p:cNvPr>
          <p:cNvSpPr/>
          <p:nvPr/>
        </p:nvSpPr>
        <p:spPr>
          <a:xfrm>
            <a:off x="4001911" y="45157"/>
            <a:ext cx="4188178" cy="54186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Quan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25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1D76D20-5890-418C-BF9B-F772FB3D0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52678"/>
            <a:ext cx="10905066" cy="5152642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7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>
        <p15:prstTrans prst="airplane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176395" y="1346835"/>
            <a:ext cx="360870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randomBar dir="vert"/>
      </p:transition>
    </mc:Choice>
    <mc:Fallback xmlns="">
      <p:transition spd="slow" advClick="0" advTm="3713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87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, application&#10;&#10;Description automatically generated">
            <a:extLst>
              <a:ext uri="{FF2B5EF4-FFF2-40B4-BE49-F238E27FC236}">
                <a16:creationId xmlns:a16="http://schemas.microsoft.com/office/drawing/2014/main" id="{6F4EE3A0-A1DD-4F8C-B4BE-9222C6094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37" y="75684"/>
            <a:ext cx="840915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C3D980-873D-4B77-9799-D0BEFEE75528}"/>
              </a:ext>
            </a:extLst>
          </p:cNvPr>
          <p:cNvSpPr/>
          <p:nvPr/>
        </p:nvSpPr>
        <p:spPr>
          <a:xfrm>
            <a:off x="2472006" y="5955150"/>
            <a:ext cx="6795911" cy="8271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ý </a:t>
            </a:r>
            <a:r>
              <a:rPr lang="en-US" sz="2800" dirty="0" err="1"/>
              <a:t>nghĩa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227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application&#10;&#10;Description automatically generated">
            <a:extLst>
              <a:ext uri="{FF2B5EF4-FFF2-40B4-BE49-F238E27FC236}">
                <a16:creationId xmlns:a16="http://schemas.microsoft.com/office/drawing/2014/main" id="{BEAB42B4-5652-4015-B9CA-7F8D15D5E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37" y="75684"/>
            <a:ext cx="8409156" cy="5571065"/>
          </a:xfrm>
          <a:prstGeom prst="rect">
            <a:avLst/>
          </a:prstGeom>
          <a:ln>
            <a:noFill/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F40E84-34C2-4314-9132-5E5B5F95F511}"/>
              </a:ext>
            </a:extLst>
          </p:cNvPr>
          <p:cNvSpPr/>
          <p:nvPr/>
        </p:nvSpPr>
        <p:spPr>
          <a:xfrm>
            <a:off x="2472006" y="5955150"/>
            <a:ext cx="6795911" cy="8271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phù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endParaRPr lang="en-US" sz="28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AF9623-F6A7-40E0-AB28-DCB25CB52FFA}"/>
              </a:ext>
            </a:extLst>
          </p:cNvPr>
          <p:cNvSpPr/>
          <p:nvPr/>
        </p:nvSpPr>
        <p:spPr>
          <a:xfrm>
            <a:off x="0" y="1524001"/>
            <a:ext cx="1672915" cy="733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cấm</a:t>
            </a:r>
            <a:endParaRPr lang="en-US" sz="28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783834A-2F9F-4607-8848-30D781CE336E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1672915" y="1095024"/>
            <a:ext cx="550996" cy="7958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97EA3D-2BE7-43F8-A33A-DF021ACE46C0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1672915" y="1365958"/>
            <a:ext cx="5066552" cy="5249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A0C4C9E-387A-43EE-8C2F-8C883977C7AE}"/>
              </a:ext>
            </a:extLst>
          </p:cNvPr>
          <p:cNvSpPr/>
          <p:nvPr/>
        </p:nvSpPr>
        <p:spPr>
          <a:xfrm>
            <a:off x="0" y="3070581"/>
            <a:ext cx="1853537" cy="959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nguy</a:t>
            </a:r>
            <a:r>
              <a:rPr lang="en-US" sz="2800" dirty="0"/>
              <a:t> </a:t>
            </a:r>
            <a:r>
              <a:rPr lang="en-US" sz="2800" dirty="0" err="1"/>
              <a:t>hiểm</a:t>
            </a:r>
            <a:endParaRPr lang="en-US" sz="28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F5085C-694A-4B7C-A5A0-7E84C0B1194E}"/>
              </a:ext>
            </a:extLst>
          </p:cNvPr>
          <p:cNvCxnSpPr/>
          <p:nvPr/>
        </p:nvCxnSpPr>
        <p:spPr>
          <a:xfrm flipV="1">
            <a:off x="1853537" y="3070581"/>
            <a:ext cx="799352" cy="3584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02DC02-8C17-4EAD-861B-7DCE93078FF2}"/>
              </a:ext>
            </a:extLst>
          </p:cNvPr>
          <p:cNvCxnSpPr>
            <a:cxnSpLocks/>
          </p:cNvCxnSpPr>
          <p:nvPr/>
        </p:nvCxnSpPr>
        <p:spPr>
          <a:xfrm flipV="1">
            <a:off x="1929307" y="3274800"/>
            <a:ext cx="4606960" cy="154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20E1246-C027-48C6-BCDB-54B031C39BC0}"/>
              </a:ext>
            </a:extLst>
          </p:cNvPr>
          <p:cNvSpPr/>
          <p:nvPr/>
        </p:nvSpPr>
        <p:spPr>
          <a:xfrm>
            <a:off x="-1" y="4532490"/>
            <a:ext cx="1853537" cy="959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endParaRPr lang="en-US" sz="28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9451D95-1DA3-4D0A-9C94-59A3174F8B14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1853536" y="4659231"/>
            <a:ext cx="697753" cy="3530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3EE93A9-C525-47D7-B263-6C6933EB56BC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1853536" y="5012266"/>
            <a:ext cx="4682731" cy="550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62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1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129183B-FF5B-43E1-9171-AF24E995DBE1}"/>
              </a:ext>
            </a:extLst>
          </p:cNvPr>
          <p:cNvSpPr/>
          <p:nvPr/>
        </p:nvSpPr>
        <p:spPr>
          <a:xfrm>
            <a:off x="2198370" y="676605"/>
            <a:ext cx="7795260" cy="10374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biển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thường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tròn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viền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6C138AA2-7602-4A68-B6BD-3FC81E024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957" y="1851378"/>
            <a:ext cx="6524976" cy="475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52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129183B-FF5B-43E1-9171-AF24E995DBE1}"/>
              </a:ext>
            </a:extLst>
          </p:cNvPr>
          <p:cNvSpPr/>
          <p:nvPr/>
        </p:nvSpPr>
        <p:spPr>
          <a:xfrm>
            <a:off x="2198370" y="676605"/>
            <a:ext cx="7795260" cy="10374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tam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viền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đỏ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27426E-985A-4E0B-A13E-447DE9DD4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1" y="-4530"/>
            <a:ext cx="11066106" cy="675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6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thực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471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7B864-04F0-4FC8-AA9F-208D1F727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AA01D-EBA1-4766-A4A9-BC749BE08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7CE14F-0E07-4AEE-B1F3-65685254F030}"/>
              </a:ext>
            </a:extLst>
          </p:cNvPr>
          <p:cNvSpPr/>
          <p:nvPr/>
        </p:nvSpPr>
        <p:spPr>
          <a:xfrm>
            <a:off x="2198370" y="676605"/>
            <a:ext cx="7795260" cy="948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Hoàn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mẫu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897494-4B70-44FC-B00D-D16B7A4EA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934" y="2519362"/>
            <a:ext cx="7690696" cy="232357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70B1AE-17D4-49BC-A85E-2E8E2CAD6EE7}"/>
              </a:ext>
            </a:extLst>
          </p:cNvPr>
          <p:cNvSpPr/>
          <p:nvPr/>
        </p:nvSpPr>
        <p:spPr>
          <a:xfrm>
            <a:off x="4684889" y="3429000"/>
            <a:ext cx="1332089" cy="375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tròn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F9C658-4079-4A3D-BBED-0C2C7E02830C}"/>
              </a:ext>
            </a:extLst>
          </p:cNvPr>
          <p:cNvSpPr/>
          <p:nvPr/>
        </p:nvSpPr>
        <p:spPr>
          <a:xfrm>
            <a:off x="6423378" y="3239911"/>
            <a:ext cx="1332089" cy="564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viền</a:t>
            </a:r>
            <a:r>
              <a:rPr lang="en-US" dirty="0"/>
              <a:t> </a:t>
            </a:r>
            <a:r>
              <a:rPr lang="en-US" dirty="0" err="1"/>
              <a:t>đỏ</a:t>
            </a:r>
            <a:endParaRPr lang="en-US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089F73A-FDA0-4958-9507-BE1A0395CFA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733" y="3346449"/>
            <a:ext cx="540456" cy="54045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07CE03-AA6B-461E-B3E5-D584F24ED69B}"/>
              </a:ext>
            </a:extLst>
          </p:cNvPr>
          <p:cNvSpPr/>
          <p:nvPr/>
        </p:nvSpPr>
        <p:spPr>
          <a:xfrm>
            <a:off x="4684888" y="3886905"/>
            <a:ext cx="1501423" cy="375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Hình</a:t>
            </a:r>
            <a:r>
              <a:rPr lang="en-US" dirty="0"/>
              <a:t> tam </a:t>
            </a:r>
            <a:r>
              <a:rPr lang="en-US" dirty="0" err="1"/>
              <a:t>giác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D96E09B-CF05-44E3-BE80-E9F1D35D1E38}"/>
              </a:ext>
            </a:extLst>
          </p:cNvPr>
          <p:cNvSpPr/>
          <p:nvPr/>
        </p:nvSpPr>
        <p:spPr>
          <a:xfrm>
            <a:off x="6254044" y="3886904"/>
            <a:ext cx="1501423" cy="459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viền</a:t>
            </a:r>
            <a:r>
              <a:rPr lang="en-US" dirty="0"/>
              <a:t> </a:t>
            </a:r>
            <a:r>
              <a:rPr lang="en-US" dirty="0" err="1"/>
              <a:t>đỏ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D4B7B7-A119-4E8F-B1C7-02FCB265AE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3733" y="3854433"/>
            <a:ext cx="635529" cy="52425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C4C9C6A-CB18-4361-B958-F3D96337A3DB}"/>
              </a:ext>
            </a:extLst>
          </p:cNvPr>
          <p:cNvSpPr/>
          <p:nvPr/>
        </p:nvSpPr>
        <p:spPr>
          <a:xfrm>
            <a:off x="4600221" y="4321174"/>
            <a:ext cx="1501423" cy="597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,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28B8991-0D67-4826-AF1E-4EE202EA0E95}"/>
              </a:ext>
            </a:extLst>
          </p:cNvPr>
          <p:cNvSpPr/>
          <p:nvPr/>
        </p:nvSpPr>
        <p:spPr>
          <a:xfrm>
            <a:off x="6254044" y="4438296"/>
            <a:ext cx="1501423" cy="375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xanh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8EEE8E-B432-47F3-93E0-FF78AE5E64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0870" y="4400887"/>
            <a:ext cx="487186" cy="5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0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263</Words>
  <Application>Microsoft Office PowerPoint</Application>
  <PresentationFormat>Widescreen</PresentationFormat>
  <Paragraphs>40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Microsoft YaHei</vt:lpstr>
      <vt:lpstr>SimSun</vt:lpstr>
      <vt:lpstr>SimSun</vt:lpstr>
      <vt:lpstr>Arial</vt:lpstr>
      <vt:lpstr>Arial Rounded MT Bold</vt:lpstr>
      <vt:lpstr>Calibri</vt:lpstr>
      <vt:lpstr>Calibri Light</vt:lpstr>
      <vt:lpstr>等线</vt:lpstr>
      <vt:lpstr>iCiel Mijas</vt:lpstr>
      <vt:lpstr>Times New Roman</vt:lpstr>
      <vt:lpstr>字魂59号-创粗黑</vt:lpstr>
      <vt:lpstr>1_Office Theme</vt:lpstr>
      <vt:lpstr>2_Office Theme</vt:lpstr>
      <vt:lpstr>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23</cp:revision>
  <dcterms:created xsi:type="dcterms:W3CDTF">2021-06-05T02:13:24Z</dcterms:created>
  <dcterms:modified xsi:type="dcterms:W3CDTF">2022-12-07T15:26:24Z</dcterms:modified>
</cp:coreProperties>
</file>