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8" r:id="rId3"/>
  </p:sldMasterIdLst>
  <p:notesMasterIdLst>
    <p:notesMasterId r:id="rId16"/>
  </p:notesMasterIdLst>
  <p:sldIdLst>
    <p:sldId id="273" r:id="rId4"/>
    <p:sldId id="266" r:id="rId5"/>
    <p:sldId id="567" r:id="rId6"/>
    <p:sldId id="280" r:id="rId7"/>
    <p:sldId id="281" r:id="rId8"/>
    <p:sldId id="563" r:id="rId9"/>
    <p:sldId id="263" r:id="rId10"/>
    <p:sldId id="282" r:id="rId11"/>
    <p:sldId id="564" r:id="rId12"/>
    <p:sldId id="565" r:id="rId13"/>
    <p:sldId id="5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56" autoAdjust="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CD856-2B52-4B0F-AFBB-2D6E97E358DA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4CA26-C6B5-43C4-95A7-FAAFB47F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7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7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1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09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58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93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87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05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10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97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04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5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66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40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29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08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68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45426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31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13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20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10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77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63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6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97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31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65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4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48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6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3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3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0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3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6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2022/12/25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2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D4C6C6-A3D7-4E80-8E23-60CBB2210C1E}"/>
              </a:ext>
            </a:extLst>
          </p:cNvPr>
          <p:cNvSpPr txBox="1"/>
          <p:nvPr/>
        </p:nvSpPr>
        <p:spPr>
          <a:xfrm>
            <a:off x="3784384" y="3027378"/>
            <a:ext cx="56197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Bài</a:t>
            </a:r>
            <a:r>
              <a:rPr kumimoji="0" lang="en-US" sz="5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16: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Thực</a:t>
            </a:r>
            <a:r>
              <a:rPr kumimoji="0" lang="en-US" sz="5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vật</a:t>
            </a:r>
            <a:r>
              <a:rPr kumimoji="0" lang="en-US" sz="5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sống</a:t>
            </a:r>
            <a:r>
              <a:rPr kumimoji="0" lang="en-US" sz="5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ở </a:t>
            </a:r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iCiel Mijas" panose="02000506000000020004" pitchFamily="50" charset="0"/>
              </a:rPr>
              <a:t>đâu</a:t>
            </a:r>
            <a:endParaRPr kumimoji="0" lang="en-US" sz="5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A16D5-16DA-4E2C-B5FF-82F50C71AADD}"/>
              </a:ext>
            </a:extLst>
          </p:cNvPr>
          <p:cNvSpPr txBox="1"/>
          <p:nvPr/>
        </p:nvSpPr>
        <p:spPr>
          <a:xfrm>
            <a:off x="3222594" y="0"/>
            <a:ext cx="5166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Chủ</a:t>
            </a:r>
            <a:r>
              <a:rPr lang="en-US" sz="2800" b="1" dirty="0"/>
              <a:t> </a:t>
            </a:r>
            <a:r>
              <a:rPr lang="en-US" sz="2800" b="1" dirty="0" err="1"/>
              <a:t>đề</a:t>
            </a:r>
            <a:r>
              <a:rPr lang="en-US" sz="2800" b="1" dirty="0"/>
              <a:t> 4: </a:t>
            </a:r>
            <a:r>
              <a:rPr lang="en-US" sz="2800" b="1" dirty="0" err="1"/>
              <a:t>Thực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88454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B04EA-451B-4BE3-8EA3-622CC94E5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DE1212-1566-40BE-8B61-1E37908A7AFB}"/>
              </a:ext>
            </a:extLst>
          </p:cNvPr>
          <p:cNvSpPr/>
          <p:nvPr/>
        </p:nvSpPr>
        <p:spPr>
          <a:xfrm>
            <a:off x="2428875" y="230188"/>
            <a:ext cx="8315325" cy="6667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>
                <a:solidFill>
                  <a:prstClr val="white"/>
                </a:solidFill>
                <a:latin typeface="Calibri"/>
              </a:rPr>
              <a:t>Điều</a:t>
            </a:r>
            <a:r>
              <a:rPr lang="en-US" sz="2800" noProof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Calibri"/>
              </a:rPr>
              <a:t>gì</a:t>
            </a:r>
            <a:r>
              <a:rPr lang="en-US" sz="2800" noProof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Calibri"/>
              </a:rPr>
              <a:t>xảy</a:t>
            </a:r>
            <a:r>
              <a:rPr lang="en-US" sz="2800" noProof="0" dirty="0">
                <a:solidFill>
                  <a:prstClr val="white"/>
                </a:solidFill>
                <a:latin typeface="Calibri"/>
              </a:rPr>
              <a:t> ra </a:t>
            </a:r>
            <a:r>
              <a:rPr lang="en-US" sz="2800" noProof="0" dirty="0" err="1">
                <a:solidFill>
                  <a:prstClr val="white"/>
                </a:solidFill>
                <a:latin typeface="Calibri"/>
              </a:rPr>
              <a:t>khi</a:t>
            </a:r>
            <a:r>
              <a:rPr lang="en-US" sz="2800" noProof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Calibri"/>
              </a:rPr>
              <a:t>cây</a:t>
            </a:r>
            <a:r>
              <a:rPr lang="en-US" sz="2800" noProof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Calibri"/>
              </a:rPr>
              <a:t>bị</a:t>
            </a:r>
            <a:r>
              <a:rPr lang="en-US" sz="2800" noProof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Calibri"/>
              </a:rPr>
              <a:t>thay</a:t>
            </a:r>
            <a:r>
              <a:rPr lang="en-US" sz="2800" noProof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Calibri"/>
              </a:rPr>
              <a:t>đổi</a:t>
            </a:r>
            <a:r>
              <a:rPr lang="en-US" sz="2800" noProof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Calibri"/>
              </a:rPr>
              <a:t>môi</a:t>
            </a:r>
            <a:r>
              <a:rPr lang="en-US" sz="2800" noProof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Calibri"/>
              </a:rPr>
              <a:t>trường</a:t>
            </a:r>
            <a:r>
              <a:rPr lang="en-US" sz="2800" noProof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Calibri"/>
              </a:rPr>
              <a:t>sống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83C208-F893-4C5D-807B-676D0E9CF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C8F10F12-9D05-40FF-B4C5-DF512BBDA318}"/>
              </a:ext>
            </a:extLst>
          </p:cNvPr>
          <p:cNvSpPr/>
          <p:nvPr/>
        </p:nvSpPr>
        <p:spPr>
          <a:xfrm>
            <a:off x="3371851" y="1825625"/>
            <a:ext cx="6657974" cy="3108325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Nếu môi trường sống của cây bị thay đổi, cây có thể héo hoặc chết.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7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CF8A2-75F0-492A-95C7-657C532DB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73FC0-5CD8-4099-A437-D6C63E37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2E9D4-6E92-4E4D-99CE-AA70176BE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587" y="365125"/>
            <a:ext cx="846772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>
        <p15:prstTrans prst="airplane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26" y="1230203"/>
            <a:ext cx="4988319" cy="4973932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4707333" y="2949382"/>
            <a:ext cx="35394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Cooper Black" panose="0208090404030B020404" pitchFamily="18" charset="0"/>
                <a:ea typeface="Microsoft YaHei" panose="020B0503020204020204" charset="-122"/>
                <a:cs typeface="Aharoni" panose="02010803020104030203" pitchFamily="2" charset="-79"/>
              </a:rPr>
              <a:t>Tiết</a:t>
            </a:r>
            <a:r>
              <a:rPr kumimoji="0" lang="en-US" altLang="zh-CN" sz="6000" b="1" i="0" u="none" strike="noStrike" kern="1200" cap="none" spc="300" normalizeH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Cooper Black" panose="0208090404030B020404" pitchFamily="18" charset="0"/>
                <a:ea typeface="Microsoft YaHei" panose="020B0503020204020204" charset="-122"/>
                <a:cs typeface="Aharoni" panose="02010803020104030203" pitchFamily="2" charset="-79"/>
              </a:rPr>
              <a:t> 2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Cooper Black" panose="0208090404030B020404" pitchFamily="18" charset="0"/>
              <a:ea typeface="Microsoft YaHei" panose="020B0503020204020204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925" y="2073724"/>
            <a:ext cx="833437" cy="86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3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6460794-1F36-4CBC-8605-5715EAAB7550}"/>
              </a:ext>
            </a:extLst>
          </p:cNvPr>
          <p:cNvSpPr/>
          <p:nvPr/>
        </p:nvSpPr>
        <p:spPr>
          <a:xfrm>
            <a:off x="2162176" y="142681"/>
            <a:ext cx="8210550" cy="819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Kể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tên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xung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nhà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trường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môi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trường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325EEC-B059-492B-97F8-3FE463BF4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50" y="1419225"/>
            <a:ext cx="72009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8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141F889-9008-4EEE-A0F1-582721B24E2E}"/>
              </a:ext>
            </a:extLst>
          </p:cNvPr>
          <p:cNvSpPr/>
          <p:nvPr/>
        </p:nvSpPr>
        <p:spPr>
          <a:xfrm>
            <a:off x="2660584" y="152206"/>
            <a:ext cx="7283516" cy="819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Calibri"/>
              </a:rPr>
              <a:t>Kể</a:t>
            </a:r>
            <a:r>
              <a:rPr lang="en-US" sz="3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/>
              </a:rPr>
              <a:t>tên</a:t>
            </a:r>
            <a:r>
              <a:rPr lang="en-US" sz="3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/>
              </a:rPr>
              <a:t>và</a:t>
            </a:r>
            <a:r>
              <a:rPr lang="en-US" sz="3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/>
              </a:rPr>
              <a:t>nơi</a:t>
            </a:r>
            <a:r>
              <a:rPr lang="en-US" sz="3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/>
              </a:rPr>
              <a:t>sống</a:t>
            </a:r>
            <a:r>
              <a:rPr lang="en-US" sz="3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/>
              </a:rPr>
              <a:t>của</a:t>
            </a:r>
            <a:r>
              <a:rPr lang="en-US" sz="3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/>
              </a:rPr>
              <a:t>mỗi</a:t>
            </a:r>
            <a:r>
              <a:rPr lang="en-US" sz="3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/>
              </a:rPr>
              <a:t>cây</a:t>
            </a:r>
            <a:r>
              <a:rPr lang="en-US" sz="3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/>
              </a:rPr>
              <a:t>trong</a:t>
            </a:r>
            <a:r>
              <a:rPr lang="en-US" sz="3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/>
              </a:rPr>
              <a:t>hình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338CBC-286D-47EB-A9B6-B72F4A905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279" y="1966912"/>
            <a:ext cx="7096125" cy="41052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11C19C-B61E-4E11-84F6-42A94113B594}"/>
              </a:ext>
            </a:extLst>
          </p:cNvPr>
          <p:cNvSpPr/>
          <p:nvPr/>
        </p:nvSpPr>
        <p:spPr>
          <a:xfrm>
            <a:off x="342900" y="2295525"/>
            <a:ext cx="2085975" cy="102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đu</a:t>
            </a:r>
            <a:r>
              <a:rPr lang="en-US" sz="2400" dirty="0"/>
              <a:t> </a:t>
            </a:r>
            <a:r>
              <a:rPr lang="en-US" sz="2400" dirty="0" err="1"/>
              <a:t>đủ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cạn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D0AAEF-D86D-4BF3-885B-8BE30260E07F}"/>
              </a:ext>
            </a:extLst>
          </p:cNvPr>
          <p:cNvSpPr/>
          <p:nvPr/>
        </p:nvSpPr>
        <p:spPr>
          <a:xfrm>
            <a:off x="5200651" y="1038224"/>
            <a:ext cx="2438400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súng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54CA4D-FBF8-4900-885A-A45E7BED19CC}"/>
              </a:ext>
            </a:extLst>
          </p:cNvPr>
          <p:cNvSpPr/>
          <p:nvPr/>
        </p:nvSpPr>
        <p:spPr>
          <a:xfrm>
            <a:off x="9850403" y="2500313"/>
            <a:ext cx="2265397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lúa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7DC111-94DA-40C1-9B8C-544032E118FE}"/>
              </a:ext>
            </a:extLst>
          </p:cNvPr>
          <p:cNvSpPr/>
          <p:nvPr/>
        </p:nvSpPr>
        <p:spPr>
          <a:xfrm>
            <a:off x="1621580" y="4700588"/>
            <a:ext cx="2265397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bèo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62AD70-8124-4AB5-951B-528756B1396B}"/>
              </a:ext>
            </a:extLst>
          </p:cNvPr>
          <p:cNvSpPr/>
          <p:nvPr/>
        </p:nvSpPr>
        <p:spPr>
          <a:xfrm>
            <a:off x="8546255" y="4605338"/>
            <a:ext cx="2265397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xấu</a:t>
            </a:r>
            <a:r>
              <a:rPr lang="en-US" sz="2400" dirty="0"/>
              <a:t> </a:t>
            </a:r>
            <a:r>
              <a:rPr lang="en-US" sz="2400" dirty="0" err="1"/>
              <a:t>hổ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cạn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528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B04EA-451B-4BE3-8EA3-622CC94E5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070155F-5C24-4F4B-A580-29BAD1C966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990019"/>
              </p:ext>
            </p:extLst>
          </p:nvPr>
        </p:nvGraphicFramePr>
        <p:xfrm>
          <a:off x="838200" y="1825625"/>
          <a:ext cx="10515600" cy="2560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97759379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78570071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94304854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4855477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Đội</a:t>
                      </a:r>
                      <a:r>
                        <a:rPr lang="en-US" sz="3600" dirty="0"/>
                        <a:t>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Đội</a:t>
                      </a:r>
                      <a:r>
                        <a:rPr lang="en-US" sz="3600" dirty="0"/>
                        <a:t>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92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Trên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cạn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Dưới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nước</a:t>
                      </a:r>
                      <a:r>
                        <a:rPr lang="en-US" sz="3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Trên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cạn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Dưới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nước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481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633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55646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4DE1212-1566-40BE-8B61-1E37908A7AFB}"/>
              </a:ext>
            </a:extLst>
          </p:cNvPr>
          <p:cNvSpPr/>
          <p:nvPr/>
        </p:nvSpPr>
        <p:spPr>
          <a:xfrm>
            <a:off x="2428875" y="230188"/>
            <a:ext cx="8315325" cy="6667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Gắn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môi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phù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411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2C11117-E653-42B0-8E68-ABC968617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61" y="1987821"/>
            <a:ext cx="1132164" cy="1064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D7455-0F18-4E58-AE96-DF29EE75D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/>
              <a:t>Vì</a:t>
            </a:r>
            <a:r>
              <a:rPr lang="en-US" sz="3600" b="1" dirty="0"/>
              <a:t> </a:t>
            </a:r>
            <a:r>
              <a:rPr lang="en-US" sz="3600" b="1" dirty="0" err="1"/>
              <a:t>sao</a:t>
            </a:r>
            <a:r>
              <a:rPr lang="en-US" sz="3600" b="1" dirty="0"/>
              <a:t> </a:t>
            </a:r>
            <a:r>
              <a:rPr lang="en-US" sz="3600" b="1" dirty="0" err="1"/>
              <a:t>cây</a:t>
            </a:r>
            <a:r>
              <a:rPr lang="en-US" sz="3600" b="1" dirty="0"/>
              <a:t> </a:t>
            </a:r>
            <a:r>
              <a:rPr lang="en-US" sz="3600" b="1" dirty="0" err="1"/>
              <a:t>lục</a:t>
            </a:r>
            <a:r>
              <a:rPr lang="en-US" sz="3600" b="1" dirty="0"/>
              <a:t> </a:t>
            </a:r>
            <a:r>
              <a:rPr lang="en-US" sz="3600" b="1" dirty="0" err="1"/>
              <a:t>bình</a:t>
            </a:r>
            <a:r>
              <a:rPr lang="en-US" sz="3600" b="1" dirty="0"/>
              <a:t> </a:t>
            </a:r>
            <a:r>
              <a:rPr lang="en-US" sz="3600" b="1" dirty="0" err="1"/>
              <a:t>sau</a:t>
            </a:r>
            <a:r>
              <a:rPr lang="en-US" sz="3600" b="1" dirty="0"/>
              <a:t> </a:t>
            </a:r>
            <a:r>
              <a:rPr lang="en-US" sz="3600" b="1" dirty="0" err="1"/>
              <a:t>khi</a:t>
            </a:r>
            <a:r>
              <a:rPr lang="en-US" sz="3600" b="1" dirty="0"/>
              <a:t> </a:t>
            </a:r>
            <a:r>
              <a:rPr lang="en-US" sz="3600" b="1" dirty="0" err="1"/>
              <a:t>đưa</a:t>
            </a:r>
            <a:r>
              <a:rPr lang="en-US" sz="3600" b="1" dirty="0"/>
              <a:t> </a:t>
            </a:r>
            <a:r>
              <a:rPr lang="en-US" sz="3600" b="1" dirty="0" err="1"/>
              <a:t>lên</a:t>
            </a:r>
            <a:r>
              <a:rPr lang="en-US" sz="3600" b="1" dirty="0"/>
              <a:t> </a:t>
            </a:r>
            <a:r>
              <a:rPr lang="en-US" sz="3600" b="1" dirty="0" err="1"/>
              <a:t>cạn</a:t>
            </a:r>
            <a:r>
              <a:rPr lang="en-US" sz="3600" b="1" dirty="0"/>
              <a:t> 1 </a:t>
            </a:r>
            <a:br>
              <a:rPr lang="en-US" sz="3600" b="1" dirty="0"/>
            </a:br>
            <a:r>
              <a:rPr lang="en-US" sz="3600" b="1" dirty="0" err="1"/>
              <a:t>thời</a:t>
            </a:r>
            <a:r>
              <a:rPr lang="en-US" sz="3600" b="1" dirty="0"/>
              <a:t> </a:t>
            </a:r>
            <a:r>
              <a:rPr lang="en-US" sz="3600" b="1" dirty="0" err="1"/>
              <a:t>gian</a:t>
            </a:r>
            <a:r>
              <a:rPr lang="en-US" sz="3600" b="1" dirty="0"/>
              <a:t> </a:t>
            </a:r>
            <a:r>
              <a:rPr lang="en-US" sz="3600" b="1" dirty="0" err="1"/>
              <a:t>bị</a:t>
            </a:r>
            <a:r>
              <a:rPr lang="en-US" sz="3600" b="1" dirty="0"/>
              <a:t> </a:t>
            </a:r>
            <a:r>
              <a:rPr lang="en-US" sz="3600" b="1" dirty="0" err="1"/>
              <a:t>héo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F4C5F8-0B1A-4EA7-8631-B74210D3C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1690688"/>
            <a:ext cx="6858000" cy="407670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788C540B-2D4F-436F-8591-8A590234410F}"/>
              </a:ext>
            </a:extLst>
          </p:cNvPr>
          <p:cNvSpPr/>
          <p:nvPr/>
        </p:nvSpPr>
        <p:spPr>
          <a:xfrm>
            <a:off x="361950" y="1962150"/>
            <a:ext cx="2095500" cy="30289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Do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môi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648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9A107-2F03-4363-98C2-872105E1D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D8268-2444-40EB-BA76-3A3115D3F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F4C3205-F8D9-41BA-876F-33F73239851F}"/>
              </a:ext>
            </a:extLst>
          </p:cNvPr>
          <p:cNvSpPr/>
          <p:nvPr/>
        </p:nvSpPr>
        <p:spPr>
          <a:xfrm>
            <a:off x="2152649" y="114300"/>
            <a:ext cx="8086725" cy="6588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thí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151C63-D87F-4A34-BDB7-715F28463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2085976"/>
            <a:ext cx="8277223" cy="217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8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178</Words>
  <Application>Microsoft Office PowerPoint</Application>
  <PresentationFormat>Widescreen</PresentationFormat>
  <Paragraphs>29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Microsoft YaHei</vt:lpstr>
      <vt:lpstr>Aharoni</vt:lpstr>
      <vt:lpstr>Arial</vt:lpstr>
      <vt:lpstr>Calibri</vt:lpstr>
      <vt:lpstr>Calibri Light</vt:lpstr>
      <vt:lpstr>Cooper Black</vt:lpstr>
      <vt:lpstr>等线</vt:lpstr>
      <vt:lpstr>iCiel Mijas</vt:lpstr>
      <vt:lpstr>Open Sans</vt:lpstr>
      <vt:lpstr>Times New Roman</vt:lpstr>
      <vt:lpstr>字魂59号-创粗黑</vt:lpstr>
      <vt:lpstr>2_Office Theme</vt:lpstr>
      <vt:lpstr>3_Office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Vì sao cây lục bình sau khi đưa lên cạn 1  thời gian bị héo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12</cp:revision>
  <dcterms:created xsi:type="dcterms:W3CDTF">2021-06-08T02:35:46Z</dcterms:created>
  <dcterms:modified xsi:type="dcterms:W3CDTF">2022-12-25T08:35:05Z</dcterms:modified>
</cp:coreProperties>
</file>