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  <p:sldMasterId id="2147483695" r:id="rId4"/>
    <p:sldMasterId id="2147483707" r:id="rId5"/>
    <p:sldMasterId id="2147483721" r:id="rId6"/>
    <p:sldMasterId id="2147483723" r:id="rId7"/>
    <p:sldMasterId id="2147483734" r:id="rId8"/>
    <p:sldMasterId id="2147483738" r:id="rId9"/>
    <p:sldMasterId id="2147483750" r:id="rId10"/>
  </p:sldMasterIdLst>
  <p:notesMasterIdLst>
    <p:notesMasterId r:id="rId27"/>
  </p:notesMasterIdLst>
  <p:sldIdLst>
    <p:sldId id="367" r:id="rId11"/>
    <p:sldId id="275" r:id="rId12"/>
    <p:sldId id="267" r:id="rId13"/>
    <p:sldId id="277" r:id="rId14"/>
    <p:sldId id="294" r:id="rId15"/>
    <p:sldId id="313" r:id="rId16"/>
    <p:sldId id="370" r:id="rId17"/>
    <p:sldId id="369" r:id="rId18"/>
    <p:sldId id="371" r:id="rId19"/>
    <p:sldId id="372" r:id="rId20"/>
    <p:sldId id="511" r:id="rId21"/>
    <p:sldId id="289" r:id="rId22"/>
    <p:sldId id="317" r:id="rId23"/>
    <p:sldId id="512" r:id="rId24"/>
    <p:sldId id="258" r:id="rId25"/>
    <p:sldId id="34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238F4-5B8A-4DD6-A923-06E2CDC4DFB1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F3D62-5CA3-4AA5-A388-638F61997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5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7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35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F2A32-1D1D-4789-A1CC-88A875F204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10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082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F3D62-5CA3-4AA5-A388-638F619970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9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24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9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5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2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6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22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9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 rot="5400000">
            <a:off x="5617026" y="-5617028"/>
            <a:ext cx="957946" cy="1219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270933" y="141885"/>
            <a:ext cx="378387" cy="386913"/>
            <a:chOff x="282222" y="141885"/>
            <a:chExt cx="378387" cy="386913"/>
          </a:xfrm>
        </p:grpSpPr>
        <p:sp>
          <p:nvSpPr>
            <p:cNvPr id="11" name="矩形 10"/>
            <p:cNvSpPr/>
            <p:nvPr userDrawn="1"/>
          </p:nvSpPr>
          <p:spPr>
            <a:xfrm>
              <a:off x="367098" y="230417"/>
              <a:ext cx="293511" cy="29838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282222" y="141885"/>
              <a:ext cx="293511" cy="2983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44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7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582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842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316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6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551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747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853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081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353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980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0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3279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7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7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4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9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68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2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4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43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89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2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84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414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78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43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4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38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5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15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761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9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13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1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07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BC9E9-B1A5-4D5F-BC01-438319DE93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D692-158F-4B97-9CE2-478E59785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19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9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37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0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5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9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5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803A8-EC2B-415B-A29B-3D15938D8104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Mở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7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Trò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chơi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đem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tôi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theo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727216" y="1515620"/>
            <a:ext cx="305038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Luật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chơi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8EB02-9A90-4895-92AD-20F74A9027F2}"/>
              </a:ext>
            </a:extLst>
          </p:cNvPr>
          <p:cNvSpPr txBox="1"/>
          <p:nvPr/>
        </p:nvSpPr>
        <p:spPr>
          <a:xfrm>
            <a:off x="2339439" y="2480058"/>
            <a:ext cx="7659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Sắm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cá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chải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đánh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răng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lô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quần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giày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dép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kính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chống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nước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khăn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,...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thuyết phục người đi xa mang mình theo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EBFA77-B4B5-401F-91B9-64E521989BEF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930EF-3CF5-4FA4-9A17-EDE5A46D4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945" y="1225756"/>
            <a:ext cx="1843397" cy="3757694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D0D0D9E-BEC2-4B2E-B926-51D8BF0CBDFB}"/>
              </a:ext>
            </a:extLst>
          </p:cNvPr>
          <p:cNvSpPr/>
          <p:nvPr/>
        </p:nvSpPr>
        <p:spPr>
          <a:xfrm>
            <a:off x="3705100" y="273132"/>
            <a:ext cx="5094515" cy="1828800"/>
          </a:xfrm>
          <a:prstGeom prst="cloudCallout">
            <a:avLst>
              <a:gd name="adj1" fmla="val -59194"/>
              <a:gd name="adj2" fmla="val 36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, </a:t>
            </a:r>
            <a:r>
              <a:rPr lang="en-US" sz="3200" dirty="0" err="1"/>
              <a:t>tôi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chải</a:t>
            </a:r>
            <a:r>
              <a:rPr lang="en-US" sz="3200" dirty="0"/>
              <a:t> </a:t>
            </a:r>
            <a:r>
              <a:rPr lang="en-US" sz="3200" dirty="0" err="1"/>
              <a:t>răng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9C495C-F6AE-44C0-9870-E557F77E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098" y="1356013"/>
            <a:ext cx="6236952" cy="475977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0CDE2FEC-6500-43C0-B76E-EB6DDB9324EB}"/>
              </a:ext>
            </a:extLst>
          </p:cNvPr>
          <p:cNvSpPr/>
          <p:nvPr/>
        </p:nvSpPr>
        <p:spPr>
          <a:xfrm>
            <a:off x="7323051" y="736270"/>
            <a:ext cx="4386020" cy="234166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r>
              <a:rPr lang="en-US" sz="3200" dirty="0"/>
              <a:t>,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thôi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24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4" y="2555974"/>
            <a:ext cx="3689350" cy="3127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9" name="文本框 25">
            <a:extLst>
              <a:ext uri="{FF2B5EF4-FFF2-40B4-BE49-F238E27FC236}">
                <a16:creationId xmlns:a16="http://schemas.microsoft.com/office/drawing/2014/main" id="{83975A24-508F-43F3-B295-54EB38968D85}"/>
              </a:ext>
            </a:extLst>
          </p:cNvPr>
          <p:cNvSpPr txBox="1"/>
          <p:nvPr/>
        </p:nvSpPr>
        <p:spPr>
          <a:xfrm>
            <a:off x="2339439" y="638143"/>
            <a:ext cx="7584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4400" b="1" dirty="0">
                <a:solidFill>
                  <a:srgbClr val="059BA3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Về nhà em hãy tự chọn quần áo, giày dép cho phù hợp với chuyến đi sắp tới cùng gia đình.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59BA3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5831" y="209799"/>
            <a:ext cx="2636838" cy="799962"/>
            <a:chOff x="4321176" y="185859"/>
            <a:chExt cx="2636838" cy="799962"/>
          </a:xfrm>
        </p:grpSpPr>
        <p:sp>
          <p:nvSpPr>
            <p:cNvPr id="124" name="Rounded Rectangle 123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6BE0724B-91CA-4FE0-B150-0EE4E3F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795226"/>
            <a:ext cx="7328953" cy="5611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028" y="0"/>
            <a:ext cx="72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Kiểm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tra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đáp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án</a:t>
            </a:r>
            <a:r>
              <a:rPr kumimoji="0" lang="en-US" altLang="zh-CN" sz="4000" b="0" i="0" u="none" strike="noStrike" kern="1200" cap="none" spc="0" normalizeH="0" baseline="0" noProof="0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华文琥珀" pitchFamily="2" charset="-122"/>
                <a:cs typeface="Calibri" panose="020F0502020204030204" pitchFamily="34" charset="0"/>
              </a:rPr>
              <a:t>: </a:t>
            </a:r>
            <a:endParaRPr kumimoji="0" lang="zh-CN" altLang="en-US" sz="4000" b="0" i="0" u="none" strike="noStrike" kern="1200" cap="none" spc="0" normalizeH="0" baseline="0" noProof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华文琥珀" pitchFamily="2" charset="-122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suitcase full of items&#10;&#10;Description automatically generated with low confidence">
            <a:extLst>
              <a:ext uri="{FF2B5EF4-FFF2-40B4-BE49-F238E27FC236}">
                <a16:creationId xmlns:a16="http://schemas.microsoft.com/office/drawing/2014/main" id="{D8AE1559-7B95-4F8C-967E-7C7361323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00219"/>
            <a:ext cx="7400351" cy="5665895"/>
          </a:xfrm>
        </p:spPr>
      </p:pic>
    </p:spTree>
    <p:extLst>
      <p:ext uri="{BB962C8B-B14F-4D97-AF65-F5344CB8AC3E}">
        <p14:creationId xmlns:p14="http://schemas.microsoft.com/office/powerpoint/2010/main" val="94122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666476" y="65971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40B2A4-EFAD-4D9D-A801-75608547B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95" y="5099874"/>
            <a:ext cx="1993650" cy="18431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4F43A7-E25A-4076-AED7-E135AE118BAF}"/>
              </a:ext>
            </a:extLst>
          </p:cNvPr>
          <p:cNvSpPr/>
          <p:nvPr/>
        </p:nvSpPr>
        <p:spPr>
          <a:xfrm>
            <a:off x="3666475" y="659717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Hoạt động trong chuyến đi ấy gồm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666475" y="659716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white"/>
                </a:solidFill>
              </a:rPr>
              <a:t>Điều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khiến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nhớ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tới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chuyến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đi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đó</a:t>
            </a:r>
            <a:r>
              <a:rPr lang="en-US" sz="3200" dirty="0">
                <a:solidFill>
                  <a:prstClr val="white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  <p:bldP spid="5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00" y="2851348"/>
            <a:ext cx="1425700" cy="152346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9487" y="2145280"/>
            <a:ext cx="1882513" cy="2296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F79486-7F40-453A-BAC2-FD0DD69C38F1}"/>
              </a:ext>
            </a:extLst>
          </p:cNvPr>
          <p:cNvSpPr txBox="1"/>
          <p:nvPr/>
        </p:nvSpPr>
        <p:spPr>
          <a:xfrm>
            <a:off x="455428" y="1414130"/>
            <a:ext cx="11281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17: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Hành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trang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lên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0D9459-7377-4B5D-9C9B-C657F6335A7B}"/>
              </a:ext>
            </a:extLst>
          </p:cNvPr>
          <p:cNvSpPr txBox="1"/>
          <p:nvPr/>
        </p:nvSpPr>
        <p:spPr>
          <a:xfrm>
            <a:off x="2199885" y="102138"/>
            <a:ext cx="7792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4688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Khám</a:t>
            </a:r>
            <a:r>
              <a:rPr kumimoji="0" lang="en-US" sz="7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phá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66995-BB0B-460D-83BC-27DB9D44ACDE}"/>
              </a:ext>
            </a:extLst>
          </p:cNvPr>
          <p:cNvSpPr txBox="1"/>
          <p:nvPr/>
        </p:nvSpPr>
        <p:spPr>
          <a:xfrm>
            <a:off x="1352409" y="6488668"/>
            <a:ext cx="89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FF0000"/>
                </a:solidFill>
                <a:latin typeface="Calibri" panose="020F0502020204030204" pitchFamily="34" charset="0"/>
              </a:rPr>
              <a:t>Bản quyền thuộc về: FB Hương Thảo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84353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3775AE-1AA3-47DF-9E69-9ED9B9824AA2}"/>
              </a:ext>
            </a:extLst>
          </p:cNvPr>
          <p:cNvSpPr txBox="1"/>
          <p:nvPr/>
        </p:nvSpPr>
        <p:spPr>
          <a:xfrm>
            <a:off x="318655" y="25005"/>
            <a:ext cx="8704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chuyến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đi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9BBF9-97D2-420E-B16E-81C76D3C8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1341912" y="1102224"/>
            <a:ext cx="9856519" cy="57307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B7AC30-E1E1-47F1-BF7A-E11E7716DC21}"/>
              </a:ext>
            </a:extLst>
          </p:cNvPr>
          <p:cNvSpPr txBox="1"/>
          <p:nvPr/>
        </p:nvSpPr>
        <p:spPr>
          <a:xfrm>
            <a:off x="2647908" y="2328247"/>
            <a:ext cx="6896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chuyến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dã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ngoại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…)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thảo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luận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mang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74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00F-BADB-4434-81E7-574F5A3D9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D75D6CD-F8AA-4C10-87A3-87B23370A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955257"/>
              </p:ext>
            </p:extLst>
          </p:nvPr>
        </p:nvGraphicFramePr>
        <p:xfrm>
          <a:off x="838200" y="1825625"/>
          <a:ext cx="10515596" cy="2804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899">
                  <a:extLst>
                    <a:ext uri="{9D8B030D-6E8A-4147-A177-3AD203B41FA5}">
                      <a16:colId xmlns:a16="http://schemas.microsoft.com/office/drawing/2014/main" val="2676208335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72854556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594753174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1492302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đi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Thời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gian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Nơi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đến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Đồ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dùng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đem</a:t>
                      </a:r>
                      <a:r>
                        <a:rPr lang="en-US" sz="32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libri" panose="020F0502020204030204" pitchFamily="34" charset="0"/>
                        </a:rPr>
                        <a:t>theo</a:t>
                      </a:r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41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50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4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29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04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">
  <a:themeElements>
    <a:clrScheme name="自定义 20">
      <a:dk1>
        <a:sysClr val="windowText" lastClr="000000"/>
      </a:dk1>
      <a:lt1>
        <a:srgbClr val="FFFFFF"/>
      </a:lt1>
      <a:dk2>
        <a:srgbClr val="411401"/>
      </a:dk2>
      <a:lt2>
        <a:srgbClr val="FFFFFF"/>
      </a:lt2>
      <a:accent1>
        <a:srgbClr val="BB3737"/>
      </a:accent1>
      <a:accent2>
        <a:srgbClr val="FCA304"/>
      </a:accent2>
      <a:accent3>
        <a:srgbClr val="4A6B45"/>
      </a:accent3>
      <a:accent4>
        <a:srgbClr val="BB3737"/>
      </a:accent4>
      <a:accent5>
        <a:srgbClr val="FCA304"/>
      </a:accent5>
      <a:accent6>
        <a:srgbClr val="4A6B45"/>
      </a:accent6>
      <a:hlink>
        <a:srgbClr val="BB3737"/>
      </a:hlink>
      <a:folHlink>
        <a:srgbClr val="FCA304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441</Words>
  <Application>Microsoft Office PowerPoint</Application>
  <PresentationFormat>Widescreen</PresentationFormat>
  <Paragraphs>55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微软雅黑</vt:lpstr>
      <vt:lpstr>宋体</vt:lpstr>
      <vt:lpstr>Arial</vt:lpstr>
      <vt:lpstr>Arial Black</vt:lpstr>
      <vt:lpstr>Calibri</vt:lpstr>
      <vt:lpstr>Calibri Light</vt:lpstr>
      <vt:lpstr>等线</vt:lpstr>
      <vt:lpstr>等线</vt:lpstr>
      <vt:lpstr>等线 Light</vt:lpstr>
      <vt:lpstr>Raleway</vt:lpstr>
      <vt:lpstr>华文琥珀</vt:lpstr>
      <vt:lpstr>Times New Roman</vt:lpstr>
      <vt:lpstr>仓耳羽辰体-谷力 W05</vt:lpstr>
      <vt:lpstr>思源黑体 CN Regular</vt:lpstr>
      <vt:lpstr>方正兰亭粗黑_GBK</vt:lpstr>
      <vt:lpstr>Office 主题</vt:lpstr>
      <vt:lpstr>1_Office 主题</vt:lpstr>
      <vt:lpstr>1_Office Theme</vt:lpstr>
      <vt:lpstr>3_Office 主题​​</vt:lpstr>
      <vt:lpstr>Office Theme</vt:lpstr>
      <vt:lpstr>2_Office Theme</vt:lpstr>
      <vt:lpstr>2_Office 主题</vt:lpstr>
      <vt:lpstr>Office 主题​​</vt:lpstr>
      <vt:lpstr>1_Office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10</cp:revision>
  <dcterms:created xsi:type="dcterms:W3CDTF">2021-06-19T11:55:59Z</dcterms:created>
  <dcterms:modified xsi:type="dcterms:W3CDTF">2022-12-25T08:35:31Z</dcterms:modified>
</cp:coreProperties>
</file>