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0"/>
  </p:handoutMasterIdLst>
  <p:sldIdLst>
    <p:sldId id="2007577109" r:id="rId4"/>
    <p:sldId id="262" r:id="rId5"/>
    <p:sldId id="263" r:id="rId6"/>
    <p:sldId id="257" r:id="rId7"/>
    <p:sldId id="258" r:id="rId8"/>
    <p:sldId id="261" r:id="rId9"/>
    <p:sldId id="259" r:id="rId10"/>
    <p:sldId id="260" r:id="rId11"/>
    <p:sldId id="2007577095" r:id="rId12"/>
    <p:sldId id="2007577096" r:id="rId13"/>
    <p:sldId id="2007577099" r:id="rId14"/>
    <p:sldId id="2007577110" r:id="rId15"/>
    <p:sldId id="2007577111" r:id="rId16"/>
    <p:sldId id="2007577105" r:id="rId17"/>
    <p:sldId id="2007577102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41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14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7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87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5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1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9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4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14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gif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9.gif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jpeg"/><Relationship Id="rId11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openxmlformats.org/officeDocument/2006/relationships/image" Target="../media/image36.jpeg"/><Relationship Id="rId17" Type="http://schemas.openxmlformats.org/officeDocument/2006/relationships/image" Target="../media/image45.gif"/><Relationship Id="rId2" Type="http://schemas.openxmlformats.org/officeDocument/2006/relationships/audio" Target="../media/audio2.wav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35.jpeg"/><Relationship Id="rId5" Type="http://schemas.openxmlformats.org/officeDocument/2006/relationships/image" Target="../media/image41.gif"/><Relationship Id="rId15" Type="http://schemas.openxmlformats.org/officeDocument/2006/relationships/image" Target="../media/image43.jpe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microsoft.com/office/2007/relationships/hdphoto" Target="../media/hdphoto1.wdp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audio" Target="../media/audio3.wav"/><Relationship Id="rId7" Type="http://schemas.openxmlformats.org/officeDocument/2006/relationships/image" Target="../media/image41.gif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11" Type="http://schemas.openxmlformats.org/officeDocument/2006/relationships/image" Target="../media/image36.jpeg"/><Relationship Id="rId5" Type="http://schemas.openxmlformats.org/officeDocument/2006/relationships/image" Target="../media/image46.gif"/><Relationship Id="rId15" Type="http://schemas.openxmlformats.org/officeDocument/2006/relationships/image" Target="../media/image44.jpe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microsoft.com/office/2007/relationships/hdphoto" Target="../media/hdphoto1.wdp"/><Relationship Id="rId1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34.jpeg"/><Relationship Id="rId12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gif"/><Relationship Id="rId11" Type="http://schemas.openxmlformats.org/officeDocument/2006/relationships/image" Target="../media/image43.jpeg"/><Relationship Id="rId5" Type="http://schemas.openxmlformats.org/officeDocument/2006/relationships/image" Target="../media/image46.gif"/><Relationship Id="rId10" Type="http://schemas.openxmlformats.org/officeDocument/2006/relationships/image" Target="../media/image38.jpe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4.jpeg"/><Relationship Id="rId12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gif"/><Relationship Id="rId11" Type="http://schemas.openxmlformats.org/officeDocument/2006/relationships/image" Target="../media/image44.jpeg"/><Relationship Id="rId5" Type="http://schemas.openxmlformats.org/officeDocument/2006/relationships/image" Target="../media/image47.gif"/><Relationship Id="rId10" Type="http://schemas.openxmlformats.org/officeDocument/2006/relationships/image" Target="../media/image43.jpeg"/><Relationship Id="rId4" Type="http://schemas.openxmlformats.org/officeDocument/2006/relationships/image" Target="../media/image31.pn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44.jpeg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gif"/><Relationship Id="rId11" Type="http://schemas.openxmlformats.org/officeDocument/2006/relationships/image" Target="../media/image32.gif"/><Relationship Id="rId5" Type="http://schemas.openxmlformats.org/officeDocument/2006/relationships/image" Target="../media/image31.png"/><Relationship Id="rId10" Type="http://schemas.openxmlformats.org/officeDocument/2006/relationships/image" Target="../media/image38.jpeg"/><Relationship Id="rId4" Type="http://schemas.openxmlformats.org/officeDocument/2006/relationships/audio" Target="../media/audio4.wav"/><Relationship Id="rId9" Type="http://schemas.openxmlformats.org/officeDocument/2006/relationships/image" Target="../media/image34.jpeg"/><Relationship Id="rId14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1E66A89-C15C-4060-AADE-6C495D55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01" y="72221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A1CD4C-6CEE-4DF7-8128-C9D8A6F346F7}"/>
              </a:ext>
            </a:extLst>
          </p:cNvPr>
          <p:cNvSpPr/>
          <p:nvPr/>
        </p:nvSpPr>
        <p:spPr>
          <a:xfrm>
            <a:off x="1004887" y="1798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E7B6D-614A-40AC-BC1C-D097CF272D7B}"/>
              </a:ext>
            </a:extLst>
          </p:cNvPr>
          <p:cNvGrpSpPr/>
          <p:nvPr/>
        </p:nvGrpSpPr>
        <p:grpSpPr>
          <a:xfrm>
            <a:off x="1569409" y="186942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758B46-47FA-45AB-81CA-7718E09F154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248D5C5-5D7C-49BA-B8A7-12F52CA50A0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93B21C-2798-4B0F-9929-F71766E32CD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A3640-9117-499C-A8CC-AB1F43B60A1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A7EFBB-31FC-4D8A-9B5F-5620BE2F1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" y="2650830"/>
            <a:ext cx="10182225" cy="23431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65162C-3992-4E00-91A8-9137DD6D6CFA}"/>
              </a:ext>
            </a:extLst>
          </p:cNvPr>
          <p:cNvSpPr/>
          <p:nvPr/>
        </p:nvSpPr>
        <p:spPr>
          <a:xfrm>
            <a:off x="17392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F632A0-1870-41B5-B51E-525F3733509C}"/>
              </a:ext>
            </a:extLst>
          </p:cNvPr>
          <p:cNvSpPr/>
          <p:nvPr/>
        </p:nvSpPr>
        <p:spPr>
          <a:xfrm>
            <a:off x="4575245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1A9BFA-67B5-4A94-A492-1667DAA05A4E}"/>
              </a:ext>
            </a:extLst>
          </p:cNvPr>
          <p:cNvSpPr/>
          <p:nvPr/>
        </p:nvSpPr>
        <p:spPr>
          <a:xfrm>
            <a:off x="7364668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F2191E-CDFF-4991-8229-0111AB30605D}"/>
              </a:ext>
            </a:extLst>
          </p:cNvPr>
          <p:cNvSpPr/>
          <p:nvPr/>
        </p:nvSpPr>
        <p:spPr>
          <a:xfrm>
            <a:off x="98560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895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C5502B9F-4CAD-4C43-96F4-AFB6A20B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2" y="41387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706B3-6586-4E77-AEFE-D8441BEC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083" y="1331436"/>
            <a:ext cx="8860114" cy="3354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EC3A019-5258-4EAF-B967-CE826A5C4B47}"/>
              </a:ext>
            </a:extLst>
          </p:cNvPr>
          <p:cNvSpPr/>
          <p:nvPr/>
        </p:nvSpPr>
        <p:spPr>
          <a:xfrm>
            <a:off x="3340076" y="7483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59E0-45F0-4187-B979-4427F72C931B}"/>
              </a:ext>
            </a:extLst>
          </p:cNvPr>
          <p:cNvSpPr txBox="1"/>
          <p:nvPr/>
        </p:nvSpPr>
        <p:spPr>
          <a:xfrm>
            <a:off x="3777398" y="74833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C35E3-2A20-447C-97E8-B7EF53E90724}"/>
              </a:ext>
            </a:extLst>
          </p:cNvPr>
          <p:cNvSpPr txBox="1"/>
          <p:nvPr/>
        </p:nvSpPr>
        <p:spPr>
          <a:xfrm>
            <a:off x="1358872" y="468639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FB52E-638F-4B52-994C-EF9074B4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1678101"/>
            <a:ext cx="6709003" cy="180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F2359-32AA-4DA4-9891-749DBF3973E6}"/>
              </a:ext>
            </a:extLst>
          </p:cNvPr>
          <p:cNvSpPr txBox="1"/>
          <p:nvPr/>
        </p:nvSpPr>
        <p:spPr>
          <a:xfrm>
            <a:off x="4961781" y="121291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0E432-0438-4D94-9B4E-021D01E05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9179" y="2600421"/>
            <a:ext cx="6588061" cy="180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900E41-59D6-467F-A00F-61D9AE116A3D}"/>
              </a:ext>
            </a:extLst>
          </p:cNvPr>
          <p:cNvSpPr txBox="1"/>
          <p:nvPr/>
        </p:nvSpPr>
        <p:spPr>
          <a:xfrm>
            <a:off x="3755213" y="21100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104544-096B-4510-812F-708467843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8127" y="4326888"/>
            <a:ext cx="6709003" cy="1802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34A12-57C3-40D6-9EC9-4332E644AA7B}"/>
              </a:ext>
            </a:extLst>
          </p:cNvPr>
          <p:cNvSpPr txBox="1"/>
          <p:nvPr/>
        </p:nvSpPr>
        <p:spPr>
          <a:xfrm>
            <a:off x="4407783" y="38148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293EE4-6636-4A72-A0B2-3B6F32247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3414748"/>
            <a:ext cx="6588061" cy="1802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55BE12-6FE1-46AA-8E39-52270FBCA6E3}"/>
              </a:ext>
            </a:extLst>
          </p:cNvPr>
          <p:cNvSpPr txBox="1"/>
          <p:nvPr/>
        </p:nvSpPr>
        <p:spPr>
          <a:xfrm>
            <a:off x="5364232" y="292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D2327-ECEC-4C93-8939-0528586A021D}"/>
              </a:ext>
            </a:extLst>
          </p:cNvPr>
          <p:cNvSpPr txBox="1"/>
          <p:nvPr/>
        </p:nvSpPr>
        <p:spPr>
          <a:xfrm>
            <a:off x="1358871" y="507649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81F12-1CA4-4E49-A097-D2532E4D0F7D}"/>
              </a:ext>
            </a:extLst>
          </p:cNvPr>
          <p:cNvSpPr txBox="1"/>
          <p:nvPr/>
        </p:nvSpPr>
        <p:spPr>
          <a:xfrm>
            <a:off x="6832298" y="507649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DA6D6-3B31-431D-833A-1DD4635951B5}"/>
              </a:ext>
            </a:extLst>
          </p:cNvPr>
          <p:cNvSpPr txBox="1"/>
          <p:nvPr/>
        </p:nvSpPr>
        <p:spPr>
          <a:xfrm>
            <a:off x="1358871" y="551458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120EE-2F2B-48FE-BDB9-BCB17897B521}"/>
              </a:ext>
            </a:extLst>
          </p:cNvPr>
          <p:cNvSpPr txBox="1"/>
          <p:nvPr/>
        </p:nvSpPr>
        <p:spPr>
          <a:xfrm>
            <a:off x="1708375" y="590468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6248C-ED21-40B9-97D2-C2252BDD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11" y="1153759"/>
            <a:ext cx="10144125" cy="166687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072CCAD7-23B0-4D06-9463-62ADE776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89" y="381975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2E0873-F577-495C-BBBB-21A7269C6A95}"/>
              </a:ext>
            </a:extLst>
          </p:cNvPr>
          <p:cNvSpPr/>
          <p:nvPr/>
        </p:nvSpPr>
        <p:spPr>
          <a:xfrm>
            <a:off x="2914773" y="7164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4BB1F-1CC5-4E84-93B3-479A406351CD}"/>
              </a:ext>
            </a:extLst>
          </p:cNvPr>
          <p:cNvSpPr txBox="1"/>
          <p:nvPr/>
        </p:nvSpPr>
        <p:spPr>
          <a:xfrm>
            <a:off x="3352095" y="716437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Những hình nào dưới đây là hình tứ giác?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8BAC0C-39CA-4027-928D-12D2B90663E2}"/>
              </a:ext>
            </a:extLst>
          </p:cNvPr>
          <p:cNvSpPr/>
          <p:nvPr/>
        </p:nvSpPr>
        <p:spPr>
          <a:xfrm>
            <a:off x="788666" y="1292083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6D48D-6374-4970-8335-4E6B804803BA}"/>
              </a:ext>
            </a:extLst>
          </p:cNvPr>
          <p:cNvSpPr/>
          <p:nvPr/>
        </p:nvSpPr>
        <p:spPr>
          <a:xfrm>
            <a:off x="8461692" y="1005725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1C1403-A697-4F90-B1B9-5F2B7F2547DB}"/>
              </a:ext>
            </a:extLst>
          </p:cNvPr>
          <p:cNvSpPr/>
          <p:nvPr/>
        </p:nvSpPr>
        <p:spPr>
          <a:xfrm>
            <a:off x="788666" y="32513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D9599-2CC9-44B3-8D6A-800CDF22612A}"/>
              </a:ext>
            </a:extLst>
          </p:cNvPr>
          <p:cNvSpPr txBox="1"/>
          <p:nvPr/>
        </p:nvSpPr>
        <p:spPr>
          <a:xfrm>
            <a:off x="1225988" y="3251330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ba điểm thẳng hàng có trong hình dưới đây.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06EA8-3560-46E6-B5C9-A87E27537A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988" y="3641104"/>
            <a:ext cx="3886245" cy="2802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99C6C-FE11-457F-ADB0-A65C7DB3A568}"/>
              </a:ext>
            </a:extLst>
          </p:cNvPr>
          <p:cNvSpPr txBox="1"/>
          <p:nvPr/>
        </p:nvSpPr>
        <p:spPr>
          <a:xfrm>
            <a:off x="5545347" y="3650062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R, N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S,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O,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70FD9B3-0492-48BF-B814-4887749F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759" y="69236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2024E6-655E-488A-A676-64EF9D041A90}"/>
              </a:ext>
            </a:extLst>
          </p:cNvPr>
          <p:cNvSpPr/>
          <p:nvPr/>
        </p:nvSpPr>
        <p:spPr>
          <a:xfrm>
            <a:off x="3364543" y="10268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E8310-588C-4217-8148-3D9A5EFFEBDB}"/>
              </a:ext>
            </a:extLst>
          </p:cNvPr>
          <p:cNvSpPr txBox="1"/>
          <p:nvPr/>
        </p:nvSpPr>
        <p:spPr>
          <a:xfrm>
            <a:off x="3801865" y="1026830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FB146-8786-4FEC-9F76-88B8AF118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165" y="1555861"/>
            <a:ext cx="7928883" cy="508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04CE6-E052-41C2-A83D-7CD16C516898}"/>
              </a:ext>
            </a:extLst>
          </p:cNvPr>
          <p:cNvSpPr txBox="1"/>
          <p:nvPr/>
        </p:nvSpPr>
        <p:spPr>
          <a:xfrm>
            <a:off x="438803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64539-4BF7-4045-A96B-EF4D9A36880E}"/>
              </a:ext>
            </a:extLst>
          </p:cNvPr>
          <p:cNvSpPr txBox="1"/>
          <p:nvPr/>
        </p:nvSpPr>
        <p:spPr>
          <a:xfrm>
            <a:off x="326885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E997EA-74F5-4B31-8891-7CE82FEC0D8B}"/>
              </a:ext>
            </a:extLst>
          </p:cNvPr>
          <p:cNvSpPr txBox="1"/>
          <p:nvPr/>
        </p:nvSpPr>
        <p:spPr>
          <a:xfrm>
            <a:off x="685676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43593-E006-4F77-8AF3-0655D5E86315}"/>
              </a:ext>
            </a:extLst>
          </p:cNvPr>
          <p:cNvSpPr txBox="1"/>
          <p:nvPr/>
        </p:nvSpPr>
        <p:spPr>
          <a:xfrm>
            <a:off x="833118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8648E-B1B2-4AE7-9596-2A9226C198C7}"/>
              </a:ext>
            </a:extLst>
          </p:cNvPr>
          <p:cNvSpPr txBox="1"/>
          <p:nvPr/>
        </p:nvSpPr>
        <p:spPr>
          <a:xfrm>
            <a:off x="295450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C75FF-CCC4-42EF-9885-6767244EECD0}"/>
              </a:ext>
            </a:extLst>
          </p:cNvPr>
          <p:cNvSpPr txBox="1"/>
          <p:nvPr/>
        </p:nvSpPr>
        <p:spPr>
          <a:xfrm>
            <a:off x="326885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616BE-C9CF-4BFA-ACA6-8443E4A1EF54}"/>
              </a:ext>
            </a:extLst>
          </p:cNvPr>
          <p:cNvSpPr txBox="1"/>
          <p:nvPr/>
        </p:nvSpPr>
        <p:spPr>
          <a:xfrm>
            <a:off x="463824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EA6D6-9E5B-4F22-AA22-0211429CACD6}"/>
              </a:ext>
            </a:extLst>
          </p:cNvPr>
          <p:cNvSpPr txBox="1"/>
          <p:nvPr/>
        </p:nvSpPr>
        <p:spPr>
          <a:xfrm>
            <a:off x="426600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C400AF-7DEC-4C54-B14B-30B773F36534}"/>
              </a:ext>
            </a:extLst>
          </p:cNvPr>
          <p:cNvCxnSpPr>
            <a:cxnSpLocks/>
          </p:cNvCxnSpPr>
          <p:nvPr/>
        </p:nvCxnSpPr>
        <p:spPr>
          <a:xfrm>
            <a:off x="329535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F15246-5620-402E-8779-6A9C60045E99}"/>
              </a:ext>
            </a:extLst>
          </p:cNvPr>
          <p:cNvCxnSpPr>
            <a:cxnSpLocks/>
          </p:cNvCxnSpPr>
          <p:nvPr/>
        </p:nvCxnSpPr>
        <p:spPr>
          <a:xfrm>
            <a:off x="403242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8DB5E5-FA10-4987-9066-EC51F17B1E5F}"/>
              </a:ext>
            </a:extLst>
          </p:cNvPr>
          <p:cNvSpPr txBox="1"/>
          <p:nvPr/>
        </p:nvSpPr>
        <p:spPr>
          <a:xfrm>
            <a:off x="645813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DEAD48-4E7E-4333-BF2C-B93D9EA8621D}"/>
              </a:ext>
            </a:extLst>
          </p:cNvPr>
          <p:cNvSpPr txBox="1"/>
          <p:nvPr/>
        </p:nvSpPr>
        <p:spPr>
          <a:xfrm>
            <a:off x="677248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61BBA-5EB6-42A5-9409-9A7316ED882C}"/>
              </a:ext>
            </a:extLst>
          </p:cNvPr>
          <p:cNvSpPr txBox="1"/>
          <p:nvPr/>
        </p:nvSpPr>
        <p:spPr>
          <a:xfrm>
            <a:off x="814187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5FA66-40C6-46AE-95FC-61BEC81C4798}"/>
              </a:ext>
            </a:extLst>
          </p:cNvPr>
          <p:cNvSpPr txBox="1"/>
          <p:nvPr/>
        </p:nvSpPr>
        <p:spPr>
          <a:xfrm>
            <a:off x="776963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DAC07B-FDE8-4AAD-A7FE-1029F154987E}"/>
              </a:ext>
            </a:extLst>
          </p:cNvPr>
          <p:cNvCxnSpPr>
            <a:cxnSpLocks/>
          </p:cNvCxnSpPr>
          <p:nvPr/>
        </p:nvCxnSpPr>
        <p:spPr>
          <a:xfrm>
            <a:off x="679898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A346FA-2466-4E98-B1E1-D7EF8A8B23A1}"/>
              </a:ext>
            </a:extLst>
          </p:cNvPr>
          <p:cNvCxnSpPr>
            <a:cxnSpLocks/>
          </p:cNvCxnSpPr>
          <p:nvPr/>
        </p:nvCxnSpPr>
        <p:spPr>
          <a:xfrm>
            <a:off x="753605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EA3F66-BC62-495A-881A-DD2ECE999A90}"/>
              </a:ext>
            </a:extLst>
          </p:cNvPr>
          <p:cNvCxnSpPr>
            <a:cxnSpLocks/>
          </p:cNvCxnSpPr>
          <p:nvPr/>
        </p:nvCxnSpPr>
        <p:spPr>
          <a:xfrm>
            <a:off x="9655355" y="444672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4C4441-B554-4BB8-8AC8-820D4122F9A3}"/>
              </a:ext>
            </a:extLst>
          </p:cNvPr>
          <p:cNvSpPr txBox="1"/>
          <p:nvPr/>
        </p:nvSpPr>
        <p:spPr>
          <a:xfrm>
            <a:off x="9653337" y="456547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B96BE7-3A7A-4195-8B92-294811EE1DE6}"/>
              </a:ext>
            </a:extLst>
          </p:cNvPr>
          <p:cNvCxnSpPr>
            <a:cxnSpLocks/>
          </p:cNvCxnSpPr>
          <p:nvPr/>
        </p:nvCxnSpPr>
        <p:spPr>
          <a:xfrm>
            <a:off x="9782355" y="513887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107140-4C27-43A4-9B5A-09CC4598E8DA}"/>
              </a:ext>
            </a:extLst>
          </p:cNvPr>
          <p:cNvSpPr txBox="1"/>
          <p:nvPr/>
        </p:nvSpPr>
        <p:spPr>
          <a:xfrm>
            <a:off x="9780337" y="525762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GẤU CON HAM ĂN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9132" y="4038239"/>
            <a:ext cx="554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By: NK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PowerSkills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eat Vibes" panose="0200050708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A,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A, 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40DA7D-426F-494C-884F-9344B3185ED7}"/>
              </a:ext>
            </a:extLst>
          </p:cNvPr>
          <p:cNvSpPr txBox="1"/>
          <p:nvPr/>
        </p:nvSpPr>
        <p:spPr>
          <a:xfrm>
            <a:off x="2438400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đường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F5F728-1DF8-4625-9591-B4544DDFC49A}"/>
              </a:ext>
            </a:extLst>
          </p:cNvPr>
          <p:cNvCxnSpPr/>
          <p:nvPr/>
        </p:nvCxnSpPr>
        <p:spPr>
          <a:xfrm flipV="1">
            <a:off x="3242930" y="2817628"/>
            <a:ext cx="5539563" cy="255181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61A279B-F4BA-41CE-833D-EFA4A9869BEB}"/>
              </a:ext>
            </a:extLst>
          </p:cNvPr>
          <p:cNvSpPr/>
          <p:nvPr/>
        </p:nvSpPr>
        <p:spPr>
          <a:xfrm>
            <a:off x="3446617" y="2987749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BB56AE3-02D3-4581-BA75-4ADDF6BBCAFE}"/>
              </a:ext>
            </a:extLst>
          </p:cNvPr>
          <p:cNvSpPr/>
          <p:nvPr/>
        </p:nvSpPr>
        <p:spPr>
          <a:xfrm>
            <a:off x="5338377" y="2913322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2FB2A83-5637-47E6-A968-12A38E71A990}"/>
              </a:ext>
            </a:extLst>
          </p:cNvPr>
          <p:cNvSpPr/>
          <p:nvPr/>
        </p:nvSpPr>
        <p:spPr>
          <a:xfrm>
            <a:off x="7230137" y="2838895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D3EBE2-C276-4974-AC6D-A00799A9EE56}"/>
              </a:ext>
            </a:extLst>
          </p:cNvPr>
          <p:cNvSpPr txBox="1"/>
          <p:nvPr/>
        </p:nvSpPr>
        <p:spPr>
          <a:xfrm>
            <a:off x="3446617" y="3102452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C6193-9883-4479-BB1C-4225C8CD9A62}"/>
              </a:ext>
            </a:extLst>
          </p:cNvPr>
          <p:cNvSpPr txBox="1"/>
          <p:nvPr/>
        </p:nvSpPr>
        <p:spPr>
          <a:xfrm>
            <a:off x="5140841" y="3042201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DBFBA40-8805-408D-BC6D-03F5D678AC19}"/>
              </a:ext>
            </a:extLst>
          </p:cNvPr>
          <p:cNvSpPr txBox="1"/>
          <p:nvPr/>
        </p:nvSpPr>
        <p:spPr>
          <a:xfrm>
            <a:off x="7032601" y="2958105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103380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12 + 39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538908" y="56844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83799" y="473886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79100" y="4503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5502" y="537557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10338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15 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71 – 68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7758" y="47320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417252" y="4694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7008" y="4394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4352" y="44231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140" y="1769006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54 + 15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34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ÔN TẬP HÌNH PHẲNG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292</Words>
  <Application>Microsoft Office PowerPoint</Application>
  <PresentationFormat>Widescreen</PresentationFormat>
  <Paragraphs>85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Bungee Inline</vt:lpstr>
      <vt:lpstr>等线</vt:lpstr>
      <vt:lpstr>Great Vibes</vt:lpstr>
      <vt:lpstr>Microsoft YaHei</vt:lpstr>
      <vt:lpstr>Montserrat Alternates Black</vt:lpstr>
      <vt:lpstr>Arial</vt:lpstr>
      <vt:lpstr>Arial-Rounded</vt:lpstr>
      <vt:lpstr>Calibri</vt:lpstr>
      <vt:lpstr>Calibri Light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18</cp:revision>
  <dcterms:created xsi:type="dcterms:W3CDTF">2021-07-24T01:07:49Z</dcterms:created>
  <dcterms:modified xsi:type="dcterms:W3CDTF">2021-08-06T09:24:27Z</dcterms:modified>
</cp:coreProperties>
</file>