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Lst>
  <p:notesMasterIdLst>
    <p:notesMasterId r:id="rId13"/>
  </p:notesMasterIdLst>
  <p:handoutMasterIdLst>
    <p:handoutMasterId r:id="rId14"/>
  </p:handoutMasterIdLst>
  <p:sldIdLst>
    <p:sldId id="2007577109" r:id="rId4"/>
    <p:sldId id="2007577123" r:id="rId5"/>
    <p:sldId id="2007577122" r:id="rId6"/>
    <p:sldId id="2007577113" r:id="rId7"/>
    <p:sldId id="2007577103" r:id="rId8"/>
    <p:sldId id="2007577114" r:id="rId9"/>
    <p:sldId id="2007577115" r:id="rId10"/>
    <p:sldId id="2007577116" r:id="rId11"/>
    <p:sldId id="20075770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53" y="8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12/27/2022</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12/27/2022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12/27/2022</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2022/12/27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2022/12/27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2022/12/27</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2022/12/27</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26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2396872" y="2799353"/>
            <a:ext cx="7688019" cy="2455224"/>
          </a:xfrm>
          <a:prstGeom prst="rect">
            <a:avLst/>
          </a:prstGeom>
          <a:noFill/>
          <a:ln>
            <a:noFill/>
          </a:ln>
        </p:spPr>
        <p:txBody>
          <a:bodyPr wrap="square" rtlCol="0">
            <a:spAutoFit/>
          </a:bodyPr>
          <a:lstStyle/>
          <a:p>
            <a:pPr algn="ctr">
              <a:lnSpc>
                <a:spcPct val="120000"/>
              </a:lnSpc>
            </a:pPr>
            <a:r>
              <a:rPr lang="vi-VN" sz="4400" b="1" dirty="0">
                <a:ln w="22225">
                  <a:solidFill>
                    <a:schemeClr val="accent6">
                      <a:lumMod val="50000"/>
                    </a:schemeClr>
                  </a:solidFill>
                  <a:prstDash val="solid"/>
                </a:ln>
                <a:solidFill>
                  <a:schemeClr val="bg1"/>
                </a:solidFill>
              </a:rPr>
              <a:t>BÀI</a:t>
            </a:r>
            <a:r>
              <a:rPr lang="en-US" sz="4400" b="1" dirty="0">
                <a:ln w="22225">
                  <a:solidFill>
                    <a:schemeClr val="accent6">
                      <a:lumMod val="50000"/>
                    </a:schemeClr>
                  </a:solidFill>
                  <a:prstDash val="solid"/>
                </a:ln>
                <a:solidFill>
                  <a:schemeClr val="bg1"/>
                </a:solidFill>
              </a:rPr>
              <a:t> 33: ÔN TẬP PHÉP CỘNG, PHÉP TRỪ TRONG PHẠM VI 20, 100</a:t>
            </a:r>
            <a:endParaRPr lang="vi-VN" sz="4400" b="1" dirty="0">
              <a:ln w="22225">
                <a:solidFill>
                  <a:schemeClr val="accent6">
                    <a:lumMod val="50000"/>
                  </a:schemeClr>
                </a:solidFill>
                <a:prstDash val="solid"/>
              </a:ln>
              <a:solidFill>
                <a:schemeClr val="bg1"/>
              </a:solidFill>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750827" y="883455"/>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mj-lt"/>
                </a:rPr>
                <a:t>CHỦ ĐỀ </a:t>
              </a:r>
              <a:r>
                <a:rPr lang="en-US" sz="3200" dirty="0">
                  <a:solidFill>
                    <a:schemeClr val="accent6">
                      <a:lumMod val="75000"/>
                    </a:schemeClr>
                  </a:solidFill>
                  <a:latin typeface="+mj-lt"/>
                </a:rPr>
                <a:t>7</a:t>
              </a:r>
              <a:endParaRPr lang="vi-VN" sz="3200" dirty="0">
                <a:solidFill>
                  <a:schemeClr val="accent6">
                    <a:lumMod val="75000"/>
                  </a:schemeClr>
                </a:solidFill>
                <a:latin typeface="+mj-lt"/>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2934587" y="1275064"/>
            <a:ext cx="7942521" cy="646331"/>
          </a:xfrm>
          <a:prstGeom prst="rect">
            <a:avLst/>
          </a:prstGeom>
          <a:noFill/>
        </p:spPr>
        <p:txBody>
          <a:bodyPr wrap="square" rtlCol="0">
            <a:spAutoFit/>
          </a:bodyPr>
          <a:lstStyle/>
          <a:p>
            <a:pPr algn="ctr"/>
            <a:r>
              <a:rPr lang="en-US" sz="3600" b="1" dirty="0">
                <a:solidFill>
                  <a:schemeClr val="bg1"/>
                </a:solidFill>
                <a:latin typeface="+mj-lt"/>
              </a:rPr>
              <a:t>ÔN TẬP HỌC KÌ 1</a:t>
            </a:r>
          </a:p>
        </p:txBody>
      </p:sp>
    </p:spTree>
    <p:extLst>
      <p:ext uri="{BB962C8B-B14F-4D97-AF65-F5344CB8AC3E}">
        <p14:creationId xmlns:p14="http://schemas.microsoft.com/office/powerpoint/2010/main" val="97946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Arial"/>
                <a:cs typeface="+mn-cs"/>
              </a:rPr>
              <a:t>TIẾT 3</a:t>
            </a:r>
          </a:p>
        </p:txBody>
      </p:sp>
    </p:spTree>
    <p:extLst>
      <p:ext uri="{BB962C8B-B14F-4D97-AF65-F5344CB8AC3E}">
        <p14:creationId xmlns:p14="http://schemas.microsoft.com/office/powerpoint/2010/main" val="1332738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856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01C011-DA79-4AE2-A2F4-D1BB93D0BD58}"/>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3" name="Oval 2">
            <a:extLst>
              <a:ext uri="{FF2B5EF4-FFF2-40B4-BE49-F238E27FC236}">
                <a16:creationId xmlns:a16="http://schemas.microsoft.com/office/drawing/2014/main" id="{4FB29DE4-F3E1-427E-BB73-A11E09E0D6A9}"/>
              </a:ext>
            </a:extLst>
          </p:cNvPr>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429EE351-A905-4D7C-B577-DE55A7A3C021}"/>
              </a:ext>
            </a:extLst>
          </p:cNvPr>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84D2C7B1-49D5-4ED2-AC35-52886B13B3F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a16="http://schemas.microsoft.com/office/drawing/2014/main" id="{88AF0B9A-5EE5-47F8-BE50-35E91612AD3C}"/>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pic>
        <p:nvPicPr>
          <p:cNvPr id="7" name="Picture 6">
            <a:extLst>
              <a:ext uri="{FF2B5EF4-FFF2-40B4-BE49-F238E27FC236}">
                <a16:creationId xmlns:a16="http://schemas.microsoft.com/office/drawing/2014/main" id="{46D3B092-4D72-46B1-B481-C3428519E72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40784" y="3037223"/>
            <a:ext cx="7228270" cy="3354295"/>
          </a:xfrm>
          <a:prstGeom prst="rect">
            <a:avLst/>
          </a:prstGeom>
        </p:spPr>
      </p:pic>
      <p:sp>
        <p:nvSpPr>
          <p:cNvPr id="8" name="TextBox 7">
            <a:extLst>
              <a:ext uri="{FF2B5EF4-FFF2-40B4-BE49-F238E27FC236}">
                <a16:creationId xmlns:a16="http://schemas.microsoft.com/office/drawing/2014/main" id="{4EA8A386-69EB-4B96-A43B-575A5B47C6AB}"/>
              </a:ext>
            </a:extLst>
          </p:cNvPr>
          <p:cNvSpPr txBox="1"/>
          <p:nvPr/>
        </p:nvSpPr>
        <p:spPr>
          <a:xfrm>
            <a:off x="3991309" y="383758"/>
            <a:ext cx="423064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a:cs typeface="+mn-cs"/>
              </a:rPr>
              <a:t>Ôn tập phép cộng, phép trừ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a:cs typeface="+mn-cs"/>
              </a:rPr>
              <a:t>trong phạm vi 100</a:t>
            </a:r>
          </a:p>
        </p:txBody>
      </p:sp>
      <p:pic>
        <p:nvPicPr>
          <p:cNvPr id="9" name="Picture 8" descr="C:\Users\TUAN\Downloads\Luyện tập 1.png">
            <a:extLst>
              <a:ext uri="{FF2B5EF4-FFF2-40B4-BE49-F238E27FC236}">
                <a16:creationId xmlns:a16="http://schemas.microsoft.com/office/drawing/2014/main" id="{5C69C870-06FA-4305-A880-BE98FA60BC9A}"/>
              </a:ext>
            </a:extLst>
          </p:cNvPr>
          <p:cNvPicPr>
            <a:picLocks noChangeAspect="1" noChangeArrowheads="1"/>
          </p:cNvPicPr>
          <p:nvPr/>
        </p:nvPicPr>
        <p:blipFill>
          <a:blip r:embed="rId4" cstate="print"/>
          <a:srcRect/>
          <a:stretch>
            <a:fillRect/>
          </a:stretch>
        </p:blipFill>
        <p:spPr bwMode="auto">
          <a:xfrm>
            <a:off x="740784" y="351262"/>
            <a:ext cx="2237784" cy="863493"/>
          </a:xfrm>
          <a:prstGeom prst="rect">
            <a:avLst/>
          </a:prstGeom>
          <a:noFill/>
        </p:spPr>
      </p:pic>
      <p:sp>
        <p:nvSpPr>
          <p:cNvPr id="10" name="Oval 9">
            <a:extLst>
              <a:ext uri="{FF2B5EF4-FFF2-40B4-BE49-F238E27FC236}">
                <a16:creationId xmlns:a16="http://schemas.microsoft.com/office/drawing/2014/main" id="{DF283014-99B7-4769-BDBB-AF86AE9E1E26}"/>
              </a:ext>
            </a:extLst>
          </p:cNvPr>
          <p:cNvSpPr/>
          <p:nvPr/>
        </p:nvSpPr>
        <p:spPr>
          <a:xfrm>
            <a:off x="911229" y="12740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grpSp>
        <p:nvGrpSpPr>
          <p:cNvPr id="11" name="Group 10">
            <a:extLst>
              <a:ext uri="{FF2B5EF4-FFF2-40B4-BE49-F238E27FC236}">
                <a16:creationId xmlns:a16="http://schemas.microsoft.com/office/drawing/2014/main" id="{4FDE2935-6B2B-47D5-8C5A-A0DF08699649}"/>
              </a:ext>
            </a:extLst>
          </p:cNvPr>
          <p:cNvGrpSpPr/>
          <p:nvPr/>
        </p:nvGrpSpPr>
        <p:grpSpPr>
          <a:xfrm>
            <a:off x="1348551" y="1274036"/>
            <a:ext cx="1714555" cy="461666"/>
            <a:chOff x="1421855" y="1440654"/>
            <a:chExt cx="1714555" cy="461666"/>
          </a:xfrm>
        </p:grpSpPr>
        <p:grpSp>
          <p:nvGrpSpPr>
            <p:cNvPr id="12" name="Group 11">
              <a:extLst>
                <a:ext uri="{FF2B5EF4-FFF2-40B4-BE49-F238E27FC236}">
                  <a16:creationId xmlns:a16="http://schemas.microsoft.com/office/drawing/2014/main" id="{705E3050-745C-452A-A376-4B4525DC179E}"/>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657E42E9-C519-403F-82CB-03C639028C0D}"/>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cs typeface="+mn-cs"/>
                </a:endParaRPr>
              </a:p>
            </p:txBody>
          </p:sp>
          <p:sp>
            <p:nvSpPr>
              <p:cNvPr id="15" name="TextBox 14">
                <a:extLst>
                  <a:ext uri="{FF2B5EF4-FFF2-40B4-BE49-F238E27FC236}">
                    <a16:creationId xmlns:a16="http://schemas.microsoft.com/office/drawing/2014/main" id="{FEAD0045-CFEF-4FC8-AE0C-E4311E262F7F}"/>
                  </a:ext>
                </a:extLst>
              </p:cNvPr>
              <p:cNvSpPr txBox="1"/>
              <p:nvPr/>
            </p:nvSpPr>
            <p:spPr>
              <a:xfrm>
                <a:off x="1969023" y="1440654"/>
                <a:ext cx="561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Số</a:t>
                </a:r>
              </a:p>
            </p:txBody>
          </p:sp>
        </p:grpSp>
        <p:sp>
          <p:nvSpPr>
            <p:cNvPr id="13" name="TextBox 12">
              <a:extLst>
                <a:ext uri="{FF2B5EF4-FFF2-40B4-BE49-F238E27FC236}">
                  <a16:creationId xmlns:a16="http://schemas.microsoft.com/office/drawing/2014/main" id="{79D26E9C-B8DE-42E8-8874-89C3744F0828}"/>
                </a:ext>
              </a:extLst>
            </p:cNvPr>
            <p:cNvSpPr txBox="1"/>
            <p:nvPr/>
          </p:nvSpPr>
          <p:spPr>
            <a:xfrm>
              <a:off x="1421855" y="1440655"/>
              <a:ext cx="17145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a)           ?</a:t>
              </a:r>
            </a:p>
          </p:txBody>
        </p:sp>
      </p:grpSp>
      <p:graphicFrame>
        <p:nvGraphicFramePr>
          <p:cNvPr id="16" name="Table 4">
            <a:extLst>
              <a:ext uri="{FF2B5EF4-FFF2-40B4-BE49-F238E27FC236}">
                <a16:creationId xmlns:a16="http://schemas.microsoft.com/office/drawing/2014/main" id="{D4DE9027-8FEA-417C-9812-2813AE3AA5AE}"/>
              </a:ext>
            </a:extLst>
          </p:cNvPr>
          <p:cNvGraphicFramePr>
            <a:graphicFrameLocks noGrp="1"/>
          </p:cNvGraphicFramePr>
          <p:nvPr/>
        </p:nvGraphicFramePr>
        <p:xfrm>
          <a:off x="911228" y="179498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7" name="Rectangle 16">
            <a:extLst>
              <a:ext uri="{FF2B5EF4-FFF2-40B4-BE49-F238E27FC236}">
                <a16:creationId xmlns:a16="http://schemas.microsoft.com/office/drawing/2014/main" id="{8E313D34-B58D-4C6C-8E6B-158DED531AA5}"/>
              </a:ext>
            </a:extLst>
          </p:cNvPr>
          <p:cNvSpPr/>
          <p:nvPr/>
        </p:nvSpPr>
        <p:spPr>
          <a:xfrm>
            <a:off x="4520844" y="2476407"/>
            <a:ext cx="585418" cy="523220"/>
          </a:xfrm>
          <a:prstGeom prst="rect">
            <a:avLst/>
          </a:prstGeom>
          <a:solidFill>
            <a:srgbClr val="FFD863"/>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60</a:t>
            </a:r>
          </a:p>
        </p:txBody>
      </p:sp>
      <p:sp>
        <p:nvSpPr>
          <p:cNvPr id="18" name="Rectangle 17">
            <a:extLst>
              <a:ext uri="{FF2B5EF4-FFF2-40B4-BE49-F238E27FC236}">
                <a16:creationId xmlns:a16="http://schemas.microsoft.com/office/drawing/2014/main" id="{61696714-86D4-4A43-9274-DB14D79F605D}"/>
              </a:ext>
            </a:extLst>
          </p:cNvPr>
          <p:cNvSpPr/>
          <p:nvPr/>
        </p:nvSpPr>
        <p:spPr>
          <a:xfrm>
            <a:off x="5267635" y="2476407"/>
            <a:ext cx="785793" cy="523220"/>
          </a:xfrm>
          <a:prstGeom prst="rect">
            <a:avLst/>
          </a:prstGeom>
          <a:solidFill>
            <a:srgbClr val="FFD863"/>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100</a:t>
            </a:r>
          </a:p>
        </p:txBody>
      </p:sp>
      <p:sp>
        <p:nvSpPr>
          <p:cNvPr id="19" name="Rectangle 18">
            <a:extLst>
              <a:ext uri="{FF2B5EF4-FFF2-40B4-BE49-F238E27FC236}">
                <a16:creationId xmlns:a16="http://schemas.microsoft.com/office/drawing/2014/main" id="{3AA80C1C-2246-4AFD-9AAC-0A1BAB98E3AC}"/>
              </a:ext>
            </a:extLst>
          </p:cNvPr>
          <p:cNvSpPr/>
          <p:nvPr/>
        </p:nvSpPr>
        <p:spPr>
          <a:xfrm>
            <a:off x="6260026" y="2476407"/>
            <a:ext cx="585418" cy="523220"/>
          </a:xfrm>
          <a:prstGeom prst="rect">
            <a:avLst/>
          </a:prstGeom>
          <a:solidFill>
            <a:srgbClr val="FFD863"/>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30</a:t>
            </a:r>
          </a:p>
        </p:txBody>
      </p:sp>
      <p:sp>
        <p:nvSpPr>
          <p:cNvPr id="20" name="Rectangle 19">
            <a:extLst>
              <a:ext uri="{FF2B5EF4-FFF2-40B4-BE49-F238E27FC236}">
                <a16:creationId xmlns:a16="http://schemas.microsoft.com/office/drawing/2014/main" id="{5C006AA6-C7A5-4B61-8596-C1B9C46860BD}"/>
              </a:ext>
            </a:extLst>
          </p:cNvPr>
          <p:cNvSpPr/>
          <p:nvPr/>
        </p:nvSpPr>
        <p:spPr>
          <a:xfrm>
            <a:off x="7107004" y="2476407"/>
            <a:ext cx="585418" cy="523220"/>
          </a:xfrm>
          <a:prstGeom prst="rect">
            <a:avLst/>
          </a:prstGeom>
          <a:solidFill>
            <a:srgbClr val="FFD863"/>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50</a:t>
            </a:r>
          </a:p>
        </p:txBody>
      </p:sp>
      <p:sp>
        <p:nvSpPr>
          <p:cNvPr id="21" name="TextBox 20">
            <a:extLst>
              <a:ext uri="{FF2B5EF4-FFF2-40B4-BE49-F238E27FC236}">
                <a16:creationId xmlns:a16="http://schemas.microsoft.com/office/drawing/2014/main" id="{F5FF769E-B025-410D-9E45-28B08E9F4198}"/>
              </a:ext>
            </a:extLst>
          </p:cNvPr>
          <p:cNvSpPr txBox="1"/>
          <p:nvPr/>
        </p:nvSpPr>
        <p:spPr>
          <a:xfrm>
            <a:off x="7953980" y="1617027"/>
            <a:ext cx="3254737"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b) Những toa nào ghi phép tính có kết quả bé hơn 60?</a:t>
            </a:r>
          </a:p>
        </p:txBody>
      </p:sp>
      <p:sp>
        <p:nvSpPr>
          <p:cNvPr id="22" name="TextBox 21">
            <a:extLst>
              <a:ext uri="{FF2B5EF4-FFF2-40B4-BE49-F238E27FC236}">
                <a16:creationId xmlns:a16="http://schemas.microsoft.com/office/drawing/2014/main" id="{2AF39238-3F42-4606-94FF-6DB8C2B57B63}"/>
              </a:ext>
            </a:extLst>
          </p:cNvPr>
          <p:cNvSpPr txBox="1"/>
          <p:nvPr/>
        </p:nvSpPr>
        <p:spPr>
          <a:xfrm>
            <a:off x="7953981" y="3451450"/>
            <a:ext cx="3254737"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c) Những toa nào ghi phép tính có kết quả lớn hơn 50 và bé hơn 100?</a:t>
            </a:r>
          </a:p>
        </p:txBody>
      </p:sp>
      <p:sp>
        <p:nvSpPr>
          <p:cNvPr id="23" name="TextBox 22">
            <a:extLst>
              <a:ext uri="{FF2B5EF4-FFF2-40B4-BE49-F238E27FC236}">
                <a16:creationId xmlns:a16="http://schemas.microsoft.com/office/drawing/2014/main" id="{8CE2FEA2-06BA-439C-9A5F-90EF6317BB58}"/>
              </a:ext>
            </a:extLst>
          </p:cNvPr>
          <p:cNvSpPr txBox="1"/>
          <p:nvPr/>
        </p:nvSpPr>
        <p:spPr>
          <a:xfrm>
            <a:off x="7953980" y="2906308"/>
            <a:ext cx="3518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Toa D và toa E.</a:t>
            </a:r>
            <a:endParaRPr kumimoji="0" lang="vi-VN" sz="2400" b="0" i="0" u="none" strike="noStrike" kern="1200" cap="none" spc="0" normalizeH="0" baseline="0" noProof="0" dirty="0">
              <a:ln>
                <a:noFill/>
              </a:ln>
              <a:solidFill>
                <a:srgbClr val="FF0000"/>
              </a:solidFill>
              <a:effectLst/>
              <a:uLnTx/>
              <a:uFillTx/>
              <a:latin typeface="Arial"/>
              <a:cs typeface="+mn-cs"/>
            </a:endParaRPr>
          </a:p>
        </p:txBody>
      </p:sp>
      <p:sp>
        <p:nvSpPr>
          <p:cNvPr id="24" name="TextBox 23">
            <a:extLst>
              <a:ext uri="{FF2B5EF4-FFF2-40B4-BE49-F238E27FC236}">
                <a16:creationId xmlns:a16="http://schemas.microsoft.com/office/drawing/2014/main" id="{F64151E3-6D67-4A8D-9FAA-0BCF9A52784D}"/>
              </a:ext>
            </a:extLst>
          </p:cNvPr>
          <p:cNvSpPr txBox="1"/>
          <p:nvPr/>
        </p:nvSpPr>
        <p:spPr>
          <a:xfrm>
            <a:off x="7969054" y="5104587"/>
            <a:ext cx="3518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Toa A và toa B.</a:t>
            </a:r>
            <a:endParaRPr kumimoji="0" lang="vi-VN" sz="2400" b="0" i="0" u="none" strike="noStrike" kern="1200" cap="none" spc="0" normalizeH="0" baseline="0" noProof="0" dirty="0">
              <a:ln>
                <a:noFill/>
              </a:ln>
              <a:solidFill>
                <a:srgbClr val="FF0000"/>
              </a:solidFill>
              <a:effectLst/>
              <a:uLnTx/>
              <a:uFillTx/>
              <a:latin typeface="Arial"/>
              <a:cs typeface="+mn-cs"/>
            </a:endParaRPr>
          </a:p>
        </p:txBody>
      </p:sp>
    </p:spTree>
    <p:extLst>
      <p:ext uri="{BB962C8B-B14F-4D97-AF65-F5344CB8AC3E}">
        <p14:creationId xmlns:p14="http://schemas.microsoft.com/office/powerpoint/2010/main" val="2094053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6C8D259A-9F97-48CA-847E-69BF63173873}"/>
              </a:ext>
            </a:extLst>
          </p:cNvPr>
          <p:cNvPicPr>
            <a:picLocks noChangeAspect="1" noChangeArrowheads="1"/>
          </p:cNvPicPr>
          <p:nvPr/>
        </p:nvPicPr>
        <p:blipFill>
          <a:blip r:embed="rId2" cstate="print"/>
          <a:srcRect/>
          <a:stretch>
            <a:fillRect/>
          </a:stretch>
        </p:blipFill>
        <p:spPr bwMode="auto">
          <a:xfrm>
            <a:off x="1049129" y="467035"/>
            <a:ext cx="2237784" cy="863493"/>
          </a:xfrm>
          <a:prstGeom prst="rect">
            <a:avLst/>
          </a:prstGeom>
          <a:noFill/>
        </p:spPr>
      </p:pic>
      <p:sp>
        <p:nvSpPr>
          <p:cNvPr id="3" name="Oval 2">
            <a:extLst>
              <a:ext uri="{FF2B5EF4-FFF2-40B4-BE49-F238E27FC236}">
                <a16:creationId xmlns:a16="http://schemas.microsoft.com/office/drawing/2014/main" id="{0D900A91-44E9-46DC-AD65-1BE8B80E9A39}"/>
              </a:ext>
            </a:extLst>
          </p:cNvPr>
          <p:cNvSpPr/>
          <p:nvPr/>
        </p:nvSpPr>
        <p:spPr>
          <a:xfrm>
            <a:off x="1155914" y="158136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5A411A86-5B22-4887-A540-A610E25346BF}"/>
              </a:ext>
            </a:extLst>
          </p:cNvPr>
          <p:cNvSpPr txBox="1"/>
          <p:nvPr/>
        </p:nvSpPr>
        <p:spPr>
          <a:xfrm>
            <a:off x="1603146" y="1581366"/>
            <a:ext cx="23727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Đặt tính rồi tính.</a:t>
            </a:r>
          </a:p>
        </p:txBody>
      </p:sp>
      <p:grpSp>
        <p:nvGrpSpPr>
          <p:cNvPr id="5" name="Group 4">
            <a:extLst>
              <a:ext uri="{FF2B5EF4-FFF2-40B4-BE49-F238E27FC236}">
                <a16:creationId xmlns:a16="http://schemas.microsoft.com/office/drawing/2014/main" id="{0EE849D5-0412-4348-B046-C48D72101E10}"/>
              </a:ext>
            </a:extLst>
          </p:cNvPr>
          <p:cNvGrpSpPr/>
          <p:nvPr/>
        </p:nvGrpSpPr>
        <p:grpSpPr>
          <a:xfrm>
            <a:off x="5319286" y="841826"/>
            <a:ext cx="5539138" cy="658837"/>
            <a:chOff x="1824226" y="3918824"/>
            <a:chExt cx="5539138" cy="658837"/>
          </a:xfrm>
        </p:grpSpPr>
        <p:sp>
          <p:nvSpPr>
            <p:cNvPr id="6" name="Rectangle 5">
              <a:extLst>
                <a:ext uri="{FF2B5EF4-FFF2-40B4-BE49-F238E27FC236}">
                  <a16:creationId xmlns:a16="http://schemas.microsoft.com/office/drawing/2014/main" id="{E4BC6F25-71D5-4684-B4AE-8F3CBD147791}"/>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 + 35</a:t>
              </a:r>
            </a:p>
          </p:txBody>
        </p:sp>
        <p:sp>
          <p:nvSpPr>
            <p:cNvPr id="7" name="Rectangle 6">
              <a:extLst>
                <a:ext uri="{FF2B5EF4-FFF2-40B4-BE49-F238E27FC236}">
                  <a16:creationId xmlns:a16="http://schemas.microsoft.com/office/drawing/2014/main" id="{054B0907-298A-4DA7-AB75-DFB4F980224A}"/>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63 – 28</a:t>
              </a:r>
            </a:p>
          </p:txBody>
        </p:sp>
        <p:sp>
          <p:nvSpPr>
            <p:cNvPr id="8" name="Rectangle 7">
              <a:extLst>
                <a:ext uri="{FF2B5EF4-FFF2-40B4-BE49-F238E27FC236}">
                  <a16:creationId xmlns:a16="http://schemas.microsoft.com/office/drawing/2014/main" id="{E35F114A-83F5-4F6E-B2C0-A63C92BDCE5C}"/>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63 – 35</a:t>
              </a:r>
            </a:p>
          </p:txBody>
        </p:sp>
      </p:grpSp>
      <p:grpSp>
        <p:nvGrpSpPr>
          <p:cNvPr id="9" name="Group 8">
            <a:extLst>
              <a:ext uri="{FF2B5EF4-FFF2-40B4-BE49-F238E27FC236}">
                <a16:creationId xmlns:a16="http://schemas.microsoft.com/office/drawing/2014/main" id="{927A1739-4C9E-4E42-959C-96979FB2E55B}"/>
              </a:ext>
            </a:extLst>
          </p:cNvPr>
          <p:cNvGrpSpPr/>
          <p:nvPr/>
        </p:nvGrpSpPr>
        <p:grpSpPr>
          <a:xfrm>
            <a:off x="5418833" y="1344468"/>
            <a:ext cx="837249" cy="1312215"/>
            <a:chOff x="1933616" y="4498692"/>
            <a:chExt cx="837249" cy="1312215"/>
          </a:xfrm>
        </p:grpSpPr>
        <p:sp>
          <p:nvSpPr>
            <p:cNvPr id="10" name="TextBox 9">
              <a:extLst>
                <a:ext uri="{FF2B5EF4-FFF2-40B4-BE49-F238E27FC236}">
                  <a16:creationId xmlns:a16="http://schemas.microsoft.com/office/drawing/2014/main" id="{4842E6E5-4A8F-4C52-A1E8-05D51D83D3A0}"/>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35</a:t>
              </a:r>
            </a:p>
          </p:txBody>
        </p:sp>
        <p:sp>
          <p:nvSpPr>
            <p:cNvPr id="11" name="TextBox 10">
              <a:extLst>
                <a:ext uri="{FF2B5EF4-FFF2-40B4-BE49-F238E27FC236}">
                  <a16:creationId xmlns:a16="http://schemas.microsoft.com/office/drawing/2014/main" id="{ACB55215-BE56-4AA5-B42A-543496A55A38}"/>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12" name="Straight Connector 11">
              <a:extLst>
                <a:ext uri="{FF2B5EF4-FFF2-40B4-BE49-F238E27FC236}">
                  <a16:creationId xmlns:a16="http://schemas.microsoft.com/office/drawing/2014/main" id="{FE0CD4A7-7836-40FD-9DA2-6BA86947D31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4C60E6F-6320-4560-914B-0F494AC18FBD}"/>
              </a:ext>
            </a:extLst>
          </p:cNvPr>
          <p:cNvGrpSpPr/>
          <p:nvPr/>
        </p:nvGrpSpPr>
        <p:grpSpPr>
          <a:xfrm>
            <a:off x="7501674" y="1337418"/>
            <a:ext cx="837249" cy="1312215"/>
            <a:chOff x="1933616" y="4498692"/>
            <a:chExt cx="837249" cy="1312215"/>
          </a:xfrm>
        </p:grpSpPr>
        <p:sp>
          <p:nvSpPr>
            <p:cNvPr id="14" name="TextBox 13">
              <a:extLst>
                <a:ext uri="{FF2B5EF4-FFF2-40B4-BE49-F238E27FC236}">
                  <a16:creationId xmlns:a16="http://schemas.microsoft.com/office/drawing/2014/main" id="{55344C35-7DBD-41FC-AE33-F96B3804077D}"/>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a:t>
              </a:r>
            </a:p>
          </p:txBody>
        </p:sp>
        <p:sp>
          <p:nvSpPr>
            <p:cNvPr id="15" name="TextBox 14">
              <a:extLst>
                <a:ext uri="{FF2B5EF4-FFF2-40B4-BE49-F238E27FC236}">
                  <a16:creationId xmlns:a16="http://schemas.microsoft.com/office/drawing/2014/main" id="{39BABCAD-8F43-43B9-B569-7BAA2D7AC067}"/>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16" name="Straight Connector 15">
              <a:extLst>
                <a:ext uri="{FF2B5EF4-FFF2-40B4-BE49-F238E27FC236}">
                  <a16:creationId xmlns:a16="http://schemas.microsoft.com/office/drawing/2014/main" id="{D34ACF6A-B49A-4A6B-A5E8-D6B812ECB77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1D4892D-AF8B-4537-BEA5-024C159CE08B}"/>
              </a:ext>
            </a:extLst>
          </p:cNvPr>
          <p:cNvGrpSpPr/>
          <p:nvPr/>
        </p:nvGrpSpPr>
        <p:grpSpPr>
          <a:xfrm>
            <a:off x="9584515" y="1344468"/>
            <a:ext cx="837249" cy="1312215"/>
            <a:chOff x="1933616" y="4498692"/>
            <a:chExt cx="837249" cy="1312215"/>
          </a:xfrm>
        </p:grpSpPr>
        <p:sp>
          <p:nvSpPr>
            <p:cNvPr id="18" name="TextBox 17">
              <a:extLst>
                <a:ext uri="{FF2B5EF4-FFF2-40B4-BE49-F238E27FC236}">
                  <a16:creationId xmlns:a16="http://schemas.microsoft.com/office/drawing/2014/main" id="{D546F268-C8C2-445F-9A6C-9B791473CB03}"/>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35</a:t>
              </a:r>
            </a:p>
          </p:txBody>
        </p:sp>
        <p:sp>
          <p:nvSpPr>
            <p:cNvPr id="19" name="TextBox 18">
              <a:extLst>
                <a:ext uri="{FF2B5EF4-FFF2-40B4-BE49-F238E27FC236}">
                  <a16:creationId xmlns:a16="http://schemas.microsoft.com/office/drawing/2014/main" id="{33726B1E-242E-46FB-A834-747B7D5715CF}"/>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20" name="Straight Connector 19">
              <a:extLst>
                <a:ext uri="{FF2B5EF4-FFF2-40B4-BE49-F238E27FC236}">
                  <a16:creationId xmlns:a16="http://schemas.microsoft.com/office/drawing/2014/main" id="{DF024F6C-D829-47B1-B3C5-36CFB2EAE61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496DEA70-DD27-42FA-8A8C-5B5A93FFA034}"/>
              </a:ext>
            </a:extLst>
          </p:cNvPr>
          <p:cNvSpPr txBox="1"/>
          <p:nvPr/>
        </p:nvSpPr>
        <p:spPr>
          <a:xfrm>
            <a:off x="5616163" y="2685560"/>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63</a:t>
            </a:r>
          </a:p>
        </p:txBody>
      </p:sp>
      <p:sp>
        <p:nvSpPr>
          <p:cNvPr id="22" name="TextBox 21">
            <a:extLst>
              <a:ext uri="{FF2B5EF4-FFF2-40B4-BE49-F238E27FC236}">
                <a16:creationId xmlns:a16="http://schemas.microsoft.com/office/drawing/2014/main" id="{98152666-4428-4ACE-8633-AB9234243C45}"/>
              </a:ext>
            </a:extLst>
          </p:cNvPr>
          <p:cNvSpPr txBox="1"/>
          <p:nvPr/>
        </p:nvSpPr>
        <p:spPr>
          <a:xfrm>
            <a:off x="7699004" y="2654682"/>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35</a:t>
            </a:r>
          </a:p>
        </p:txBody>
      </p:sp>
      <p:sp>
        <p:nvSpPr>
          <p:cNvPr id="23" name="TextBox 22">
            <a:extLst>
              <a:ext uri="{FF2B5EF4-FFF2-40B4-BE49-F238E27FC236}">
                <a16:creationId xmlns:a16="http://schemas.microsoft.com/office/drawing/2014/main" id="{6D39F0FB-00BA-465C-A8EC-F575D572B5CC}"/>
              </a:ext>
            </a:extLst>
          </p:cNvPr>
          <p:cNvSpPr txBox="1"/>
          <p:nvPr/>
        </p:nvSpPr>
        <p:spPr>
          <a:xfrm>
            <a:off x="9808349" y="2685558"/>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28</a:t>
            </a:r>
          </a:p>
        </p:txBody>
      </p:sp>
      <p:sp>
        <p:nvSpPr>
          <p:cNvPr id="24" name="TextBox 23">
            <a:extLst>
              <a:ext uri="{FF2B5EF4-FFF2-40B4-BE49-F238E27FC236}">
                <a16:creationId xmlns:a16="http://schemas.microsoft.com/office/drawing/2014/main" id="{B56D9DF3-203D-4ECD-80DF-F0038004E60E}"/>
              </a:ext>
            </a:extLst>
          </p:cNvPr>
          <p:cNvSpPr txBox="1"/>
          <p:nvPr/>
        </p:nvSpPr>
        <p:spPr>
          <a:xfrm>
            <a:off x="4409895" y="940410"/>
            <a:ext cx="5052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a:t>
            </a:r>
          </a:p>
        </p:txBody>
      </p:sp>
      <p:sp>
        <p:nvSpPr>
          <p:cNvPr id="25" name="TextBox 24">
            <a:extLst>
              <a:ext uri="{FF2B5EF4-FFF2-40B4-BE49-F238E27FC236}">
                <a16:creationId xmlns:a16="http://schemas.microsoft.com/office/drawing/2014/main" id="{E06E7C31-996A-4285-A3AD-6531D91FABA1}"/>
              </a:ext>
            </a:extLst>
          </p:cNvPr>
          <p:cNvSpPr txBox="1"/>
          <p:nvPr/>
        </p:nvSpPr>
        <p:spPr>
          <a:xfrm>
            <a:off x="4409895" y="3633380"/>
            <a:ext cx="5052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b)</a:t>
            </a:r>
          </a:p>
        </p:txBody>
      </p:sp>
      <p:grpSp>
        <p:nvGrpSpPr>
          <p:cNvPr id="26" name="Group 25">
            <a:extLst>
              <a:ext uri="{FF2B5EF4-FFF2-40B4-BE49-F238E27FC236}">
                <a16:creationId xmlns:a16="http://schemas.microsoft.com/office/drawing/2014/main" id="{0DC80B47-B948-47D4-B74A-9F2A65252931}"/>
              </a:ext>
            </a:extLst>
          </p:cNvPr>
          <p:cNvGrpSpPr/>
          <p:nvPr/>
        </p:nvGrpSpPr>
        <p:grpSpPr>
          <a:xfrm>
            <a:off x="5319286" y="3633380"/>
            <a:ext cx="5539138" cy="658837"/>
            <a:chOff x="1824226" y="3918824"/>
            <a:chExt cx="5539138" cy="658837"/>
          </a:xfrm>
        </p:grpSpPr>
        <p:sp>
          <p:nvSpPr>
            <p:cNvPr id="27" name="Rectangle 26">
              <a:extLst>
                <a:ext uri="{FF2B5EF4-FFF2-40B4-BE49-F238E27FC236}">
                  <a16:creationId xmlns:a16="http://schemas.microsoft.com/office/drawing/2014/main" id="{15114F18-2D5F-4D59-ABAB-8EA09F88B7DC}"/>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42 + 49</a:t>
              </a:r>
            </a:p>
          </p:txBody>
        </p:sp>
        <p:sp>
          <p:nvSpPr>
            <p:cNvPr id="28" name="Rectangle 27">
              <a:extLst>
                <a:ext uri="{FF2B5EF4-FFF2-40B4-BE49-F238E27FC236}">
                  <a16:creationId xmlns:a16="http://schemas.microsoft.com/office/drawing/2014/main" id="{C8854DE5-E590-4465-9431-A053C2AE5950}"/>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91 – 42</a:t>
              </a:r>
            </a:p>
          </p:txBody>
        </p:sp>
        <p:sp>
          <p:nvSpPr>
            <p:cNvPr id="29" name="Rectangle 28">
              <a:extLst>
                <a:ext uri="{FF2B5EF4-FFF2-40B4-BE49-F238E27FC236}">
                  <a16:creationId xmlns:a16="http://schemas.microsoft.com/office/drawing/2014/main" id="{C8E6CD88-C2BF-4E53-B666-16A93F4D7C4C}"/>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91 – 49</a:t>
              </a:r>
            </a:p>
          </p:txBody>
        </p:sp>
      </p:grpSp>
      <p:grpSp>
        <p:nvGrpSpPr>
          <p:cNvPr id="30" name="Group 29">
            <a:extLst>
              <a:ext uri="{FF2B5EF4-FFF2-40B4-BE49-F238E27FC236}">
                <a16:creationId xmlns:a16="http://schemas.microsoft.com/office/drawing/2014/main" id="{E988673B-AA67-43DE-989B-C9C0D633AD4C}"/>
              </a:ext>
            </a:extLst>
          </p:cNvPr>
          <p:cNvGrpSpPr/>
          <p:nvPr/>
        </p:nvGrpSpPr>
        <p:grpSpPr>
          <a:xfrm>
            <a:off x="5418833" y="4136022"/>
            <a:ext cx="837249" cy="1312215"/>
            <a:chOff x="1933616" y="4498692"/>
            <a:chExt cx="837249" cy="1312215"/>
          </a:xfrm>
        </p:grpSpPr>
        <p:sp>
          <p:nvSpPr>
            <p:cNvPr id="31" name="TextBox 30">
              <a:extLst>
                <a:ext uri="{FF2B5EF4-FFF2-40B4-BE49-F238E27FC236}">
                  <a16:creationId xmlns:a16="http://schemas.microsoft.com/office/drawing/2014/main" id="{DF9A0BFE-53DB-4F28-A847-47FA4E3C0910}"/>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42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49</a:t>
              </a:r>
            </a:p>
          </p:txBody>
        </p:sp>
        <p:sp>
          <p:nvSpPr>
            <p:cNvPr id="32" name="TextBox 31">
              <a:extLst>
                <a:ext uri="{FF2B5EF4-FFF2-40B4-BE49-F238E27FC236}">
                  <a16:creationId xmlns:a16="http://schemas.microsoft.com/office/drawing/2014/main" id="{072C793F-A963-47B8-B6A0-DE27CF744974}"/>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33" name="Straight Connector 32">
              <a:extLst>
                <a:ext uri="{FF2B5EF4-FFF2-40B4-BE49-F238E27FC236}">
                  <a16:creationId xmlns:a16="http://schemas.microsoft.com/office/drawing/2014/main" id="{FA8AB6F1-9533-401F-8229-A0EB4F07D34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75AAF27-C7A0-44E3-8D25-00626230C698}"/>
              </a:ext>
            </a:extLst>
          </p:cNvPr>
          <p:cNvGrpSpPr/>
          <p:nvPr/>
        </p:nvGrpSpPr>
        <p:grpSpPr>
          <a:xfrm>
            <a:off x="7501674" y="4128972"/>
            <a:ext cx="837249" cy="1312215"/>
            <a:chOff x="1933616" y="4498692"/>
            <a:chExt cx="837249" cy="1312215"/>
          </a:xfrm>
        </p:grpSpPr>
        <p:sp>
          <p:nvSpPr>
            <p:cNvPr id="35" name="TextBox 34">
              <a:extLst>
                <a:ext uri="{FF2B5EF4-FFF2-40B4-BE49-F238E27FC236}">
                  <a16:creationId xmlns:a16="http://schemas.microsoft.com/office/drawing/2014/main" id="{1A6C1760-5D75-45F6-9860-CD20EABEC19B}"/>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91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42</a:t>
              </a:r>
            </a:p>
          </p:txBody>
        </p:sp>
        <p:sp>
          <p:nvSpPr>
            <p:cNvPr id="36" name="TextBox 35">
              <a:extLst>
                <a:ext uri="{FF2B5EF4-FFF2-40B4-BE49-F238E27FC236}">
                  <a16:creationId xmlns:a16="http://schemas.microsoft.com/office/drawing/2014/main" id="{6316B669-5074-471C-B78B-983B44ABA59A}"/>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37" name="Straight Connector 36">
              <a:extLst>
                <a:ext uri="{FF2B5EF4-FFF2-40B4-BE49-F238E27FC236}">
                  <a16:creationId xmlns:a16="http://schemas.microsoft.com/office/drawing/2014/main" id="{AA811220-9C89-4A36-8306-771E03DFA0DD}"/>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2233CE0-199F-4D4E-9852-8CBF3F37EF6D}"/>
              </a:ext>
            </a:extLst>
          </p:cNvPr>
          <p:cNvGrpSpPr/>
          <p:nvPr/>
        </p:nvGrpSpPr>
        <p:grpSpPr>
          <a:xfrm>
            <a:off x="9584515" y="4136022"/>
            <a:ext cx="837249" cy="1312215"/>
            <a:chOff x="1933616" y="4498692"/>
            <a:chExt cx="837249" cy="1312215"/>
          </a:xfrm>
        </p:grpSpPr>
        <p:sp>
          <p:nvSpPr>
            <p:cNvPr id="39" name="TextBox 38">
              <a:extLst>
                <a:ext uri="{FF2B5EF4-FFF2-40B4-BE49-F238E27FC236}">
                  <a16:creationId xmlns:a16="http://schemas.microsoft.com/office/drawing/2014/main" id="{8DEB04C7-E10A-465A-850F-C19D6993A42C}"/>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91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49</a:t>
              </a:r>
            </a:p>
          </p:txBody>
        </p:sp>
        <p:sp>
          <p:nvSpPr>
            <p:cNvPr id="40" name="TextBox 39">
              <a:extLst>
                <a:ext uri="{FF2B5EF4-FFF2-40B4-BE49-F238E27FC236}">
                  <a16:creationId xmlns:a16="http://schemas.microsoft.com/office/drawing/2014/main" id="{D5E52E52-023B-486F-9532-952E7B2E7D6C}"/>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41" name="Straight Connector 40">
              <a:extLst>
                <a:ext uri="{FF2B5EF4-FFF2-40B4-BE49-F238E27FC236}">
                  <a16:creationId xmlns:a16="http://schemas.microsoft.com/office/drawing/2014/main" id="{34C38EAA-2F0B-4831-B500-E2D8749C5ACD}"/>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C06CE759-F075-4F19-A9D5-73BE18049B05}"/>
              </a:ext>
            </a:extLst>
          </p:cNvPr>
          <p:cNvSpPr txBox="1"/>
          <p:nvPr/>
        </p:nvSpPr>
        <p:spPr>
          <a:xfrm>
            <a:off x="5616163" y="5477114"/>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
        <p:nvSpPr>
          <p:cNvPr id="43" name="TextBox 42">
            <a:extLst>
              <a:ext uri="{FF2B5EF4-FFF2-40B4-BE49-F238E27FC236}">
                <a16:creationId xmlns:a16="http://schemas.microsoft.com/office/drawing/2014/main" id="{C662F523-313E-4AE7-A815-53F45BB33BA0}"/>
              </a:ext>
            </a:extLst>
          </p:cNvPr>
          <p:cNvSpPr txBox="1"/>
          <p:nvPr/>
        </p:nvSpPr>
        <p:spPr>
          <a:xfrm>
            <a:off x="7699004" y="5446236"/>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49</a:t>
            </a:r>
          </a:p>
        </p:txBody>
      </p:sp>
      <p:sp>
        <p:nvSpPr>
          <p:cNvPr id="44" name="TextBox 43">
            <a:extLst>
              <a:ext uri="{FF2B5EF4-FFF2-40B4-BE49-F238E27FC236}">
                <a16:creationId xmlns:a16="http://schemas.microsoft.com/office/drawing/2014/main" id="{B3AF979F-F3B4-465B-82D1-8FAC003E23AE}"/>
              </a:ext>
            </a:extLst>
          </p:cNvPr>
          <p:cNvSpPr txBox="1"/>
          <p:nvPr/>
        </p:nvSpPr>
        <p:spPr>
          <a:xfrm>
            <a:off x="9808349" y="5477112"/>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42</a:t>
            </a:r>
          </a:p>
        </p:txBody>
      </p:sp>
      <p:sp>
        <p:nvSpPr>
          <p:cNvPr id="45" name="Cloud 44">
            <a:extLst>
              <a:ext uri="{FF2B5EF4-FFF2-40B4-BE49-F238E27FC236}">
                <a16:creationId xmlns:a16="http://schemas.microsoft.com/office/drawing/2014/main" id="{D8C1926F-AA03-48A8-9156-F1A4D0FF8681}"/>
              </a:ext>
            </a:extLst>
          </p:cNvPr>
          <p:cNvSpPr/>
          <p:nvPr/>
        </p:nvSpPr>
        <p:spPr>
          <a:xfrm>
            <a:off x="1049130" y="2269527"/>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Arial"/>
                <a:cs typeface="+mn-cs"/>
              </a:rPr>
              <a:t>Lấy tổng trừ đi một số hạng thì được kết quả là số hạng còn lại.</a:t>
            </a:r>
          </a:p>
        </p:txBody>
      </p:sp>
    </p:spTree>
    <p:extLst>
      <p:ext uri="{BB962C8B-B14F-4D97-AF65-F5344CB8AC3E}">
        <p14:creationId xmlns:p14="http://schemas.microsoft.com/office/powerpoint/2010/main" val="455577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randombar(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500" fill="hold"/>
                                        <p:tgtEl>
                                          <p:spTgt spid="44"/>
                                        </p:tgtEl>
                                        <p:attrNameLst>
                                          <p:attrName>ppt_w</p:attrName>
                                        </p:attrNameLst>
                                      </p:cBhvr>
                                      <p:tavLst>
                                        <p:tav tm="0">
                                          <p:val>
                                            <p:fltVal val="0"/>
                                          </p:val>
                                        </p:tav>
                                        <p:tav tm="100000">
                                          <p:val>
                                            <p:strVal val="#ppt_w"/>
                                          </p:val>
                                        </p:tav>
                                      </p:tavLst>
                                    </p:anim>
                                    <p:anim calcmode="lin" valueType="num">
                                      <p:cBhvr>
                                        <p:cTn id="101" dur="500" fill="hold"/>
                                        <p:tgtEl>
                                          <p:spTgt spid="44"/>
                                        </p:tgtEl>
                                        <p:attrNameLst>
                                          <p:attrName>ppt_h</p:attrName>
                                        </p:attrNameLst>
                                      </p:cBhvr>
                                      <p:tavLst>
                                        <p:tav tm="0">
                                          <p:val>
                                            <p:fltVal val="0"/>
                                          </p:val>
                                        </p:tav>
                                        <p:tav tm="100000">
                                          <p:val>
                                            <p:strVal val="#ppt_h"/>
                                          </p:val>
                                        </p:tav>
                                      </p:tavLst>
                                    </p:anim>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fltVal val="0"/>
                                          </p:val>
                                        </p:tav>
                                        <p:tav tm="100000">
                                          <p:val>
                                            <p:strVal val="#ppt_w"/>
                                          </p:val>
                                        </p:tav>
                                      </p:tavLst>
                                    </p:anim>
                                    <p:anim calcmode="lin" valueType="num">
                                      <p:cBhvr>
                                        <p:cTn id="108" dur="1000" fill="hold"/>
                                        <p:tgtEl>
                                          <p:spTgt spid="45"/>
                                        </p:tgtEl>
                                        <p:attrNameLst>
                                          <p:attrName>ppt_h</p:attrName>
                                        </p:attrNameLst>
                                      </p:cBhvr>
                                      <p:tavLst>
                                        <p:tav tm="0">
                                          <p:val>
                                            <p:fltVal val="0"/>
                                          </p:val>
                                        </p:tav>
                                        <p:tav tm="100000">
                                          <p:val>
                                            <p:strVal val="#ppt_h"/>
                                          </p:val>
                                        </p:tav>
                                      </p:tavLst>
                                    </p:anim>
                                    <p:anim calcmode="lin" valueType="num">
                                      <p:cBhvr>
                                        <p:cTn id="109" dur="1000" fill="hold"/>
                                        <p:tgtEl>
                                          <p:spTgt spid="45"/>
                                        </p:tgtEl>
                                        <p:attrNameLst>
                                          <p:attrName>style.rotation</p:attrName>
                                        </p:attrNameLst>
                                      </p:cBhvr>
                                      <p:tavLst>
                                        <p:tav tm="0">
                                          <p:val>
                                            <p:fltVal val="90"/>
                                          </p:val>
                                        </p:tav>
                                        <p:tav tm="100000">
                                          <p:val>
                                            <p:fltVal val="0"/>
                                          </p:val>
                                        </p:tav>
                                      </p:tavLst>
                                    </p:anim>
                                    <p:animEffect transition="in" filter="fade">
                                      <p:cBhvr>
                                        <p:cTn id="11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p:bldP spid="22" grpId="0"/>
      <p:bldP spid="23" grpId="0"/>
      <p:bldP spid="24" grpId="0"/>
      <p:bldP spid="25" grpId="0"/>
      <p:bldP spid="42" grpId="0"/>
      <p:bldP spid="43" grpId="0"/>
      <p:bldP spid="44" grpId="0"/>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3FAD6699-E74B-4A72-9341-C3E2771DB6C5}"/>
              </a:ext>
            </a:extLst>
          </p:cNvPr>
          <p:cNvPicPr>
            <a:picLocks noChangeAspect="1" noChangeArrowheads="1"/>
          </p:cNvPicPr>
          <p:nvPr/>
        </p:nvPicPr>
        <p:blipFill>
          <a:blip r:embed="rId2" cstate="print"/>
          <a:srcRect/>
          <a:stretch>
            <a:fillRect/>
          </a:stretch>
        </p:blipFill>
        <p:spPr bwMode="auto">
          <a:xfrm>
            <a:off x="645091" y="307547"/>
            <a:ext cx="2237784" cy="863493"/>
          </a:xfrm>
          <a:prstGeom prst="rect">
            <a:avLst/>
          </a:prstGeom>
          <a:noFill/>
        </p:spPr>
      </p:pic>
      <p:sp>
        <p:nvSpPr>
          <p:cNvPr id="3" name="Oval 2">
            <a:extLst>
              <a:ext uri="{FF2B5EF4-FFF2-40B4-BE49-F238E27FC236}">
                <a16:creationId xmlns:a16="http://schemas.microsoft.com/office/drawing/2014/main" id="{8C2E964F-74C3-4291-8EE1-64C01B85628C}"/>
              </a:ext>
            </a:extLst>
          </p:cNvPr>
          <p:cNvSpPr/>
          <p:nvPr/>
        </p:nvSpPr>
        <p:spPr>
          <a:xfrm>
            <a:off x="645091" y="15278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FD6D07F6-33DF-45AA-870A-B742DE696278}"/>
              </a:ext>
            </a:extLst>
          </p:cNvPr>
          <p:cNvSpPr txBox="1"/>
          <p:nvPr/>
        </p:nvSpPr>
        <p:spPr>
          <a:xfrm>
            <a:off x="1092323" y="1527895"/>
            <a:ext cx="29883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Tìm chỗ đỗ cho ô tô.</a:t>
            </a:r>
          </a:p>
        </p:txBody>
      </p:sp>
      <p:pic>
        <p:nvPicPr>
          <p:cNvPr id="5" name="Picture 4">
            <a:extLst>
              <a:ext uri="{FF2B5EF4-FFF2-40B4-BE49-F238E27FC236}">
                <a16:creationId xmlns:a16="http://schemas.microsoft.com/office/drawing/2014/main" id="{B828950D-B692-41FA-ADBD-C1451998424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663144" y="307547"/>
            <a:ext cx="7606858" cy="5939466"/>
          </a:xfrm>
          <a:prstGeom prst="rect">
            <a:avLst/>
          </a:prstGeom>
        </p:spPr>
      </p:pic>
      <p:sp>
        <p:nvSpPr>
          <p:cNvPr id="6" name="Freeform: Shape 5">
            <a:extLst>
              <a:ext uri="{FF2B5EF4-FFF2-40B4-BE49-F238E27FC236}">
                <a16:creationId xmlns:a16="http://schemas.microsoft.com/office/drawing/2014/main" id="{820C795F-7E45-4B83-856C-40C36D8C16F1}"/>
              </a:ext>
            </a:extLst>
          </p:cNvPr>
          <p:cNvSpPr/>
          <p:nvPr/>
        </p:nvSpPr>
        <p:spPr>
          <a:xfrm>
            <a:off x="6050696" y="2271361"/>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7" name="Freeform: Shape 6">
            <a:extLst>
              <a:ext uri="{FF2B5EF4-FFF2-40B4-BE49-F238E27FC236}">
                <a16:creationId xmlns:a16="http://schemas.microsoft.com/office/drawing/2014/main" id="{3B271C4D-489A-49E3-B15A-3585BD3E2E94}"/>
              </a:ext>
            </a:extLst>
          </p:cNvPr>
          <p:cNvSpPr/>
          <p:nvPr/>
        </p:nvSpPr>
        <p:spPr>
          <a:xfrm>
            <a:off x="5706139" y="1184683"/>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8" name="Freeform: Shape 7">
            <a:extLst>
              <a:ext uri="{FF2B5EF4-FFF2-40B4-BE49-F238E27FC236}">
                <a16:creationId xmlns:a16="http://schemas.microsoft.com/office/drawing/2014/main" id="{970255B3-8D7E-49B0-A3A6-12B4EB2D6DEB}"/>
              </a:ext>
            </a:extLst>
          </p:cNvPr>
          <p:cNvSpPr/>
          <p:nvPr/>
        </p:nvSpPr>
        <p:spPr>
          <a:xfrm>
            <a:off x="5971182" y="4590492"/>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9" name="Freeform: Shape 8">
            <a:extLst>
              <a:ext uri="{FF2B5EF4-FFF2-40B4-BE49-F238E27FC236}">
                <a16:creationId xmlns:a16="http://schemas.microsoft.com/office/drawing/2014/main" id="{4F2DCE33-84E0-4C01-A63D-FFFA32824800}"/>
              </a:ext>
            </a:extLst>
          </p:cNvPr>
          <p:cNvSpPr/>
          <p:nvPr/>
        </p:nvSpPr>
        <p:spPr>
          <a:xfrm>
            <a:off x="5772400" y="3384544"/>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41683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DF163C1-8468-4085-A59F-9210C3CBD15D}"/>
              </a:ext>
            </a:extLst>
          </p:cNvPr>
          <p:cNvPicPr>
            <a:picLocks noChangeAspect="1" noChangeArrowheads="1"/>
          </p:cNvPicPr>
          <p:nvPr/>
        </p:nvPicPr>
        <p:blipFill>
          <a:blip r:embed="rId2" cstate="print"/>
          <a:srcRect/>
          <a:stretch>
            <a:fillRect/>
          </a:stretch>
        </p:blipFill>
        <p:spPr bwMode="auto">
          <a:xfrm>
            <a:off x="804580" y="605258"/>
            <a:ext cx="2237784" cy="863493"/>
          </a:xfrm>
          <a:prstGeom prst="rect">
            <a:avLst/>
          </a:prstGeom>
          <a:noFill/>
        </p:spPr>
      </p:pic>
      <p:sp>
        <p:nvSpPr>
          <p:cNvPr id="3" name="Oval 2">
            <a:extLst>
              <a:ext uri="{FF2B5EF4-FFF2-40B4-BE49-F238E27FC236}">
                <a16:creationId xmlns:a16="http://schemas.microsoft.com/office/drawing/2014/main" id="{B8EFE1DA-74BA-4737-86B8-B0529820679F}"/>
              </a:ext>
            </a:extLst>
          </p:cNvPr>
          <p:cNvSpPr/>
          <p:nvPr/>
        </p:nvSpPr>
        <p:spPr>
          <a:xfrm>
            <a:off x="875356" y="15699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4</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A734BB44-6327-4727-B6CE-A2E9E4BA409D}"/>
              </a:ext>
            </a:extLst>
          </p:cNvPr>
          <p:cNvSpPr txBox="1"/>
          <p:nvPr/>
        </p:nvSpPr>
        <p:spPr>
          <a:xfrm>
            <a:off x="1312678" y="1569993"/>
            <a:ext cx="4486689"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Một đội đồng diễn thể dục thể thao gồm có 56 người mặc áo đỏ và 28 người mặc áo vàng. Hỏi đội đồng diễn đó có tất cả bao nhiêu người?</a:t>
            </a:r>
          </a:p>
        </p:txBody>
      </p:sp>
      <p:sp>
        <p:nvSpPr>
          <p:cNvPr id="5" name="TextBox 4">
            <a:extLst>
              <a:ext uri="{FF2B5EF4-FFF2-40B4-BE49-F238E27FC236}">
                <a16:creationId xmlns:a16="http://schemas.microsoft.com/office/drawing/2014/main" id="{A118A1DB-3D93-4EFA-A22D-CD258EFA575A}"/>
              </a:ext>
            </a:extLst>
          </p:cNvPr>
          <p:cNvSpPr txBox="1"/>
          <p:nvPr/>
        </p:nvSpPr>
        <p:spPr>
          <a:xfrm>
            <a:off x="4998756" y="4144260"/>
            <a:ext cx="15513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Arial"/>
                <a:cs typeface="+mn-cs"/>
              </a:rPr>
              <a:t>Bài giải</a:t>
            </a:r>
          </a:p>
        </p:txBody>
      </p:sp>
      <p:sp>
        <p:nvSpPr>
          <p:cNvPr id="6" name="TextBox 5">
            <a:extLst>
              <a:ext uri="{FF2B5EF4-FFF2-40B4-BE49-F238E27FC236}">
                <a16:creationId xmlns:a16="http://schemas.microsoft.com/office/drawing/2014/main" id="{353E1242-5A71-4B03-946C-13912D9B69AC}"/>
              </a:ext>
            </a:extLst>
          </p:cNvPr>
          <p:cNvSpPr txBox="1"/>
          <p:nvPr/>
        </p:nvSpPr>
        <p:spPr>
          <a:xfrm>
            <a:off x="1202439" y="466748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Đội đồng diễn đó có tất cả số người là:</a:t>
            </a:r>
          </a:p>
        </p:txBody>
      </p:sp>
      <p:sp>
        <p:nvSpPr>
          <p:cNvPr id="7" name="TextBox 6">
            <a:extLst>
              <a:ext uri="{FF2B5EF4-FFF2-40B4-BE49-F238E27FC236}">
                <a16:creationId xmlns:a16="http://schemas.microsoft.com/office/drawing/2014/main" id="{AF48E86A-C69D-4D1C-97F3-FD7D9F160E0F}"/>
              </a:ext>
            </a:extLst>
          </p:cNvPr>
          <p:cNvSpPr txBox="1"/>
          <p:nvPr/>
        </p:nvSpPr>
        <p:spPr>
          <a:xfrm>
            <a:off x="3241697" y="5208934"/>
            <a:ext cx="50654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56 + 28 = 84 (người)</a:t>
            </a:r>
          </a:p>
        </p:txBody>
      </p:sp>
      <p:sp>
        <p:nvSpPr>
          <p:cNvPr id="8" name="TextBox 7">
            <a:extLst>
              <a:ext uri="{FF2B5EF4-FFF2-40B4-BE49-F238E27FC236}">
                <a16:creationId xmlns:a16="http://schemas.microsoft.com/office/drawing/2014/main" id="{680D29F0-5DAA-4965-8470-30B779583954}"/>
              </a:ext>
            </a:extLst>
          </p:cNvPr>
          <p:cNvSpPr txBox="1"/>
          <p:nvPr/>
        </p:nvSpPr>
        <p:spPr>
          <a:xfrm>
            <a:off x="3241697" y="5750388"/>
            <a:ext cx="506548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cs typeface="+mn-cs"/>
              </a:rPr>
              <a:t>Đáp số: 84 người.</a:t>
            </a:r>
          </a:p>
        </p:txBody>
      </p:sp>
      <p:pic>
        <p:nvPicPr>
          <p:cNvPr id="9" name="Picture 8">
            <a:extLst>
              <a:ext uri="{FF2B5EF4-FFF2-40B4-BE49-F238E27FC236}">
                <a16:creationId xmlns:a16="http://schemas.microsoft.com/office/drawing/2014/main" id="{C22365C0-FA3A-41E5-8027-EF48550878F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86451" y="626632"/>
            <a:ext cx="5182979" cy="3517628"/>
          </a:xfrm>
          <a:prstGeom prst="rect">
            <a:avLst/>
          </a:prstGeom>
        </p:spPr>
      </p:pic>
    </p:spTree>
    <p:extLst>
      <p:ext uri="{BB962C8B-B14F-4D97-AF65-F5344CB8AC3E}">
        <p14:creationId xmlns:p14="http://schemas.microsoft.com/office/powerpoint/2010/main" val="139782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a:extLst>
              <a:ext uri="{FF2B5EF4-FFF2-40B4-BE49-F238E27FC236}">
                <a16:creationId xmlns:a16="http://schemas.microsoft.com/office/drawing/2014/main" id="{D1A7052F-57EE-4025-9847-16EE610FAB80}"/>
              </a:ext>
            </a:extLst>
          </p:cNvPr>
          <p:cNvSpPr txBox="1"/>
          <p:nvPr/>
        </p:nvSpPr>
        <p:spPr>
          <a:xfrm>
            <a:off x="8942603" y="6581001"/>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41199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256</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Microsoft YaHei</vt:lpstr>
      <vt:lpstr>Microsoft YaHei</vt:lpstr>
      <vt:lpstr>Arial</vt:lpstr>
      <vt:lpstr>Arial-Rounded</vt:lpstr>
      <vt:lpstr>Calibri</vt:lpstr>
      <vt:lpstr>等线</vt:lpstr>
      <vt:lpstr>UTM Avo</vt:lpstr>
      <vt:lpstr>Wingdings</vt:lpstr>
      <vt:lpstr>Office Theme</vt:lpstr>
      <vt:lpstr>5_Office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25</cp:revision>
  <dcterms:created xsi:type="dcterms:W3CDTF">2021-07-24T01:07:49Z</dcterms:created>
  <dcterms:modified xsi:type="dcterms:W3CDTF">2022-12-27T15:17:39Z</dcterms:modified>
</cp:coreProperties>
</file>