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9" r:id="rId3"/>
  </p:sldMasterIdLst>
  <p:notesMasterIdLst>
    <p:notesMasterId r:id="rId13"/>
  </p:notesMasterIdLst>
  <p:handoutMasterIdLst>
    <p:handoutMasterId r:id="rId14"/>
  </p:handoutMasterIdLst>
  <p:sldIdLst>
    <p:sldId id="2007577109" r:id="rId4"/>
    <p:sldId id="2007577095" r:id="rId5"/>
    <p:sldId id="2007577096" r:id="rId6"/>
    <p:sldId id="2007577099" r:id="rId7"/>
    <p:sldId id="2007577110" r:id="rId8"/>
    <p:sldId id="2007577111" r:id="rId9"/>
    <p:sldId id="2007577112" r:id="rId10"/>
    <p:sldId id="2007577113" r:id="rId11"/>
    <p:sldId id="200757709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3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2023/2/28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26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15469" y="3256553"/>
            <a:ext cx="8813492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48: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Đơn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vị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,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chục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,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trăm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,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nghìn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10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CÁC SỐ TRONG PHẠM VI 1000</a:t>
            </a: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A8F132BA-E73B-46F5-81E0-8B8F079B9471}"/>
              </a:ext>
            </a:extLst>
          </p:cNvPr>
          <p:cNvSpPr/>
          <p:nvPr/>
        </p:nvSpPr>
        <p:spPr>
          <a:xfrm>
            <a:off x="1440343" y="549785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4E6625B-7ADF-42A6-83F7-054612D7B8E4}"/>
              </a:ext>
            </a:extLst>
          </p:cNvPr>
          <p:cNvSpPr/>
          <p:nvPr/>
        </p:nvSpPr>
        <p:spPr>
          <a:xfrm>
            <a:off x="829141" y="494612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C87F47-4586-4355-80D5-A9C7F0F32DF6}"/>
              </a:ext>
            </a:extLst>
          </p:cNvPr>
          <p:cNvSpPr txBox="1"/>
          <p:nvPr/>
        </p:nvSpPr>
        <p:spPr>
          <a:xfrm>
            <a:off x="1380542" y="389230"/>
            <a:ext cx="668924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khay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10 </a:t>
            </a:r>
            <a:r>
              <a:rPr lang="en-US" sz="2800" dirty="0" err="1"/>
              <a:t>chiếc</a:t>
            </a:r>
            <a:r>
              <a:rPr lang="en-US" sz="2800" dirty="0"/>
              <a:t> </a:t>
            </a:r>
            <a:r>
              <a:rPr lang="en-US" sz="2800" dirty="0" err="1"/>
              <a:t>bánh</a:t>
            </a:r>
            <a:r>
              <a:rPr lang="en-US" sz="2800" dirty="0"/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E769D1C-AD4C-4E76-904E-119B8A07C2E7}"/>
              </a:ext>
            </a:extLst>
          </p:cNvPr>
          <p:cNvGrpSpPr/>
          <p:nvPr/>
        </p:nvGrpSpPr>
        <p:grpSpPr>
          <a:xfrm>
            <a:off x="1002627" y="1661722"/>
            <a:ext cx="9768950" cy="1581174"/>
            <a:chOff x="1108953" y="1777027"/>
            <a:chExt cx="9768950" cy="158117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D04F899-B34F-4CEF-9528-F407413F272D}"/>
                </a:ext>
              </a:extLst>
            </p:cNvPr>
            <p:cNvSpPr txBox="1"/>
            <p:nvPr/>
          </p:nvSpPr>
          <p:spPr>
            <a:xfrm>
              <a:off x="1108953" y="1777027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EF6AAC4-AC65-4FF8-9243-3E2BEF2C9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6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365" y="2007859"/>
              <a:ext cx="3941935" cy="13051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E866790-8590-4624-87CF-4C496FD4D939}"/>
                </a:ext>
              </a:extLst>
            </p:cNvPr>
            <p:cNvSpPr txBox="1"/>
            <p:nvPr/>
          </p:nvSpPr>
          <p:spPr>
            <a:xfrm>
              <a:off x="6350702" y="2094485"/>
              <a:ext cx="4527201" cy="1131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VN" sz="2400" dirty="0"/>
                <a:t>Có             khay bánh.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VN" sz="2400" dirty="0"/>
                <a:t>Có tất cả              chiếc bánh.</a:t>
              </a:r>
            </a:p>
          </p:txBody>
        </p:sp>
        <p:sp>
          <p:nvSpPr>
            <p:cNvPr id="9" name="Rounded Rectangle 19">
              <a:extLst>
                <a:ext uri="{FF2B5EF4-FFF2-40B4-BE49-F238E27FC236}">
                  <a16:creationId xmlns:a16="http://schemas.microsoft.com/office/drawing/2014/main" id="{1B5E20FA-65CD-42A1-8CA7-D343D9957993}"/>
                </a:ext>
              </a:extLst>
            </p:cNvPr>
            <p:cNvSpPr/>
            <p:nvPr/>
          </p:nvSpPr>
          <p:spPr>
            <a:xfrm>
              <a:off x="7415210" y="2007859"/>
              <a:ext cx="675171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0" name="Rounded Rectangle 20">
              <a:extLst>
                <a:ext uri="{FF2B5EF4-FFF2-40B4-BE49-F238E27FC236}">
                  <a16:creationId xmlns:a16="http://schemas.microsoft.com/office/drawing/2014/main" id="{9C8741A2-C39F-44FA-91C8-3D8C50D01653}"/>
                </a:ext>
              </a:extLst>
            </p:cNvPr>
            <p:cNvSpPr/>
            <p:nvPr/>
          </p:nvSpPr>
          <p:spPr>
            <a:xfrm>
              <a:off x="8276716" y="2683030"/>
              <a:ext cx="675171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AF114EF-0681-42F2-979C-E3EFA5DA6712}"/>
              </a:ext>
            </a:extLst>
          </p:cNvPr>
          <p:cNvSpPr/>
          <p:nvPr/>
        </p:nvSpPr>
        <p:spPr>
          <a:xfrm>
            <a:off x="7457478" y="196032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109F40-5240-45D4-9ED2-3532AD33C871}"/>
              </a:ext>
            </a:extLst>
          </p:cNvPr>
          <p:cNvSpPr/>
          <p:nvPr/>
        </p:nvSpPr>
        <p:spPr>
          <a:xfrm>
            <a:off x="8202303" y="2627167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20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847B83A-221D-4BD1-BDCF-AD8684B851DA}"/>
              </a:ext>
            </a:extLst>
          </p:cNvPr>
          <p:cNvGrpSpPr/>
          <p:nvPr/>
        </p:nvGrpSpPr>
        <p:grpSpPr>
          <a:xfrm>
            <a:off x="1002627" y="3313695"/>
            <a:ext cx="9983270" cy="2970906"/>
            <a:chOff x="1108953" y="3429000"/>
            <a:chExt cx="9983270" cy="297090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9FC13DB-165D-40B0-A45B-6175CFAC2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6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423" y="3429000"/>
              <a:ext cx="9829800" cy="24511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0C7F5BE-A707-40A6-B8B2-7821B1A9CCCB}"/>
                </a:ext>
              </a:extLst>
            </p:cNvPr>
            <p:cNvSpPr txBox="1"/>
            <p:nvPr/>
          </p:nvSpPr>
          <p:spPr>
            <a:xfrm>
              <a:off x="1108953" y="3493759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3BCE029-5F18-4330-888C-B557FFDE7545}"/>
                </a:ext>
              </a:extLst>
            </p:cNvPr>
            <p:cNvGrpSpPr/>
            <p:nvPr/>
          </p:nvGrpSpPr>
          <p:grpSpPr>
            <a:xfrm>
              <a:off x="1606731" y="5724735"/>
              <a:ext cx="9322846" cy="675171"/>
              <a:chOff x="1606731" y="5724735"/>
              <a:chExt cx="9322846" cy="675171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D0BF5711-FF00-4282-B632-3E34A08EE2C8}"/>
                  </a:ext>
                </a:extLst>
              </p:cNvPr>
              <p:cNvGrpSpPr/>
              <p:nvPr/>
            </p:nvGrpSpPr>
            <p:grpSpPr>
              <a:xfrm>
                <a:off x="1606731" y="5724735"/>
                <a:ext cx="3536546" cy="675171"/>
                <a:chOff x="6503102" y="2160259"/>
                <a:chExt cx="3536546" cy="675171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FBED30E-D466-4E66-892C-1BD3B0E23AD4}"/>
                    </a:ext>
                  </a:extLst>
                </p:cNvPr>
                <p:cNvSpPr txBox="1"/>
                <p:nvPr/>
              </p:nvSpPr>
              <p:spPr>
                <a:xfrm>
                  <a:off x="6503102" y="2246885"/>
                  <a:ext cx="3536546" cy="5778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VN" sz="2400" dirty="0"/>
                    <a:t>Có             khay bánh.</a:t>
                  </a:r>
                </a:p>
              </p:txBody>
            </p:sp>
            <p:sp>
              <p:nvSpPr>
                <p:cNvPr id="22" name="Rounded Rectangle 28">
                  <a:extLst>
                    <a:ext uri="{FF2B5EF4-FFF2-40B4-BE49-F238E27FC236}">
                      <a16:creationId xmlns:a16="http://schemas.microsoft.com/office/drawing/2014/main" id="{F66B5092-0C64-4527-8CEC-AA8B8F71C3BE}"/>
                    </a:ext>
                  </a:extLst>
                </p:cNvPr>
                <p:cNvSpPr/>
                <p:nvPr/>
              </p:nvSpPr>
              <p:spPr>
                <a:xfrm>
                  <a:off x="7567610" y="2160259"/>
                  <a:ext cx="675171" cy="6751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3627764-0FD3-4804-9600-72112A71B552}"/>
                  </a:ext>
                </a:extLst>
              </p:cNvPr>
              <p:cNvGrpSpPr/>
              <p:nvPr/>
            </p:nvGrpSpPr>
            <p:grpSpPr>
              <a:xfrm>
                <a:off x="6402376" y="5724735"/>
                <a:ext cx="4527201" cy="675171"/>
                <a:chOff x="6402376" y="5667583"/>
                <a:chExt cx="4527201" cy="675171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5DBAA43F-6E5A-4994-A54B-BFE368704D0B}"/>
                    </a:ext>
                  </a:extLst>
                </p:cNvPr>
                <p:cNvSpPr/>
                <p:nvPr/>
              </p:nvSpPr>
              <p:spPr>
                <a:xfrm>
                  <a:off x="6402376" y="5754209"/>
                  <a:ext cx="4527201" cy="5778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342900" lvl="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VN" sz="2400" dirty="0">
                      <a:solidFill>
                        <a:prstClr val="black"/>
                      </a:solidFill>
                    </a:rPr>
                    <a:t>Có tất cả              chiếc bánh.</a:t>
                  </a:r>
                </a:p>
              </p:txBody>
            </p:sp>
            <p:sp>
              <p:nvSpPr>
                <p:cNvPr id="20" name="Rounded Rectangle 32">
                  <a:extLst>
                    <a:ext uri="{FF2B5EF4-FFF2-40B4-BE49-F238E27FC236}">
                      <a16:creationId xmlns:a16="http://schemas.microsoft.com/office/drawing/2014/main" id="{0421CF0F-E7B9-4278-919A-3D04CB7D1362}"/>
                    </a:ext>
                  </a:extLst>
                </p:cNvPr>
                <p:cNvSpPr/>
                <p:nvPr/>
              </p:nvSpPr>
              <p:spPr>
                <a:xfrm>
                  <a:off x="8341012" y="5667583"/>
                  <a:ext cx="675171" cy="6751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</p:grp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4F80B410-D0A4-4E71-85F1-FF075284EFE0}"/>
              </a:ext>
            </a:extLst>
          </p:cNvPr>
          <p:cNvSpPr/>
          <p:nvPr/>
        </p:nvSpPr>
        <p:spPr>
          <a:xfrm>
            <a:off x="2577138" y="5681382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srgbClr val="FF0000"/>
                </a:solidFill>
              </a:rPr>
              <a:t>10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8944349-D61A-42F7-8823-498BD072D60F}"/>
              </a:ext>
            </a:extLst>
          </p:cNvPr>
          <p:cNvSpPr/>
          <p:nvPr/>
        </p:nvSpPr>
        <p:spPr>
          <a:xfrm>
            <a:off x="8138498" y="5654627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42638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11" grpId="0"/>
      <p:bldP spid="1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16">
            <a:extLst>
              <a:ext uri="{FF2B5EF4-FFF2-40B4-BE49-F238E27FC236}">
                <a16:creationId xmlns:a16="http://schemas.microsoft.com/office/drawing/2014/main" id="{26313475-D8FE-4513-844F-0BDBDDE4AA0F}"/>
              </a:ext>
            </a:extLst>
          </p:cNvPr>
          <p:cNvSpPr/>
          <p:nvPr/>
        </p:nvSpPr>
        <p:spPr>
          <a:xfrm>
            <a:off x="1578566" y="645478"/>
            <a:ext cx="705394" cy="483326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E070A8-8479-4A52-B819-EC4885BDD111}"/>
              </a:ext>
            </a:extLst>
          </p:cNvPr>
          <p:cNvSpPr/>
          <p:nvPr/>
        </p:nvSpPr>
        <p:spPr>
          <a:xfrm>
            <a:off x="967364" y="590305"/>
            <a:ext cx="570588" cy="570588"/>
          </a:xfrm>
          <a:prstGeom prst="ellipse">
            <a:avLst/>
          </a:prstGeom>
          <a:solidFill>
            <a:srgbClr val="8064A2"/>
          </a:solidFill>
          <a:ln w="127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7BFE2B-DECD-4F8B-A0D6-C8E41FE3AB4B}"/>
              </a:ext>
            </a:extLst>
          </p:cNvPr>
          <p:cNvSpPr txBox="1"/>
          <p:nvPr/>
        </p:nvSpPr>
        <p:spPr>
          <a:xfrm>
            <a:off x="1518765" y="484923"/>
            <a:ext cx="668924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?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Mỗi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lọ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kẹo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100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viên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kẹo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D893320-D365-4291-8B56-3B92C7100C43}"/>
              </a:ext>
            </a:extLst>
          </p:cNvPr>
          <p:cNvGrpSpPr/>
          <p:nvPr/>
        </p:nvGrpSpPr>
        <p:grpSpPr>
          <a:xfrm>
            <a:off x="1140850" y="1757415"/>
            <a:ext cx="9425908" cy="1653664"/>
            <a:chOff x="1108953" y="1534131"/>
            <a:chExt cx="9425908" cy="1653664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8247787-DD4E-45AB-A9BB-0A9AF44CA815}"/>
                </a:ext>
              </a:extLst>
            </p:cNvPr>
            <p:cNvGrpSpPr/>
            <p:nvPr/>
          </p:nvGrpSpPr>
          <p:grpSpPr>
            <a:xfrm>
              <a:off x="1108953" y="1534131"/>
              <a:ext cx="9425908" cy="1581174"/>
              <a:chOff x="1108953" y="1777027"/>
              <a:chExt cx="9425908" cy="1581174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C290469-5E6D-46E9-BAE4-DCAE35F0F670}"/>
                  </a:ext>
                </a:extLst>
              </p:cNvPr>
              <p:cNvSpPr txBox="1"/>
              <p:nvPr/>
            </p:nvSpPr>
            <p:spPr>
              <a:xfrm>
                <a:off x="1108953" y="1777027"/>
                <a:ext cx="5485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a)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0A4788A-9282-485B-8D35-74BABE53EE93}"/>
                  </a:ext>
                </a:extLst>
              </p:cNvPr>
              <p:cNvSpPr txBox="1"/>
              <p:nvPr/>
            </p:nvSpPr>
            <p:spPr>
              <a:xfrm>
                <a:off x="6350702" y="2094485"/>
                <a:ext cx="4184159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marR="0" lvl="0" indent="-34290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Có             lọ kẹo.</a:t>
                </a:r>
              </a:p>
              <a:p>
                <a:pPr marL="342900" marR="0" lvl="0" indent="-34290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Có tất cả              viên kẹo.</a:t>
                </a:r>
              </a:p>
            </p:txBody>
          </p:sp>
          <p:sp>
            <p:nvSpPr>
              <p:cNvPr id="35" name="Rounded Rectangle 21">
                <a:extLst>
                  <a:ext uri="{FF2B5EF4-FFF2-40B4-BE49-F238E27FC236}">
                    <a16:creationId xmlns:a16="http://schemas.microsoft.com/office/drawing/2014/main" id="{70FD723A-0884-4350-9D6C-147785CAD034}"/>
                  </a:ext>
                </a:extLst>
              </p:cNvPr>
              <p:cNvSpPr/>
              <p:nvPr/>
            </p:nvSpPr>
            <p:spPr>
              <a:xfrm>
                <a:off x="7415210" y="2007859"/>
                <a:ext cx="675171" cy="675171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" name="Rounded Rectangle 22">
                <a:extLst>
                  <a:ext uri="{FF2B5EF4-FFF2-40B4-BE49-F238E27FC236}">
                    <a16:creationId xmlns:a16="http://schemas.microsoft.com/office/drawing/2014/main" id="{7353F790-41D6-40C6-8309-34BBE3EFD9E9}"/>
                  </a:ext>
                </a:extLst>
              </p:cNvPr>
              <p:cNvSpPr/>
              <p:nvPr/>
            </p:nvSpPr>
            <p:spPr>
              <a:xfrm>
                <a:off x="8205823" y="2683030"/>
                <a:ext cx="816957" cy="675171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81B3F32-1903-4FB4-B837-A9A5391D9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7148" y="1727295"/>
              <a:ext cx="4051300" cy="14605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93939BC-0BC2-4A08-A0CD-1956E6F17D26}"/>
              </a:ext>
            </a:extLst>
          </p:cNvPr>
          <p:cNvGrpSpPr/>
          <p:nvPr/>
        </p:nvGrpSpPr>
        <p:grpSpPr>
          <a:xfrm>
            <a:off x="1140850" y="3571634"/>
            <a:ext cx="9486002" cy="2484555"/>
            <a:chOff x="1108953" y="3348350"/>
            <a:chExt cx="9486002" cy="2484555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6377078-DC8D-41A2-911E-7618FB8F7AF6}"/>
                </a:ext>
              </a:extLst>
            </p:cNvPr>
            <p:cNvGrpSpPr/>
            <p:nvPr/>
          </p:nvGrpSpPr>
          <p:grpSpPr>
            <a:xfrm>
              <a:off x="1108953" y="3348350"/>
              <a:ext cx="9486002" cy="2484555"/>
              <a:chOff x="1100533" y="3915351"/>
              <a:chExt cx="9486002" cy="2484555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FA0E46F-28E0-4295-A774-EF0BD2124D3F}"/>
                  </a:ext>
                </a:extLst>
              </p:cNvPr>
              <p:cNvSpPr txBox="1"/>
              <p:nvPr/>
            </p:nvSpPr>
            <p:spPr>
              <a:xfrm>
                <a:off x="1100533" y="3915351"/>
                <a:ext cx="5485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b)</a:t>
                </a:r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57467274-A284-4FDC-9B92-7E0190A2EE88}"/>
                  </a:ext>
                </a:extLst>
              </p:cNvPr>
              <p:cNvGrpSpPr/>
              <p:nvPr/>
            </p:nvGrpSpPr>
            <p:grpSpPr>
              <a:xfrm>
                <a:off x="1606731" y="5724735"/>
                <a:ext cx="8979804" cy="675171"/>
                <a:chOff x="1606731" y="5724735"/>
                <a:chExt cx="8979804" cy="675171"/>
              </a:xfrm>
            </p:grpSpPr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30125108-F4AA-45B4-A62B-F80C79F30CDC}"/>
                    </a:ext>
                  </a:extLst>
                </p:cNvPr>
                <p:cNvGrpSpPr/>
                <p:nvPr/>
              </p:nvGrpSpPr>
              <p:grpSpPr>
                <a:xfrm>
                  <a:off x="1606731" y="5724735"/>
                  <a:ext cx="2937022" cy="675171"/>
                  <a:chOff x="6503102" y="2160259"/>
                  <a:chExt cx="2937022" cy="675171"/>
                </a:xfrm>
              </p:grpSpPr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0BD65BA7-09BB-420C-AA97-ABEBBE9EE337}"/>
                      </a:ext>
                    </a:extLst>
                  </p:cNvPr>
                  <p:cNvSpPr txBox="1"/>
                  <p:nvPr/>
                </p:nvSpPr>
                <p:spPr>
                  <a:xfrm>
                    <a:off x="6503102" y="2246885"/>
                    <a:ext cx="2937022" cy="5778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342900" marR="0" lvl="0" indent="-342900" defTabSz="914400" eaLnBrk="1" fontAlgn="auto" latinLnBrk="0" hangingPunct="1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tabLst/>
                      <a:defRPr/>
                    </a:pPr>
                    <a:r>
                      <a:rPr kumimoji="0" lang="en-VN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rPr>
                      <a:t>Có             lọ kẹo.</a:t>
                    </a:r>
                  </a:p>
                </p:txBody>
              </p:sp>
              <p:sp>
                <p:nvSpPr>
                  <p:cNvPr id="47" name="Rounded Rectangle 32">
                    <a:extLst>
                      <a:ext uri="{FF2B5EF4-FFF2-40B4-BE49-F238E27FC236}">
                        <a16:creationId xmlns:a16="http://schemas.microsoft.com/office/drawing/2014/main" id="{CE3B9F17-0164-4466-B59A-37331FDC3CB0}"/>
                      </a:ext>
                    </a:extLst>
                  </p:cNvPr>
                  <p:cNvSpPr/>
                  <p:nvPr/>
                </p:nvSpPr>
                <p:spPr>
                  <a:xfrm>
                    <a:off x="7567610" y="2160259"/>
                    <a:ext cx="675171" cy="675171"/>
                  </a:xfrm>
                  <a:prstGeom prst="round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VN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00563AAA-8563-4712-AFC1-B805F76308A2}"/>
                    </a:ext>
                  </a:extLst>
                </p:cNvPr>
                <p:cNvGrpSpPr/>
                <p:nvPr/>
              </p:nvGrpSpPr>
              <p:grpSpPr>
                <a:xfrm>
                  <a:off x="6402376" y="5724735"/>
                  <a:ext cx="4184159" cy="675171"/>
                  <a:chOff x="6402376" y="5667583"/>
                  <a:chExt cx="4184159" cy="675171"/>
                </a:xfrm>
              </p:grpSpPr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58C72742-29D7-4D61-84DF-589E48BA7608}"/>
                      </a:ext>
                    </a:extLst>
                  </p:cNvPr>
                  <p:cNvSpPr/>
                  <p:nvPr/>
                </p:nvSpPr>
                <p:spPr>
                  <a:xfrm>
                    <a:off x="6402376" y="5754209"/>
                    <a:ext cx="4184159" cy="57785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342900" marR="0" lvl="0" indent="-342900" defTabSz="914400" eaLnBrk="1" fontAlgn="auto" latinLnBrk="0" hangingPunct="1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tabLst/>
                      <a:defRPr/>
                    </a:pPr>
                    <a:r>
                      <a:rPr kumimoji="0" lang="en-VN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rPr>
                      <a:t>Có tất cả              viên kẹo.</a:t>
                    </a:r>
                  </a:p>
                </p:txBody>
              </p:sp>
              <p:sp>
                <p:nvSpPr>
                  <p:cNvPr id="45" name="Rounded Rectangle 30">
                    <a:extLst>
                      <a:ext uri="{FF2B5EF4-FFF2-40B4-BE49-F238E27FC236}">
                        <a16:creationId xmlns:a16="http://schemas.microsoft.com/office/drawing/2014/main" id="{287D681B-2210-4442-A946-375039B539B7}"/>
                      </a:ext>
                    </a:extLst>
                  </p:cNvPr>
                  <p:cNvSpPr/>
                  <p:nvPr/>
                </p:nvSpPr>
                <p:spPr>
                  <a:xfrm>
                    <a:off x="8270119" y="5667583"/>
                    <a:ext cx="816957" cy="675171"/>
                  </a:xfrm>
                  <a:prstGeom prst="round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VN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314ABE8-7423-402E-97C3-6CA1425D8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980" y="3507930"/>
              <a:ext cx="6972300" cy="1498600"/>
            </a:xfrm>
            <a:prstGeom prst="rect">
              <a:avLst/>
            </a:prstGeom>
          </p:spPr>
        </p:pic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AD8F535C-F228-4D37-80C6-E728CD785A3A}"/>
              </a:ext>
            </a:extLst>
          </p:cNvPr>
          <p:cNvSpPr/>
          <p:nvPr/>
        </p:nvSpPr>
        <p:spPr>
          <a:xfrm>
            <a:off x="7595701" y="2056022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6686A8B-2988-495D-8B6E-9DE48437BF82}"/>
              </a:ext>
            </a:extLst>
          </p:cNvPr>
          <p:cNvSpPr/>
          <p:nvPr/>
        </p:nvSpPr>
        <p:spPr>
          <a:xfrm>
            <a:off x="8226713" y="2722860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400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FCB9161-161A-448E-8E95-87CBCA6681BE}"/>
              </a:ext>
            </a:extLst>
          </p:cNvPr>
          <p:cNvSpPr/>
          <p:nvPr/>
        </p:nvSpPr>
        <p:spPr>
          <a:xfrm>
            <a:off x="2857750" y="543416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7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BDF15E4-70FF-45A1-B598-B1DDE696C88B}"/>
              </a:ext>
            </a:extLst>
          </p:cNvPr>
          <p:cNvSpPr/>
          <p:nvPr/>
        </p:nvSpPr>
        <p:spPr>
          <a:xfrm>
            <a:off x="8276721" y="5421702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700</a:t>
            </a:r>
          </a:p>
        </p:txBody>
      </p:sp>
    </p:spTree>
    <p:extLst>
      <p:ext uri="{BB962C8B-B14F-4D97-AF65-F5344CB8AC3E}">
        <p14:creationId xmlns:p14="http://schemas.microsoft.com/office/powerpoint/2010/main" val="5581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uiExpand="1" build="p"/>
      <p:bldP spid="48" grpId="0"/>
      <p:bldP spid="49" grpId="0"/>
      <p:bldP spid="50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D93722B-6C3E-4951-A9B2-6AA3DADC59E0}"/>
              </a:ext>
            </a:extLst>
          </p:cNvPr>
          <p:cNvGrpSpPr/>
          <p:nvPr/>
        </p:nvGrpSpPr>
        <p:grpSpPr>
          <a:xfrm>
            <a:off x="1899366" y="920409"/>
            <a:ext cx="8757638" cy="5415652"/>
            <a:chOff x="728663" y="114300"/>
            <a:chExt cx="10720387" cy="66294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6C6787A-C6E5-4F4C-8B2E-E66090A52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4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50" y="114300"/>
              <a:ext cx="10706100" cy="6629400"/>
            </a:xfrm>
            <a:prstGeom prst="round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78BC514-B2C7-4794-A77A-DD94BE5A4305}"/>
                </a:ext>
              </a:extLst>
            </p:cNvPr>
            <p:cNvSpPr/>
            <p:nvPr/>
          </p:nvSpPr>
          <p:spPr>
            <a:xfrm>
              <a:off x="728663" y="114301"/>
              <a:ext cx="314325" cy="58578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028943E-E776-4832-9E44-97088CF295C8}"/>
              </a:ext>
            </a:extLst>
          </p:cNvPr>
          <p:cNvGrpSpPr/>
          <p:nvPr/>
        </p:nvGrpSpPr>
        <p:grpSpPr>
          <a:xfrm>
            <a:off x="5362480" y="1160655"/>
            <a:ext cx="861642" cy="543111"/>
            <a:chOff x="5362480" y="1160655"/>
            <a:chExt cx="861642" cy="54311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310ADA-DE1E-48A6-A42B-87A636E1A265}"/>
                </a:ext>
              </a:extLst>
            </p:cNvPr>
            <p:cNvSpPr txBox="1"/>
            <p:nvPr/>
          </p:nvSpPr>
          <p:spPr>
            <a:xfrm rot="21282462">
              <a:off x="5362480" y="1160655"/>
              <a:ext cx="861642" cy="502525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24AD87A-1DB1-43F6-A73F-3EFE1A5E8F50}"/>
                </a:ext>
              </a:extLst>
            </p:cNvPr>
            <p:cNvSpPr/>
            <p:nvPr/>
          </p:nvSpPr>
          <p:spPr>
            <a:xfrm>
              <a:off x="5471977" y="118054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85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A11D4F-1E88-4809-8D1B-4E43ACA1B77A}"/>
              </a:ext>
            </a:extLst>
          </p:cNvPr>
          <p:cNvGrpSpPr/>
          <p:nvPr/>
        </p:nvGrpSpPr>
        <p:grpSpPr>
          <a:xfrm>
            <a:off x="9016114" y="1145675"/>
            <a:ext cx="861642" cy="523220"/>
            <a:chOff x="5378956" y="1147594"/>
            <a:chExt cx="861642" cy="5232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DC10335-9FD3-4961-AA09-DD0558F5629B}"/>
                </a:ext>
              </a:extLst>
            </p:cNvPr>
            <p:cNvSpPr txBox="1"/>
            <p:nvPr/>
          </p:nvSpPr>
          <p:spPr>
            <a:xfrm>
              <a:off x="5378956" y="1196024"/>
              <a:ext cx="861642" cy="415310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A2C2E08-E349-4AB2-A31C-60AB0779D97A}"/>
                </a:ext>
              </a:extLst>
            </p:cNvPr>
            <p:cNvSpPr/>
            <p:nvPr/>
          </p:nvSpPr>
          <p:spPr>
            <a:xfrm>
              <a:off x="5529643" y="1147594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41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0BAA4EE-D5E8-404C-B1FB-29D36E634C64}"/>
              </a:ext>
            </a:extLst>
          </p:cNvPr>
          <p:cNvGrpSpPr/>
          <p:nvPr/>
        </p:nvGrpSpPr>
        <p:grpSpPr>
          <a:xfrm>
            <a:off x="3583210" y="4064716"/>
            <a:ext cx="861642" cy="523220"/>
            <a:chOff x="5362480" y="1180546"/>
            <a:chExt cx="861642" cy="52322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93514A6-5851-4618-89BD-10F371DA85CE}"/>
                </a:ext>
              </a:extLst>
            </p:cNvPr>
            <p:cNvSpPr txBox="1"/>
            <p:nvPr/>
          </p:nvSpPr>
          <p:spPr>
            <a:xfrm rot="21282462">
              <a:off x="5362480" y="1183497"/>
              <a:ext cx="861642" cy="456841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547DC8-AA3A-4D41-93DA-1F7BA1A1EFDF}"/>
                </a:ext>
              </a:extLst>
            </p:cNvPr>
            <p:cNvSpPr/>
            <p:nvPr/>
          </p:nvSpPr>
          <p:spPr>
            <a:xfrm>
              <a:off x="5471977" y="118054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60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977BCE9-2A8B-4A60-8FAA-7EA55FF17D7E}"/>
              </a:ext>
            </a:extLst>
          </p:cNvPr>
          <p:cNvGrpSpPr/>
          <p:nvPr/>
        </p:nvGrpSpPr>
        <p:grpSpPr>
          <a:xfrm>
            <a:off x="5023893" y="3945665"/>
            <a:ext cx="994549" cy="559553"/>
            <a:chOff x="5319944" y="1126538"/>
            <a:chExt cx="994549" cy="55955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35A2AA6-3464-432F-BB65-90A58356932E}"/>
                </a:ext>
              </a:extLst>
            </p:cNvPr>
            <p:cNvSpPr txBox="1"/>
            <p:nvPr/>
          </p:nvSpPr>
          <p:spPr>
            <a:xfrm rot="21282462">
              <a:off x="5319944" y="1133313"/>
              <a:ext cx="994549" cy="552778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73F37BC-D314-4982-8ED9-FD3213821DF0}"/>
                </a:ext>
              </a:extLst>
            </p:cNvPr>
            <p:cNvSpPr/>
            <p:nvPr/>
          </p:nvSpPr>
          <p:spPr>
            <a:xfrm>
              <a:off x="5424321" y="1126538"/>
              <a:ext cx="7857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100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E9B2A1C-E773-435E-B1A8-7720762B2399}"/>
              </a:ext>
            </a:extLst>
          </p:cNvPr>
          <p:cNvGrpSpPr/>
          <p:nvPr/>
        </p:nvGrpSpPr>
        <p:grpSpPr>
          <a:xfrm>
            <a:off x="8056150" y="3911375"/>
            <a:ext cx="861642" cy="523220"/>
            <a:chOff x="5362480" y="1146256"/>
            <a:chExt cx="861642" cy="52322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E6F85BC-C07C-4EE7-9298-D6194657FA89}"/>
                </a:ext>
              </a:extLst>
            </p:cNvPr>
            <p:cNvSpPr txBox="1"/>
            <p:nvPr/>
          </p:nvSpPr>
          <p:spPr>
            <a:xfrm rot="21282462">
              <a:off x="5362480" y="1183497"/>
              <a:ext cx="861642" cy="456841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86420A0-1711-4EAF-962B-A7E2E0B1C8C5}"/>
                </a:ext>
              </a:extLst>
            </p:cNvPr>
            <p:cNvSpPr/>
            <p:nvPr/>
          </p:nvSpPr>
          <p:spPr>
            <a:xfrm>
              <a:off x="5506267" y="114625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90</a:t>
              </a:r>
            </a:p>
          </p:txBody>
        </p:sp>
      </p:grpSp>
      <p:sp>
        <p:nvSpPr>
          <p:cNvPr id="2" name="Rounded Rectangle 17">
            <a:extLst>
              <a:ext uri="{FF2B5EF4-FFF2-40B4-BE49-F238E27FC236}">
                <a16:creationId xmlns:a16="http://schemas.microsoft.com/office/drawing/2014/main" id="{73752C4A-2811-440E-B68E-F2E185EDD1E1}"/>
              </a:ext>
            </a:extLst>
          </p:cNvPr>
          <p:cNvSpPr/>
          <p:nvPr/>
        </p:nvSpPr>
        <p:spPr>
          <a:xfrm>
            <a:off x="1300400" y="678690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449800A-AB9A-40F1-BC63-FD56D1F16204}"/>
              </a:ext>
            </a:extLst>
          </p:cNvPr>
          <p:cNvSpPr/>
          <p:nvPr/>
        </p:nvSpPr>
        <p:spPr>
          <a:xfrm>
            <a:off x="689198" y="623517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034E14-3A5E-4EAD-93FA-1413C1071C79}"/>
              </a:ext>
            </a:extLst>
          </p:cNvPr>
          <p:cNvSpPr txBox="1"/>
          <p:nvPr/>
        </p:nvSpPr>
        <p:spPr>
          <a:xfrm>
            <a:off x="1240600" y="518135"/>
            <a:ext cx="119918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</p:spTree>
    <p:extLst>
      <p:ext uri="{BB962C8B-B14F-4D97-AF65-F5344CB8AC3E}">
        <p14:creationId xmlns:p14="http://schemas.microsoft.com/office/powerpoint/2010/main" val="403107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D8DD8D6-6A52-4BFB-930A-589EFBB4258F}"/>
              </a:ext>
            </a:extLst>
          </p:cNvPr>
          <p:cNvSpPr/>
          <p:nvPr/>
        </p:nvSpPr>
        <p:spPr>
          <a:xfrm>
            <a:off x="1937328" y="45524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D555B9-2E32-48B5-87D7-705E5293462A}"/>
              </a:ext>
            </a:extLst>
          </p:cNvPr>
          <p:cNvSpPr/>
          <p:nvPr/>
        </p:nvSpPr>
        <p:spPr>
          <a:xfrm>
            <a:off x="1326126" y="40007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B45E3B-1D32-4951-A08A-CE06ABA4101C}"/>
              </a:ext>
            </a:extLst>
          </p:cNvPr>
          <p:cNvSpPr txBox="1"/>
          <p:nvPr/>
        </p:nvSpPr>
        <p:spPr>
          <a:xfrm>
            <a:off x="1877528" y="294689"/>
            <a:ext cx="119918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842625-709A-4C6F-A445-C67256D9A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948" y="1385332"/>
            <a:ext cx="5226244" cy="4644472"/>
          </a:xfrm>
          <a:prstGeom prst="roundRect">
            <a:avLst>
              <a:gd name="adj" fmla="val 24258"/>
            </a:avLst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9B9A7D-A297-4F70-B8CC-3F325D04D5A7}"/>
              </a:ext>
            </a:extLst>
          </p:cNvPr>
          <p:cNvSpPr txBox="1"/>
          <p:nvPr/>
        </p:nvSpPr>
        <p:spPr>
          <a:xfrm>
            <a:off x="1326126" y="1057980"/>
            <a:ext cx="5080237" cy="1685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400" dirty="0"/>
              <a:t>Biết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Một hộp nhỏ đựng 10 chiếc bánh.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Một hộp to đựng 100 chiếc bánh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417B49C-9672-40A0-B537-FBE5F05F754F}"/>
              </a:ext>
            </a:extLst>
          </p:cNvPr>
          <p:cNvGrpSpPr/>
          <p:nvPr/>
        </p:nvGrpSpPr>
        <p:grpSpPr>
          <a:xfrm>
            <a:off x="1326126" y="2817963"/>
            <a:ext cx="4769874" cy="1685846"/>
            <a:chOff x="935467" y="2784913"/>
            <a:chExt cx="4769874" cy="168584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E10EA37-07DE-4E31-B591-B16847959392}"/>
                </a:ext>
              </a:extLst>
            </p:cNvPr>
            <p:cNvSpPr txBox="1"/>
            <p:nvPr/>
          </p:nvSpPr>
          <p:spPr>
            <a:xfrm>
              <a:off x="935467" y="2784913"/>
              <a:ext cx="4769874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400" dirty="0"/>
                <a:t>a) Hôm qua, Rô-bốt bán được 4 hộp to, tức là bán được         chiếc bánh.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62C0FFA8-4CAD-4DB2-A4F1-4F6E1754BA2F}"/>
                </a:ext>
              </a:extLst>
            </p:cNvPr>
            <p:cNvSpPr/>
            <p:nvPr/>
          </p:nvSpPr>
          <p:spPr>
            <a:xfrm>
              <a:off x="4326029" y="3336932"/>
              <a:ext cx="988518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C96194C-78E2-4AA5-9238-7E6E861BD290}"/>
              </a:ext>
            </a:extLst>
          </p:cNvPr>
          <p:cNvGrpSpPr/>
          <p:nvPr/>
        </p:nvGrpSpPr>
        <p:grpSpPr>
          <a:xfrm>
            <a:off x="1326126" y="4629142"/>
            <a:ext cx="4769874" cy="1685846"/>
            <a:chOff x="935467" y="2784913"/>
            <a:chExt cx="4769874" cy="168584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C8EB665-E0EB-4807-911F-1B91AAAA25CD}"/>
                </a:ext>
              </a:extLst>
            </p:cNvPr>
            <p:cNvSpPr txBox="1"/>
            <p:nvPr/>
          </p:nvSpPr>
          <p:spPr>
            <a:xfrm>
              <a:off x="935467" y="2784913"/>
              <a:ext cx="4769874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400" dirty="0"/>
                <a:t>b) Hôm nay, Rô-bốt bán được 8 hộp nhỏ, tức là bán được         chiếc bánh.</a:t>
              </a:r>
            </a:p>
          </p:txBody>
        </p:sp>
        <p:sp>
          <p:nvSpPr>
            <p:cNvPr id="12" name="Rounded Rectangle 12">
              <a:extLst>
                <a:ext uri="{FF2B5EF4-FFF2-40B4-BE49-F238E27FC236}">
                  <a16:creationId xmlns:a16="http://schemas.microsoft.com/office/drawing/2014/main" id="{454D1E0D-8200-4718-9186-44977B158021}"/>
                </a:ext>
              </a:extLst>
            </p:cNvPr>
            <p:cNvSpPr/>
            <p:nvPr/>
          </p:nvSpPr>
          <p:spPr>
            <a:xfrm>
              <a:off x="4583609" y="3336932"/>
              <a:ext cx="988518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8C1749BA-3227-4581-88C2-1E594F98FE7E}"/>
              </a:ext>
            </a:extLst>
          </p:cNvPr>
          <p:cNvSpPr/>
          <p:nvPr/>
        </p:nvSpPr>
        <p:spPr>
          <a:xfrm>
            <a:off x="4777174" y="3415179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9C1F32-C188-458F-BA1C-FFA80CA8C8DB}"/>
              </a:ext>
            </a:extLst>
          </p:cNvPr>
          <p:cNvSpPr/>
          <p:nvPr/>
        </p:nvSpPr>
        <p:spPr>
          <a:xfrm>
            <a:off x="5148567" y="5226358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377174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6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178</Words>
  <Application>Microsoft Office PowerPoint</Application>
  <PresentationFormat>Widescreen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微软雅黑</vt:lpstr>
      <vt:lpstr>微软雅黑</vt:lpstr>
      <vt:lpstr>Arial</vt:lpstr>
      <vt:lpstr>Arial-Rounded</vt:lpstr>
      <vt:lpstr>Calibri</vt:lpstr>
      <vt:lpstr>等线</vt:lpstr>
      <vt:lpstr>UTM Avo</vt:lpstr>
      <vt:lpstr>Office Theme</vt:lpstr>
      <vt:lpstr>5_Office Theme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25</cp:revision>
  <dcterms:created xsi:type="dcterms:W3CDTF">2021-07-24T01:07:49Z</dcterms:created>
  <dcterms:modified xsi:type="dcterms:W3CDTF">2023-02-28T03:29:57Z</dcterms:modified>
</cp:coreProperties>
</file>