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720" r:id="rId4"/>
    <p:sldMasterId id="2147483743" r:id="rId5"/>
    <p:sldMasterId id="2147483772" r:id="rId6"/>
    <p:sldMasterId id="2147483784" r:id="rId7"/>
    <p:sldMasterId id="2147483799" r:id="rId8"/>
  </p:sldMasterIdLst>
  <p:notesMasterIdLst>
    <p:notesMasterId r:id="rId31"/>
  </p:notesMasterIdLst>
  <p:sldIdLst>
    <p:sldId id="436" r:id="rId9"/>
    <p:sldId id="2007577145" r:id="rId10"/>
    <p:sldId id="279" r:id="rId11"/>
    <p:sldId id="2007577129" r:id="rId12"/>
    <p:sldId id="264" r:id="rId13"/>
    <p:sldId id="271" r:id="rId14"/>
    <p:sldId id="2007577151" r:id="rId15"/>
    <p:sldId id="2007577152" r:id="rId16"/>
    <p:sldId id="2007577153" r:id="rId17"/>
    <p:sldId id="2007577154" r:id="rId18"/>
    <p:sldId id="2007577155" r:id="rId19"/>
    <p:sldId id="262" r:id="rId20"/>
    <p:sldId id="2007577156" r:id="rId21"/>
    <p:sldId id="2007577157" r:id="rId22"/>
    <p:sldId id="2007577148" r:id="rId23"/>
    <p:sldId id="2007577158" r:id="rId24"/>
    <p:sldId id="2007577160" r:id="rId25"/>
    <p:sldId id="2007577159" r:id="rId26"/>
    <p:sldId id="2007577150" r:id="rId27"/>
    <p:sldId id="2007577161" r:id="rId28"/>
    <p:sldId id="2007577099" r:id="rId29"/>
    <p:sldId id="28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2679" autoAdjust="0"/>
  </p:normalViewPr>
  <p:slideViewPr>
    <p:cSldViewPr snapToGrid="0">
      <p:cViewPr varScale="1">
        <p:scale>
          <a:sx n="80" d="100"/>
          <a:sy n="80" d="100"/>
        </p:scale>
        <p:origin x="11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8E2D4-25DD-4DDC-B7D8-21C3CD533964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C7EAD1-1977-46C6-9ACF-41A725CDF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138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751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03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7EAD1-1977-46C6-9ACF-41A725CDF2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83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251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048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4" name="Google Shape;50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4EC93-060E-4A3F-9101-E6F5525DB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E7E60F-D00F-41E0-B07F-3F1147B61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E3B75-21E7-408C-BF79-8B4A87A71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2740-DE3B-474C-8D92-CAA81E6E7C42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F5704-1DBF-4AFB-BE6B-A72703EE6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D0C45-763F-4465-842E-E9113F94B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3276A-C972-4993-B200-B37983C84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16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67AC6-EB94-442B-8452-80345D24C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060D3E-0855-4657-90CF-F908132E71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6FFEE-4D17-40B9-A0C5-1E5C3FE13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2740-DE3B-474C-8D92-CAA81E6E7C42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22303-7112-4E15-95EB-BA3BCEDC5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9076B-9A1C-435B-81B7-18A3AE817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3276A-C972-4993-B200-B37983C84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17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C0BA18-2FC4-4B44-B71A-1110766842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AA0D50-20A3-4EB2-A44D-05C065FA4D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A0266-6B10-47EC-88F3-188BBB504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2740-DE3B-474C-8D92-CAA81E6E7C42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D7D25-7D58-4EB9-8B3A-41AE517C8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5F335-8E93-47B7-9422-1F4EF344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3276A-C972-4993-B200-B37983C84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74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58ECE1-A199-4EE2-9D02-7A13F6D77B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689" y="268136"/>
            <a:ext cx="2397428" cy="239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02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393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074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803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520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508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109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558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CB8AD-846D-4290-A435-BA5D1FC70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75830-10D7-4594-A2CB-2AB878219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21972-7D2B-4DD8-A861-45FB4FA9D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2740-DE3B-474C-8D92-CAA81E6E7C42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6D30F-05C6-4FB6-937C-4365EB81B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C2866-A7CE-48FE-B755-2B0447C7B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3276A-C972-4993-B200-B37983C84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635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587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703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7445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4428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6330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69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19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71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927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853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3C6F1-2969-4B06-B9FC-80ACAFC7F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56399-68B9-46F3-9107-0DF55B764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2EDC2-7F1D-4AA0-B14E-5EBB6C008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2740-DE3B-474C-8D92-CAA81E6E7C42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12753-7C39-4383-9BFE-B941CC88F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F16BE-A14E-497F-8CA4-E156A44F2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3276A-C972-4993-B200-B37983C84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759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5642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011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389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013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157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412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779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28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329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556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C5DD1-9926-4492-96F4-F13DFCA76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9986D-7DAA-4ED1-AFB0-1A0938A9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93E06B-10DD-491B-96C6-81A6D2BA3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6557D-42BF-44DA-BE4D-3BFDF96C0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2740-DE3B-474C-8D92-CAA81E6E7C42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C122D-88D4-4BF4-89C5-A506DD392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A6BF3-D446-4177-BFB9-8DE29C225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3276A-C972-4993-B200-B37983C84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0210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850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396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128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022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2023/3/24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571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2023/3/24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653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2023/3/24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6905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2023/3/24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4606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2023/3/24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51048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2023/3/24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180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4FA81-2867-437B-913D-FEB4AF1B6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DA57F4-BB5B-493C-9D19-2881ABDFB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C0E863-07A3-4394-9F7A-2709B7096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EF14B9-9FD5-425F-A909-4626BA8BE9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090764-F642-4B53-84CC-13B7888D2C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DD4B0-072F-4C7A-B5D7-02F682564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2740-DE3B-474C-8D92-CAA81E6E7C42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E58C32-4396-4E6C-805B-F8E3A2460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44DF34-7666-4726-848E-2777082B9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3276A-C972-4993-B200-B37983C84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508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2023/3/24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3497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2023/3/24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34630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2023/3/24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0665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2023/3/24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79411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2023/3/24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7948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1078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5408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929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9365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7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A79D8-3390-4EF2-B9CD-BAC373D73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D26AB7-DDAA-4C02-89AF-381BCF10B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2740-DE3B-474C-8D92-CAA81E6E7C42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C8C50B-DC10-4AA9-8170-AA1926A88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9198D1-052C-4D68-A5D3-E797D6E38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3276A-C972-4993-B200-B37983C84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170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9377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0635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4206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0992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471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364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7902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8684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80352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62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ADD3BB-D08B-4C9E-86FF-02689121A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2740-DE3B-474C-8D92-CAA81E6E7C42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759498-F65F-432C-BEA4-B2CF08D59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410B4-940A-4811-B330-C04F5BFC1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3276A-C972-4993-B200-B37983C84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496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8376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122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389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504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244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16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1199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35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210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1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3020-5881-474A-B532-576D2DCA7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5217D-E37B-41F5-82C2-D473F4A16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C1FA-41DF-4987-9906-08D2DE875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AED30A-FEBB-4FC7-A0B1-D71162F59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2740-DE3B-474C-8D92-CAA81E6E7C42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6D47A2-6F39-4453-8458-0C98F1767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AF7D60-4E9B-4832-8E1C-B0F5DEFC0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3276A-C972-4993-B200-B37983C84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010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54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CB87B-B1B7-4D1B-A2DB-5B791094E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631147-45EC-464D-B298-2AD226DA35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545F8F-1C52-4862-A18D-228DF3064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91163-A08C-4A02-8069-A2D77B1A0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2740-DE3B-474C-8D92-CAA81E6E7C42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EFBA77-DB85-45ED-85A5-31E712DEB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1D6C11-9110-4447-A705-95C84959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3276A-C972-4993-B200-B37983C84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05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12.jp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D8F872-599F-4EAF-9F51-8D5C54050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FA9BE-2F5A-4219-A401-947826BAD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66C88-AF62-4B22-A32B-2E1CA3E815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42740-DE3B-474C-8D92-CAA81E6E7C42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A8951-CDAA-41D2-858C-50B47FD2B5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7B065-7F9A-455C-8428-60814BBAA3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3276A-C972-4993-B200-B37983C84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4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58ECE1-A199-4EE2-9D02-7A13F6D77B5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2628" y="218925"/>
            <a:ext cx="2397428" cy="239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86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2023/3/24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449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2023/3/24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153400" y="6525479"/>
            <a:ext cx="37107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Hương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thảo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634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56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2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6.gif"/><Relationship Id="rId5" Type="http://schemas.openxmlformats.org/officeDocument/2006/relationships/slide" Target="slide8.xml"/><Relationship Id="rId10" Type="http://schemas.openxmlformats.org/officeDocument/2006/relationships/image" Target="../media/image67.png"/><Relationship Id="rId4" Type="http://schemas.openxmlformats.org/officeDocument/2006/relationships/image" Target="../media/image44.png"/><Relationship Id="rId9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6.gif"/><Relationship Id="rId5" Type="http://schemas.openxmlformats.org/officeDocument/2006/relationships/slide" Target="slide8.xml"/><Relationship Id="rId10" Type="http://schemas.openxmlformats.org/officeDocument/2006/relationships/image" Target="../media/image68.png"/><Relationship Id="rId4" Type="http://schemas.openxmlformats.org/officeDocument/2006/relationships/image" Target="../media/image44.png"/><Relationship Id="rId9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63.png"/><Relationship Id="rId10" Type="http://schemas.openxmlformats.org/officeDocument/2006/relationships/image" Target="../media/image46.gif"/><Relationship Id="rId4" Type="http://schemas.openxmlformats.org/officeDocument/2006/relationships/image" Target="../media/image44.png"/><Relationship Id="rId9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63.png"/><Relationship Id="rId10" Type="http://schemas.openxmlformats.org/officeDocument/2006/relationships/image" Target="../media/image46.gif"/><Relationship Id="rId4" Type="http://schemas.openxmlformats.org/officeDocument/2006/relationships/image" Target="../media/image44.png"/><Relationship Id="rId9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63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0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.png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image" Target="../media/image8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56.png"/><Relationship Id="rId18" Type="http://schemas.openxmlformats.org/officeDocument/2006/relationships/slide" Target="slide12.xml"/><Relationship Id="rId3" Type="http://schemas.openxmlformats.org/officeDocument/2006/relationships/audio" Target="../media/audio1.wav"/><Relationship Id="rId21" Type="http://schemas.openxmlformats.org/officeDocument/2006/relationships/slide" Target="slide13.xml"/><Relationship Id="rId7" Type="http://schemas.openxmlformats.org/officeDocument/2006/relationships/image" Target="../media/image54.png"/><Relationship Id="rId12" Type="http://schemas.openxmlformats.org/officeDocument/2006/relationships/slide" Target="slide9.xml"/><Relationship Id="rId17" Type="http://schemas.openxmlformats.org/officeDocument/2006/relationships/image" Target="../media/image58.png"/><Relationship Id="rId25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6" Type="http://schemas.openxmlformats.org/officeDocument/2006/relationships/slide" Target="slide11.xml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47.gif"/><Relationship Id="rId24" Type="http://schemas.openxmlformats.org/officeDocument/2006/relationships/image" Target="../media/image62.png"/><Relationship Id="rId5" Type="http://schemas.openxmlformats.org/officeDocument/2006/relationships/image" Target="../media/image52.gif"/><Relationship Id="rId15" Type="http://schemas.openxmlformats.org/officeDocument/2006/relationships/image" Target="../media/image57.png"/><Relationship Id="rId23" Type="http://schemas.openxmlformats.org/officeDocument/2006/relationships/slide" Target="slide14.xml"/><Relationship Id="rId10" Type="http://schemas.openxmlformats.org/officeDocument/2006/relationships/image" Target="../media/image55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6.gif"/><Relationship Id="rId14" Type="http://schemas.openxmlformats.org/officeDocument/2006/relationships/slide" Target="slide10.xml"/><Relationship Id="rId22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95" y="1267037"/>
            <a:ext cx="8304027" cy="375669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31" y="3190830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642999" y="2108638"/>
            <a:ext cx="749783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8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Tiết</a:t>
            </a:r>
            <a:r>
              <a:rPr kumimoji="0" lang="en-US" altLang="zh-CN" sz="8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2</a:t>
            </a:r>
            <a:endParaRPr kumimoji="0" lang="zh-CN" altLang="en-US" sz="88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715695" y="2407454"/>
            <a:ext cx="744732" cy="7194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0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0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64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6" descr="MÃ¡y Äiá»n giáº£i 03">
            <a:hlinkClick r:id="rId5" action="ppaction://hlinksldjump"/>
            <a:extLst>
              <a:ext uri="{FF2B5EF4-FFF2-40B4-BE49-F238E27FC236}">
                <a16:creationId xmlns:a16="http://schemas.microsoft.com/office/drawing/2014/main" id="{5A0F4519-9DB4-4652-BAF2-B5DC9C456C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088" y="5019483"/>
            <a:ext cx="1787912" cy="17250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68C7F69-B3B4-43C9-84E0-F655E64D6038}"/>
              </a:ext>
            </a:extLst>
          </p:cNvPr>
          <p:cNvSpPr txBox="1"/>
          <p:nvPr/>
        </p:nvSpPr>
        <p:spPr>
          <a:xfrm>
            <a:off x="10831551" y="5252754"/>
            <a:ext cx="136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35E4C707-7F1B-4426-A595-FD1607BE1B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14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46049" y="-1107504"/>
            <a:ext cx="609600" cy="6096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2B821DB-42C8-4591-B6E3-5A5B61ACA95D}"/>
              </a:ext>
            </a:extLst>
          </p:cNvPr>
          <p:cNvGrpSpPr/>
          <p:nvPr/>
        </p:nvGrpSpPr>
        <p:grpSpPr>
          <a:xfrm>
            <a:off x="2574127" y="4836916"/>
            <a:ext cx="4110086" cy="1492847"/>
            <a:chOff x="3319904" y="5086428"/>
            <a:chExt cx="4110086" cy="1492847"/>
          </a:xfrm>
        </p:grpSpPr>
        <p:sp>
          <p:nvSpPr>
            <p:cNvPr id="20" name="Rounded Rectangle 9">
              <a:extLst>
                <a:ext uri="{FF2B5EF4-FFF2-40B4-BE49-F238E27FC236}">
                  <a16:creationId xmlns:a16="http://schemas.microsoft.com/office/drawing/2014/main" id="{D254AC04-D702-4AA9-8713-28D30DC19113}"/>
                </a:ext>
              </a:extLst>
            </p:cNvPr>
            <p:cNvSpPr/>
            <p:nvPr/>
          </p:nvSpPr>
          <p:spPr>
            <a:xfrm>
              <a:off x="3319904" y="5621606"/>
              <a:ext cx="3324357" cy="957669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1" name="Picture 16">
              <a:extLst>
                <a:ext uri="{FF2B5EF4-FFF2-40B4-BE49-F238E27FC236}">
                  <a16:creationId xmlns:a16="http://schemas.microsoft.com/office/drawing/2014/main" id="{477E0E6C-99B0-4F78-B9DF-F831A2CA8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9615" y="5086428"/>
              <a:ext cx="1150375" cy="1149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34E90D-BBE6-4BC6-9D36-E3DA9FC1D054}"/>
              </a:ext>
            </a:extLst>
          </p:cNvPr>
          <p:cNvGrpSpPr/>
          <p:nvPr/>
        </p:nvGrpSpPr>
        <p:grpSpPr>
          <a:xfrm>
            <a:off x="7148929" y="4668560"/>
            <a:ext cx="3645370" cy="1610765"/>
            <a:chOff x="7788188" y="5008153"/>
            <a:chExt cx="3645370" cy="1610765"/>
          </a:xfrm>
        </p:grpSpPr>
        <p:sp>
          <p:nvSpPr>
            <p:cNvPr id="23" name="Rounded Rectangle 7">
              <a:extLst>
                <a:ext uri="{FF2B5EF4-FFF2-40B4-BE49-F238E27FC236}">
                  <a16:creationId xmlns:a16="http://schemas.microsoft.com/office/drawing/2014/main" id="{9E4FB0A7-B666-4188-932A-C14CC53EE77B}"/>
                </a:ext>
              </a:extLst>
            </p:cNvPr>
            <p:cNvSpPr/>
            <p:nvPr/>
          </p:nvSpPr>
          <p:spPr>
            <a:xfrm>
              <a:off x="7788188" y="5661249"/>
              <a:ext cx="2880320" cy="957669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76650D36-16B5-485B-80BB-5EE45F36B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3183" y="5008153"/>
              <a:ext cx="1150375" cy="115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590835B-A0A8-44F7-B39F-45B2A0227D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95319" y="674184"/>
            <a:ext cx="4774408" cy="381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6" descr="MÃ¡y Äiá»n giáº£i 03">
            <a:hlinkClick r:id="rId5" action="ppaction://hlinksldjump"/>
            <a:extLst>
              <a:ext uri="{FF2B5EF4-FFF2-40B4-BE49-F238E27FC236}">
                <a16:creationId xmlns:a16="http://schemas.microsoft.com/office/drawing/2014/main" id="{77A38CE4-8976-403E-8680-41A49AA5BF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088" y="5019483"/>
            <a:ext cx="1787912" cy="17250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5EE934-0EC0-4931-A15B-089BE9DDB84C}"/>
              </a:ext>
            </a:extLst>
          </p:cNvPr>
          <p:cNvSpPr txBox="1"/>
          <p:nvPr/>
        </p:nvSpPr>
        <p:spPr>
          <a:xfrm>
            <a:off x="10831551" y="5252754"/>
            <a:ext cx="136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B06EC45-3825-409D-A3C1-C1270C364D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14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46049" y="-1107504"/>
            <a:ext cx="609600" cy="6096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2711F33-EC24-4C57-B792-8BF535CE6C6A}"/>
              </a:ext>
            </a:extLst>
          </p:cNvPr>
          <p:cNvGrpSpPr/>
          <p:nvPr/>
        </p:nvGrpSpPr>
        <p:grpSpPr>
          <a:xfrm>
            <a:off x="2574127" y="4836916"/>
            <a:ext cx="4110086" cy="1492847"/>
            <a:chOff x="3319904" y="5086428"/>
            <a:chExt cx="4110086" cy="1492847"/>
          </a:xfrm>
        </p:grpSpPr>
        <p:sp>
          <p:nvSpPr>
            <p:cNvPr id="20" name="Rounded Rectangle 9">
              <a:extLst>
                <a:ext uri="{FF2B5EF4-FFF2-40B4-BE49-F238E27FC236}">
                  <a16:creationId xmlns:a16="http://schemas.microsoft.com/office/drawing/2014/main" id="{3EE0D362-A89D-492A-8B41-8293038157FB}"/>
                </a:ext>
              </a:extLst>
            </p:cNvPr>
            <p:cNvSpPr/>
            <p:nvPr/>
          </p:nvSpPr>
          <p:spPr>
            <a:xfrm>
              <a:off x="3319904" y="5621606"/>
              <a:ext cx="3324357" cy="957669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1" name="Picture 16">
              <a:extLst>
                <a:ext uri="{FF2B5EF4-FFF2-40B4-BE49-F238E27FC236}">
                  <a16:creationId xmlns:a16="http://schemas.microsoft.com/office/drawing/2014/main" id="{81460680-709E-4263-88B7-467C5F758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9615" y="5086428"/>
              <a:ext cx="1150375" cy="1149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3FE5503-C32C-4317-BA90-D7548F38FA34}"/>
              </a:ext>
            </a:extLst>
          </p:cNvPr>
          <p:cNvGrpSpPr/>
          <p:nvPr/>
        </p:nvGrpSpPr>
        <p:grpSpPr>
          <a:xfrm>
            <a:off x="7148929" y="4668560"/>
            <a:ext cx="3645370" cy="1610765"/>
            <a:chOff x="7788188" y="5008153"/>
            <a:chExt cx="3645370" cy="1610765"/>
          </a:xfrm>
        </p:grpSpPr>
        <p:sp>
          <p:nvSpPr>
            <p:cNvPr id="23" name="Rounded Rectangle 7">
              <a:extLst>
                <a:ext uri="{FF2B5EF4-FFF2-40B4-BE49-F238E27FC236}">
                  <a16:creationId xmlns:a16="http://schemas.microsoft.com/office/drawing/2014/main" id="{4F58DC67-D2EA-4BA2-91CA-9EE46495A12A}"/>
                </a:ext>
              </a:extLst>
            </p:cNvPr>
            <p:cNvSpPr/>
            <p:nvPr/>
          </p:nvSpPr>
          <p:spPr>
            <a:xfrm>
              <a:off x="7788188" y="5661249"/>
              <a:ext cx="2880320" cy="957669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D083B836-5832-461B-8A9B-FEBA1147D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3183" y="5008153"/>
              <a:ext cx="1150375" cy="115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7B4CB58-E160-4D51-B7FE-042C7843F2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5937" y="578675"/>
            <a:ext cx="4673283" cy="391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28A609DD-F1AC-46F1-A721-532C12DB04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14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6049" y="-1107504"/>
            <a:ext cx="609600" cy="6096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1DB915C-B8FD-43CF-A884-74E7F4F1AE0D}"/>
              </a:ext>
            </a:extLst>
          </p:cNvPr>
          <p:cNvGrpSpPr/>
          <p:nvPr/>
        </p:nvGrpSpPr>
        <p:grpSpPr>
          <a:xfrm>
            <a:off x="2553629" y="5025002"/>
            <a:ext cx="4374056" cy="1532490"/>
            <a:chOff x="3836019" y="5051724"/>
            <a:chExt cx="4374056" cy="1532490"/>
          </a:xfrm>
        </p:grpSpPr>
        <p:sp>
          <p:nvSpPr>
            <p:cNvPr id="19" name="Rounded Rectangle 9">
              <a:extLst>
                <a:ext uri="{FF2B5EF4-FFF2-40B4-BE49-F238E27FC236}">
                  <a16:creationId xmlns:a16="http://schemas.microsoft.com/office/drawing/2014/main" id="{E85C132C-8D5A-4BE9-BCAC-92CF02BB69A8}"/>
                </a:ext>
              </a:extLst>
            </p:cNvPr>
            <p:cNvSpPr/>
            <p:nvPr/>
          </p:nvSpPr>
          <p:spPr>
            <a:xfrm>
              <a:off x="3836019" y="5626545"/>
              <a:ext cx="3875787" cy="957669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endPara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6">
              <a:extLst>
                <a:ext uri="{FF2B5EF4-FFF2-40B4-BE49-F238E27FC236}">
                  <a16:creationId xmlns:a16="http://schemas.microsoft.com/office/drawing/2014/main" id="{F22AFCD7-2849-4BD0-A22D-1FCCAA15A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9700" y="5051724"/>
              <a:ext cx="1150375" cy="1149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8D6593-6F71-47CE-AFC5-42BA8EE439DA}"/>
              </a:ext>
            </a:extLst>
          </p:cNvPr>
          <p:cNvGrpSpPr/>
          <p:nvPr/>
        </p:nvGrpSpPr>
        <p:grpSpPr>
          <a:xfrm>
            <a:off x="7355664" y="4752548"/>
            <a:ext cx="3412347" cy="1791023"/>
            <a:chOff x="8742102" y="4842211"/>
            <a:chExt cx="3412347" cy="1791023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E389B67D-5091-4F4F-8547-1DE1542A0208}"/>
                </a:ext>
              </a:extLst>
            </p:cNvPr>
            <p:cNvSpPr/>
            <p:nvPr/>
          </p:nvSpPr>
          <p:spPr>
            <a:xfrm>
              <a:off x="8742102" y="5675565"/>
              <a:ext cx="2880320" cy="957669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7">
              <a:extLst>
                <a:ext uri="{FF2B5EF4-FFF2-40B4-BE49-F238E27FC236}">
                  <a16:creationId xmlns:a16="http://schemas.microsoft.com/office/drawing/2014/main" id="{97504C51-FBBC-444A-B512-B780E143E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4074" y="4842211"/>
              <a:ext cx="1150375" cy="115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127D6DC-67B2-4B63-A8F1-2E882D4679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7262" y="656635"/>
            <a:ext cx="4970237" cy="3870760"/>
          </a:xfrm>
          <a:prstGeom prst="rect">
            <a:avLst/>
          </a:prstGeom>
        </p:spPr>
      </p:pic>
      <p:pic>
        <p:nvPicPr>
          <p:cNvPr id="25" name="Picture 6" descr="MÃ¡y Äiá»n giáº£i 03">
            <a:hlinkClick r:id="rId9" action="ppaction://hlinksldjump"/>
            <a:extLst>
              <a:ext uri="{FF2B5EF4-FFF2-40B4-BE49-F238E27FC236}">
                <a16:creationId xmlns:a16="http://schemas.microsoft.com/office/drawing/2014/main" id="{398583EE-C601-43FF-99F9-40D2922BA2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088" y="5019483"/>
            <a:ext cx="1787912" cy="17250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98DA473-F1F1-4C86-BE56-ADCC1499361A}"/>
              </a:ext>
            </a:extLst>
          </p:cNvPr>
          <p:cNvSpPr txBox="1"/>
          <p:nvPr/>
        </p:nvSpPr>
        <p:spPr>
          <a:xfrm>
            <a:off x="10831551" y="5252754"/>
            <a:ext cx="136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43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1DB904A7-2B37-4871-B277-5640F0430A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14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6049" y="-1107504"/>
            <a:ext cx="609600" cy="6096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EAF34DD-51DF-4124-A422-5BE533070F44}"/>
              </a:ext>
            </a:extLst>
          </p:cNvPr>
          <p:cNvGrpSpPr/>
          <p:nvPr/>
        </p:nvGrpSpPr>
        <p:grpSpPr>
          <a:xfrm>
            <a:off x="2640823" y="5019483"/>
            <a:ext cx="4374056" cy="1532490"/>
            <a:chOff x="3836019" y="5051724"/>
            <a:chExt cx="4374056" cy="1532490"/>
          </a:xfrm>
        </p:grpSpPr>
        <p:sp>
          <p:nvSpPr>
            <p:cNvPr id="17" name="Rounded Rectangle 9">
              <a:extLst>
                <a:ext uri="{FF2B5EF4-FFF2-40B4-BE49-F238E27FC236}">
                  <a16:creationId xmlns:a16="http://schemas.microsoft.com/office/drawing/2014/main" id="{2ECEEACC-EA10-45EE-BC7E-DB97F17E6190}"/>
                </a:ext>
              </a:extLst>
            </p:cNvPr>
            <p:cNvSpPr/>
            <p:nvPr/>
          </p:nvSpPr>
          <p:spPr>
            <a:xfrm>
              <a:off x="3836019" y="5626545"/>
              <a:ext cx="3875787" cy="957669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endPara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6">
              <a:extLst>
                <a:ext uri="{FF2B5EF4-FFF2-40B4-BE49-F238E27FC236}">
                  <a16:creationId xmlns:a16="http://schemas.microsoft.com/office/drawing/2014/main" id="{E0A29D48-512D-49C3-9168-2C09AB72F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9700" y="5051724"/>
              <a:ext cx="1150375" cy="1149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AF848F7-CF6F-46D5-9BFC-A5BCA3B9767B}"/>
              </a:ext>
            </a:extLst>
          </p:cNvPr>
          <p:cNvGrpSpPr/>
          <p:nvPr/>
        </p:nvGrpSpPr>
        <p:grpSpPr>
          <a:xfrm>
            <a:off x="7364150" y="4841222"/>
            <a:ext cx="2960389" cy="1791023"/>
            <a:chOff x="9194060" y="4842211"/>
            <a:chExt cx="2960389" cy="1791023"/>
          </a:xfrm>
        </p:grpSpPr>
        <p:sp>
          <p:nvSpPr>
            <p:cNvPr id="21" name="Rounded Rectangle 10">
              <a:extLst>
                <a:ext uri="{FF2B5EF4-FFF2-40B4-BE49-F238E27FC236}">
                  <a16:creationId xmlns:a16="http://schemas.microsoft.com/office/drawing/2014/main" id="{E75633B7-3BB2-4BE1-A057-721FAC332752}"/>
                </a:ext>
              </a:extLst>
            </p:cNvPr>
            <p:cNvSpPr/>
            <p:nvPr/>
          </p:nvSpPr>
          <p:spPr>
            <a:xfrm>
              <a:off x="9194060" y="5675565"/>
              <a:ext cx="2428362" cy="957669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7">
              <a:extLst>
                <a:ext uri="{FF2B5EF4-FFF2-40B4-BE49-F238E27FC236}">
                  <a16:creationId xmlns:a16="http://schemas.microsoft.com/office/drawing/2014/main" id="{92E7DE8D-2860-410E-A9FB-19F308A22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4074" y="4842211"/>
              <a:ext cx="1150375" cy="115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37D9B15-F37A-492E-A41D-96D2E92713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4886" y="452205"/>
            <a:ext cx="5110696" cy="4121006"/>
          </a:xfrm>
          <a:prstGeom prst="rect">
            <a:avLst/>
          </a:prstGeom>
        </p:spPr>
      </p:pic>
      <p:pic>
        <p:nvPicPr>
          <p:cNvPr id="25" name="Picture 6" descr="MÃ¡y Äiá»n giáº£i 03">
            <a:hlinkClick r:id="rId9" action="ppaction://hlinksldjump"/>
            <a:extLst>
              <a:ext uri="{FF2B5EF4-FFF2-40B4-BE49-F238E27FC236}">
                <a16:creationId xmlns:a16="http://schemas.microsoft.com/office/drawing/2014/main" id="{FF0E6515-15DB-40E0-A70F-932C6D029B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088" y="5019483"/>
            <a:ext cx="1787912" cy="17250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AE84039-0216-4F7E-85C7-E29851911F4B}"/>
              </a:ext>
            </a:extLst>
          </p:cNvPr>
          <p:cNvSpPr txBox="1"/>
          <p:nvPr/>
        </p:nvSpPr>
        <p:spPr>
          <a:xfrm>
            <a:off x="10831551" y="5252754"/>
            <a:ext cx="136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24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C4B3999D-D30E-4BC9-A402-A0CCC1E598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14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6049" y="-1107504"/>
            <a:ext cx="609600" cy="6096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E857472-368B-4823-87D8-DB059621366C}"/>
              </a:ext>
            </a:extLst>
          </p:cNvPr>
          <p:cNvGrpSpPr/>
          <p:nvPr/>
        </p:nvGrpSpPr>
        <p:grpSpPr>
          <a:xfrm>
            <a:off x="2342283" y="5055733"/>
            <a:ext cx="4374056" cy="1532490"/>
            <a:chOff x="3836019" y="5051724"/>
            <a:chExt cx="4374056" cy="1532490"/>
          </a:xfrm>
        </p:grpSpPr>
        <p:sp>
          <p:nvSpPr>
            <p:cNvPr id="17" name="Rounded Rectangle 9">
              <a:extLst>
                <a:ext uri="{FF2B5EF4-FFF2-40B4-BE49-F238E27FC236}">
                  <a16:creationId xmlns:a16="http://schemas.microsoft.com/office/drawing/2014/main" id="{4D67AB01-83AD-4C2D-AFA0-A10982035C05}"/>
                </a:ext>
              </a:extLst>
            </p:cNvPr>
            <p:cNvSpPr/>
            <p:nvPr/>
          </p:nvSpPr>
          <p:spPr>
            <a:xfrm>
              <a:off x="3836019" y="5626545"/>
              <a:ext cx="3875787" cy="957669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endPara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6">
              <a:extLst>
                <a:ext uri="{FF2B5EF4-FFF2-40B4-BE49-F238E27FC236}">
                  <a16:creationId xmlns:a16="http://schemas.microsoft.com/office/drawing/2014/main" id="{E3184AE9-A28E-4B89-B117-FBF99D202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9700" y="5051724"/>
              <a:ext cx="1150375" cy="1149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FB2A509-3A29-4D17-BDE0-C4D08941AEF5}"/>
              </a:ext>
            </a:extLst>
          </p:cNvPr>
          <p:cNvGrpSpPr/>
          <p:nvPr/>
        </p:nvGrpSpPr>
        <p:grpSpPr>
          <a:xfrm>
            <a:off x="7499125" y="4731032"/>
            <a:ext cx="3412347" cy="1791023"/>
            <a:chOff x="8742102" y="4842211"/>
            <a:chExt cx="3412347" cy="1791023"/>
          </a:xfrm>
        </p:grpSpPr>
        <p:sp>
          <p:nvSpPr>
            <p:cNvPr id="21" name="Rounded Rectangle 10">
              <a:extLst>
                <a:ext uri="{FF2B5EF4-FFF2-40B4-BE49-F238E27FC236}">
                  <a16:creationId xmlns:a16="http://schemas.microsoft.com/office/drawing/2014/main" id="{04720345-4791-4099-B5E3-2E80A165FAAA}"/>
                </a:ext>
              </a:extLst>
            </p:cNvPr>
            <p:cNvSpPr/>
            <p:nvPr/>
          </p:nvSpPr>
          <p:spPr>
            <a:xfrm>
              <a:off x="8742102" y="5675565"/>
              <a:ext cx="2880320" cy="957669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7">
              <a:extLst>
                <a:ext uri="{FF2B5EF4-FFF2-40B4-BE49-F238E27FC236}">
                  <a16:creationId xmlns:a16="http://schemas.microsoft.com/office/drawing/2014/main" id="{4696B6DD-74A5-41B1-9DE5-D3259F746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4074" y="4842211"/>
              <a:ext cx="1150375" cy="115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31A2D87-F51F-4DE6-82F1-2EC66EC05F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0801" y="769666"/>
            <a:ext cx="4552814" cy="362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87" y="740701"/>
            <a:ext cx="6773213" cy="51887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3007"/>
            <a:ext cx="6086691" cy="34845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6" y="424896"/>
            <a:ext cx="3846101" cy="3846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32DBBC-3CD5-4345-9E84-4FEA0E4095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5291" y="2188386"/>
            <a:ext cx="5280067" cy="189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54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D2533B-C7ED-4DDB-A6AA-68A6053E7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936" y="1705552"/>
            <a:ext cx="4339873" cy="4763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676225-4C1D-4519-897B-8E329B50D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719" y="1813519"/>
            <a:ext cx="5603993" cy="45981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8F4FC1-1B20-4BAC-82E6-C826D43407B0}"/>
              </a:ext>
            </a:extLst>
          </p:cNvPr>
          <p:cNvSpPr txBox="1"/>
          <p:nvPr/>
        </p:nvSpPr>
        <p:spPr>
          <a:xfrm>
            <a:off x="829056" y="563837"/>
            <a:ext cx="10984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Quan </a:t>
            </a:r>
            <a:r>
              <a:rPr lang="en-US" sz="3200" b="1" dirty="0" err="1"/>
              <a:t>sát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dưới</a:t>
            </a:r>
            <a:r>
              <a:rPr lang="en-US" sz="3200" b="1" dirty="0"/>
              <a:t> </a:t>
            </a:r>
            <a:r>
              <a:rPr lang="en-US" sz="3200" b="1" dirty="0" err="1"/>
              <a:t>đây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việc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dưới</a:t>
            </a:r>
            <a:r>
              <a:rPr lang="en-US" sz="3200" b="1" dirty="0"/>
              <a:t> </a:t>
            </a:r>
            <a:r>
              <a:rPr lang="en-US" sz="3200" b="1" dirty="0" err="1"/>
              <a:t>đây</a:t>
            </a:r>
            <a:r>
              <a:rPr lang="en-US" sz="3200" b="1" dirty="0"/>
              <a:t>? </a:t>
            </a:r>
            <a:r>
              <a:rPr lang="en-US" sz="3200" b="1" dirty="0" err="1"/>
              <a:t>Giải</a:t>
            </a:r>
            <a:r>
              <a:rPr lang="en-US" sz="3200" b="1" dirty="0"/>
              <a:t> </a:t>
            </a:r>
            <a:r>
              <a:rPr lang="en-US" sz="3200" b="1" dirty="0" err="1"/>
              <a:t>thích</a:t>
            </a:r>
            <a:r>
              <a:rPr lang="en-US" sz="3200" b="1" dirty="0"/>
              <a:t> </a:t>
            </a:r>
            <a:r>
              <a:rPr lang="en-US" sz="3200" b="1" dirty="0" err="1"/>
              <a:t>tác</a:t>
            </a:r>
            <a:r>
              <a:rPr lang="en-US" sz="3200" b="1" dirty="0"/>
              <a:t> </a:t>
            </a:r>
            <a:r>
              <a:rPr lang="en-US" sz="3200" b="1" dirty="0" err="1"/>
              <a:t>dụng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việc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đó</a:t>
            </a:r>
            <a:r>
              <a:rPr lang="en-US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840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C6F782-8AC6-44DA-A6D7-4D352DE32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034" y="973483"/>
            <a:ext cx="3467100" cy="36290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AC79DB-1BF4-400F-9993-D969C8FD78B5}"/>
              </a:ext>
            </a:extLst>
          </p:cNvPr>
          <p:cNvSpPr/>
          <p:nvPr/>
        </p:nvSpPr>
        <p:spPr>
          <a:xfrm>
            <a:off x="471209" y="4602508"/>
            <a:ext cx="4369015" cy="1651988"/>
          </a:xfrm>
          <a:prstGeom prst="roundRect">
            <a:avLst/>
          </a:prstGeom>
          <a:solidFill>
            <a:srgbClr val="FEE8F8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Rửa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xà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phòng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thường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xuyên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ngăn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ngừa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vi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khuẩn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5FD77-6283-45E6-AE6E-FF658532B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493" y="596673"/>
            <a:ext cx="5168075" cy="414735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04B5ED4-4112-44EE-9082-150FEB130139}"/>
              </a:ext>
            </a:extLst>
          </p:cNvPr>
          <p:cNvSpPr/>
          <p:nvPr/>
        </p:nvSpPr>
        <p:spPr>
          <a:xfrm>
            <a:off x="5762537" y="4609339"/>
            <a:ext cx="5958254" cy="1651988"/>
          </a:xfrm>
          <a:prstGeom prst="roundRect">
            <a:avLst/>
          </a:prstGeom>
          <a:solidFill>
            <a:srgbClr val="FEE8F8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Dọn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dẹp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cửa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sạch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tiêu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diệt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nấm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mốc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, vi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khuẩn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khí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lành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212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A26F65-4B79-418D-A06B-C8F02977186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7" y="3429000"/>
            <a:ext cx="4684083" cy="26787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7294C0-CF45-49C0-8BD0-1A7CC26E9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06" y="1638405"/>
            <a:ext cx="4213546" cy="251673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E8CCCC6-6635-4F42-926F-742B24FBDAB0}"/>
              </a:ext>
            </a:extLst>
          </p:cNvPr>
          <p:cNvSpPr/>
          <p:nvPr/>
        </p:nvSpPr>
        <p:spPr>
          <a:xfrm>
            <a:off x="4559808" y="1161052"/>
            <a:ext cx="7388352" cy="4166852"/>
          </a:xfrm>
          <a:prstGeom prst="roundRect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</a:rPr>
              <a:t>Đóng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vai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là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một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phóng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viên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nhí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phỏng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vấn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như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sau</a:t>
            </a:r>
            <a:r>
              <a:rPr lang="en-US" sz="3200" b="1" dirty="0">
                <a:solidFill>
                  <a:srgbClr val="0070C0"/>
                </a:solidFill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</a:rPr>
              <a:t>Bạn làm gì để bảo vệ cơ quan hô hấp?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</a:rPr>
              <a:t>Hàng ngày bạn vệ sinh mũi họng như thế nào?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</a:rPr>
              <a:t>Bạn làm gì để phòng bệnh hô hấp?</a:t>
            </a:r>
          </a:p>
        </p:txBody>
      </p:sp>
    </p:spTree>
    <p:extLst>
      <p:ext uri="{BB962C8B-B14F-4D97-AF65-F5344CB8AC3E}">
        <p14:creationId xmlns:p14="http://schemas.microsoft.com/office/powerpoint/2010/main" val="66419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87" y="740701"/>
            <a:ext cx="6773213" cy="51887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3007"/>
            <a:ext cx="6086691" cy="34845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6" y="424896"/>
            <a:ext cx="3846101" cy="3846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6F8BBB-A6ED-403C-91DB-0852F45FC2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3220" y="2259791"/>
            <a:ext cx="574293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72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C40A95C-0499-47A3-91AF-49FB7E00AB46}"/>
              </a:ext>
            </a:extLst>
          </p:cNvPr>
          <p:cNvGrpSpPr/>
          <p:nvPr/>
        </p:nvGrpSpPr>
        <p:grpSpPr>
          <a:xfrm>
            <a:off x="3702867" y="45648"/>
            <a:ext cx="5184654" cy="1854433"/>
            <a:chOff x="5667646" y="720179"/>
            <a:chExt cx="4370338" cy="185443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0F9510-50FD-4F1C-B3E8-A1C2A465B432}"/>
                </a:ext>
              </a:extLst>
            </p:cNvPr>
            <p:cNvSpPr/>
            <p:nvPr/>
          </p:nvSpPr>
          <p:spPr>
            <a:xfrm>
              <a:off x="6531072" y="1924156"/>
              <a:ext cx="3506912" cy="650456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Tập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thở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sâu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Yu Mincho" panose="02020400000000000000" pitchFamily="18" charset="-128"/>
                <a:cs typeface="Times New Roman" panose="02020603050405020304" pitchFamily="18" charset="0"/>
              </a:endParaRPr>
            </a:p>
          </p:txBody>
        </p:sp>
        <p:grpSp>
          <p:nvGrpSpPr>
            <p:cNvPr id="13" name="Google Shape;1012;p37">
              <a:extLst>
                <a:ext uri="{FF2B5EF4-FFF2-40B4-BE49-F238E27FC236}">
                  <a16:creationId xmlns:a16="http://schemas.microsoft.com/office/drawing/2014/main" id="{DA08EFFE-4471-41EE-B8CF-22CBBA1E1C12}"/>
                </a:ext>
              </a:extLst>
            </p:cNvPr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4" name="Google Shape;1013;p37">
                <a:extLst>
                  <a:ext uri="{FF2B5EF4-FFF2-40B4-BE49-F238E27FC236}">
                    <a16:creationId xmlns:a16="http://schemas.microsoft.com/office/drawing/2014/main" id="{5BED072D-290C-4A0D-BF3A-9C9EA7656957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Google Shape;1014;p37">
                <a:extLst>
                  <a:ext uri="{FF2B5EF4-FFF2-40B4-BE49-F238E27FC236}">
                    <a16:creationId xmlns:a16="http://schemas.microsoft.com/office/drawing/2014/main" id="{EDDA04F0-BEF8-48B4-ABA0-0B8A7EC618F1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Google Shape;1015;p37">
                <a:extLst>
                  <a:ext uri="{FF2B5EF4-FFF2-40B4-BE49-F238E27FC236}">
                    <a16:creationId xmlns:a16="http://schemas.microsoft.com/office/drawing/2014/main" id="{FE3EFC52-1315-493C-B67E-18BBF37A9206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Google Shape;1016;p37">
                <a:extLst>
                  <a:ext uri="{FF2B5EF4-FFF2-40B4-BE49-F238E27FC236}">
                    <a16:creationId xmlns:a16="http://schemas.microsoft.com/office/drawing/2014/main" id="{E9A70B28-4E6B-445C-95C7-C337ADC871C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Google Shape;1017;p37">
                <a:extLst>
                  <a:ext uri="{FF2B5EF4-FFF2-40B4-BE49-F238E27FC236}">
                    <a16:creationId xmlns:a16="http://schemas.microsoft.com/office/drawing/2014/main" id="{9AA35728-5D33-4763-B2E3-E69014A4DA6D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Google Shape;1018;p37">
                <a:extLst>
                  <a:ext uri="{FF2B5EF4-FFF2-40B4-BE49-F238E27FC236}">
                    <a16:creationId xmlns:a16="http://schemas.microsoft.com/office/drawing/2014/main" id="{54338B60-FE3D-44FA-B0D5-B9A3B90E5381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0" name="Google Shape;1019;p37">
                <a:extLst>
                  <a:ext uri="{FF2B5EF4-FFF2-40B4-BE49-F238E27FC236}">
                    <a16:creationId xmlns:a16="http://schemas.microsoft.com/office/drawing/2014/main" id="{AC7A14DC-2F41-4ADA-AC21-F9797208D7CB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20;p37">
                <a:extLst>
                  <a:ext uri="{FF2B5EF4-FFF2-40B4-BE49-F238E27FC236}">
                    <a16:creationId xmlns:a16="http://schemas.microsoft.com/office/drawing/2014/main" id="{ACC57F6F-2DE7-4D68-9C97-362EF72B1E79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21;p37">
                <a:extLst>
                  <a:ext uri="{FF2B5EF4-FFF2-40B4-BE49-F238E27FC236}">
                    <a16:creationId xmlns:a16="http://schemas.microsoft.com/office/drawing/2014/main" id="{C9EAF1BE-A05B-475F-AB8F-D9962AF053DC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1022;p37">
                <a:extLst>
                  <a:ext uri="{FF2B5EF4-FFF2-40B4-BE49-F238E27FC236}">
                    <a16:creationId xmlns:a16="http://schemas.microsoft.com/office/drawing/2014/main" id="{53D66EC8-D6AC-4391-B708-F61F04D6D58A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1023;p37">
                <a:extLst>
                  <a:ext uri="{FF2B5EF4-FFF2-40B4-BE49-F238E27FC236}">
                    <a16:creationId xmlns:a16="http://schemas.microsoft.com/office/drawing/2014/main" id="{70489756-2703-4457-8910-BD2386486824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4;p37">
                <a:extLst>
                  <a:ext uri="{FF2B5EF4-FFF2-40B4-BE49-F238E27FC236}">
                    <a16:creationId xmlns:a16="http://schemas.microsoft.com/office/drawing/2014/main" id="{DB864C9E-0B7B-4866-921F-C05996EF7680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5;p37">
                <a:extLst>
                  <a:ext uri="{FF2B5EF4-FFF2-40B4-BE49-F238E27FC236}">
                    <a16:creationId xmlns:a16="http://schemas.microsoft.com/office/drawing/2014/main" id="{C82E7E81-41BC-49D5-A6EA-FA29DAF0AF07}"/>
                  </a:ext>
                </a:extLst>
              </p:cNvPr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6;p37">
                <a:extLst>
                  <a:ext uri="{FF2B5EF4-FFF2-40B4-BE49-F238E27FC236}">
                    <a16:creationId xmlns:a16="http://schemas.microsoft.com/office/drawing/2014/main" id="{8D707E31-B150-47CE-AEDB-F5278E584783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7;p37">
                <a:extLst>
                  <a:ext uri="{FF2B5EF4-FFF2-40B4-BE49-F238E27FC236}">
                    <a16:creationId xmlns:a16="http://schemas.microsoft.com/office/drawing/2014/main" id="{4FB129DF-9362-4515-85F6-91EAB2E30746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8;p37">
                <a:extLst>
                  <a:ext uri="{FF2B5EF4-FFF2-40B4-BE49-F238E27FC236}">
                    <a16:creationId xmlns:a16="http://schemas.microsoft.com/office/drawing/2014/main" id="{23B7EE1E-7BA2-4A27-BB92-890FDFCBC99D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9;p37">
                <a:extLst>
                  <a:ext uri="{FF2B5EF4-FFF2-40B4-BE49-F238E27FC236}">
                    <a16:creationId xmlns:a16="http://schemas.microsoft.com/office/drawing/2014/main" id="{5844194D-638A-4A08-90A9-2A9D19FD03C1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30;p37">
                <a:extLst>
                  <a:ext uri="{FF2B5EF4-FFF2-40B4-BE49-F238E27FC236}">
                    <a16:creationId xmlns:a16="http://schemas.microsoft.com/office/drawing/2014/main" id="{CD69A7EA-35BF-429D-A9A4-033FAB86AD7B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3" name="Rounded Rectangular Callout 18">
            <a:extLst>
              <a:ext uri="{FF2B5EF4-FFF2-40B4-BE49-F238E27FC236}">
                <a16:creationId xmlns:a16="http://schemas.microsoft.com/office/drawing/2014/main" id="{809AF9B4-ED3F-48FB-AD2E-B1E83F037FE4}"/>
              </a:ext>
            </a:extLst>
          </p:cNvPr>
          <p:cNvSpPr/>
          <p:nvPr/>
        </p:nvSpPr>
        <p:spPr>
          <a:xfrm>
            <a:off x="1449659" y="2251339"/>
            <a:ext cx="8497230" cy="1177662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srgbClr val="6E4F2B"/>
                </a:solidFill>
              </a:rPr>
              <a:t>Bước 1: Hít thật chậm và sâu bằng mũi cho đến khi bụng phồng lên.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ounded Rectangular Callout 18">
            <a:extLst>
              <a:ext uri="{FF2B5EF4-FFF2-40B4-BE49-F238E27FC236}">
                <a16:creationId xmlns:a16="http://schemas.microsoft.com/office/drawing/2014/main" id="{125C7C37-4274-4B65-9F70-25E909FC0498}"/>
              </a:ext>
            </a:extLst>
          </p:cNvPr>
          <p:cNvSpPr/>
          <p:nvPr/>
        </p:nvSpPr>
        <p:spPr>
          <a:xfrm>
            <a:off x="3200401" y="3998097"/>
            <a:ext cx="8497230" cy="1177662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srgbClr val="6E4F2B"/>
                </a:solidFill>
              </a:rPr>
              <a:t>Bước 2: Thở ra chậm để không khí từ từ đi qua mũi cho đến khi bụng xẹp xuống.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630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E1AF68-CBEF-473A-AE86-969B174C2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665" y="832194"/>
            <a:ext cx="6872258" cy="5663772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08A09D01-698A-4C94-84E1-6A0CE693287C}"/>
              </a:ext>
            </a:extLst>
          </p:cNvPr>
          <p:cNvSpPr/>
          <p:nvPr/>
        </p:nvSpPr>
        <p:spPr>
          <a:xfrm>
            <a:off x="0" y="195072"/>
            <a:ext cx="7623669" cy="3115434"/>
          </a:xfrm>
          <a:prstGeom prst="cloud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2B4D70-F110-4A8F-A77F-4C8F64531C5F}"/>
              </a:ext>
            </a:extLst>
          </p:cNvPr>
          <p:cNvSpPr txBox="1"/>
          <p:nvPr/>
        </p:nvSpPr>
        <p:spPr>
          <a:xfrm>
            <a:off x="627887" y="632850"/>
            <a:ext cx="63678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hấp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họng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rửa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tránh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khói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bụi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sạch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đủ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thoáng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khí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đủ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dục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đặn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cs typeface="+mn-cs"/>
            </a:endParaRPr>
          </a:p>
          <a:p>
            <a:endParaRPr lang="en-US" sz="2800" dirty="0"/>
          </a:p>
        </p:txBody>
      </p:sp>
      <p:sp>
        <p:nvSpPr>
          <p:cNvPr id="5" name="Sun 4">
            <a:extLst>
              <a:ext uri="{FF2B5EF4-FFF2-40B4-BE49-F238E27FC236}">
                <a16:creationId xmlns:a16="http://schemas.microsoft.com/office/drawing/2014/main" id="{AB164488-8BFA-41D3-AB98-E127A476B236}"/>
              </a:ext>
            </a:extLst>
          </p:cNvPr>
          <p:cNvSpPr/>
          <p:nvPr/>
        </p:nvSpPr>
        <p:spPr>
          <a:xfrm>
            <a:off x="6640515" y="418089"/>
            <a:ext cx="1772852" cy="1461399"/>
          </a:xfrm>
          <a:prstGeom prst="sun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36;p3">
            <a:extLst>
              <a:ext uri="{FF2B5EF4-FFF2-40B4-BE49-F238E27FC236}">
                <a16:creationId xmlns:a16="http://schemas.microsoft.com/office/drawing/2014/main" id="{C4322085-5972-42B5-AC55-BA47FDB2416D}"/>
              </a:ext>
            </a:extLst>
          </p:cNvPr>
          <p:cNvSpPr/>
          <p:nvPr/>
        </p:nvSpPr>
        <p:spPr>
          <a:xfrm rot="1117643">
            <a:off x="8369902" y="385309"/>
            <a:ext cx="3674476" cy="1526955"/>
          </a:xfrm>
          <a:prstGeom prst="wedgeRoundRectCallout">
            <a:avLst>
              <a:gd name="adj1" fmla="val -21977"/>
              <a:gd name="adj2" fmla="val 109887"/>
              <a:gd name="adj3" fmla="val 16667"/>
            </a:avLst>
          </a:prstGeom>
          <a:solidFill>
            <a:srgbClr val="00B050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1219170"/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dung </a:t>
            </a:r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gì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endParaRPr sz="36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36;p3">
            <a:extLst>
              <a:ext uri="{FF2B5EF4-FFF2-40B4-BE49-F238E27FC236}">
                <a16:creationId xmlns:a16="http://schemas.microsoft.com/office/drawing/2014/main" id="{67A1DD8D-CE98-47C6-90D3-EE5A2FF1B923}"/>
              </a:ext>
            </a:extLst>
          </p:cNvPr>
          <p:cNvSpPr/>
          <p:nvPr/>
        </p:nvSpPr>
        <p:spPr>
          <a:xfrm rot="1117643">
            <a:off x="8356664" y="395376"/>
            <a:ext cx="3674476" cy="1759082"/>
          </a:xfrm>
          <a:prstGeom prst="wedgeRoundRectCallout">
            <a:avLst>
              <a:gd name="adj1" fmla="val -21977"/>
              <a:gd name="adj2" fmla="val 109887"/>
              <a:gd name="adj3" fmla="val 16667"/>
            </a:avLst>
          </a:prstGeom>
          <a:solidFill>
            <a:srgbClr val="00B050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1219170"/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Bạn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nhỏ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nói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gì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với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mình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endParaRPr sz="36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6328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86989" y="457201"/>
            <a:ext cx="6737685" cy="5751094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9" y="2238290"/>
            <a:ext cx="4934326" cy="394446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A9F8E60-A4B4-4BD6-BD08-B3702E565252}"/>
              </a:ext>
            </a:extLst>
          </p:cNvPr>
          <p:cNvSpPr/>
          <p:nvPr/>
        </p:nvSpPr>
        <p:spPr>
          <a:xfrm>
            <a:off x="5625481" y="795686"/>
            <a:ext cx="3985089" cy="77468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C95258-24DB-4D19-950B-9DEBF79ACC70}"/>
              </a:ext>
            </a:extLst>
          </p:cNvPr>
          <p:cNvSpPr txBox="1"/>
          <p:nvPr/>
        </p:nvSpPr>
        <p:spPr>
          <a:xfrm>
            <a:off x="4836405" y="2238290"/>
            <a:ext cx="58802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rửa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thường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xuyên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dọn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cửa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vệ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hấp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58ECE1-A199-4EE2-9D02-7A13F6D77B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81" y="149032"/>
            <a:ext cx="2397428" cy="239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13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5358" y="566281"/>
            <a:ext cx="9681287" cy="443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86161" y="1120618"/>
            <a:ext cx="816935" cy="713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80871" y="3482200"/>
            <a:ext cx="2388124" cy="2563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69467" y="4899288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2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726189" y="4900043"/>
            <a:ext cx="1944793" cy="201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395231" y="4113341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681334" y="230377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2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509743" y="1073163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81028" y="1199725"/>
            <a:ext cx="792549" cy="4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18C09410-77BD-44F7-86EE-C9EBE7F532E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848" y="1568713"/>
            <a:ext cx="8788267" cy="21953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58ECE1-A199-4EE2-9D02-7A13F6D77B5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286" y="2230286"/>
            <a:ext cx="2397428" cy="23974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2252592" y="986834"/>
            <a:ext cx="7501759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3039669" y="4839635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B750C1A-F58D-4326-BFAD-522C3C5A4A7F}"/>
              </a:ext>
            </a:extLst>
          </p:cNvPr>
          <p:cNvSpPr txBox="1"/>
          <p:nvPr/>
        </p:nvSpPr>
        <p:spPr>
          <a:xfrm>
            <a:off x="2818201" y="3107697"/>
            <a:ext cx="6617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luyện tập em cảm thấy như thế nào?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A9C9D0-B9B5-4E34-9CD0-56EBB749EB43}"/>
              </a:ext>
            </a:extLst>
          </p:cNvPr>
          <p:cNvSpPr txBox="1"/>
          <p:nvPr/>
        </p:nvSpPr>
        <p:spPr>
          <a:xfrm>
            <a:off x="2837640" y="3135874"/>
            <a:ext cx="6617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hít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5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1115111" y="2752121"/>
            <a:ext cx="3188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592605" y="1230716"/>
            <a:ext cx="6417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Cơ thể học cách giữ nhiều ô xi hơn và làm việc hiệu quả hơn.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5692567" y="3628832"/>
            <a:ext cx="56816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găn ngừa và làm giảm các chứng bệnh như viêm xoang, viêm mũi,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id="{290DE022-B86F-4A11-B6EC-C75819D78112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67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C90D9F1E-7C0F-4DBD-8FC1-FB762D1434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141" y="4892474"/>
            <a:ext cx="2992859" cy="1711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75AAFE-F912-4CC8-A459-DE40364B9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5326" y="3576933"/>
            <a:ext cx="2692213" cy="16080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8217AD-AF65-4342-9FA6-E36B02EF3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2498" y="1248937"/>
            <a:ext cx="5961630" cy="5609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76FF23-98D6-48AB-A8B8-D03C80B5CB2C}"/>
              </a:ext>
            </a:extLst>
          </p:cNvPr>
          <p:cNvSpPr txBox="1"/>
          <p:nvPr/>
        </p:nvSpPr>
        <p:spPr>
          <a:xfrm>
            <a:off x="925551" y="294830"/>
            <a:ext cx="10965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2. 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chăm</a:t>
            </a:r>
            <a:r>
              <a:rPr lang="en-US" sz="2800" dirty="0"/>
              <a:t> </a:t>
            </a:r>
            <a:r>
              <a:rPr lang="en-US" sz="2800" dirty="0" err="1"/>
              <a:t>sóc</a:t>
            </a:r>
            <a:r>
              <a:rPr lang="en-US" sz="2800" dirty="0"/>
              <a:t>,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hô</a:t>
            </a:r>
            <a:r>
              <a:rPr lang="en-US" sz="2800" dirty="0"/>
              <a:t> </a:t>
            </a:r>
            <a:r>
              <a:rPr lang="en-US" sz="2800" dirty="0" err="1"/>
              <a:t>hấp</a:t>
            </a:r>
            <a:r>
              <a:rPr lang="en-US" sz="2800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extLst>
              <a:ext uri="{FF2B5EF4-FFF2-40B4-BE49-F238E27FC236}">
                <a16:creationId xmlns:a16="http://schemas.microsoft.com/office/drawing/2014/main" id="{71271965-74F8-4CAE-85A2-990BEB90E9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MÃ¡y Äiá»n giáº£i 03">
            <a:extLst>
              <a:ext uri="{FF2B5EF4-FFF2-40B4-BE49-F238E27FC236}">
                <a16:creationId xmlns:a16="http://schemas.microsoft.com/office/drawing/2014/main" id="{F0420656-0883-4028-9981-A5AA3A04C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9306" y="1436879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377831" y="906915"/>
            <a:ext cx="8987245" cy="47362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9" name="图片 4">
            <a:extLst>
              <a:ext uri="{FF2B5EF4-FFF2-40B4-BE49-F238E27FC236}">
                <a16:creationId xmlns:a16="http://schemas.microsoft.com/office/drawing/2014/main" id="{56AB6862-6387-4FE6-8739-0425C830D3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0" y="1265274"/>
            <a:ext cx="2502393" cy="5129283"/>
          </a:xfrm>
          <a:prstGeom prst="rect">
            <a:avLst/>
          </a:prstGeom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CC61EC06-7F4C-4D0E-BF57-8D5CD49BCFE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312" y="2854179"/>
            <a:ext cx="1150375" cy="114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7A38B8A6-6970-4869-8C86-7549FC28EC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408" y="2125393"/>
            <a:ext cx="1011336" cy="101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15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>
            <a:extLst>
              <a:ext uri="{FF2B5EF4-FFF2-40B4-BE49-F238E27FC236}">
                <a16:creationId xmlns:a16="http://schemas.microsoft.com/office/drawing/2014/main" id="{16D17117-5416-456A-AFA4-EE57C1412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4978" y="4890557"/>
            <a:ext cx="1109363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crop output image]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rId18" action="ppaction://hlinksldjump"/>
            <a:extLst>
              <a:ext uri="{FF2B5EF4-FFF2-40B4-BE49-F238E27FC236}">
                <a16:creationId xmlns:a16="http://schemas.microsoft.com/office/drawing/2014/main" id="{BCF1E4D9-D86D-4173-AB72-6C1D0761EE9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72" y="3022644"/>
            <a:ext cx="1371600" cy="1350086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B0CF6D9-5DAD-4251-AACD-2644AEFC2F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16737" y="5898018"/>
            <a:ext cx="861350" cy="861350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566C3D30-24BD-4101-9ECC-FB331DA735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51206" y="4920766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MÃ¡y Äiá»n giáº£i 03">
            <a:extLst>
              <a:ext uri="{FF2B5EF4-FFF2-40B4-BE49-F238E27FC236}">
                <a16:creationId xmlns:a16="http://schemas.microsoft.com/office/drawing/2014/main" id="{DA3A7F93-318A-427F-9BD6-BB95322991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1">
            <a:extLst>
              <a:ext uri="{FF2B5EF4-FFF2-40B4-BE49-F238E27FC236}">
                <a16:creationId xmlns:a16="http://schemas.microsoft.com/office/drawing/2014/main" id="{C2465D3F-5012-4C87-8FD2-FD662FB9AE7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94198" y="5961258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8">
            <a:extLst>
              <a:ext uri="{FF2B5EF4-FFF2-40B4-BE49-F238E27FC236}">
                <a16:creationId xmlns:a16="http://schemas.microsoft.com/office/drawing/2014/main" id="{061FD51C-CEB5-42BE-9AC4-08ABF75573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22483" y="493444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MÃ¡y Äiá»n giáº£i 03">
            <a:extLst>
              <a:ext uri="{FF2B5EF4-FFF2-40B4-BE49-F238E27FC236}">
                <a16:creationId xmlns:a16="http://schemas.microsoft.com/office/drawing/2014/main" id="{99D92651-E70C-4138-96D9-BB40377AEF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0D9AFA-57D1-4404-A6BD-B2E419F99CB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125543" y="5877507"/>
            <a:ext cx="861350" cy="861350"/>
          </a:xfrm>
          <a:prstGeom prst="rect">
            <a:avLst/>
          </a:prstGeom>
        </p:spPr>
      </p:pic>
      <p:pic>
        <p:nvPicPr>
          <p:cNvPr id="29" name="GAME ĐƯỢC CHIA SẺ MIỄN PHÍ BỚI NK POWERSKILLS">
            <a:hlinkClick r:id="rId21" action="ppaction://hlinksldjump"/>
            <a:extLst>
              <a:ext uri="{FF2B5EF4-FFF2-40B4-BE49-F238E27FC236}">
                <a16:creationId xmlns:a16="http://schemas.microsoft.com/office/drawing/2014/main" id="{9884DD3A-107B-4EF5-A68F-D97476A0E38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845" y="3010266"/>
            <a:ext cx="1371600" cy="1350086"/>
          </a:xfrm>
          <a:prstGeom prst="rect">
            <a:avLst/>
          </a:prstGeom>
        </p:spPr>
      </p:pic>
      <p:pic>
        <p:nvPicPr>
          <p:cNvPr id="30" name="Picture 29">
            <a:hlinkClick r:id="rId23" action="ppaction://hlinksldjump"/>
            <a:extLst>
              <a:ext uri="{FF2B5EF4-FFF2-40B4-BE49-F238E27FC236}">
                <a16:creationId xmlns:a16="http://schemas.microsoft.com/office/drawing/2014/main" id="{E58FE6E7-D9F5-4FE2-8656-C4D30101FF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575" y="3023045"/>
            <a:ext cx="1371600" cy="1355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B9DA09FC-1F5C-4758-A98C-016E2A9849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14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6049" y="-1107504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1914D3-499B-4DF3-8C47-78F2D6347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8888" y="621930"/>
            <a:ext cx="4694525" cy="3693591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C79D9FA2-6021-41EE-9023-3B623F54B2C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438" y="2616047"/>
            <a:ext cx="1172758" cy="117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6">
            <a:extLst>
              <a:ext uri="{FF2B5EF4-FFF2-40B4-BE49-F238E27FC236}">
                <a16:creationId xmlns:a16="http://schemas.microsoft.com/office/drawing/2014/main" id="{67B49B5E-A033-4245-BC66-A83CCF0EB1B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888" y="1136891"/>
            <a:ext cx="1150375" cy="114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452</Words>
  <Application>Microsoft Office PowerPoint</Application>
  <PresentationFormat>Widescreen</PresentationFormat>
  <Paragraphs>47</Paragraphs>
  <Slides>22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48" baseType="lpstr">
      <vt:lpstr>宋体</vt:lpstr>
      <vt:lpstr>Arial</vt:lpstr>
      <vt:lpstr>Arial Black</vt:lpstr>
      <vt:lpstr>Calibri</vt:lpstr>
      <vt:lpstr>Calibri Light</vt:lpstr>
      <vt:lpstr>等线</vt:lpstr>
      <vt:lpstr>等线 Light</vt:lpstr>
      <vt:lpstr>Lato Hairline</vt:lpstr>
      <vt:lpstr>Lato Light</vt:lpstr>
      <vt:lpstr>Lato Regular</vt:lpstr>
      <vt:lpstr>黑体</vt:lpstr>
      <vt:lpstr>Times New Roman</vt:lpstr>
      <vt:lpstr>Utm AVO</vt:lpstr>
      <vt:lpstr>Yu Mincho</vt:lpstr>
      <vt:lpstr>字魂59号-创粗黑</vt:lpstr>
      <vt:lpstr>方正卡通简体</vt:lpstr>
      <vt:lpstr>方正少儿简体</vt:lpstr>
      <vt:lpstr>方正黑体简体</vt:lpstr>
      <vt:lpstr>Office Theme</vt:lpstr>
      <vt:lpstr>2_Office 主题​​</vt:lpstr>
      <vt:lpstr>第一PPT，www.1ppt.com</vt:lpstr>
      <vt:lpstr>3_Office 主题​​</vt:lpstr>
      <vt:lpstr>2_jeppt.com</vt:lpstr>
      <vt:lpstr>1_Office 主题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12</cp:revision>
  <dcterms:created xsi:type="dcterms:W3CDTF">2021-10-14T14:23:32Z</dcterms:created>
  <dcterms:modified xsi:type="dcterms:W3CDTF">2023-03-24T05:16:25Z</dcterms:modified>
</cp:coreProperties>
</file>