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6" r:id="rId4"/>
    <p:sldMasterId id="2147483700" r:id="rId5"/>
  </p:sldMasterIdLst>
  <p:notesMasterIdLst>
    <p:notesMasterId r:id="rId18"/>
  </p:notesMasterIdLst>
  <p:sldIdLst>
    <p:sldId id="263" r:id="rId6"/>
    <p:sldId id="259" r:id="rId7"/>
    <p:sldId id="334" r:id="rId8"/>
    <p:sldId id="2007577093" r:id="rId9"/>
    <p:sldId id="268" r:id="rId10"/>
    <p:sldId id="2007577091" r:id="rId11"/>
    <p:sldId id="2007577096" r:id="rId12"/>
    <p:sldId id="270" r:id="rId13"/>
    <p:sldId id="2007577090" r:id="rId14"/>
    <p:sldId id="292" r:id="rId15"/>
    <p:sldId id="2007577097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5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6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BFEC-FDAE-4D0C-98B7-5010FD43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2DDC3-55BF-4A93-809A-F69D91F9E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EACB-D723-401E-A3A5-CCC02007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733CE-D592-4255-9534-438BCAF5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A7B4-B3EC-4B10-B762-844968F5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1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FA2-A158-4072-9618-24A70027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67AE5-B1B7-4D87-96F4-5F35EA449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B82E4-F276-43CB-BBEA-F10C7261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DCF2-E590-4E2B-BEA0-B49F40CC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D6EF-2123-4512-B83D-53EB1E7C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1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59DA2B-062C-419A-A1E6-90F93C849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1BE93-3B48-4D8E-B27F-FEC63FE73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D629-1F47-4F68-A74D-4F6F97BF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1B122-9AD5-4A77-B117-7A67D9BD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A09C-F6BC-4B77-8AFD-9A500699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03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5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4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666A-ABB7-44F2-A65B-24A79CA2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881A-2AB1-442A-AB07-B36B39E4B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6B899-2B9B-4FC2-8125-7C4E1F35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22C4-A737-4326-A22D-6D337436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80652-4ACB-417E-83B3-69CFBB09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6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3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6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8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6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7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5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801F-953B-4651-91E4-7AFCDD9B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65798-40D0-4379-A6E7-391C8B2ED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A54A9-6699-4E4A-9B97-0D89888F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5DB16-44F5-43EE-AE13-82EC673A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CCB9-1C47-462A-B798-FE433108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4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7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6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0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3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3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B598-1185-4027-8499-C6377584D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CB4A3-A712-4FCA-848E-9F002A225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51AA9-6B0B-43AA-9478-0BF82806B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86C46-830D-4C85-90B2-2439060E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2E264-E989-4446-B338-A43D9A6C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6546C-C7A0-4449-9D89-B3D6C15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2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1197-262A-4B2D-803C-7B969A5D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068A5-B2DF-4CC4-935A-DC06835C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FB62C-F6C2-4A50-ACB7-8B72F1674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827D7A-0BF6-4C5B-86D1-226F3C7D4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C96DC-1F73-4E8F-B030-D861D79F6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E08A5-BCB0-483F-B4D2-9539DB9B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DA709-F3D8-4CAC-9BB0-816EE111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76E93-047C-4D88-9FF9-09FA6555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5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A8D0-7B68-4295-8D95-5D338430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9A5B-C28A-47CA-91BE-B115F8BD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E00C2-A670-4E62-830C-CC737C542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F85D4-9CDE-4A06-9C96-5A2D69E2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4837D-D0C1-4B2F-9D81-887E77D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3B574-929A-4D47-A004-CC3ACA8B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E489B-B3C4-4DC7-B380-F48EFF30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273F-FC65-4D58-985F-703FAE94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742C-8448-4DD8-9417-7A6AF02A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0AF6B-BB7E-43E0-AAC0-74B369F0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CEFFC-A389-406A-81D5-50C22BAC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8C702-43D6-4096-AA8B-6DDA8FAA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35824-D218-43DB-AE7C-62E41319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A0A1-ACCB-4747-BF4F-C268B98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CF276-CCE5-4BEC-8A8A-D4D6CEA9A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77EB6-E07E-4C84-9C3C-A2D08DD9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2F44-14A2-4A23-A702-D7CDD025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7BF1F-9DAA-4B5E-8047-550416A4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FBF67-2B4F-4718-A899-D35E9B30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F9F71-10A1-4912-A8B1-4E792B4E0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96446-C2BE-412E-A232-8D34B232E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1FE9-A5A6-4D62-8BE1-FD522C0CD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40BA9-47F9-4710-972E-B38CB1CD7254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91556-9903-409A-96B5-A9AA219D6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A310-4EE7-46DF-9DCD-1AC59B974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67186-6F6D-4C21-9042-BD0A2C01F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1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0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2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2160702" y="1775637"/>
            <a:ext cx="84528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BÀI 31 </a:t>
            </a:r>
          </a:p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LỚP HỌC XANH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509421"/>
            <a:ext cx="8083061" cy="58391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80" y="1351280"/>
            <a:ext cx="5506720" cy="5506720"/>
          </a:xfrm>
          <a:prstGeom prst="rect">
            <a:avLst/>
          </a:prstGeom>
        </p:spPr>
      </p:pic>
      <p:pic>
        <p:nvPicPr>
          <p:cNvPr id="13" name="图片 12" descr="图片包含 室内, 墙壁, 绿色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83" y="5497549"/>
            <a:ext cx="3095028" cy="1237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7786A-D5EF-4775-B82E-AB96A130FF82}"/>
              </a:ext>
            </a:extLst>
          </p:cNvPr>
          <p:cNvSpPr txBox="1"/>
          <p:nvPr/>
        </p:nvSpPr>
        <p:spPr>
          <a:xfrm>
            <a:off x="2254102" y="2747712"/>
            <a:ext cx="5351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chậu</a:t>
            </a:r>
            <a:r>
              <a:rPr lang="en-US" sz="3600" dirty="0"/>
              <a:t> </a:t>
            </a:r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mang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, </a:t>
            </a:r>
            <a:r>
              <a:rPr lang="en-US" sz="3600" dirty="0" err="1"/>
              <a:t>góp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, </a:t>
            </a:r>
            <a:r>
              <a:rPr lang="en-US" sz="3600" dirty="0" err="1"/>
              <a:t>lớp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323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3667067" y="3712586"/>
            <a:ext cx="4857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10752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73166" y="85607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E87F8-6426-4BB2-BAB6-505EDBCFA7BB}"/>
              </a:ext>
            </a:extLst>
          </p:cNvPr>
          <p:cNvSpPr txBox="1"/>
          <p:nvPr/>
        </p:nvSpPr>
        <p:spPr>
          <a:xfrm>
            <a:off x="3710042" y="702109"/>
            <a:ext cx="6337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Xanh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đỏ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850EC-A51E-4B80-8C9F-B3372204F414}"/>
              </a:ext>
            </a:extLst>
          </p:cNvPr>
          <p:cNvSpPr txBox="1"/>
          <p:nvPr/>
        </p:nvSpPr>
        <p:spPr>
          <a:xfrm>
            <a:off x="2180199" y="1874728"/>
            <a:ext cx="80968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−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phải nhớ để bước đúng theo khẩu lệnh. Khẩu lệnh sẽ đưa ra bốn chữ một lần. Ví dụ: Xanh đỏ tím vàng. Vàng vàng xanh xanh. Tím tím tím đỏ,…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10752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73166" y="85607"/>
            <a:ext cx="1512168" cy="75365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37687B3-D1BC-4B4C-B67A-782D717E56C0}"/>
              </a:ext>
            </a:extLst>
          </p:cNvPr>
          <p:cNvSpPr/>
          <p:nvPr/>
        </p:nvSpPr>
        <p:spPr>
          <a:xfrm>
            <a:off x="1924493" y="1297172"/>
            <a:ext cx="7740502" cy="380645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43230" algn="l"/>
              </a:tabLst>
            </a:pPr>
            <a:r>
              <a:rPr lang="en-US" sz="3200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solidFill>
                <a:schemeClr val="accent5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3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476692" y="325755"/>
            <a:ext cx="11238615" cy="6206490"/>
          </a:xfrm>
          <a:custGeom>
            <a:avLst/>
            <a:gdLst>
              <a:gd name="connsiteX0" fmla="*/ 0 w 11238615"/>
              <a:gd name="connsiteY0" fmla="*/ 571432 h 6206490"/>
              <a:gd name="connsiteX1" fmla="*/ 571432 w 11238615"/>
              <a:gd name="connsiteY1" fmla="*/ 0 h 6206490"/>
              <a:gd name="connsiteX2" fmla="*/ 1266257 w 11238615"/>
              <a:gd name="connsiteY2" fmla="*/ 0 h 6206490"/>
              <a:gd name="connsiteX3" fmla="*/ 1759167 w 11238615"/>
              <a:gd name="connsiteY3" fmla="*/ 0 h 6206490"/>
              <a:gd name="connsiteX4" fmla="*/ 2151120 w 11238615"/>
              <a:gd name="connsiteY4" fmla="*/ 0 h 6206490"/>
              <a:gd name="connsiteX5" fmla="*/ 2946903 w 11238615"/>
              <a:gd name="connsiteY5" fmla="*/ 0 h 6206490"/>
              <a:gd name="connsiteX6" fmla="*/ 3439813 w 11238615"/>
              <a:gd name="connsiteY6" fmla="*/ 0 h 6206490"/>
              <a:gd name="connsiteX7" fmla="*/ 4033681 w 11238615"/>
              <a:gd name="connsiteY7" fmla="*/ 0 h 6206490"/>
              <a:gd name="connsiteX8" fmla="*/ 4425633 w 11238615"/>
              <a:gd name="connsiteY8" fmla="*/ 0 h 6206490"/>
              <a:gd name="connsiteX9" fmla="*/ 5221416 w 11238615"/>
              <a:gd name="connsiteY9" fmla="*/ 0 h 6206490"/>
              <a:gd name="connsiteX10" fmla="*/ 5815284 w 11238615"/>
              <a:gd name="connsiteY10" fmla="*/ 0 h 6206490"/>
              <a:gd name="connsiteX11" fmla="*/ 6106279 w 11238615"/>
              <a:gd name="connsiteY11" fmla="*/ 0 h 6206490"/>
              <a:gd name="connsiteX12" fmla="*/ 6397274 w 11238615"/>
              <a:gd name="connsiteY12" fmla="*/ 0 h 6206490"/>
              <a:gd name="connsiteX13" fmla="*/ 7092099 w 11238615"/>
              <a:gd name="connsiteY13" fmla="*/ 0 h 6206490"/>
              <a:gd name="connsiteX14" fmla="*/ 7685967 w 11238615"/>
              <a:gd name="connsiteY14" fmla="*/ 0 h 6206490"/>
              <a:gd name="connsiteX15" fmla="*/ 8077920 w 11238615"/>
              <a:gd name="connsiteY15" fmla="*/ 0 h 6206490"/>
              <a:gd name="connsiteX16" fmla="*/ 8772745 w 11238615"/>
              <a:gd name="connsiteY16" fmla="*/ 0 h 6206490"/>
              <a:gd name="connsiteX17" fmla="*/ 9467570 w 11238615"/>
              <a:gd name="connsiteY17" fmla="*/ 0 h 6206490"/>
              <a:gd name="connsiteX18" fmla="*/ 10667183 w 11238615"/>
              <a:gd name="connsiteY18" fmla="*/ 0 h 6206490"/>
              <a:gd name="connsiteX19" fmla="*/ 11238615 w 11238615"/>
              <a:gd name="connsiteY19" fmla="*/ 571432 h 6206490"/>
              <a:gd name="connsiteX20" fmla="*/ 11238615 w 11238615"/>
              <a:gd name="connsiteY20" fmla="*/ 1134057 h 6206490"/>
              <a:gd name="connsiteX21" fmla="*/ 11238615 w 11238615"/>
              <a:gd name="connsiteY21" fmla="*/ 1696682 h 6206490"/>
              <a:gd name="connsiteX22" fmla="*/ 11238615 w 11238615"/>
              <a:gd name="connsiteY22" fmla="*/ 2259307 h 6206490"/>
              <a:gd name="connsiteX23" fmla="*/ 11238615 w 11238615"/>
              <a:gd name="connsiteY23" fmla="*/ 2923205 h 6206490"/>
              <a:gd name="connsiteX24" fmla="*/ 11238615 w 11238615"/>
              <a:gd name="connsiteY24" fmla="*/ 3485830 h 6206490"/>
              <a:gd name="connsiteX25" fmla="*/ 11238615 w 11238615"/>
              <a:gd name="connsiteY25" fmla="*/ 3896546 h 6206490"/>
              <a:gd name="connsiteX26" fmla="*/ 11238615 w 11238615"/>
              <a:gd name="connsiteY26" fmla="*/ 4307263 h 6206490"/>
              <a:gd name="connsiteX27" fmla="*/ 11238615 w 11238615"/>
              <a:gd name="connsiteY27" fmla="*/ 4971160 h 6206490"/>
              <a:gd name="connsiteX28" fmla="*/ 11238615 w 11238615"/>
              <a:gd name="connsiteY28" fmla="*/ 5635058 h 6206490"/>
              <a:gd name="connsiteX29" fmla="*/ 10667183 w 11238615"/>
              <a:gd name="connsiteY29" fmla="*/ 6206490 h 6206490"/>
              <a:gd name="connsiteX30" fmla="*/ 10275230 w 11238615"/>
              <a:gd name="connsiteY30" fmla="*/ 6206490 h 6206490"/>
              <a:gd name="connsiteX31" fmla="*/ 9479448 w 11238615"/>
              <a:gd name="connsiteY31" fmla="*/ 6206490 h 6206490"/>
              <a:gd name="connsiteX32" fmla="*/ 9188452 w 11238615"/>
              <a:gd name="connsiteY32" fmla="*/ 6206490 h 6206490"/>
              <a:gd name="connsiteX33" fmla="*/ 8493627 w 11238615"/>
              <a:gd name="connsiteY33" fmla="*/ 6206490 h 6206490"/>
              <a:gd name="connsiteX34" fmla="*/ 7899759 w 11238615"/>
              <a:gd name="connsiteY34" fmla="*/ 6206490 h 6206490"/>
              <a:gd name="connsiteX35" fmla="*/ 7305892 w 11238615"/>
              <a:gd name="connsiteY35" fmla="*/ 6206490 h 6206490"/>
              <a:gd name="connsiteX36" fmla="*/ 6812982 w 11238615"/>
              <a:gd name="connsiteY36" fmla="*/ 6206490 h 6206490"/>
              <a:gd name="connsiteX37" fmla="*/ 6118156 w 11238615"/>
              <a:gd name="connsiteY37" fmla="*/ 6206490 h 6206490"/>
              <a:gd name="connsiteX38" fmla="*/ 5827161 w 11238615"/>
              <a:gd name="connsiteY38" fmla="*/ 6206490 h 6206490"/>
              <a:gd name="connsiteX39" fmla="*/ 5233293 w 11238615"/>
              <a:gd name="connsiteY39" fmla="*/ 6206490 h 6206490"/>
              <a:gd name="connsiteX40" fmla="*/ 4841341 w 11238615"/>
              <a:gd name="connsiteY40" fmla="*/ 6206490 h 6206490"/>
              <a:gd name="connsiteX41" fmla="*/ 4045558 w 11238615"/>
              <a:gd name="connsiteY41" fmla="*/ 6206490 h 6206490"/>
              <a:gd name="connsiteX42" fmla="*/ 3451690 w 11238615"/>
              <a:gd name="connsiteY42" fmla="*/ 6206490 h 6206490"/>
              <a:gd name="connsiteX43" fmla="*/ 2655908 w 11238615"/>
              <a:gd name="connsiteY43" fmla="*/ 6206490 h 6206490"/>
              <a:gd name="connsiteX44" fmla="*/ 2364912 w 11238615"/>
              <a:gd name="connsiteY44" fmla="*/ 6206490 h 6206490"/>
              <a:gd name="connsiteX45" fmla="*/ 1972960 w 11238615"/>
              <a:gd name="connsiteY45" fmla="*/ 6206490 h 6206490"/>
              <a:gd name="connsiteX46" fmla="*/ 1177177 w 11238615"/>
              <a:gd name="connsiteY46" fmla="*/ 6206490 h 6206490"/>
              <a:gd name="connsiteX47" fmla="*/ 571432 w 11238615"/>
              <a:gd name="connsiteY47" fmla="*/ 6206490 h 6206490"/>
              <a:gd name="connsiteX48" fmla="*/ 0 w 11238615"/>
              <a:gd name="connsiteY48" fmla="*/ 5635058 h 6206490"/>
              <a:gd name="connsiteX49" fmla="*/ 0 w 11238615"/>
              <a:gd name="connsiteY49" fmla="*/ 5021797 h 6206490"/>
              <a:gd name="connsiteX50" fmla="*/ 0 w 11238615"/>
              <a:gd name="connsiteY50" fmla="*/ 4560444 h 6206490"/>
              <a:gd name="connsiteX51" fmla="*/ 0 w 11238615"/>
              <a:gd name="connsiteY51" fmla="*/ 3947183 h 6206490"/>
              <a:gd name="connsiteX52" fmla="*/ 0 w 11238615"/>
              <a:gd name="connsiteY52" fmla="*/ 3435194 h 6206490"/>
              <a:gd name="connsiteX53" fmla="*/ 0 w 11238615"/>
              <a:gd name="connsiteY53" fmla="*/ 2821932 h 6206490"/>
              <a:gd name="connsiteX54" fmla="*/ 0 w 11238615"/>
              <a:gd name="connsiteY54" fmla="*/ 2309944 h 6206490"/>
              <a:gd name="connsiteX55" fmla="*/ 0 w 11238615"/>
              <a:gd name="connsiteY55" fmla="*/ 1899227 h 6206490"/>
              <a:gd name="connsiteX56" fmla="*/ 0 w 11238615"/>
              <a:gd name="connsiteY56" fmla="*/ 1235330 h 6206490"/>
              <a:gd name="connsiteX57" fmla="*/ 0 w 11238615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238615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888578" y="-610"/>
                  <a:pt x="1022889" y="82944"/>
                  <a:pt x="1266257" y="0"/>
                </a:cubicBezTo>
                <a:cubicBezTo>
                  <a:pt x="1509625" y="-82944"/>
                  <a:pt x="1513688" y="33633"/>
                  <a:pt x="1759167" y="0"/>
                </a:cubicBezTo>
                <a:cubicBezTo>
                  <a:pt x="2004646" y="-33633"/>
                  <a:pt x="2020429" y="37221"/>
                  <a:pt x="2151120" y="0"/>
                </a:cubicBezTo>
                <a:cubicBezTo>
                  <a:pt x="2281811" y="-37221"/>
                  <a:pt x="2732082" y="9804"/>
                  <a:pt x="2946903" y="0"/>
                </a:cubicBezTo>
                <a:cubicBezTo>
                  <a:pt x="3161724" y="-9804"/>
                  <a:pt x="3236721" y="57082"/>
                  <a:pt x="3439813" y="0"/>
                </a:cubicBezTo>
                <a:cubicBezTo>
                  <a:pt x="3642905" y="-57082"/>
                  <a:pt x="3823608" y="51716"/>
                  <a:pt x="4033681" y="0"/>
                </a:cubicBezTo>
                <a:cubicBezTo>
                  <a:pt x="4243754" y="-51716"/>
                  <a:pt x="4292410" y="46154"/>
                  <a:pt x="4425633" y="0"/>
                </a:cubicBezTo>
                <a:cubicBezTo>
                  <a:pt x="4558856" y="-46154"/>
                  <a:pt x="5020609" y="83148"/>
                  <a:pt x="5221416" y="0"/>
                </a:cubicBezTo>
                <a:cubicBezTo>
                  <a:pt x="5422223" y="-83148"/>
                  <a:pt x="5569013" y="67776"/>
                  <a:pt x="5815284" y="0"/>
                </a:cubicBezTo>
                <a:cubicBezTo>
                  <a:pt x="6061555" y="-67776"/>
                  <a:pt x="5978451" y="13897"/>
                  <a:pt x="6106279" y="0"/>
                </a:cubicBezTo>
                <a:cubicBezTo>
                  <a:pt x="6234108" y="-13897"/>
                  <a:pt x="6305796" y="24661"/>
                  <a:pt x="6397274" y="0"/>
                </a:cubicBezTo>
                <a:cubicBezTo>
                  <a:pt x="6488752" y="-24661"/>
                  <a:pt x="6943696" y="33778"/>
                  <a:pt x="7092099" y="0"/>
                </a:cubicBezTo>
                <a:cubicBezTo>
                  <a:pt x="7240503" y="-33778"/>
                  <a:pt x="7423073" y="62000"/>
                  <a:pt x="7685967" y="0"/>
                </a:cubicBezTo>
                <a:cubicBezTo>
                  <a:pt x="7948861" y="-62000"/>
                  <a:pt x="7961960" y="21760"/>
                  <a:pt x="8077920" y="0"/>
                </a:cubicBezTo>
                <a:cubicBezTo>
                  <a:pt x="8193880" y="-21760"/>
                  <a:pt x="8518065" y="39469"/>
                  <a:pt x="8772745" y="0"/>
                </a:cubicBezTo>
                <a:cubicBezTo>
                  <a:pt x="9027425" y="-39469"/>
                  <a:pt x="9284288" y="24427"/>
                  <a:pt x="9467570" y="0"/>
                </a:cubicBezTo>
                <a:cubicBezTo>
                  <a:pt x="9650853" y="-24427"/>
                  <a:pt x="10103960" y="131697"/>
                  <a:pt x="10667183" y="0"/>
                </a:cubicBezTo>
                <a:cubicBezTo>
                  <a:pt x="11041203" y="-18036"/>
                  <a:pt x="11209922" y="244435"/>
                  <a:pt x="11238615" y="571432"/>
                </a:cubicBezTo>
                <a:cubicBezTo>
                  <a:pt x="11268923" y="826531"/>
                  <a:pt x="11201862" y="886199"/>
                  <a:pt x="11238615" y="1134057"/>
                </a:cubicBezTo>
                <a:cubicBezTo>
                  <a:pt x="11275368" y="1381915"/>
                  <a:pt x="11175128" y="1453737"/>
                  <a:pt x="11238615" y="1696682"/>
                </a:cubicBezTo>
                <a:cubicBezTo>
                  <a:pt x="11302102" y="1939628"/>
                  <a:pt x="11190372" y="1990735"/>
                  <a:pt x="11238615" y="2259307"/>
                </a:cubicBezTo>
                <a:cubicBezTo>
                  <a:pt x="11286858" y="2527879"/>
                  <a:pt x="11175796" y="2672113"/>
                  <a:pt x="11238615" y="2923205"/>
                </a:cubicBezTo>
                <a:cubicBezTo>
                  <a:pt x="11301434" y="3174297"/>
                  <a:pt x="11224012" y="3207531"/>
                  <a:pt x="11238615" y="3485830"/>
                </a:cubicBezTo>
                <a:cubicBezTo>
                  <a:pt x="11253218" y="3764129"/>
                  <a:pt x="11205908" y="3786481"/>
                  <a:pt x="11238615" y="3896546"/>
                </a:cubicBezTo>
                <a:cubicBezTo>
                  <a:pt x="11271322" y="4006611"/>
                  <a:pt x="11205378" y="4222511"/>
                  <a:pt x="11238615" y="4307263"/>
                </a:cubicBezTo>
                <a:cubicBezTo>
                  <a:pt x="11271852" y="4392015"/>
                  <a:pt x="11207833" y="4706006"/>
                  <a:pt x="11238615" y="4971160"/>
                </a:cubicBezTo>
                <a:cubicBezTo>
                  <a:pt x="11269397" y="5236314"/>
                  <a:pt x="11213935" y="5314890"/>
                  <a:pt x="11238615" y="5635058"/>
                </a:cubicBezTo>
                <a:cubicBezTo>
                  <a:pt x="11264764" y="5942995"/>
                  <a:pt x="10970830" y="6177603"/>
                  <a:pt x="10667183" y="6206490"/>
                </a:cubicBezTo>
                <a:cubicBezTo>
                  <a:pt x="10516322" y="6244770"/>
                  <a:pt x="10399632" y="6189837"/>
                  <a:pt x="10275230" y="6206490"/>
                </a:cubicBezTo>
                <a:cubicBezTo>
                  <a:pt x="10150828" y="6223143"/>
                  <a:pt x="9665974" y="6191549"/>
                  <a:pt x="9479448" y="6206490"/>
                </a:cubicBezTo>
                <a:cubicBezTo>
                  <a:pt x="9292922" y="6221431"/>
                  <a:pt x="9318665" y="6178545"/>
                  <a:pt x="9188452" y="6206490"/>
                </a:cubicBezTo>
                <a:cubicBezTo>
                  <a:pt x="9058239" y="6234435"/>
                  <a:pt x="8766537" y="6128751"/>
                  <a:pt x="8493627" y="6206490"/>
                </a:cubicBezTo>
                <a:cubicBezTo>
                  <a:pt x="8220717" y="6284229"/>
                  <a:pt x="8189773" y="6156056"/>
                  <a:pt x="7899759" y="6206490"/>
                </a:cubicBezTo>
                <a:cubicBezTo>
                  <a:pt x="7609745" y="6256924"/>
                  <a:pt x="7578777" y="6178732"/>
                  <a:pt x="7305892" y="6206490"/>
                </a:cubicBezTo>
                <a:cubicBezTo>
                  <a:pt x="7033007" y="6234248"/>
                  <a:pt x="6922928" y="6161543"/>
                  <a:pt x="6812982" y="6206490"/>
                </a:cubicBezTo>
                <a:cubicBezTo>
                  <a:pt x="6703036" y="6251437"/>
                  <a:pt x="6333190" y="6149301"/>
                  <a:pt x="6118156" y="6206490"/>
                </a:cubicBezTo>
                <a:cubicBezTo>
                  <a:pt x="5903122" y="6263679"/>
                  <a:pt x="5936165" y="6192336"/>
                  <a:pt x="5827161" y="6206490"/>
                </a:cubicBezTo>
                <a:cubicBezTo>
                  <a:pt x="5718158" y="6220644"/>
                  <a:pt x="5514422" y="6159282"/>
                  <a:pt x="5233293" y="6206490"/>
                </a:cubicBezTo>
                <a:cubicBezTo>
                  <a:pt x="4952164" y="6253698"/>
                  <a:pt x="4985120" y="6175538"/>
                  <a:pt x="4841341" y="6206490"/>
                </a:cubicBezTo>
                <a:cubicBezTo>
                  <a:pt x="4697562" y="6237442"/>
                  <a:pt x="4391309" y="6198368"/>
                  <a:pt x="4045558" y="6206490"/>
                </a:cubicBezTo>
                <a:cubicBezTo>
                  <a:pt x="3699807" y="6214612"/>
                  <a:pt x="3620272" y="6203092"/>
                  <a:pt x="3451690" y="6206490"/>
                </a:cubicBezTo>
                <a:cubicBezTo>
                  <a:pt x="3283108" y="6209888"/>
                  <a:pt x="2838100" y="6136693"/>
                  <a:pt x="2655908" y="6206490"/>
                </a:cubicBezTo>
                <a:cubicBezTo>
                  <a:pt x="2473716" y="6276287"/>
                  <a:pt x="2461895" y="6176265"/>
                  <a:pt x="2364912" y="6206490"/>
                </a:cubicBezTo>
                <a:cubicBezTo>
                  <a:pt x="2267929" y="6236715"/>
                  <a:pt x="2128593" y="6161757"/>
                  <a:pt x="1972960" y="6206490"/>
                </a:cubicBezTo>
                <a:cubicBezTo>
                  <a:pt x="1817327" y="6251223"/>
                  <a:pt x="1457037" y="6141648"/>
                  <a:pt x="1177177" y="6206490"/>
                </a:cubicBezTo>
                <a:cubicBezTo>
                  <a:pt x="897317" y="6271332"/>
                  <a:pt x="831974" y="6168450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238615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751689" y="-43044"/>
                  <a:pt x="1058010" y="48321"/>
                  <a:pt x="1367215" y="0"/>
                </a:cubicBezTo>
                <a:cubicBezTo>
                  <a:pt x="1676420" y="-48321"/>
                  <a:pt x="1878675" y="18052"/>
                  <a:pt x="2162997" y="0"/>
                </a:cubicBezTo>
                <a:cubicBezTo>
                  <a:pt x="2447319" y="-18052"/>
                  <a:pt x="2363309" y="22443"/>
                  <a:pt x="2453993" y="0"/>
                </a:cubicBezTo>
                <a:cubicBezTo>
                  <a:pt x="2544677" y="-22443"/>
                  <a:pt x="2627153" y="9710"/>
                  <a:pt x="2744988" y="0"/>
                </a:cubicBezTo>
                <a:cubicBezTo>
                  <a:pt x="2862823" y="-9710"/>
                  <a:pt x="3122002" y="31889"/>
                  <a:pt x="3439813" y="0"/>
                </a:cubicBezTo>
                <a:cubicBezTo>
                  <a:pt x="3757625" y="-31889"/>
                  <a:pt x="3714491" y="1015"/>
                  <a:pt x="3831766" y="0"/>
                </a:cubicBezTo>
                <a:cubicBezTo>
                  <a:pt x="3949041" y="-1015"/>
                  <a:pt x="4011681" y="4555"/>
                  <a:pt x="4122761" y="0"/>
                </a:cubicBezTo>
                <a:cubicBezTo>
                  <a:pt x="4233841" y="-4555"/>
                  <a:pt x="4664947" y="39371"/>
                  <a:pt x="4817586" y="0"/>
                </a:cubicBezTo>
                <a:cubicBezTo>
                  <a:pt x="4970226" y="-39371"/>
                  <a:pt x="5015189" y="10818"/>
                  <a:pt x="5108581" y="0"/>
                </a:cubicBezTo>
                <a:cubicBezTo>
                  <a:pt x="5201974" y="-10818"/>
                  <a:pt x="5466737" y="33101"/>
                  <a:pt x="5601491" y="0"/>
                </a:cubicBezTo>
                <a:cubicBezTo>
                  <a:pt x="5736245" y="-33101"/>
                  <a:pt x="6083251" y="87038"/>
                  <a:pt x="6397274" y="0"/>
                </a:cubicBezTo>
                <a:cubicBezTo>
                  <a:pt x="6711297" y="-87038"/>
                  <a:pt x="6750694" y="34315"/>
                  <a:pt x="6991142" y="0"/>
                </a:cubicBezTo>
                <a:cubicBezTo>
                  <a:pt x="7231590" y="-34315"/>
                  <a:pt x="7502693" y="8337"/>
                  <a:pt x="7685967" y="0"/>
                </a:cubicBezTo>
                <a:cubicBezTo>
                  <a:pt x="7869242" y="-8337"/>
                  <a:pt x="7831953" y="32673"/>
                  <a:pt x="7976962" y="0"/>
                </a:cubicBezTo>
                <a:cubicBezTo>
                  <a:pt x="8121971" y="-32673"/>
                  <a:pt x="8229412" y="29486"/>
                  <a:pt x="8368915" y="0"/>
                </a:cubicBezTo>
                <a:cubicBezTo>
                  <a:pt x="8508418" y="-29486"/>
                  <a:pt x="8621424" y="28928"/>
                  <a:pt x="8760868" y="0"/>
                </a:cubicBezTo>
                <a:cubicBezTo>
                  <a:pt x="8900312" y="-28928"/>
                  <a:pt x="9366650" y="62081"/>
                  <a:pt x="9556650" y="0"/>
                </a:cubicBezTo>
                <a:cubicBezTo>
                  <a:pt x="9746650" y="-62081"/>
                  <a:pt x="9724046" y="11019"/>
                  <a:pt x="9847646" y="0"/>
                </a:cubicBezTo>
                <a:cubicBezTo>
                  <a:pt x="9971246" y="-11019"/>
                  <a:pt x="10477480" y="94429"/>
                  <a:pt x="10667183" y="0"/>
                </a:cubicBezTo>
                <a:cubicBezTo>
                  <a:pt x="10941811" y="22917"/>
                  <a:pt x="11167722" y="244785"/>
                  <a:pt x="11238615" y="571432"/>
                </a:cubicBezTo>
                <a:cubicBezTo>
                  <a:pt x="11285718" y="716959"/>
                  <a:pt x="11229658" y="1000563"/>
                  <a:pt x="11238615" y="1235330"/>
                </a:cubicBezTo>
                <a:cubicBezTo>
                  <a:pt x="11247572" y="1470097"/>
                  <a:pt x="11230911" y="1514443"/>
                  <a:pt x="11238615" y="1646046"/>
                </a:cubicBezTo>
                <a:cubicBezTo>
                  <a:pt x="11246319" y="1777649"/>
                  <a:pt x="11232744" y="1971886"/>
                  <a:pt x="11238615" y="2208671"/>
                </a:cubicBezTo>
                <a:cubicBezTo>
                  <a:pt x="11244486" y="2445456"/>
                  <a:pt x="11186602" y="2651104"/>
                  <a:pt x="11238615" y="2771296"/>
                </a:cubicBezTo>
                <a:cubicBezTo>
                  <a:pt x="11290628" y="2891489"/>
                  <a:pt x="11193388" y="3114572"/>
                  <a:pt x="11238615" y="3232649"/>
                </a:cubicBezTo>
                <a:cubicBezTo>
                  <a:pt x="11283842" y="3350726"/>
                  <a:pt x="11218975" y="3671373"/>
                  <a:pt x="11238615" y="3896546"/>
                </a:cubicBezTo>
                <a:cubicBezTo>
                  <a:pt x="11258255" y="4121719"/>
                  <a:pt x="11204068" y="4259488"/>
                  <a:pt x="11238615" y="4560444"/>
                </a:cubicBezTo>
                <a:cubicBezTo>
                  <a:pt x="11273162" y="4861400"/>
                  <a:pt x="11234968" y="4858221"/>
                  <a:pt x="11238615" y="5021797"/>
                </a:cubicBezTo>
                <a:cubicBezTo>
                  <a:pt x="11242262" y="5185373"/>
                  <a:pt x="11224537" y="5397185"/>
                  <a:pt x="11238615" y="5635058"/>
                </a:cubicBezTo>
                <a:cubicBezTo>
                  <a:pt x="11210543" y="6003840"/>
                  <a:pt x="10988229" y="6197406"/>
                  <a:pt x="10667183" y="6206490"/>
                </a:cubicBezTo>
                <a:cubicBezTo>
                  <a:pt x="10330013" y="6294031"/>
                  <a:pt x="10167277" y="6160091"/>
                  <a:pt x="9871400" y="6206490"/>
                </a:cubicBezTo>
                <a:cubicBezTo>
                  <a:pt x="9575523" y="6252889"/>
                  <a:pt x="9482513" y="6175071"/>
                  <a:pt x="9277533" y="6206490"/>
                </a:cubicBezTo>
                <a:cubicBezTo>
                  <a:pt x="9072553" y="6237909"/>
                  <a:pt x="8702947" y="6124546"/>
                  <a:pt x="8481750" y="6206490"/>
                </a:cubicBezTo>
                <a:cubicBezTo>
                  <a:pt x="8260553" y="6288434"/>
                  <a:pt x="8276059" y="6186468"/>
                  <a:pt x="8089797" y="6206490"/>
                </a:cubicBezTo>
                <a:cubicBezTo>
                  <a:pt x="7903535" y="6226512"/>
                  <a:pt x="7627338" y="6169378"/>
                  <a:pt x="7394972" y="6206490"/>
                </a:cubicBezTo>
                <a:cubicBezTo>
                  <a:pt x="7162607" y="6243602"/>
                  <a:pt x="7231869" y="6186696"/>
                  <a:pt x="7103977" y="6206490"/>
                </a:cubicBezTo>
                <a:cubicBezTo>
                  <a:pt x="6976086" y="6226284"/>
                  <a:pt x="6678925" y="6184657"/>
                  <a:pt x="6510109" y="6206490"/>
                </a:cubicBezTo>
                <a:cubicBezTo>
                  <a:pt x="6341293" y="6228323"/>
                  <a:pt x="6263489" y="6150424"/>
                  <a:pt x="6017199" y="6206490"/>
                </a:cubicBezTo>
                <a:cubicBezTo>
                  <a:pt x="5770909" y="6262556"/>
                  <a:pt x="5464626" y="6202604"/>
                  <a:pt x="5322374" y="6206490"/>
                </a:cubicBezTo>
                <a:cubicBezTo>
                  <a:pt x="5180123" y="6210376"/>
                  <a:pt x="5115544" y="6174781"/>
                  <a:pt x="4930421" y="6206490"/>
                </a:cubicBezTo>
                <a:cubicBezTo>
                  <a:pt x="4745298" y="6238199"/>
                  <a:pt x="4771248" y="6186808"/>
                  <a:pt x="4639426" y="6206490"/>
                </a:cubicBezTo>
                <a:cubicBezTo>
                  <a:pt x="4507604" y="6226172"/>
                  <a:pt x="4413712" y="6186276"/>
                  <a:pt x="4348431" y="6206490"/>
                </a:cubicBezTo>
                <a:cubicBezTo>
                  <a:pt x="4283151" y="6226704"/>
                  <a:pt x="3790075" y="6159012"/>
                  <a:pt x="3552648" y="6206490"/>
                </a:cubicBezTo>
                <a:cubicBezTo>
                  <a:pt x="3315221" y="6253968"/>
                  <a:pt x="3207448" y="6153862"/>
                  <a:pt x="2958780" y="6206490"/>
                </a:cubicBezTo>
                <a:cubicBezTo>
                  <a:pt x="2710112" y="6259118"/>
                  <a:pt x="2541643" y="6148476"/>
                  <a:pt x="2364912" y="6206490"/>
                </a:cubicBezTo>
                <a:cubicBezTo>
                  <a:pt x="2188181" y="6264504"/>
                  <a:pt x="1959307" y="6196388"/>
                  <a:pt x="1569130" y="6206490"/>
                </a:cubicBezTo>
                <a:cubicBezTo>
                  <a:pt x="1178953" y="6216592"/>
                  <a:pt x="1401110" y="6192653"/>
                  <a:pt x="1278135" y="6206490"/>
                </a:cubicBezTo>
                <a:cubicBezTo>
                  <a:pt x="1155161" y="6220327"/>
                  <a:pt x="815913" y="6168269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40" y="4336825"/>
            <a:ext cx="2521175" cy="2521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1F365-5ED8-42ED-B2D9-8CFDB1F0B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074" y="2849797"/>
            <a:ext cx="5608824" cy="378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B9074-011F-46E0-B4F4-A87C58FA2739}"/>
              </a:ext>
            </a:extLst>
          </p:cNvPr>
          <p:cNvSpPr txBox="1"/>
          <p:nvPr/>
        </p:nvSpPr>
        <p:spPr>
          <a:xfrm>
            <a:off x="3375055" y="1569935"/>
            <a:ext cx="6167772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1. </a:t>
            </a:r>
            <a:r>
              <a:rPr lang="vi-VN" sz="2800" dirty="0">
                <a:solidFill>
                  <a:schemeClr val="accent6"/>
                </a:solidFill>
              </a:rPr>
              <a:t>Làm những tấm biển nhắc nhở mọi người giữ gìn vệ sinh môi trường.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8D3CF-51E0-4F02-9B7A-B25C092625C2}"/>
              </a:ext>
            </a:extLst>
          </p:cNvPr>
          <p:cNvSpPr txBox="1"/>
          <p:nvPr/>
        </p:nvSpPr>
        <p:spPr>
          <a:xfrm>
            <a:off x="4071381" y="699172"/>
            <a:ext cx="4817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4</a:t>
            </a:r>
          </a:p>
        </p:txBody>
      </p:sp>
    </p:spTree>
    <p:extLst>
      <p:ext uri="{BB962C8B-B14F-4D97-AF65-F5344CB8AC3E}">
        <p14:creationId xmlns:p14="http://schemas.microsoft.com/office/powerpoint/2010/main" val="264033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476692" y="325755"/>
            <a:ext cx="11238615" cy="6206490"/>
          </a:xfrm>
          <a:custGeom>
            <a:avLst/>
            <a:gdLst>
              <a:gd name="connsiteX0" fmla="*/ 0 w 11238615"/>
              <a:gd name="connsiteY0" fmla="*/ 571432 h 6206490"/>
              <a:gd name="connsiteX1" fmla="*/ 571432 w 11238615"/>
              <a:gd name="connsiteY1" fmla="*/ 0 h 6206490"/>
              <a:gd name="connsiteX2" fmla="*/ 1266257 w 11238615"/>
              <a:gd name="connsiteY2" fmla="*/ 0 h 6206490"/>
              <a:gd name="connsiteX3" fmla="*/ 1759167 w 11238615"/>
              <a:gd name="connsiteY3" fmla="*/ 0 h 6206490"/>
              <a:gd name="connsiteX4" fmla="*/ 2151120 w 11238615"/>
              <a:gd name="connsiteY4" fmla="*/ 0 h 6206490"/>
              <a:gd name="connsiteX5" fmla="*/ 2946903 w 11238615"/>
              <a:gd name="connsiteY5" fmla="*/ 0 h 6206490"/>
              <a:gd name="connsiteX6" fmla="*/ 3439813 w 11238615"/>
              <a:gd name="connsiteY6" fmla="*/ 0 h 6206490"/>
              <a:gd name="connsiteX7" fmla="*/ 4033681 w 11238615"/>
              <a:gd name="connsiteY7" fmla="*/ 0 h 6206490"/>
              <a:gd name="connsiteX8" fmla="*/ 4425633 w 11238615"/>
              <a:gd name="connsiteY8" fmla="*/ 0 h 6206490"/>
              <a:gd name="connsiteX9" fmla="*/ 5221416 w 11238615"/>
              <a:gd name="connsiteY9" fmla="*/ 0 h 6206490"/>
              <a:gd name="connsiteX10" fmla="*/ 5815284 w 11238615"/>
              <a:gd name="connsiteY10" fmla="*/ 0 h 6206490"/>
              <a:gd name="connsiteX11" fmla="*/ 6106279 w 11238615"/>
              <a:gd name="connsiteY11" fmla="*/ 0 h 6206490"/>
              <a:gd name="connsiteX12" fmla="*/ 6397274 w 11238615"/>
              <a:gd name="connsiteY12" fmla="*/ 0 h 6206490"/>
              <a:gd name="connsiteX13" fmla="*/ 7092099 w 11238615"/>
              <a:gd name="connsiteY13" fmla="*/ 0 h 6206490"/>
              <a:gd name="connsiteX14" fmla="*/ 7685967 w 11238615"/>
              <a:gd name="connsiteY14" fmla="*/ 0 h 6206490"/>
              <a:gd name="connsiteX15" fmla="*/ 8077920 w 11238615"/>
              <a:gd name="connsiteY15" fmla="*/ 0 h 6206490"/>
              <a:gd name="connsiteX16" fmla="*/ 8772745 w 11238615"/>
              <a:gd name="connsiteY16" fmla="*/ 0 h 6206490"/>
              <a:gd name="connsiteX17" fmla="*/ 9467570 w 11238615"/>
              <a:gd name="connsiteY17" fmla="*/ 0 h 6206490"/>
              <a:gd name="connsiteX18" fmla="*/ 10667183 w 11238615"/>
              <a:gd name="connsiteY18" fmla="*/ 0 h 6206490"/>
              <a:gd name="connsiteX19" fmla="*/ 11238615 w 11238615"/>
              <a:gd name="connsiteY19" fmla="*/ 571432 h 6206490"/>
              <a:gd name="connsiteX20" fmla="*/ 11238615 w 11238615"/>
              <a:gd name="connsiteY20" fmla="*/ 1134057 h 6206490"/>
              <a:gd name="connsiteX21" fmla="*/ 11238615 w 11238615"/>
              <a:gd name="connsiteY21" fmla="*/ 1696682 h 6206490"/>
              <a:gd name="connsiteX22" fmla="*/ 11238615 w 11238615"/>
              <a:gd name="connsiteY22" fmla="*/ 2259307 h 6206490"/>
              <a:gd name="connsiteX23" fmla="*/ 11238615 w 11238615"/>
              <a:gd name="connsiteY23" fmla="*/ 2923205 h 6206490"/>
              <a:gd name="connsiteX24" fmla="*/ 11238615 w 11238615"/>
              <a:gd name="connsiteY24" fmla="*/ 3485830 h 6206490"/>
              <a:gd name="connsiteX25" fmla="*/ 11238615 w 11238615"/>
              <a:gd name="connsiteY25" fmla="*/ 3896546 h 6206490"/>
              <a:gd name="connsiteX26" fmla="*/ 11238615 w 11238615"/>
              <a:gd name="connsiteY26" fmla="*/ 4307263 h 6206490"/>
              <a:gd name="connsiteX27" fmla="*/ 11238615 w 11238615"/>
              <a:gd name="connsiteY27" fmla="*/ 4971160 h 6206490"/>
              <a:gd name="connsiteX28" fmla="*/ 11238615 w 11238615"/>
              <a:gd name="connsiteY28" fmla="*/ 5635058 h 6206490"/>
              <a:gd name="connsiteX29" fmla="*/ 10667183 w 11238615"/>
              <a:gd name="connsiteY29" fmla="*/ 6206490 h 6206490"/>
              <a:gd name="connsiteX30" fmla="*/ 10275230 w 11238615"/>
              <a:gd name="connsiteY30" fmla="*/ 6206490 h 6206490"/>
              <a:gd name="connsiteX31" fmla="*/ 9479448 w 11238615"/>
              <a:gd name="connsiteY31" fmla="*/ 6206490 h 6206490"/>
              <a:gd name="connsiteX32" fmla="*/ 9188452 w 11238615"/>
              <a:gd name="connsiteY32" fmla="*/ 6206490 h 6206490"/>
              <a:gd name="connsiteX33" fmla="*/ 8493627 w 11238615"/>
              <a:gd name="connsiteY33" fmla="*/ 6206490 h 6206490"/>
              <a:gd name="connsiteX34" fmla="*/ 7899759 w 11238615"/>
              <a:gd name="connsiteY34" fmla="*/ 6206490 h 6206490"/>
              <a:gd name="connsiteX35" fmla="*/ 7305892 w 11238615"/>
              <a:gd name="connsiteY35" fmla="*/ 6206490 h 6206490"/>
              <a:gd name="connsiteX36" fmla="*/ 6812982 w 11238615"/>
              <a:gd name="connsiteY36" fmla="*/ 6206490 h 6206490"/>
              <a:gd name="connsiteX37" fmla="*/ 6118156 w 11238615"/>
              <a:gd name="connsiteY37" fmla="*/ 6206490 h 6206490"/>
              <a:gd name="connsiteX38" fmla="*/ 5827161 w 11238615"/>
              <a:gd name="connsiteY38" fmla="*/ 6206490 h 6206490"/>
              <a:gd name="connsiteX39" fmla="*/ 5233293 w 11238615"/>
              <a:gd name="connsiteY39" fmla="*/ 6206490 h 6206490"/>
              <a:gd name="connsiteX40" fmla="*/ 4841341 w 11238615"/>
              <a:gd name="connsiteY40" fmla="*/ 6206490 h 6206490"/>
              <a:gd name="connsiteX41" fmla="*/ 4045558 w 11238615"/>
              <a:gd name="connsiteY41" fmla="*/ 6206490 h 6206490"/>
              <a:gd name="connsiteX42" fmla="*/ 3451690 w 11238615"/>
              <a:gd name="connsiteY42" fmla="*/ 6206490 h 6206490"/>
              <a:gd name="connsiteX43" fmla="*/ 2655908 w 11238615"/>
              <a:gd name="connsiteY43" fmla="*/ 6206490 h 6206490"/>
              <a:gd name="connsiteX44" fmla="*/ 2364912 w 11238615"/>
              <a:gd name="connsiteY44" fmla="*/ 6206490 h 6206490"/>
              <a:gd name="connsiteX45" fmla="*/ 1972960 w 11238615"/>
              <a:gd name="connsiteY45" fmla="*/ 6206490 h 6206490"/>
              <a:gd name="connsiteX46" fmla="*/ 1177177 w 11238615"/>
              <a:gd name="connsiteY46" fmla="*/ 6206490 h 6206490"/>
              <a:gd name="connsiteX47" fmla="*/ 571432 w 11238615"/>
              <a:gd name="connsiteY47" fmla="*/ 6206490 h 6206490"/>
              <a:gd name="connsiteX48" fmla="*/ 0 w 11238615"/>
              <a:gd name="connsiteY48" fmla="*/ 5635058 h 6206490"/>
              <a:gd name="connsiteX49" fmla="*/ 0 w 11238615"/>
              <a:gd name="connsiteY49" fmla="*/ 5021797 h 6206490"/>
              <a:gd name="connsiteX50" fmla="*/ 0 w 11238615"/>
              <a:gd name="connsiteY50" fmla="*/ 4560444 h 6206490"/>
              <a:gd name="connsiteX51" fmla="*/ 0 w 11238615"/>
              <a:gd name="connsiteY51" fmla="*/ 3947183 h 6206490"/>
              <a:gd name="connsiteX52" fmla="*/ 0 w 11238615"/>
              <a:gd name="connsiteY52" fmla="*/ 3435194 h 6206490"/>
              <a:gd name="connsiteX53" fmla="*/ 0 w 11238615"/>
              <a:gd name="connsiteY53" fmla="*/ 2821932 h 6206490"/>
              <a:gd name="connsiteX54" fmla="*/ 0 w 11238615"/>
              <a:gd name="connsiteY54" fmla="*/ 2309944 h 6206490"/>
              <a:gd name="connsiteX55" fmla="*/ 0 w 11238615"/>
              <a:gd name="connsiteY55" fmla="*/ 1899227 h 6206490"/>
              <a:gd name="connsiteX56" fmla="*/ 0 w 11238615"/>
              <a:gd name="connsiteY56" fmla="*/ 1235330 h 6206490"/>
              <a:gd name="connsiteX57" fmla="*/ 0 w 11238615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238615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888578" y="-610"/>
                  <a:pt x="1022889" y="82944"/>
                  <a:pt x="1266257" y="0"/>
                </a:cubicBezTo>
                <a:cubicBezTo>
                  <a:pt x="1509625" y="-82944"/>
                  <a:pt x="1513688" y="33633"/>
                  <a:pt x="1759167" y="0"/>
                </a:cubicBezTo>
                <a:cubicBezTo>
                  <a:pt x="2004646" y="-33633"/>
                  <a:pt x="2020429" y="37221"/>
                  <a:pt x="2151120" y="0"/>
                </a:cubicBezTo>
                <a:cubicBezTo>
                  <a:pt x="2281811" y="-37221"/>
                  <a:pt x="2732082" y="9804"/>
                  <a:pt x="2946903" y="0"/>
                </a:cubicBezTo>
                <a:cubicBezTo>
                  <a:pt x="3161724" y="-9804"/>
                  <a:pt x="3236721" y="57082"/>
                  <a:pt x="3439813" y="0"/>
                </a:cubicBezTo>
                <a:cubicBezTo>
                  <a:pt x="3642905" y="-57082"/>
                  <a:pt x="3823608" y="51716"/>
                  <a:pt x="4033681" y="0"/>
                </a:cubicBezTo>
                <a:cubicBezTo>
                  <a:pt x="4243754" y="-51716"/>
                  <a:pt x="4292410" y="46154"/>
                  <a:pt x="4425633" y="0"/>
                </a:cubicBezTo>
                <a:cubicBezTo>
                  <a:pt x="4558856" y="-46154"/>
                  <a:pt x="5020609" y="83148"/>
                  <a:pt x="5221416" y="0"/>
                </a:cubicBezTo>
                <a:cubicBezTo>
                  <a:pt x="5422223" y="-83148"/>
                  <a:pt x="5569013" y="67776"/>
                  <a:pt x="5815284" y="0"/>
                </a:cubicBezTo>
                <a:cubicBezTo>
                  <a:pt x="6061555" y="-67776"/>
                  <a:pt x="5978451" y="13897"/>
                  <a:pt x="6106279" y="0"/>
                </a:cubicBezTo>
                <a:cubicBezTo>
                  <a:pt x="6234108" y="-13897"/>
                  <a:pt x="6305796" y="24661"/>
                  <a:pt x="6397274" y="0"/>
                </a:cubicBezTo>
                <a:cubicBezTo>
                  <a:pt x="6488752" y="-24661"/>
                  <a:pt x="6943696" y="33778"/>
                  <a:pt x="7092099" y="0"/>
                </a:cubicBezTo>
                <a:cubicBezTo>
                  <a:pt x="7240503" y="-33778"/>
                  <a:pt x="7423073" y="62000"/>
                  <a:pt x="7685967" y="0"/>
                </a:cubicBezTo>
                <a:cubicBezTo>
                  <a:pt x="7948861" y="-62000"/>
                  <a:pt x="7961960" y="21760"/>
                  <a:pt x="8077920" y="0"/>
                </a:cubicBezTo>
                <a:cubicBezTo>
                  <a:pt x="8193880" y="-21760"/>
                  <a:pt x="8518065" y="39469"/>
                  <a:pt x="8772745" y="0"/>
                </a:cubicBezTo>
                <a:cubicBezTo>
                  <a:pt x="9027425" y="-39469"/>
                  <a:pt x="9284288" y="24427"/>
                  <a:pt x="9467570" y="0"/>
                </a:cubicBezTo>
                <a:cubicBezTo>
                  <a:pt x="9650853" y="-24427"/>
                  <a:pt x="10103960" y="131697"/>
                  <a:pt x="10667183" y="0"/>
                </a:cubicBezTo>
                <a:cubicBezTo>
                  <a:pt x="11041203" y="-18036"/>
                  <a:pt x="11209922" y="244435"/>
                  <a:pt x="11238615" y="571432"/>
                </a:cubicBezTo>
                <a:cubicBezTo>
                  <a:pt x="11268923" y="826531"/>
                  <a:pt x="11201862" y="886199"/>
                  <a:pt x="11238615" y="1134057"/>
                </a:cubicBezTo>
                <a:cubicBezTo>
                  <a:pt x="11275368" y="1381915"/>
                  <a:pt x="11175128" y="1453737"/>
                  <a:pt x="11238615" y="1696682"/>
                </a:cubicBezTo>
                <a:cubicBezTo>
                  <a:pt x="11302102" y="1939628"/>
                  <a:pt x="11190372" y="1990735"/>
                  <a:pt x="11238615" y="2259307"/>
                </a:cubicBezTo>
                <a:cubicBezTo>
                  <a:pt x="11286858" y="2527879"/>
                  <a:pt x="11175796" y="2672113"/>
                  <a:pt x="11238615" y="2923205"/>
                </a:cubicBezTo>
                <a:cubicBezTo>
                  <a:pt x="11301434" y="3174297"/>
                  <a:pt x="11224012" y="3207531"/>
                  <a:pt x="11238615" y="3485830"/>
                </a:cubicBezTo>
                <a:cubicBezTo>
                  <a:pt x="11253218" y="3764129"/>
                  <a:pt x="11205908" y="3786481"/>
                  <a:pt x="11238615" y="3896546"/>
                </a:cubicBezTo>
                <a:cubicBezTo>
                  <a:pt x="11271322" y="4006611"/>
                  <a:pt x="11205378" y="4222511"/>
                  <a:pt x="11238615" y="4307263"/>
                </a:cubicBezTo>
                <a:cubicBezTo>
                  <a:pt x="11271852" y="4392015"/>
                  <a:pt x="11207833" y="4706006"/>
                  <a:pt x="11238615" y="4971160"/>
                </a:cubicBezTo>
                <a:cubicBezTo>
                  <a:pt x="11269397" y="5236314"/>
                  <a:pt x="11213935" y="5314890"/>
                  <a:pt x="11238615" y="5635058"/>
                </a:cubicBezTo>
                <a:cubicBezTo>
                  <a:pt x="11264764" y="5942995"/>
                  <a:pt x="10970830" y="6177603"/>
                  <a:pt x="10667183" y="6206490"/>
                </a:cubicBezTo>
                <a:cubicBezTo>
                  <a:pt x="10516322" y="6244770"/>
                  <a:pt x="10399632" y="6189837"/>
                  <a:pt x="10275230" y="6206490"/>
                </a:cubicBezTo>
                <a:cubicBezTo>
                  <a:pt x="10150828" y="6223143"/>
                  <a:pt x="9665974" y="6191549"/>
                  <a:pt x="9479448" y="6206490"/>
                </a:cubicBezTo>
                <a:cubicBezTo>
                  <a:pt x="9292922" y="6221431"/>
                  <a:pt x="9318665" y="6178545"/>
                  <a:pt x="9188452" y="6206490"/>
                </a:cubicBezTo>
                <a:cubicBezTo>
                  <a:pt x="9058239" y="6234435"/>
                  <a:pt x="8766537" y="6128751"/>
                  <a:pt x="8493627" y="6206490"/>
                </a:cubicBezTo>
                <a:cubicBezTo>
                  <a:pt x="8220717" y="6284229"/>
                  <a:pt x="8189773" y="6156056"/>
                  <a:pt x="7899759" y="6206490"/>
                </a:cubicBezTo>
                <a:cubicBezTo>
                  <a:pt x="7609745" y="6256924"/>
                  <a:pt x="7578777" y="6178732"/>
                  <a:pt x="7305892" y="6206490"/>
                </a:cubicBezTo>
                <a:cubicBezTo>
                  <a:pt x="7033007" y="6234248"/>
                  <a:pt x="6922928" y="6161543"/>
                  <a:pt x="6812982" y="6206490"/>
                </a:cubicBezTo>
                <a:cubicBezTo>
                  <a:pt x="6703036" y="6251437"/>
                  <a:pt x="6333190" y="6149301"/>
                  <a:pt x="6118156" y="6206490"/>
                </a:cubicBezTo>
                <a:cubicBezTo>
                  <a:pt x="5903122" y="6263679"/>
                  <a:pt x="5936165" y="6192336"/>
                  <a:pt x="5827161" y="6206490"/>
                </a:cubicBezTo>
                <a:cubicBezTo>
                  <a:pt x="5718158" y="6220644"/>
                  <a:pt x="5514422" y="6159282"/>
                  <a:pt x="5233293" y="6206490"/>
                </a:cubicBezTo>
                <a:cubicBezTo>
                  <a:pt x="4952164" y="6253698"/>
                  <a:pt x="4985120" y="6175538"/>
                  <a:pt x="4841341" y="6206490"/>
                </a:cubicBezTo>
                <a:cubicBezTo>
                  <a:pt x="4697562" y="6237442"/>
                  <a:pt x="4391309" y="6198368"/>
                  <a:pt x="4045558" y="6206490"/>
                </a:cubicBezTo>
                <a:cubicBezTo>
                  <a:pt x="3699807" y="6214612"/>
                  <a:pt x="3620272" y="6203092"/>
                  <a:pt x="3451690" y="6206490"/>
                </a:cubicBezTo>
                <a:cubicBezTo>
                  <a:pt x="3283108" y="6209888"/>
                  <a:pt x="2838100" y="6136693"/>
                  <a:pt x="2655908" y="6206490"/>
                </a:cubicBezTo>
                <a:cubicBezTo>
                  <a:pt x="2473716" y="6276287"/>
                  <a:pt x="2461895" y="6176265"/>
                  <a:pt x="2364912" y="6206490"/>
                </a:cubicBezTo>
                <a:cubicBezTo>
                  <a:pt x="2267929" y="6236715"/>
                  <a:pt x="2128593" y="6161757"/>
                  <a:pt x="1972960" y="6206490"/>
                </a:cubicBezTo>
                <a:cubicBezTo>
                  <a:pt x="1817327" y="6251223"/>
                  <a:pt x="1457037" y="6141648"/>
                  <a:pt x="1177177" y="6206490"/>
                </a:cubicBezTo>
                <a:cubicBezTo>
                  <a:pt x="897317" y="6271332"/>
                  <a:pt x="831974" y="6168450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238615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751689" y="-43044"/>
                  <a:pt x="1058010" y="48321"/>
                  <a:pt x="1367215" y="0"/>
                </a:cubicBezTo>
                <a:cubicBezTo>
                  <a:pt x="1676420" y="-48321"/>
                  <a:pt x="1878675" y="18052"/>
                  <a:pt x="2162997" y="0"/>
                </a:cubicBezTo>
                <a:cubicBezTo>
                  <a:pt x="2447319" y="-18052"/>
                  <a:pt x="2363309" y="22443"/>
                  <a:pt x="2453993" y="0"/>
                </a:cubicBezTo>
                <a:cubicBezTo>
                  <a:pt x="2544677" y="-22443"/>
                  <a:pt x="2627153" y="9710"/>
                  <a:pt x="2744988" y="0"/>
                </a:cubicBezTo>
                <a:cubicBezTo>
                  <a:pt x="2862823" y="-9710"/>
                  <a:pt x="3122002" y="31889"/>
                  <a:pt x="3439813" y="0"/>
                </a:cubicBezTo>
                <a:cubicBezTo>
                  <a:pt x="3757625" y="-31889"/>
                  <a:pt x="3714491" y="1015"/>
                  <a:pt x="3831766" y="0"/>
                </a:cubicBezTo>
                <a:cubicBezTo>
                  <a:pt x="3949041" y="-1015"/>
                  <a:pt x="4011681" y="4555"/>
                  <a:pt x="4122761" y="0"/>
                </a:cubicBezTo>
                <a:cubicBezTo>
                  <a:pt x="4233841" y="-4555"/>
                  <a:pt x="4664947" y="39371"/>
                  <a:pt x="4817586" y="0"/>
                </a:cubicBezTo>
                <a:cubicBezTo>
                  <a:pt x="4970226" y="-39371"/>
                  <a:pt x="5015189" y="10818"/>
                  <a:pt x="5108581" y="0"/>
                </a:cubicBezTo>
                <a:cubicBezTo>
                  <a:pt x="5201974" y="-10818"/>
                  <a:pt x="5466737" y="33101"/>
                  <a:pt x="5601491" y="0"/>
                </a:cubicBezTo>
                <a:cubicBezTo>
                  <a:pt x="5736245" y="-33101"/>
                  <a:pt x="6083251" y="87038"/>
                  <a:pt x="6397274" y="0"/>
                </a:cubicBezTo>
                <a:cubicBezTo>
                  <a:pt x="6711297" y="-87038"/>
                  <a:pt x="6750694" y="34315"/>
                  <a:pt x="6991142" y="0"/>
                </a:cubicBezTo>
                <a:cubicBezTo>
                  <a:pt x="7231590" y="-34315"/>
                  <a:pt x="7502693" y="8337"/>
                  <a:pt x="7685967" y="0"/>
                </a:cubicBezTo>
                <a:cubicBezTo>
                  <a:pt x="7869242" y="-8337"/>
                  <a:pt x="7831953" y="32673"/>
                  <a:pt x="7976962" y="0"/>
                </a:cubicBezTo>
                <a:cubicBezTo>
                  <a:pt x="8121971" y="-32673"/>
                  <a:pt x="8229412" y="29486"/>
                  <a:pt x="8368915" y="0"/>
                </a:cubicBezTo>
                <a:cubicBezTo>
                  <a:pt x="8508418" y="-29486"/>
                  <a:pt x="8621424" y="28928"/>
                  <a:pt x="8760868" y="0"/>
                </a:cubicBezTo>
                <a:cubicBezTo>
                  <a:pt x="8900312" y="-28928"/>
                  <a:pt x="9366650" y="62081"/>
                  <a:pt x="9556650" y="0"/>
                </a:cubicBezTo>
                <a:cubicBezTo>
                  <a:pt x="9746650" y="-62081"/>
                  <a:pt x="9724046" y="11019"/>
                  <a:pt x="9847646" y="0"/>
                </a:cubicBezTo>
                <a:cubicBezTo>
                  <a:pt x="9971246" y="-11019"/>
                  <a:pt x="10477480" y="94429"/>
                  <a:pt x="10667183" y="0"/>
                </a:cubicBezTo>
                <a:cubicBezTo>
                  <a:pt x="10941811" y="22917"/>
                  <a:pt x="11167722" y="244785"/>
                  <a:pt x="11238615" y="571432"/>
                </a:cubicBezTo>
                <a:cubicBezTo>
                  <a:pt x="11285718" y="716959"/>
                  <a:pt x="11229658" y="1000563"/>
                  <a:pt x="11238615" y="1235330"/>
                </a:cubicBezTo>
                <a:cubicBezTo>
                  <a:pt x="11247572" y="1470097"/>
                  <a:pt x="11230911" y="1514443"/>
                  <a:pt x="11238615" y="1646046"/>
                </a:cubicBezTo>
                <a:cubicBezTo>
                  <a:pt x="11246319" y="1777649"/>
                  <a:pt x="11232744" y="1971886"/>
                  <a:pt x="11238615" y="2208671"/>
                </a:cubicBezTo>
                <a:cubicBezTo>
                  <a:pt x="11244486" y="2445456"/>
                  <a:pt x="11186602" y="2651104"/>
                  <a:pt x="11238615" y="2771296"/>
                </a:cubicBezTo>
                <a:cubicBezTo>
                  <a:pt x="11290628" y="2891489"/>
                  <a:pt x="11193388" y="3114572"/>
                  <a:pt x="11238615" y="3232649"/>
                </a:cubicBezTo>
                <a:cubicBezTo>
                  <a:pt x="11283842" y="3350726"/>
                  <a:pt x="11218975" y="3671373"/>
                  <a:pt x="11238615" y="3896546"/>
                </a:cubicBezTo>
                <a:cubicBezTo>
                  <a:pt x="11258255" y="4121719"/>
                  <a:pt x="11204068" y="4259488"/>
                  <a:pt x="11238615" y="4560444"/>
                </a:cubicBezTo>
                <a:cubicBezTo>
                  <a:pt x="11273162" y="4861400"/>
                  <a:pt x="11234968" y="4858221"/>
                  <a:pt x="11238615" y="5021797"/>
                </a:cubicBezTo>
                <a:cubicBezTo>
                  <a:pt x="11242262" y="5185373"/>
                  <a:pt x="11224537" y="5397185"/>
                  <a:pt x="11238615" y="5635058"/>
                </a:cubicBezTo>
                <a:cubicBezTo>
                  <a:pt x="11210543" y="6003840"/>
                  <a:pt x="10988229" y="6197406"/>
                  <a:pt x="10667183" y="6206490"/>
                </a:cubicBezTo>
                <a:cubicBezTo>
                  <a:pt x="10330013" y="6294031"/>
                  <a:pt x="10167277" y="6160091"/>
                  <a:pt x="9871400" y="6206490"/>
                </a:cubicBezTo>
                <a:cubicBezTo>
                  <a:pt x="9575523" y="6252889"/>
                  <a:pt x="9482513" y="6175071"/>
                  <a:pt x="9277533" y="6206490"/>
                </a:cubicBezTo>
                <a:cubicBezTo>
                  <a:pt x="9072553" y="6237909"/>
                  <a:pt x="8702947" y="6124546"/>
                  <a:pt x="8481750" y="6206490"/>
                </a:cubicBezTo>
                <a:cubicBezTo>
                  <a:pt x="8260553" y="6288434"/>
                  <a:pt x="8276059" y="6186468"/>
                  <a:pt x="8089797" y="6206490"/>
                </a:cubicBezTo>
                <a:cubicBezTo>
                  <a:pt x="7903535" y="6226512"/>
                  <a:pt x="7627338" y="6169378"/>
                  <a:pt x="7394972" y="6206490"/>
                </a:cubicBezTo>
                <a:cubicBezTo>
                  <a:pt x="7162607" y="6243602"/>
                  <a:pt x="7231869" y="6186696"/>
                  <a:pt x="7103977" y="6206490"/>
                </a:cubicBezTo>
                <a:cubicBezTo>
                  <a:pt x="6976086" y="6226284"/>
                  <a:pt x="6678925" y="6184657"/>
                  <a:pt x="6510109" y="6206490"/>
                </a:cubicBezTo>
                <a:cubicBezTo>
                  <a:pt x="6341293" y="6228323"/>
                  <a:pt x="6263489" y="6150424"/>
                  <a:pt x="6017199" y="6206490"/>
                </a:cubicBezTo>
                <a:cubicBezTo>
                  <a:pt x="5770909" y="6262556"/>
                  <a:pt x="5464626" y="6202604"/>
                  <a:pt x="5322374" y="6206490"/>
                </a:cubicBezTo>
                <a:cubicBezTo>
                  <a:pt x="5180123" y="6210376"/>
                  <a:pt x="5115544" y="6174781"/>
                  <a:pt x="4930421" y="6206490"/>
                </a:cubicBezTo>
                <a:cubicBezTo>
                  <a:pt x="4745298" y="6238199"/>
                  <a:pt x="4771248" y="6186808"/>
                  <a:pt x="4639426" y="6206490"/>
                </a:cubicBezTo>
                <a:cubicBezTo>
                  <a:pt x="4507604" y="6226172"/>
                  <a:pt x="4413712" y="6186276"/>
                  <a:pt x="4348431" y="6206490"/>
                </a:cubicBezTo>
                <a:cubicBezTo>
                  <a:pt x="4283151" y="6226704"/>
                  <a:pt x="3790075" y="6159012"/>
                  <a:pt x="3552648" y="6206490"/>
                </a:cubicBezTo>
                <a:cubicBezTo>
                  <a:pt x="3315221" y="6253968"/>
                  <a:pt x="3207448" y="6153862"/>
                  <a:pt x="2958780" y="6206490"/>
                </a:cubicBezTo>
                <a:cubicBezTo>
                  <a:pt x="2710112" y="6259118"/>
                  <a:pt x="2541643" y="6148476"/>
                  <a:pt x="2364912" y="6206490"/>
                </a:cubicBezTo>
                <a:cubicBezTo>
                  <a:pt x="2188181" y="6264504"/>
                  <a:pt x="1959307" y="6196388"/>
                  <a:pt x="1569130" y="6206490"/>
                </a:cubicBezTo>
                <a:cubicBezTo>
                  <a:pt x="1178953" y="6216592"/>
                  <a:pt x="1401110" y="6192653"/>
                  <a:pt x="1278135" y="6206490"/>
                </a:cubicBezTo>
                <a:cubicBezTo>
                  <a:pt x="1155161" y="6220327"/>
                  <a:pt x="815913" y="6168269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1" y="4027362"/>
            <a:ext cx="2735876" cy="2735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CC2E66-31A6-4DFB-8A78-415478538C07}"/>
              </a:ext>
            </a:extLst>
          </p:cNvPr>
          <p:cNvSpPr txBox="1"/>
          <p:nvPr/>
        </p:nvSpPr>
        <p:spPr>
          <a:xfrm>
            <a:off x="2300464" y="458820"/>
            <a:ext cx="838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biển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nhắc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nhở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Sản xuất biển giữ gìn vệ sinh chung trong văn phòng rẻ lấy ngay Hà Nội">
            <a:extLst>
              <a:ext uri="{FF2B5EF4-FFF2-40B4-BE49-F238E27FC236}">
                <a16:creationId xmlns:a16="http://schemas.microsoft.com/office/drawing/2014/main" id="{926F4796-B2B2-4A34-BEA6-8C5AD785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62" y="1185116"/>
            <a:ext cx="4611562" cy="23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Vệ sinh sạch sẽ có sẵn giá rẻ - Biển báo Đại An">
            <a:extLst>
              <a:ext uri="{FF2B5EF4-FFF2-40B4-BE49-F238E27FC236}">
                <a16:creationId xmlns:a16="http://schemas.microsoft.com/office/drawing/2014/main" id="{7445DB67-C8A9-460B-BAB4-CF904742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23" y="3540642"/>
            <a:ext cx="2832802" cy="283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 tay hành động chống rác thải nhựa vì một Việt Nam xanh - Tin nổi bật  - Phường Bồ Đề">
            <a:extLst>
              <a:ext uri="{FF2B5EF4-FFF2-40B4-BE49-F238E27FC236}">
                <a16:creationId xmlns:a16="http://schemas.microsoft.com/office/drawing/2014/main" id="{ED082364-77F3-4CA4-9700-EA651228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71" y="1180888"/>
            <a:ext cx="3770978" cy="28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ung tay bảo vệ môi trường vì cuộc sống xanh,sạch,đẹp">
            <a:extLst>
              <a:ext uri="{FF2B5EF4-FFF2-40B4-BE49-F238E27FC236}">
                <a16:creationId xmlns:a16="http://schemas.microsoft.com/office/drawing/2014/main" id="{4CE40A00-B4E7-4E41-9766-4A0936EE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71" y="4122124"/>
            <a:ext cx="3115340" cy="225132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0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21" name="MH_Number_1"/>
          <p:cNvSpPr/>
          <p:nvPr>
            <p:custDataLst>
              <p:tags r:id="rId1"/>
            </p:custDataLst>
          </p:nvPr>
        </p:nvSpPr>
        <p:spPr>
          <a:xfrm>
            <a:off x="5259388" y="207264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6CB97E69-22E5-4F05-A0C6-5DD8B6E21B61}"/>
              </a:ext>
            </a:extLst>
          </p:cNvPr>
          <p:cNvSpPr txBox="1"/>
          <p:nvPr/>
        </p:nvSpPr>
        <p:spPr>
          <a:xfrm>
            <a:off x="2784237" y="3620289"/>
            <a:ext cx="6420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1" grpId="0" bldLvl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10356" y="212904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722450" y="1605517"/>
            <a:ext cx="5840095" cy="322166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61AFA-2912-4E66-860F-56B37F21B02F}"/>
              </a:ext>
            </a:extLst>
          </p:cNvPr>
          <p:cNvSpPr txBox="1"/>
          <p:nvPr/>
        </p:nvSpPr>
        <p:spPr>
          <a:xfrm>
            <a:off x="6030854" y="2167871"/>
            <a:ext cx="5531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D9612-DE61-435B-BFD8-DBB53EE82352}"/>
              </a:ext>
            </a:extLst>
          </p:cNvPr>
          <p:cNvSpPr txBox="1"/>
          <p:nvPr/>
        </p:nvSpPr>
        <p:spPr>
          <a:xfrm>
            <a:off x="6390167" y="3147237"/>
            <a:ext cx="452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“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”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231</Words>
  <Application>Microsoft Office PowerPoint</Application>
  <PresentationFormat>Widescreen</PresentationFormat>
  <Paragraphs>35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Lato Hairline</vt:lpstr>
      <vt:lpstr>Lato Regular</vt:lpstr>
      <vt:lpstr>Arial</vt:lpstr>
      <vt:lpstr>Arial Black</vt:lpstr>
      <vt:lpstr>Arial-Rounded</vt:lpstr>
      <vt:lpstr>Calibri</vt:lpstr>
      <vt:lpstr>Calibri Light</vt:lpstr>
      <vt:lpstr>Lato Light</vt:lpstr>
      <vt:lpstr>Office Theme</vt:lpstr>
      <vt:lpstr>包图主题2</vt:lpstr>
      <vt:lpstr>Office 主题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6</cp:revision>
  <dcterms:created xsi:type="dcterms:W3CDTF">2021-07-10T01:25:10Z</dcterms:created>
  <dcterms:modified xsi:type="dcterms:W3CDTF">2021-09-15T14:03:24Z</dcterms:modified>
</cp:coreProperties>
</file>