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5" r:id="rId6"/>
    <p:sldMasterId id="2147483899" r:id="rId7"/>
    <p:sldMasterId id="2147483902" r:id="rId8"/>
  </p:sldMasterIdLst>
  <p:notesMasterIdLst>
    <p:notesMasterId r:id="rId25"/>
  </p:notesMasterIdLst>
  <p:sldIdLst>
    <p:sldId id="3401" r:id="rId9"/>
    <p:sldId id="264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884" r:id="rId19"/>
    <p:sldId id="515" r:id="rId20"/>
    <p:sldId id="2889" r:id="rId21"/>
    <p:sldId id="265" r:id="rId22"/>
    <p:sldId id="2897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0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0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4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90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93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53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02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8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89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247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0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936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2.jpe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tmp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77.png"/><Relationship Id="rId4" Type="http://schemas.openxmlformats.org/officeDocument/2006/relationships/image" Target="../media/image76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slide" Target="slide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slide" Target="slide9.xml"/><Relationship Id="rId18" Type="http://schemas.openxmlformats.org/officeDocument/2006/relationships/image" Target="../media/image51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57.gif"/><Relationship Id="rId17" Type="http://schemas.openxmlformats.org/officeDocument/2006/relationships/image" Target="../media/image60.jpeg"/><Relationship Id="rId2" Type="http://schemas.openxmlformats.org/officeDocument/2006/relationships/image" Target="../media/image49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4.gif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59.gif"/><Relationship Id="rId10" Type="http://schemas.openxmlformats.org/officeDocument/2006/relationships/image" Target="../media/image56.gif"/><Relationship Id="rId19" Type="http://schemas.openxmlformats.org/officeDocument/2006/relationships/slide" Target="slide14.xml"/><Relationship Id="rId4" Type="http://schemas.openxmlformats.org/officeDocument/2006/relationships/image" Target="../media/image53.gif"/><Relationship Id="rId9" Type="http://schemas.openxmlformats.org/officeDocument/2006/relationships/slide" Target="slide4.xml"/><Relationship Id="rId14" Type="http://schemas.openxmlformats.org/officeDocument/2006/relationships/image" Target="../media/image5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2.jpe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2.jpe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2.jpe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2.jpe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2.jpe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2.jpe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1633" y="1600201"/>
            <a:ext cx="3103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654 – 135 =?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1115" y="4759404"/>
            <a:ext cx="1040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519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10915" y="2250404"/>
            <a:ext cx="687239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65: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0457A1-20FB-4752-8BC1-120468C810DA}"/>
              </a:ext>
            </a:extLst>
          </p:cNvPr>
          <p:cNvGrpSpPr/>
          <p:nvPr/>
        </p:nvGrpSpPr>
        <p:grpSpPr>
          <a:xfrm>
            <a:off x="1137602" y="223582"/>
            <a:ext cx="2190751" cy="1266814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6B52097-3ACF-47B5-A33B-0A9CC52E71E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8" name="Rectangle: Top Corners Rounded 1">
                <a:extLst>
                  <a:ext uri="{FF2B5EF4-FFF2-40B4-BE49-F238E27FC236}">
                    <a16:creationId xmlns:a16="http://schemas.microsoft.com/office/drawing/2014/main" id="{1E112318-24A8-4A55-8380-8231E4DA4E2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Rectangle: Top Corners Rounded 2">
                <a:extLst>
                  <a:ext uri="{FF2B5EF4-FFF2-40B4-BE49-F238E27FC236}">
                    <a16:creationId xmlns:a16="http://schemas.microsoft.com/office/drawing/2014/main" id="{98D18772-F64E-431E-BB3D-B9EC8E5897AA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22DC19-2677-4408-BEA7-75C941FD8FC3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39861A-CFF2-43FC-BEB5-B9989AE55B01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>
                <a:solidFill>
                  <a:srgbClr val="00B050"/>
                </a:solidFill>
                <a:latin typeface="+mj-lt"/>
              </a:rPr>
              <a:t>LÀM QUEN VỚI YẾU TỐ THỐNG KÊ XÁC SUẤT</a:t>
            </a:r>
            <a:endParaRPr lang="vi-VN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43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679404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3E3C23-9BF4-462F-8429-16E3D5D6069E}"/>
              </a:ext>
            </a:extLst>
          </p:cNvPr>
          <p:cNvGrpSpPr/>
          <p:nvPr/>
        </p:nvGrpSpPr>
        <p:grpSpPr>
          <a:xfrm>
            <a:off x="1683008" y="534335"/>
            <a:ext cx="4618306" cy="570588"/>
            <a:chOff x="1300653" y="1487987"/>
            <a:chExt cx="3536288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4E4FAC-4588-4126-A872-610F01A9AE7E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Cho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6FA5F90-A810-4F21-979B-F5E57E16AE7C}"/>
                </a:ext>
              </a:extLst>
            </p:cNvPr>
            <p:cNvSpPr/>
            <p:nvPr/>
          </p:nvSpPr>
          <p:spPr>
            <a:xfrm>
              <a:off x="1300653" y="1487987"/>
              <a:ext cx="438350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32BA640-81A3-4EA3-B0C2-5CF18C342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14448"/>
              </p:ext>
            </p:extLst>
          </p:nvPr>
        </p:nvGraphicFramePr>
        <p:xfrm>
          <a:off x="5833410" y="464700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357C556-84C8-4811-9662-3995B687B759}"/>
              </a:ext>
            </a:extLst>
          </p:cNvPr>
          <p:cNvGrpSpPr/>
          <p:nvPr/>
        </p:nvGrpSpPr>
        <p:grpSpPr>
          <a:xfrm>
            <a:off x="9662116" y="588063"/>
            <a:ext cx="914528" cy="5147494"/>
            <a:chOff x="9905936" y="656406"/>
            <a:chExt cx="914528" cy="5147494"/>
          </a:xfrm>
        </p:grpSpPr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id="{AAF07AEE-3D27-493A-A4F1-87A57CF72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id="{0DB38B98-9D94-4819-B1F9-9191DF5BD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6C407C76-A022-427E-9F5B-98EF22CA8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>
              <a:extLst>
                <a:ext uri="{FF2B5EF4-FFF2-40B4-BE49-F238E27FC236}">
                  <a16:creationId xmlns:a16="http://schemas.microsoft.com/office/drawing/2014/main" id="{65D784FF-CE50-4E07-93EF-37D098E91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id="{37A8318F-2FF8-429E-A8CD-CF08F17AF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id="{A375EA30-109E-49D1-82F6-2F15115F2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9327F3-DB2A-405A-AC21-20D08FBF42AF}"/>
              </a:ext>
            </a:extLst>
          </p:cNvPr>
          <p:cNvGrpSpPr/>
          <p:nvPr/>
        </p:nvGrpSpPr>
        <p:grpSpPr>
          <a:xfrm>
            <a:off x="6301314" y="570542"/>
            <a:ext cx="790685" cy="5182535"/>
            <a:chOff x="6545134" y="638885"/>
            <a:chExt cx="790685" cy="5182535"/>
          </a:xfrm>
        </p:grpSpPr>
        <p:pic>
          <p:nvPicPr>
            <p:cNvPr id="18" name="Picture 17" descr="Screen Clipping">
              <a:extLst>
                <a:ext uri="{FF2B5EF4-FFF2-40B4-BE49-F238E27FC236}">
                  <a16:creationId xmlns:a16="http://schemas.microsoft.com/office/drawing/2014/main" id="{5687EE77-75FB-4479-B544-E4A0522E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19" name="Picture 18" descr="Screen Clipping">
              <a:extLst>
                <a:ext uri="{FF2B5EF4-FFF2-40B4-BE49-F238E27FC236}">
                  <a16:creationId xmlns:a16="http://schemas.microsoft.com/office/drawing/2014/main" id="{1B5A8672-CF08-49E9-9E29-7A0D6450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20" name="Picture 19" descr="Screen Clipping">
              <a:extLst>
                <a:ext uri="{FF2B5EF4-FFF2-40B4-BE49-F238E27FC236}">
                  <a16:creationId xmlns:a16="http://schemas.microsoft.com/office/drawing/2014/main" id="{C4C5DD0B-46F7-4389-BEA2-1D40CFD39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21" name="Picture 20" descr="Screen Clipping">
              <a:extLst>
                <a:ext uri="{FF2B5EF4-FFF2-40B4-BE49-F238E27FC236}">
                  <a16:creationId xmlns:a16="http://schemas.microsoft.com/office/drawing/2014/main" id="{4627841F-1188-4E0F-BFD7-4C14FD2E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22" name="Picture 21" descr="Screen Clipping">
              <a:extLst>
                <a:ext uri="{FF2B5EF4-FFF2-40B4-BE49-F238E27FC236}">
                  <a16:creationId xmlns:a16="http://schemas.microsoft.com/office/drawing/2014/main" id="{0EF1DDF5-A037-44B2-8716-1212F572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23" name="Picture 22" descr="Screen Clipping">
              <a:extLst>
                <a:ext uri="{FF2B5EF4-FFF2-40B4-BE49-F238E27FC236}">
                  <a16:creationId xmlns:a16="http://schemas.microsoft.com/office/drawing/2014/main" id="{FDAF674B-BB54-47E5-B441-4FFA5F1F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8E3B53-FCC3-4102-9777-E1908A9D976C}"/>
              </a:ext>
            </a:extLst>
          </p:cNvPr>
          <p:cNvGrpSpPr/>
          <p:nvPr/>
        </p:nvGrpSpPr>
        <p:grpSpPr>
          <a:xfrm>
            <a:off x="8050972" y="2332319"/>
            <a:ext cx="733527" cy="3420758"/>
            <a:chOff x="8294792" y="2400662"/>
            <a:chExt cx="733527" cy="3420758"/>
          </a:xfrm>
        </p:grpSpPr>
        <p:pic>
          <p:nvPicPr>
            <p:cNvPr id="25" name="Picture 24" descr="Screen Clipping">
              <a:extLst>
                <a:ext uri="{FF2B5EF4-FFF2-40B4-BE49-F238E27FC236}">
                  <a16:creationId xmlns:a16="http://schemas.microsoft.com/office/drawing/2014/main" id="{923E9EC1-A399-47ED-838E-F0F21B5A1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>
              <a:extLst>
                <a:ext uri="{FF2B5EF4-FFF2-40B4-BE49-F238E27FC236}">
                  <a16:creationId xmlns:a16="http://schemas.microsoft.com/office/drawing/2014/main" id="{1F630B81-1F23-4EC4-A63A-B2CE3B31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7" name="Picture 26" descr="Screen Clipping">
              <a:extLst>
                <a:ext uri="{FF2B5EF4-FFF2-40B4-BE49-F238E27FC236}">
                  <a16:creationId xmlns:a16="http://schemas.microsoft.com/office/drawing/2014/main" id="{F6636D06-1C1C-454D-BDA9-82FAF3A2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8" name="Picture 27" descr="Screen Clipping">
              <a:extLst>
                <a:ext uri="{FF2B5EF4-FFF2-40B4-BE49-F238E27FC236}">
                  <a16:creationId xmlns:a16="http://schemas.microsoft.com/office/drawing/2014/main" id="{F5956BA1-6E20-40F3-8EBE-B27FFB5A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29" name="Rounded Rectangle 29">
            <a:extLst>
              <a:ext uri="{FF2B5EF4-FFF2-40B4-BE49-F238E27FC236}">
                <a16:creationId xmlns:a16="http://schemas.microsoft.com/office/drawing/2014/main" id="{FC3B6A23-C578-483F-A7DA-72B03112711E}"/>
              </a:ext>
            </a:extLst>
          </p:cNvPr>
          <p:cNvSpPr/>
          <p:nvPr/>
        </p:nvSpPr>
        <p:spPr>
          <a:xfrm>
            <a:off x="2255481" y="1280136"/>
            <a:ext cx="993601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6E3DFA-E599-4BA0-BEA8-F5E74D7A770F}"/>
              </a:ext>
            </a:extLst>
          </p:cNvPr>
          <p:cNvSpPr txBox="1"/>
          <p:nvPr/>
        </p:nvSpPr>
        <p:spPr>
          <a:xfrm>
            <a:off x="1728494" y="1239049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?</a:t>
            </a:r>
          </a:p>
        </p:txBody>
      </p:sp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09EE21D9-E23E-4871-8A8A-DD57E56DEC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2255481" y="1995166"/>
            <a:ext cx="1671079" cy="2099199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CABEF232-3BA8-4C15-82B7-09199598F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972498" y="3998197"/>
            <a:ext cx="4554858" cy="221132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134901E-C796-4614-BFFA-1168770E36E9}"/>
              </a:ext>
            </a:extLst>
          </p:cNvPr>
          <p:cNvSpPr txBox="1"/>
          <p:nvPr/>
        </p:nvSpPr>
        <p:spPr>
          <a:xfrm>
            <a:off x="1532097" y="5615965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858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F2A4F7-5FCB-4903-81AD-66ECFF7CDCD2}"/>
              </a:ext>
            </a:extLst>
          </p:cNvPr>
          <p:cNvSpPr txBox="1"/>
          <p:nvPr/>
        </p:nvSpPr>
        <p:spPr>
          <a:xfrm>
            <a:off x="4352337" y="5615965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858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1"/>
            <a:ext cx="3908692" cy="461544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461545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4" y="0"/>
            <a:ext cx="346259" cy="461545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5300E6-CBDC-4167-A61E-A4A5C4540BD3}"/>
              </a:ext>
            </a:extLst>
          </p:cNvPr>
          <p:cNvGrpSpPr/>
          <p:nvPr/>
        </p:nvGrpSpPr>
        <p:grpSpPr>
          <a:xfrm>
            <a:off x="471943" y="1552254"/>
            <a:ext cx="5990398" cy="1001474"/>
            <a:chOff x="1183343" y="1464304"/>
            <a:chExt cx="5990398" cy="10014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61C5BC-9623-4EEC-86B1-821AF42DDD3E}"/>
                </a:ext>
              </a:extLst>
            </p:cNvPr>
            <p:cNvSpPr txBox="1"/>
            <p:nvPr/>
          </p:nvSpPr>
          <p:spPr>
            <a:xfrm>
              <a:off x="1801298" y="1511671"/>
              <a:ext cx="5372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gà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ngỗng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sân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BC4DEA7-AF42-4EAD-A1CF-5D7457219D8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F2B2E75-672A-4095-A2A6-30FFCE981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47773"/>
              </p:ext>
            </p:extLst>
          </p:nvPr>
        </p:nvGraphicFramePr>
        <p:xfrm>
          <a:off x="6727455" y="647699"/>
          <a:ext cx="4660962" cy="585360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4958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8948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FADE1A2F-61E3-4C2E-A92B-CB479A6C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6799362" y="5603397"/>
            <a:ext cx="721286" cy="86995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0D70669D-9537-4CC3-B1B7-F85441DC1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392943" y="5634660"/>
            <a:ext cx="732724" cy="807424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95FDD5EA-9223-4C22-A000-870C96EE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9891065" y="5572134"/>
            <a:ext cx="767790" cy="8699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A8E74C2-F291-47F6-9521-C7B835EFC63D}"/>
              </a:ext>
            </a:extLst>
          </p:cNvPr>
          <p:cNvSpPr/>
          <p:nvPr/>
        </p:nvSpPr>
        <p:spPr>
          <a:xfrm>
            <a:off x="7246008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88A175-9684-4A4B-9E3A-FA5659FCD5BE}"/>
              </a:ext>
            </a:extLst>
          </p:cNvPr>
          <p:cNvSpPr/>
          <p:nvPr/>
        </p:nvSpPr>
        <p:spPr>
          <a:xfrm>
            <a:off x="7246008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26F6D7-0AA4-4355-BBBD-C81D16B1F906}"/>
              </a:ext>
            </a:extLst>
          </p:cNvPr>
          <p:cNvSpPr/>
          <p:nvPr/>
        </p:nvSpPr>
        <p:spPr>
          <a:xfrm>
            <a:off x="7246008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65AB66-7DCB-4D1B-BC26-2931D80F1789}"/>
              </a:ext>
            </a:extLst>
          </p:cNvPr>
          <p:cNvSpPr/>
          <p:nvPr/>
        </p:nvSpPr>
        <p:spPr>
          <a:xfrm>
            <a:off x="7246008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BD26BCC-050B-4E32-AA9E-947AC44F4A75}"/>
              </a:ext>
            </a:extLst>
          </p:cNvPr>
          <p:cNvSpPr/>
          <p:nvPr/>
        </p:nvSpPr>
        <p:spPr>
          <a:xfrm>
            <a:off x="7246008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F86530-8260-46A8-ACDC-49576EB19BE0}"/>
              </a:ext>
            </a:extLst>
          </p:cNvPr>
          <p:cNvSpPr/>
          <p:nvPr/>
        </p:nvSpPr>
        <p:spPr>
          <a:xfrm>
            <a:off x="7246008" y="202504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E3EBC6-C190-4F36-9AE7-C1B9CF68118E}"/>
              </a:ext>
            </a:extLst>
          </p:cNvPr>
          <p:cNvSpPr/>
          <p:nvPr/>
        </p:nvSpPr>
        <p:spPr>
          <a:xfrm>
            <a:off x="7246008" y="142718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374C3F-C38B-4FF3-8E9C-C2FA68405500}"/>
              </a:ext>
            </a:extLst>
          </p:cNvPr>
          <p:cNvSpPr/>
          <p:nvPr/>
        </p:nvSpPr>
        <p:spPr>
          <a:xfrm>
            <a:off x="7246008" y="84896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D5CEB7A-E1E2-4523-926C-4ABF27B2E56E}"/>
              </a:ext>
            </a:extLst>
          </p:cNvPr>
          <p:cNvSpPr/>
          <p:nvPr/>
        </p:nvSpPr>
        <p:spPr>
          <a:xfrm>
            <a:off x="8763080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DA0411-B585-4D3B-80D9-58E8C629EFB9}"/>
              </a:ext>
            </a:extLst>
          </p:cNvPr>
          <p:cNvSpPr/>
          <p:nvPr/>
        </p:nvSpPr>
        <p:spPr>
          <a:xfrm>
            <a:off x="8763080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07FC70-DD85-4BEB-B46D-720BC66EE8CE}"/>
              </a:ext>
            </a:extLst>
          </p:cNvPr>
          <p:cNvSpPr/>
          <p:nvPr/>
        </p:nvSpPr>
        <p:spPr>
          <a:xfrm>
            <a:off x="8763080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508D93-AB80-47C5-9D3B-0E6644660597}"/>
              </a:ext>
            </a:extLst>
          </p:cNvPr>
          <p:cNvSpPr/>
          <p:nvPr/>
        </p:nvSpPr>
        <p:spPr>
          <a:xfrm>
            <a:off x="8763080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E85C058-4C39-4F88-A82F-68DFC50653D7}"/>
              </a:ext>
            </a:extLst>
          </p:cNvPr>
          <p:cNvSpPr/>
          <p:nvPr/>
        </p:nvSpPr>
        <p:spPr>
          <a:xfrm>
            <a:off x="8763080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58D98F-C019-421E-9506-209265487E46}"/>
              </a:ext>
            </a:extLst>
          </p:cNvPr>
          <p:cNvSpPr/>
          <p:nvPr/>
        </p:nvSpPr>
        <p:spPr>
          <a:xfrm>
            <a:off x="10320493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409C7DE-BAC6-44F5-BD9B-9DCAA930993F}"/>
              </a:ext>
            </a:extLst>
          </p:cNvPr>
          <p:cNvSpPr/>
          <p:nvPr/>
        </p:nvSpPr>
        <p:spPr>
          <a:xfrm>
            <a:off x="10320493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F5AED74-B294-482F-B474-8628F2BE7D6F}"/>
              </a:ext>
            </a:extLst>
          </p:cNvPr>
          <p:cNvSpPr/>
          <p:nvPr/>
        </p:nvSpPr>
        <p:spPr>
          <a:xfrm>
            <a:off x="10320493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EDAC98-2B69-4DE0-8DED-4EDAB76DA48B}"/>
              </a:ext>
            </a:extLst>
          </p:cNvPr>
          <p:cNvSpPr/>
          <p:nvPr/>
        </p:nvSpPr>
        <p:spPr>
          <a:xfrm>
            <a:off x="10320493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E5AB29-3A66-4346-8D87-0CCF9292B8B0}"/>
              </a:ext>
            </a:extLst>
          </p:cNvPr>
          <p:cNvSpPr/>
          <p:nvPr/>
        </p:nvSpPr>
        <p:spPr>
          <a:xfrm>
            <a:off x="10320493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0CA9AB-86A8-4481-AB3D-625A9F64AF55}"/>
              </a:ext>
            </a:extLst>
          </p:cNvPr>
          <p:cNvSpPr/>
          <p:nvPr/>
        </p:nvSpPr>
        <p:spPr>
          <a:xfrm>
            <a:off x="10320493" y="202504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33E0020-4619-4D1C-94C4-851F9DBA6FC5}"/>
              </a:ext>
            </a:extLst>
          </p:cNvPr>
          <p:cNvSpPr/>
          <p:nvPr/>
        </p:nvSpPr>
        <p:spPr>
          <a:xfrm>
            <a:off x="7592555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1C37E5-4EC9-4060-BF06-44364A4B380E}"/>
              </a:ext>
            </a:extLst>
          </p:cNvPr>
          <p:cNvSpPr/>
          <p:nvPr/>
        </p:nvSpPr>
        <p:spPr>
          <a:xfrm>
            <a:off x="9213232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0E9F56-A566-453B-9039-F24047ABFD27}"/>
              </a:ext>
            </a:extLst>
          </p:cNvPr>
          <p:cNvSpPr/>
          <p:nvPr/>
        </p:nvSpPr>
        <p:spPr>
          <a:xfrm>
            <a:off x="10782336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E400E0-4FC5-410A-A330-9262041D247B}"/>
              </a:ext>
            </a:extLst>
          </p:cNvPr>
          <p:cNvSpPr txBox="1"/>
          <p:nvPr/>
        </p:nvSpPr>
        <p:spPr>
          <a:xfrm>
            <a:off x="1211684" y="2689407"/>
            <a:ext cx="5372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con? </a:t>
            </a:r>
          </a:p>
        </p:txBody>
      </p:sp>
      <p:sp>
        <p:nvSpPr>
          <p:cNvPr id="36" name="Rounded Rectangle 40">
            <a:extLst>
              <a:ext uri="{FF2B5EF4-FFF2-40B4-BE49-F238E27FC236}">
                <a16:creationId xmlns:a16="http://schemas.microsoft.com/office/drawing/2014/main" id="{485977A5-9927-4233-89C5-BC4A47B155DE}"/>
              </a:ext>
            </a:extLst>
          </p:cNvPr>
          <p:cNvSpPr/>
          <p:nvPr/>
        </p:nvSpPr>
        <p:spPr>
          <a:xfrm>
            <a:off x="7124422" y="747190"/>
            <a:ext cx="796834" cy="19083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7" name="Rounded Rectangle 41">
            <a:extLst>
              <a:ext uri="{FF2B5EF4-FFF2-40B4-BE49-F238E27FC236}">
                <a16:creationId xmlns:a16="http://schemas.microsoft.com/office/drawing/2014/main" id="{1E436F6A-4F2A-4E6B-B7F3-311BAEC78508}"/>
              </a:ext>
            </a:extLst>
          </p:cNvPr>
          <p:cNvSpPr/>
          <p:nvPr/>
        </p:nvSpPr>
        <p:spPr>
          <a:xfrm>
            <a:off x="10199142" y="1870595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8" name="Google Shape;1028;p30" descr="C:\Users\TUAN\Downloads\Luyện tập 1.png">
            <a:extLst>
              <a:ext uri="{FF2B5EF4-FFF2-40B4-BE49-F238E27FC236}">
                <a16:creationId xmlns:a16="http://schemas.microsoft.com/office/drawing/2014/main" id="{65437B0C-16F7-42E9-8C9A-7C10211157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495" y="31544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uiExpand="1" build="p"/>
      <p:bldP spid="36" grpId="0" animBg="1"/>
      <p:bldP spid="36" grpId="1" animBg="1"/>
      <p:bldP spid="37" grpId="0" animBg="1"/>
      <p:bldP spid="3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DD25D6-2D3F-4821-A1B9-54CA44509B5A}"/>
              </a:ext>
            </a:extLst>
          </p:cNvPr>
          <p:cNvGrpSpPr/>
          <p:nvPr/>
        </p:nvGrpSpPr>
        <p:grpSpPr>
          <a:xfrm>
            <a:off x="2332125" y="699820"/>
            <a:ext cx="7693333" cy="570588"/>
            <a:chOff x="1183343" y="1464304"/>
            <a:chExt cx="6722281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2077D2-D778-4CD5-BFCD-2EE59D82181B}"/>
                </a:ext>
              </a:extLst>
            </p:cNvPr>
            <p:cNvSpPr txBox="1"/>
            <p:nvPr/>
          </p:nvSpPr>
          <p:spPr>
            <a:xfrm>
              <a:off x="1801298" y="1511671"/>
              <a:ext cx="6104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968D6-7FA4-4674-8C6F-EB00D2EC31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2AD29A0D-F6B2-4674-8CF3-25F852D3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79" y="1966446"/>
            <a:ext cx="8115895" cy="2464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04CA12-E9B0-48FA-8045-14B252AD6AE2}"/>
              </a:ext>
            </a:extLst>
          </p:cNvPr>
          <p:cNvSpPr txBox="1"/>
          <p:nvPr/>
        </p:nvSpPr>
        <p:spPr>
          <a:xfrm>
            <a:off x="2924675" y="1426783"/>
            <a:ext cx="78486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 QUE TÍNH TRONG MỖI HỘP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2AF5D-E959-49A4-8855-D382A0C2E095}"/>
              </a:ext>
            </a:extLst>
          </p:cNvPr>
          <p:cNvGrpSpPr/>
          <p:nvPr/>
        </p:nvGrpSpPr>
        <p:grpSpPr>
          <a:xfrm>
            <a:off x="510363" y="1567543"/>
            <a:ext cx="3161293" cy="2863000"/>
            <a:chOff x="927464" y="1567543"/>
            <a:chExt cx="2762275" cy="2863000"/>
          </a:xfrm>
        </p:grpSpPr>
        <p:pic>
          <p:nvPicPr>
            <p:cNvPr id="8" name="Picture 7" descr="Screen Clipping">
              <a:extLst>
                <a:ext uri="{FF2B5EF4-FFF2-40B4-BE49-F238E27FC236}">
                  <a16:creationId xmlns:a16="http://schemas.microsoft.com/office/drawing/2014/main" id="{147BD7DE-87CC-4386-923F-291769906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AC63ED-B3EE-4827-8504-E94E15049988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0" name="Oval Callout 7">
                <a:extLst>
                  <a:ext uri="{FF2B5EF4-FFF2-40B4-BE49-F238E27FC236}">
                    <a16:creationId xmlns:a16="http://schemas.microsoft.com/office/drawing/2014/main" id="{6710B0E4-1540-4EC4-AC78-78268D012ACC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Mỗi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   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gồm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10 que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.</a:t>
                </a:r>
              </a:p>
            </p:txBody>
          </p:sp>
          <p:pic>
            <p:nvPicPr>
              <p:cNvPr id="11" name="Picture 10" descr="Screen Clipping">
                <a:extLst>
                  <a:ext uri="{FF2B5EF4-FFF2-40B4-BE49-F238E27FC236}">
                    <a16:creationId xmlns:a16="http://schemas.microsoft.com/office/drawing/2014/main" id="{1C461987-C2B0-498D-85B4-02C636BCC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99" y="1610889"/>
                <a:ext cx="415072" cy="497061"/>
              </a:xfrm>
              <a:prstGeom prst="rect">
                <a:avLst/>
              </a:prstGeom>
            </p:spPr>
          </p:pic>
        </p:grp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ED126EBD-4BBC-462D-B547-8BDC7889EC6A}"/>
              </a:ext>
            </a:extLst>
          </p:cNvPr>
          <p:cNvSpPr/>
          <p:nvPr/>
        </p:nvSpPr>
        <p:spPr>
          <a:xfrm>
            <a:off x="10881874" y="2107950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694258-C949-47AA-9929-7F00B3C58CD2}"/>
              </a:ext>
            </a:extLst>
          </p:cNvPr>
          <p:cNvSpPr/>
          <p:nvPr/>
        </p:nvSpPr>
        <p:spPr>
          <a:xfrm>
            <a:off x="10881874" y="2893694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F5C61E-5512-4F9F-B200-089DC3409045}"/>
              </a:ext>
            </a:extLst>
          </p:cNvPr>
          <p:cNvSpPr/>
          <p:nvPr/>
        </p:nvSpPr>
        <p:spPr>
          <a:xfrm>
            <a:off x="10881874" y="3679438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AEC0B-8352-4E36-B728-FC31A0F64002}"/>
              </a:ext>
            </a:extLst>
          </p:cNvPr>
          <p:cNvSpPr txBox="1"/>
          <p:nvPr/>
        </p:nvSpPr>
        <p:spPr>
          <a:xfrm>
            <a:off x="1212508" y="4643709"/>
            <a:ext cx="9096678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247086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9" y="1600201"/>
            <a:ext cx="3515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123 + 123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246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1634" y="1600201"/>
            <a:ext cx="3103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786 + 111 =?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1110" y="4759404"/>
            <a:ext cx="1040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897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8" y="1600201"/>
            <a:ext cx="3515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841 – 321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520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9" y="1600201"/>
            <a:ext cx="3515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156 + 159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305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8" y="1600201"/>
            <a:ext cx="3515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258 +341 = ?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60509" y="4759404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599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2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3620" y="1600201"/>
            <a:ext cx="3119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753 -159 =?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594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191</Words>
  <Application>Microsoft Office PowerPoint</Application>
  <PresentationFormat>Widescreen</PresentationFormat>
  <Paragraphs>60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微软雅黑</vt:lpstr>
      <vt:lpstr>UTM Than Chien Tranh</vt:lpstr>
      <vt:lpstr>Arial</vt:lpstr>
      <vt:lpstr>Arial-Rounded</vt:lpstr>
      <vt:lpstr>Calibri</vt:lpstr>
      <vt:lpstr>Times New Roman</vt:lpstr>
      <vt:lpstr>Utm AVO</vt:lpstr>
      <vt:lpstr>Office Theme</vt:lpstr>
      <vt:lpstr>1_Office 主题</vt:lpstr>
      <vt:lpstr>2_Office 主题</vt:lpstr>
      <vt:lpstr>https://www.freeppt7.com</vt:lpstr>
      <vt:lpstr>3_Office 主题</vt:lpstr>
      <vt:lpstr>3_Office 主题​​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2021-08-04T11:37:17Z</dcterms:modified>
</cp:coreProperties>
</file>