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6" r:id="rId3"/>
    <p:sldId id="337" r:id="rId4"/>
    <p:sldId id="338" r:id="rId5"/>
    <p:sldId id="339" r:id="rId6"/>
    <p:sldId id="332" r:id="rId7"/>
    <p:sldId id="336" r:id="rId8"/>
    <p:sldId id="334" r:id="rId9"/>
    <p:sldId id="335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>
        <p:scale>
          <a:sx n="60" d="100"/>
          <a:sy n="60" d="100"/>
        </p:scale>
        <p:origin x="1584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emf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99634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Ghép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với các tiếng sau để tạo thành từ ngữ đúng.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3435491" y="1366172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55055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0328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50047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cưa lửa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73904" y="4404316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ounded Rectangle 20"/>
          <p:cNvSpPr/>
          <p:nvPr/>
        </p:nvSpPr>
        <p:spPr>
          <a:xfrm>
            <a:off x="9066830" y="446236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uốn l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quanh s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 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20032" y="1667493"/>
            <a:ext cx="1158168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0469" y="1633457"/>
            <a:ext cx="907031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080720" y="1667493"/>
            <a:ext cx="907031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80786" y="3669210"/>
            <a:ext cx="119741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20248" y="3669210"/>
            <a:ext cx="875752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705061" y="3690294"/>
            <a:ext cx="1192830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446</Words>
  <Application>Microsoft Office PowerPoint</Application>
  <PresentationFormat>Widescreen</PresentationFormat>
  <Paragraphs>75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Sinh Chu</cp:lastModifiedBy>
  <cp:revision>186</cp:revision>
  <dcterms:created xsi:type="dcterms:W3CDTF">2021-06-02T14:23:54Z</dcterms:created>
  <dcterms:modified xsi:type="dcterms:W3CDTF">2022-11-27T12:44:29Z</dcterms:modified>
</cp:coreProperties>
</file>