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45" r:id="rId3"/>
    <p:sldMasterId id="2147483757" r:id="rId4"/>
    <p:sldMasterId id="2147483773" r:id="rId5"/>
  </p:sldMasterIdLst>
  <p:notesMasterIdLst>
    <p:notesMasterId r:id="rId23"/>
  </p:notesMasterIdLst>
  <p:sldIdLst>
    <p:sldId id="377" r:id="rId6"/>
    <p:sldId id="378" r:id="rId7"/>
    <p:sldId id="379" r:id="rId8"/>
    <p:sldId id="256" r:id="rId9"/>
    <p:sldId id="257" r:id="rId10"/>
    <p:sldId id="258" r:id="rId11"/>
    <p:sldId id="259" r:id="rId12"/>
    <p:sldId id="261" r:id="rId13"/>
    <p:sldId id="260" r:id="rId14"/>
    <p:sldId id="290" r:id="rId15"/>
    <p:sldId id="381" r:id="rId16"/>
    <p:sldId id="304" r:id="rId17"/>
    <p:sldId id="376" r:id="rId18"/>
    <p:sldId id="382" r:id="rId19"/>
    <p:sldId id="383" r:id="rId20"/>
    <p:sldId id="384" r:id="rId21"/>
    <p:sldId id="3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68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83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43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2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6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9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89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8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8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8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5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2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3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9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705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5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8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7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2/25/2022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57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2/25/2022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4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017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18886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2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86" r:id="rId12"/>
    <p:sldLayoutId id="21474837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37.xml"/><Relationship Id="rId7" Type="http://schemas.openxmlformats.org/officeDocument/2006/relationships/slide" Target="slide9.xml"/><Relationship Id="rId12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openxmlformats.org/officeDocument/2006/relationships/image" Target="../media/image36.gif"/><Relationship Id="rId4" Type="http://schemas.openxmlformats.org/officeDocument/2006/relationships/image" Target="../media/image33.jpg"/><Relationship Id="rId9" Type="http://schemas.openxmlformats.org/officeDocument/2006/relationships/slide" Target="slide6.xml"/><Relationship Id="rId1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256380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7"/>
            <a:ext cx="4319327" cy="5651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5254" y="1238786"/>
            <a:ext cx="614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endParaRPr lang="en-US" altLang="zh-CN" sz="72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1603" y="2375673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</a:t>
            </a:r>
            <a:r>
              <a:rPr lang="en-US" altLang="zh-C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5</a:t>
            </a:r>
            <a:endParaRPr lang="zh-CN" alt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" y="1879270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sz="3400" dirty="0"/>
              <a:t>Viết 3 – 5 câu kể về một công việc đã làm cùng người thân. </a:t>
            </a:r>
            <a:endParaRPr lang="en-US" sz="3400" dirty="0"/>
          </a:p>
          <a:p>
            <a:pPr marL="571500" indent="-571500" defTabSz="121917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400" dirty="0"/>
              <a:t>Phát triển vốn từ ngữ chỉ hoạt động; rèn kĩ năng đặt câu nêu hoạt động</a:t>
            </a:r>
            <a:r>
              <a:rPr lang="en-US" sz="3400" dirty="0"/>
              <a:t>,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nêu</a:t>
            </a:r>
            <a:r>
              <a:rPr lang="en-US" sz="3400" dirty="0"/>
              <a:t> </a:t>
            </a:r>
            <a:r>
              <a:rPr lang="en-US" sz="3400" dirty="0" err="1"/>
              <a:t>đặc</a:t>
            </a:r>
            <a:r>
              <a:rPr lang="en-US" sz="3400" dirty="0"/>
              <a:t> </a:t>
            </a:r>
            <a:r>
              <a:rPr lang="en-US" sz="3400" dirty="0" err="1"/>
              <a:t>điểm</a:t>
            </a:r>
            <a:r>
              <a:rPr lang="vi-VN" sz="3400" dirty="0"/>
              <a:t> (</a:t>
            </a:r>
            <a:r>
              <a:rPr lang="en-US" sz="3400" dirty="0" err="1"/>
              <a:t>nói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con </a:t>
            </a:r>
            <a:r>
              <a:rPr lang="en-US" sz="3400" dirty="0" err="1"/>
              <a:t>vật</a:t>
            </a:r>
            <a:r>
              <a:rPr lang="vi-VN" sz="3400" dirty="0"/>
              <a:t>)</a:t>
            </a:r>
            <a:r>
              <a:rPr lang="vi-VN" altLang="zh-CN" sz="34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C8DF9D-5D64-4AFD-BABF-F4A090C3A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7DB4-0847-46F6-BC52-7B2EA6C5F2C2}"/>
              </a:ext>
            </a:extLst>
          </p:cNvPr>
          <p:cNvSpPr txBox="1"/>
          <p:nvPr/>
        </p:nvSpPr>
        <p:spPr>
          <a:xfrm>
            <a:off x="656948" y="559390"/>
            <a:ext cx="104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9AEFDFD2-7EEC-4836-9918-AFB7E3BA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934776" y="1522586"/>
            <a:ext cx="3871247" cy="2620538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3CF561DD-C7F1-4FA2-A1A8-9CE274C85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6527279" y="1478261"/>
            <a:ext cx="3871247" cy="2600684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6AFF8C0-1A3A-43FC-BB09-2B65E0B7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4335516" y="3940337"/>
            <a:ext cx="3871247" cy="2600684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8BF59C65-95B8-47CC-B815-FE60D8D88B34}"/>
              </a:ext>
            </a:extLst>
          </p:cNvPr>
          <p:cNvSpPr/>
          <p:nvPr/>
        </p:nvSpPr>
        <p:spPr>
          <a:xfrm>
            <a:off x="2135925" y="4350619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2CD8DC7E-7580-47DC-ADFE-AF2A47F7A5BA}"/>
              </a:ext>
            </a:extLst>
          </p:cNvPr>
          <p:cNvSpPr/>
          <p:nvPr/>
        </p:nvSpPr>
        <p:spPr>
          <a:xfrm>
            <a:off x="8546459" y="4220413"/>
            <a:ext cx="1017282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50CB11D-7AF0-4CE2-B0A1-FA732D9B04E7}"/>
              </a:ext>
            </a:extLst>
          </p:cNvPr>
          <p:cNvSpPr/>
          <p:nvPr/>
        </p:nvSpPr>
        <p:spPr>
          <a:xfrm>
            <a:off x="5756752" y="6345287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751642" y="279220"/>
            <a:ext cx="11243133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5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0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0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0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di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….</a:t>
            </a: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13A7DED7-9B22-45A1-A9C7-52FF59818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7934738" y="4257316"/>
            <a:ext cx="3871247" cy="2600684"/>
          </a:xfrm>
          <a:prstGeom prst="rect">
            <a:avLst/>
          </a:prstGeo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E8F07833-BACB-4A70-A783-EC3061A7B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0" y="4237462"/>
            <a:ext cx="3871247" cy="2620538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EA8F1241-DC38-416E-B787-5495E225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3967369" y="4245968"/>
            <a:ext cx="3871247" cy="26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sz="3400" dirty="0"/>
              <a:t>Viết 3 – 5 câu kể về một công việc đã làm cùng người thân. </a:t>
            </a:r>
            <a:endParaRPr lang="en-US" sz="3400" dirty="0"/>
          </a:p>
          <a:p>
            <a:pPr marL="571500" indent="-571500" defTabSz="121917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400" dirty="0"/>
              <a:t>Phát triển vốn từ ngữ chỉ hoạt động; rèn kĩ năng đặt câu nêu hoạt động</a:t>
            </a:r>
            <a:r>
              <a:rPr lang="en-US" sz="3400" dirty="0"/>
              <a:t>,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nêu</a:t>
            </a:r>
            <a:r>
              <a:rPr lang="en-US" sz="3400" dirty="0"/>
              <a:t> </a:t>
            </a:r>
            <a:r>
              <a:rPr lang="en-US" sz="3400" dirty="0" err="1"/>
              <a:t>đặc</a:t>
            </a:r>
            <a:r>
              <a:rPr lang="en-US" sz="3400" dirty="0"/>
              <a:t> </a:t>
            </a:r>
            <a:r>
              <a:rPr lang="en-US" sz="3400" dirty="0" err="1"/>
              <a:t>điểm</a:t>
            </a:r>
            <a:r>
              <a:rPr lang="vi-VN" sz="3400" dirty="0"/>
              <a:t> (</a:t>
            </a:r>
            <a:r>
              <a:rPr lang="en-US" sz="3400" dirty="0" err="1"/>
              <a:t>nói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con </a:t>
            </a:r>
            <a:r>
              <a:rPr lang="en-US" sz="3400" dirty="0" err="1"/>
              <a:t>vật</a:t>
            </a:r>
            <a:r>
              <a:rPr lang="vi-VN" sz="3400" dirty="0"/>
              <a:t>)</a:t>
            </a:r>
            <a:r>
              <a:rPr lang="vi-VN" altLang="zh-CN" sz="34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Hoàn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endParaRPr lang="en-US" sz="3200" b="1" dirty="0"/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: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thì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/>
              <a:t>/ tr.46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32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long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" y="330200"/>
            <a:ext cx="4487333" cy="1524000"/>
            <a:chOff x="-1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" y="247650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</a:t>
              </a:r>
            </a:p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người giẫm đất, một người phất cờ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Hai người lẳng lơ, hai người quạt mát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Trách người vô nghĩa, sao chê ngu đần?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9826595" cy="1939780"/>
            <a:chOff x="1524000" y="354915"/>
            <a:chExt cx="736994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21746" y="450438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Trên lợp ngói, dưới có hoa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Một thằng ló cổ ra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thằng rung rinh chạy.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cua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rùa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bọ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10945181" cy="2062103"/>
            <a:chOff x="1524000" y="354915"/>
            <a:chExt cx="8208886" cy="97206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0686" y="354915"/>
              <a:ext cx="6172200" cy="97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Con gì mào đỏ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Lông mượt như to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Sáng sớm tinh mơ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Gọi người ta dậy.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cất giấy vẽ và phiếu bài tập ở đâu?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Cá gì đầu bẹp có râu</a:t>
              </a: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Cả đời ẩn dưới bùn sâu kiếm mồi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chép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trê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trôi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539</Words>
  <Application>Microsoft Office PowerPoint</Application>
  <PresentationFormat>Widescreen</PresentationFormat>
  <Paragraphs>74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Arial-Rounded</vt:lpstr>
      <vt:lpstr>AvantGarde</vt:lpstr>
      <vt:lpstr>Calibri</vt:lpstr>
      <vt:lpstr>Calibri Light</vt:lpstr>
      <vt:lpstr>iCiel Cadena</vt:lpstr>
      <vt:lpstr>Open Sans</vt:lpstr>
      <vt:lpstr>Times New Roman</vt:lpstr>
      <vt:lpstr>UTM Avo</vt:lpstr>
      <vt:lpstr>UTM Cookies</vt:lpstr>
      <vt:lpstr>华康方圆体W7</vt:lpstr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LAPTOP</cp:lastModifiedBy>
  <cp:revision>8</cp:revision>
  <dcterms:created xsi:type="dcterms:W3CDTF">2021-07-28T05:24:49Z</dcterms:created>
  <dcterms:modified xsi:type="dcterms:W3CDTF">2022-02-25T02:25:48Z</dcterms:modified>
</cp:coreProperties>
</file>