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2007577096" r:id="rId20"/>
    <p:sldId id="356" r:id="rId21"/>
    <p:sldId id="320" r:id="rId22"/>
    <p:sldId id="399" r:id="rId23"/>
    <p:sldId id="40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9.png"/><Relationship Id="rId5" Type="http://schemas.openxmlformats.org/officeDocument/2006/relationships/tags" Target="../tags/tag10.xml"/><Relationship Id="rId10" Type="http://schemas.openxmlformats.org/officeDocument/2006/relationships/image" Target="../media/image48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002907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98646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121981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7377946" y="216718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827965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275270" y="370331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409317" y="446770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451952" y="4457307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2088581" y="2593430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39071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700069" y="2775924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724016" y="4300325"/>
            <a:ext cx="16346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659900" y="4300325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618462" y="3551320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7836940" y="3551320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806540" y="4826541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636505"/>
            <a:ext cx="9323112" cy="861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1803</Words>
  <Application>Microsoft Office PowerPoint</Application>
  <PresentationFormat>Widescreen</PresentationFormat>
  <Paragraphs>113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Arial</vt:lpstr>
      <vt:lpstr>Arial-Rounded</vt:lpstr>
      <vt:lpstr>Calibri</vt:lpstr>
      <vt:lpstr>Calibri Light</vt:lpstr>
      <vt:lpstr>Kalam</vt:lpstr>
      <vt:lpstr>Montserrat</vt:lpstr>
      <vt:lpstr>UTM Avo</vt:lpstr>
      <vt:lpstr>UTM Charlotte</vt:lpstr>
      <vt:lpstr>UTM Cookies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18</cp:revision>
  <dcterms:created xsi:type="dcterms:W3CDTF">2021-07-20T01:55:21Z</dcterms:created>
  <dcterms:modified xsi:type="dcterms:W3CDTF">2023-04-10T04:00:28Z</dcterms:modified>
</cp:coreProperties>
</file>