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29"/>
  </p:notesMasterIdLst>
  <p:sldIdLst>
    <p:sldId id="256" r:id="rId4"/>
    <p:sldId id="257" r:id="rId5"/>
    <p:sldId id="403" r:id="rId6"/>
    <p:sldId id="404" r:id="rId7"/>
    <p:sldId id="260" r:id="rId8"/>
    <p:sldId id="261" r:id="rId9"/>
    <p:sldId id="262" r:id="rId10"/>
    <p:sldId id="266" r:id="rId11"/>
    <p:sldId id="354" r:id="rId12"/>
    <p:sldId id="258" r:id="rId13"/>
    <p:sldId id="316" r:id="rId14"/>
    <p:sldId id="259" r:id="rId15"/>
    <p:sldId id="319" r:id="rId16"/>
    <p:sldId id="356" r:id="rId17"/>
    <p:sldId id="396" r:id="rId18"/>
    <p:sldId id="405" r:id="rId19"/>
    <p:sldId id="406" r:id="rId20"/>
    <p:sldId id="265" r:id="rId21"/>
    <p:sldId id="323" r:id="rId22"/>
    <p:sldId id="358" r:id="rId23"/>
    <p:sldId id="397" r:id="rId24"/>
    <p:sldId id="398" r:id="rId25"/>
    <p:sldId id="324" r:id="rId26"/>
    <p:sldId id="289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FF"/>
    <a:srgbClr val="FFE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9139" autoAdjust="0"/>
  </p:normalViewPr>
  <p:slideViewPr>
    <p:cSldViewPr snapToGrid="0">
      <p:cViewPr varScale="1">
        <p:scale>
          <a:sx n="72" d="100"/>
          <a:sy n="72" d="100"/>
        </p:scale>
        <p:origin x="8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B77DF-E07D-4E47-899F-52D08685244C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0B111-FB5C-4FA2-B644-AF3A885D4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9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, 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ếch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0B111-FB5C-4FA2-B644-AF3A885D44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4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27964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78650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60096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36458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0321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25475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2303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537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22453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3867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681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6499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79692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24904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95611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4496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6824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6746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96328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64981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34518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87771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51750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438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0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1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microsoft.com/office/2007/relationships/hdphoto" Target="../media/hdphoto22.wdp"/><Relationship Id="rId5" Type="http://schemas.openxmlformats.org/officeDocument/2006/relationships/image" Target="../media/image38.png"/><Relationship Id="rId4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microsoft.com/office/2007/relationships/hdphoto" Target="../media/hdphoto23.wd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5" Type="http://schemas.microsoft.com/office/2007/relationships/hdphoto" Target="../media/hdphoto23.wdp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microsoft.com/office/2007/relationships/hdphoto" Target="../media/hdphoto23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microsoft.com/office/2007/relationships/hdphoto" Target="../media/hdphoto23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jpeg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49.gif"/><Relationship Id="rId4" Type="http://schemas.openxmlformats.org/officeDocument/2006/relationships/image" Target="../media/image4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microsoft.com/office/2007/relationships/hdphoto" Target="../media/hdphoto23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microsoft.com/office/2007/relationships/hdphoto" Target="../media/hdphoto2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61.png"/><Relationship Id="rId18" Type="http://schemas.openxmlformats.org/officeDocument/2006/relationships/image" Target="../media/image64.gif"/><Relationship Id="rId26" Type="http://schemas.microsoft.com/office/2007/relationships/hdphoto" Target="../media/hdphoto35.wdp"/><Relationship Id="rId3" Type="http://schemas.openxmlformats.org/officeDocument/2006/relationships/image" Target="../media/image55.png"/><Relationship Id="rId21" Type="http://schemas.openxmlformats.org/officeDocument/2006/relationships/image" Target="../media/image66.png"/><Relationship Id="rId7" Type="http://schemas.openxmlformats.org/officeDocument/2006/relationships/image" Target="../media/image57.png"/><Relationship Id="rId12" Type="http://schemas.openxmlformats.org/officeDocument/2006/relationships/image" Target="../media/image60.gif"/><Relationship Id="rId17" Type="http://schemas.openxmlformats.org/officeDocument/2006/relationships/image" Target="../media/image63.png"/><Relationship Id="rId25" Type="http://schemas.openxmlformats.org/officeDocument/2006/relationships/image" Target="../media/image68.png"/><Relationship Id="rId2" Type="http://schemas.openxmlformats.org/officeDocument/2006/relationships/image" Target="../media/image54.gif"/><Relationship Id="rId16" Type="http://schemas.microsoft.com/office/2007/relationships/hdphoto" Target="../media/hdphoto31.wdp"/><Relationship Id="rId20" Type="http://schemas.microsoft.com/office/2007/relationships/hdphoto" Target="../media/hdphoto32.wdp"/><Relationship Id="rId29" Type="http://schemas.openxmlformats.org/officeDocument/2006/relationships/image" Target="../media/image70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7.wdp"/><Relationship Id="rId11" Type="http://schemas.openxmlformats.org/officeDocument/2006/relationships/image" Target="../media/image59.gif"/><Relationship Id="rId24" Type="http://schemas.microsoft.com/office/2007/relationships/hdphoto" Target="../media/hdphoto34.wdp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23" Type="http://schemas.openxmlformats.org/officeDocument/2006/relationships/image" Target="../media/image67.png"/><Relationship Id="rId28" Type="http://schemas.microsoft.com/office/2007/relationships/hdphoto" Target="../media/hdphoto36.wdp"/><Relationship Id="rId10" Type="http://schemas.microsoft.com/office/2007/relationships/hdphoto" Target="../media/hdphoto29.wdp"/><Relationship Id="rId19" Type="http://schemas.openxmlformats.org/officeDocument/2006/relationships/image" Target="../media/image65.png"/><Relationship Id="rId31" Type="http://schemas.microsoft.com/office/2007/relationships/hdphoto" Target="../media/hdphoto37.wdp"/><Relationship Id="rId4" Type="http://schemas.microsoft.com/office/2007/relationships/hdphoto" Target="../media/hdphoto26.wdp"/><Relationship Id="rId9" Type="http://schemas.openxmlformats.org/officeDocument/2006/relationships/image" Target="../media/image58.png"/><Relationship Id="rId14" Type="http://schemas.microsoft.com/office/2007/relationships/hdphoto" Target="../media/hdphoto30.wdp"/><Relationship Id="rId22" Type="http://schemas.microsoft.com/office/2007/relationships/hdphoto" Target="../media/hdphoto33.wdp"/><Relationship Id="rId27" Type="http://schemas.openxmlformats.org/officeDocument/2006/relationships/image" Target="../media/image69.png"/><Relationship Id="rId30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slide" Target="slide5.xml"/><Relationship Id="rId26" Type="http://schemas.microsoft.com/office/2007/relationships/hdphoto" Target="../media/hdphoto13.wdp"/><Relationship Id="rId3" Type="http://schemas.openxmlformats.org/officeDocument/2006/relationships/image" Target="../media/image16.jpeg"/><Relationship Id="rId21" Type="http://schemas.openxmlformats.org/officeDocument/2006/relationships/image" Target="../media/image23.png"/><Relationship Id="rId34" Type="http://schemas.openxmlformats.org/officeDocument/2006/relationships/image" Target="../media/image29.png"/><Relationship Id="rId7" Type="http://schemas.openxmlformats.org/officeDocument/2006/relationships/image" Target="../media/image18.png"/><Relationship Id="rId12" Type="http://schemas.openxmlformats.org/officeDocument/2006/relationships/slide" Target="slide7.xml"/><Relationship Id="rId17" Type="http://schemas.microsoft.com/office/2007/relationships/hdphoto" Target="../media/hdphoto9.wdp"/><Relationship Id="rId25" Type="http://schemas.openxmlformats.org/officeDocument/2006/relationships/image" Target="../media/image25.png"/><Relationship Id="rId33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microsoft.com/office/2007/relationships/hdphoto" Target="../media/hdphoto10.wdp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4.xml"/><Relationship Id="rId11" Type="http://schemas.microsoft.com/office/2007/relationships/hdphoto" Target="../media/hdphoto7.wdp"/><Relationship Id="rId24" Type="http://schemas.microsoft.com/office/2007/relationships/hdphoto" Target="../media/hdphoto12.wdp"/><Relationship Id="rId32" Type="http://schemas.microsoft.com/office/2007/relationships/hdphoto" Target="../media/hdphoto15.wdp"/><Relationship Id="rId5" Type="http://schemas.microsoft.com/office/2007/relationships/hdphoto" Target="../media/hdphoto5.wdp"/><Relationship Id="rId15" Type="http://schemas.openxmlformats.org/officeDocument/2006/relationships/slide" Target="slide8.xml"/><Relationship Id="rId23" Type="http://schemas.openxmlformats.org/officeDocument/2006/relationships/image" Target="../media/image24.png"/><Relationship Id="rId28" Type="http://schemas.microsoft.com/office/2007/relationships/hdphoto" Target="../media/hdphoto14.wdp"/><Relationship Id="rId36" Type="http://schemas.openxmlformats.org/officeDocument/2006/relationships/image" Target="../media/image30.GIF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31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microsoft.com/office/2007/relationships/hdphoto" Target="../media/hdphoto8.wdp"/><Relationship Id="rId22" Type="http://schemas.microsoft.com/office/2007/relationships/hdphoto" Target="../media/hdphoto11.wdp"/><Relationship Id="rId27" Type="http://schemas.openxmlformats.org/officeDocument/2006/relationships/image" Target="../media/image26.png"/><Relationship Id="rId30" Type="http://schemas.microsoft.com/office/2007/relationships/hdphoto" Target="../media/hdphoto1.wdp"/><Relationship Id="rId35" Type="http://schemas.microsoft.com/office/2007/relationships/hdphoto" Target="../media/hdphoto16.wdp"/><Relationship Id="rId8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1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4" Type="http://schemas.microsoft.com/office/2007/relationships/hdphoto" Target="../media/hdphoto17.wdp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20.wdp"/><Relationship Id="rId5" Type="http://schemas.openxmlformats.org/officeDocument/2006/relationships/image" Target="../media/image36.png"/><Relationship Id="rId4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328529" y="2528790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820342" y="763091"/>
            <a:ext cx="2629265" cy="751658"/>
            <a:chOff x="328799" y="615891"/>
            <a:chExt cx="1971949" cy="5637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+mj-lt"/>
                </a:rPr>
                <a:t>BÀI 22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799" y="615891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BÀI 22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449607" y="348927"/>
            <a:ext cx="8118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247726" y="1382469"/>
            <a:ext cx="7874599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ai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2 </a:t>
            </a:r>
            <a:r>
              <a:rPr lang="en-US" sz="3200" dirty="0" err="1">
                <a:latin typeface="+mj-lt"/>
              </a:rPr>
              <a:t>bức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? </a:t>
            </a:r>
            <a:r>
              <a:rPr lang="en-US" sz="3200" dirty="0" err="1">
                <a:latin typeface="+mj-lt"/>
              </a:rPr>
              <a:t>Họ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đang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3417" y="1512080"/>
            <a:ext cx="927752" cy="48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86E4C-BFAD-4DAF-A2AF-FA5DE2D1E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2594" y="2627948"/>
            <a:ext cx="7086713" cy="3658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92343" y="1665448"/>
            <a:ext cx="6422065" cy="29532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1" y="1817906"/>
            <a:ext cx="51107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che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lúc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ơi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.</a:t>
            </a:r>
          </a:p>
          <a:p>
            <a:pPr lvl="4" algn="just"/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4" y="105024"/>
            <a:ext cx="606605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giờ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rồi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(…)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con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Nhưng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to </a:t>
            </a:r>
            <a:r>
              <a:rPr lang="en-US" sz="3200" dirty="0" err="1">
                <a:latin typeface="+mj-lt"/>
              </a:rPr>
              <a:t>quá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héo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Đường</a:t>
            </a:r>
            <a:r>
              <a:rPr lang="en-US" sz="3200" dirty="0">
                <a:latin typeface="+mj-lt"/>
              </a:rPr>
              <a:t> ra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xôi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vậy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Hẳn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lòng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59"/>
            <a:ext cx="2571490" cy="61217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33298" y="595061"/>
            <a:ext cx="235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 animBg="1"/>
      <p:bldP spid="5" grpId="0" build="p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0236B-5571-4172-A74B-9F0791061290}"/>
              </a:ext>
            </a:extLst>
          </p:cNvPr>
          <p:cNvSpPr txBox="1"/>
          <p:nvPr/>
        </p:nvSpPr>
        <p:spPr>
          <a:xfrm>
            <a:off x="2003875" y="232411"/>
            <a:ext cx="274854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17479D"/>
                </a:solidFill>
                <a:latin typeface="+mj-lt"/>
              </a:rPr>
              <a:t>GIẢI NGHĨA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227464" y="343793"/>
            <a:ext cx="776411" cy="700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4621036" y="2164916"/>
            <a:ext cx="3292033" cy="729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endParaRPr lang="vi-VN" sz="32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4786852" y="252969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6706044" y="2168058"/>
            <a:ext cx="4787264" cy="72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bỏ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thư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052" name="Picture 4" descr="Khu đô thị, dân cư phải lắp thùng thư công cộng | Đô thị | PLO">
            <a:extLst>
              <a:ext uri="{FF2B5EF4-FFF2-40B4-BE49-F238E27FC236}">
                <a16:creationId xmlns:a16="http://schemas.microsoft.com/office/drawing/2014/main" id="{6B483350-BE28-4173-BEB6-9DCAC527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003" y="3280538"/>
            <a:ext cx="3795909" cy="2530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ửi thư tại Nhật Bản – GAKUMON NO SUSUME">
            <a:extLst>
              <a:ext uri="{FF2B5EF4-FFF2-40B4-BE49-F238E27FC236}">
                <a16:creationId xmlns:a16="http://schemas.microsoft.com/office/drawing/2014/main" id="{42D6C2EC-D52F-4568-90E6-190321EB0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61" y="3179554"/>
            <a:ext cx="3650187" cy="2732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gió</a:t>
            </a:r>
            <a:endParaRPr lang="en-US" sz="2800" dirty="0">
              <a:latin typeface="+mj-lt"/>
            </a:endParaRPr>
          </a:p>
          <a:p>
            <a:pPr algn="just"/>
            <a:r>
              <a:rPr lang="en-US" sz="2800" dirty="0" err="1">
                <a:latin typeface="+mj-lt"/>
              </a:rPr>
              <a:t>Đảo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che</a:t>
            </a:r>
            <a:endParaRPr lang="en-US" sz="2800" dirty="0">
              <a:latin typeface="+mj-lt"/>
            </a:endParaRPr>
          </a:p>
          <a:p>
            <a:pPr algn="just"/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sóng</a:t>
            </a:r>
            <a:endParaRPr lang="en-US" sz="2800" dirty="0">
              <a:latin typeface="+mj-lt"/>
            </a:endParaRPr>
          </a:p>
          <a:p>
            <a:pPr algn="just"/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lúc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cũng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endParaRPr lang="en-US" sz="2800" dirty="0">
              <a:latin typeface="+mj-lt"/>
            </a:endParaRPr>
          </a:p>
          <a:p>
            <a:pPr algn="just"/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bảo</a:t>
            </a:r>
            <a:r>
              <a:rPr lang="en-US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endParaRPr lang="en-US" sz="2800" dirty="0">
              <a:latin typeface="+mj-lt"/>
            </a:endParaRPr>
          </a:p>
          <a:p>
            <a:pPr algn="just"/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ơi</a:t>
            </a:r>
            <a:endParaRPr lang="en-US" sz="2800" dirty="0">
              <a:latin typeface="+mj-lt"/>
            </a:endParaRPr>
          </a:p>
          <a:p>
            <a:pPr algn="just"/>
            <a:r>
              <a:rPr lang="en-US" sz="2800" dirty="0" err="1">
                <a:latin typeface="+mj-lt"/>
              </a:rPr>
              <a:t>Cùng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chú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endParaRPr lang="en-US" sz="2800" dirty="0">
              <a:latin typeface="+mj-lt"/>
            </a:endParaRPr>
          </a:p>
          <a:p>
            <a:pPr algn="just"/>
            <a:r>
              <a:rPr lang="en-US" sz="2800" dirty="0" err="1">
                <a:latin typeface="+mj-lt"/>
              </a:rPr>
              <a:t>Giữ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đảo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.</a:t>
            </a:r>
          </a:p>
          <a:p>
            <a:pPr lvl="4" algn="just"/>
            <a:r>
              <a:rPr lang="en-US" sz="2800" dirty="0">
                <a:latin typeface="+mj-lt"/>
              </a:rPr>
              <a:t>(</a:t>
            </a:r>
            <a:r>
              <a:rPr lang="en-US" sz="2800" dirty="0" err="1">
                <a:latin typeface="+mj-lt"/>
              </a:rPr>
              <a:t>Xuân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Quỳnh</a:t>
            </a:r>
            <a:r>
              <a:rPr lang="en-US" sz="2800" dirty="0">
                <a:latin typeface="+mj-lt"/>
              </a:rPr>
              <a:t>)</a:t>
            </a:r>
            <a:endParaRPr lang="vi-VN" sz="2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4" y="105024"/>
            <a:ext cx="632123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14481" y="924752"/>
            <a:ext cx="49976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+mj-lt"/>
              </a:rPr>
              <a:t>Bây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rồi</a:t>
            </a:r>
            <a:endParaRPr lang="en-US" sz="2800" dirty="0">
              <a:latin typeface="+mj-lt"/>
            </a:endParaRPr>
          </a:p>
          <a:p>
            <a:pPr algn="just"/>
            <a:r>
              <a:rPr lang="en-US" sz="2800" dirty="0">
                <a:latin typeface="+mj-lt"/>
              </a:rPr>
              <a:t>Con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gửi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(…)</a:t>
            </a:r>
          </a:p>
          <a:p>
            <a:pPr algn="just"/>
            <a:endParaRPr lang="en-US" sz="2800" dirty="0">
              <a:latin typeface="+mj-lt"/>
            </a:endParaRPr>
          </a:p>
          <a:p>
            <a:pPr algn="just"/>
            <a:r>
              <a:rPr lang="en-US" sz="2800" dirty="0" err="1">
                <a:latin typeface="+mj-lt"/>
              </a:rPr>
              <a:t>Tết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gửi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endParaRPr lang="en-US" sz="2800" dirty="0">
              <a:latin typeface="+mj-lt"/>
            </a:endParaRPr>
          </a:p>
          <a:p>
            <a:pPr algn="just"/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bánh </a:t>
            </a:r>
            <a:r>
              <a:rPr lang="en-US" sz="2800" dirty="0" err="1">
                <a:latin typeface="+mj-lt"/>
              </a:rPr>
              <a:t>chưng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vui</a:t>
            </a:r>
            <a:endParaRPr lang="en-US" sz="2800" dirty="0">
              <a:latin typeface="+mj-lt"/>
            </a:endParaRPr>
          </a:p>
          <a:p>
            <a:pPr algn="just"/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bánh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to </a:t>
            </a:r>
            <a:r>
              <a:rPr lang="en-US" sz="2800" dirty="0" err="1">
                <a:latin typeface="+mj-lt"/>
              </a:rPr>
              <a:t>quá</a:t>
            </a:r>
            <a:endParaRPr lang="en-US" sz="2800" dirty="0">
              <a:latin typeface="+mj-lt"/>
            </a:endParaRPr>
          </a:p>
          <a:p>
            <a:pPr algn="just"/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hòm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thôi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endParaRPr lang="en-US" sz="2800" dirty="0">
              <a:latin typeface="+mj-lt"/>
            </a:endParaRPr>
          </a:p>
          <a:p>
            <a:pPr algn="just"/>
            <a:r>
              <a:rPr lang="en-US" sz="2800" dirty="0" err="1">
                <a:latin typeface="+mj-lt"/>
              </a:rPr>
              <a:t>Gửi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héo</a:t>
            </a:r>
            <a:endParaRPr lang="en-US" sz="2800" dirty="0">
              <a:latin typeface="+mj-lt"/>
            </a:endParaRPr>
          </a:p>
          <a:p>
            <a:pPr algn="just"/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 ra </a:t>
            </a:r>
            <a:r>
              <a:rPr lang="en-US" sz="2800" dirty="0" err="1">
                <a:latin typeface="+mj-lt"/>
              </a:rPr>
              <a:t>đảo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xôi</a:t>
            </a:r>
            <a:endParaRPr lang="en-US" sz="2800" dirty="0">
              <a:latin typeface="+mj-lt"/>
            </a:endParaRPr>
          </a:p>
          <a:p>
            <a:pPr algn="just"/>
            <a:r>
              <a:rPr lang="en-US" sz="2800" dirty="0">
                <a:latin typeface="+mj-lt"/>
              </a:rPr>
              <a:t>Con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gửi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endParaRPr lang="en-US" sz="2800" dirty="0">
              <a:latin typeface="+mj-lt"/>
            </a:endParaRPr>
          </a:p>
          <a:p>
            <a:pPr algn="just"/>
            <a:r>
              <a:rPr lang="en-US" sz="2800" dirty="0" err="1">
                <a:latin typeface="+mj-lt"/>
              </a:rPr>
              <a:t>Hẳn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thôi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0" y="375135"/>
            <a:ext cx="2571490" cy="9471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170503" y="310109"/>
            <a:ext cx="2355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mấy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đoạn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CE2C7A-9154-4F68-8F38-71BDBD742A47}"/>
              </a:ext>
            </a:extLst>
          </p:cNvPr>
          <p:cNvGrpSpPr/>
          <p:nvPr/>
        </p:nvGrpSpPr>
        <p:grpSpPr>
          <a:xfrm>
            <a:off x="6684145" y="3311528"/>
            <a:ext cx="613597" cy="923330"/>
            <a:chOff x="3439424" y="2886797"/>
            <a:chExt cx="341499" cy="35217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7182744-A368-4ED6-9236-8A8615447DB1}"/>
                </a:ext>
              </a:extLst>
            </p:cNvPr>
            <p:cNvSpPr/>
            <p:nvPr/>
          </p:nvSpPr>
          <p:spPr>
            <a:xfrm>
              <a:off x="3470706" y="2899329"/>
              <a:ext cx="278936" cy="27893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D76BC1-3EF0-4D69-81B6-B6F73F056909}"/>
                </a:ext>
              </a:extLst>
            </p:cNvPr>
            <p:cNvSpPr/>
            <p:nvPr/>
          </p:nvSpPr>
          <p:spPr>
            <a:xfrm rot="21163024">
              <a:off x="3439424" y="2886797"/>
              <a:ext cx="341499" cy="352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i="1" dirty="0">
                  <a:solidFill>
                    <a:schemeClr val="bg1"/>
                  </a:solidFill>
                  <a:latin typeface="+mj-lt"/>
                </a:rPr>
                <a:t>5</a:t>
              </a:r>
              <a:endParaRPr lang="en-VN" sz="5400" b="1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8246F2-3F28-4234-AA2E-F796A7CAA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91" y="924752"/>
            <a:ext cx="547602" cy="5900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76267-DF1C-4D92-AB07-3896135A11C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10" y="2205201"/>
            <a:ext cx="517471" cy="590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E89250-E08A-4B04-A3C9-9F76B5CE2A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91" y="4238240"/>
            <a:ext cx="517471" cy="59007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21F4A42-D533-4CA5-8795-5EF6D321B5FD}"/>
              </a:ext>
            </a:extLst>
          </p:cNvPr>
          <p:cNvGrpSpPr/>
          <p:nvPr/>
        </p:nvGrpSpPr>
        <p:grpSpPr>
          <a:xfrm>
            <a:off x="6671421" y="961654"/>
            <a:ext cx="570116" cy="827508"/>
            <a:chOff x="3434169" y="3069755"/>
            <a:chExt cx="290404" cy="33323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13F6947-6DB2-4D0F-B7FD-85FD47FA9513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D0EDF0-6740-46D3-975B-B7D3C5314EA0}"/>
                </a:ext>
              </a:extLst>
            </p:cNvPr>
            <p:cNvSpPr/>
            <p:nvPr/>
          </p:nvSpPr>
          <p:spPr>
            <a:xfrm rot="21163024">
              <a:off x="3434169" y="3069755"/>
              <a:ext cx="219285" cy="333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5400" b="1" i="1" dirty="0">
                  <a:solidFill>
                    <a:schemeClr val="accent2"/>
                  </a:solidFill>
                  <a:latin typeface="+mj-lt"/>
                </a:rPr>
                <a:t>4</a:t>
              </a:r>
            </a:p>
          </p:txBody>
        </p:sp>
      </p:grp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517B2DE8-64DA-4B31-856B-A77470E246A5}"/>
              </a:ext>
            </a:extLst>
          </p:cNvPr>
          <p:cNvSpPr/>
          <p:nvPr/>
        </p:nvSpPr>
        <p:spPr>
          <a:xfrm>
            <a:off x="106878" y="5763236"/>
            <a:ext cx="2571490" cy="9471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355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4" y="105024"/>
            <a:ext cx="627870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60"/>
            <a:ext cx="2571490" cy="107721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248807" y="567659"/>
            <a:ext cx="2355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theo</a:t>
            </a:r>
            <a:r>
              <a:rPr lang="en-US" sz="3200" b="1" noProof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956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4" y="105024"/>
            <a:ext cx="609795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60"/>
            <a:ext cx="2571490" cy="107721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184612" y="813881"/>
            <a:ext cx="2818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toàn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2801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9B0220-18C4-4F55-8EB1-63F469A0B247}"/>
              </a:ext>
            </a:extLst>
          </p:cNvPr>
          <p:cNvSpPr/>
          <p:nvPr/>
        </p:nvSpPr>
        <p:spPr>
          <a:xfrm>
            <a:off x="294502" y="297852"/>
            <a:ext cx="11602995" cy="6364705"/>
          </a:xfrm>
          <a:prstGeom prst="roundRect">
            <a:avLst>
              <a:gd name="adj" fmla="val 8319"/>
            </a:avLst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151966" y="1001503"/>
            <a:ext cx="534290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17479D"/>
                </a:solidFill>
                <a:latin typeface="+mj-lt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2055646" y="1753696"/>
            <a:ext cx="902735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dịp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1881459" y="2335850"/>
            <a:ext cx="9027355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dịp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gần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2061996" y="3246862"/>
            <a:ext cx="902735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đảo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1764004" y="3826194"/>
            <a:ext cx="9649182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đảo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757DE2-A05C-479D-997E-238682A6B6B2}"/>
              </a:ext>
            </a:extLst>
          </p:cNvPr>
          <p:cNvSpPr txBox="1"/>
          <p:nvPr/>
        </p:nvSpPr>
        <p:spPr>
          <a:xfrm>
            <a:off x="2055646" y="4661125"/>
            <a:ext cx="9027355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gửi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a. bánh </a:t>
            </a:r>
            <a:r>
              <a:rPr lang="en-US" sz="2800" dirty="0" err="1">
                <a:latin typeface="+mj-lt"/>
              </a:rPr>
              <a:t>chưng</a:t>
            </a:r>
            <a:r>
              <a:rPr lang="en-US" sz="2800" dirty="0">
                <a:latin typeface="+mj-lt"/>
              </a:rPr>
              <a:t>		b.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		c. </a:t>
            </a:r>
            <a:r>
              <a:rPr lang="en-US" sz="2800" dirty="0" err="1">
                <a:latin typeface="+mj-lt"/>
              </a:rPr>
              <a:t>thư</a:t>
            </a:r>
            <a:endParaRPr lang="vi-VN" sz="2800" dirty="0"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A4AFA9-3FFF-4230-9198-2B4D25DB2D5B}"/>
              </a:ext>
            </a:extLst>
          </p:cNvPr>
          <p:cNvSpPr/>
          <p:nvPr/>
        </p:nvSpPr>
        <p:spPr>
          <a:xfrm>
            <a:off x="8303966" y="5626215"/>
            <a:ext cx="486207" cy="4394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EBB5540-5E8A-4EDD-9AF3-C79DD1ED8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94" y="430533"/>
            <a:ext cx="1976126" cy="1602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  <p:bldP spid="16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648643" y="-97280"/>
            <a:ext cx="4495800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416685" y="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B3C640-F03B-425E-A52D-2C4171A98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993" y="4075708"/>
            <a:ext cx="6354013" cy="207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1252794" y="1168997"/>
            <a:ext cx="10132541" cy="3226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>
                <a:latin typeface="+mj-lt"/>
              </a:rPr>
              <a:t>Theo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khổ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thơ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cuối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vệ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vùng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hương</a:t>
            </a:r>
            <a:r>
              <a:rPr lang="en-US" sz="3200" dirty="0">
                <a:latin typeface="+mj-lt"/>
              </a:rPr>
              <a:t>.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ở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.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chắn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BDE8B2-3902-47FA-9C90-6AA484AA307E}"/>
              </a:ext>
            </a:extLst>
          </p:cNvPr>
          <p:cNvSpPr/>
          <p:nvPr/>
        </p:nvSpPr>
        <p:spPr>
          <a:xfrm>
            <a:off x="1173761" y="1896465"/>
            <a:ext cx="573405" cy="6083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vi-VN" sz="3200">
              <a:latin typeface="+mj-lt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A4A6F08-106A-4E9A-885B-931A2103D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60" y="4551865"/>
            <a:ext cx="1976126" cy="1602264"/>
          </a:xfrm>
          <a:prstGeom prst="rect">
            <a:avLst/>
          </a:prstGeom>
        </p:spPr>
      </p:pic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7F9F5EFE-A1CA-4721-B5A0-1352613AD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7" y="208989"/>
            <a:ext cx="912357" cy="849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668274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0" y="1063488"/>
            <a:ext cx="2571490" cy="9227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148375" y="1232490"/>
            <a:ext cx="286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Luyện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80429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 animBg="1"/>
      <p:bldP spid="5" grpId="0" build="p"/>
      <p:bldP spid="8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 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74630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93291"/>
            <a:ext cx="3731636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28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rgbClr val="17479D"/>
                  </a:solidFill>
                  <a:latin typeface="+mj-lt"/>
                </a:rPr>
                <a:t>tập</a:t>
              </a:r>
              <a:r>
                <a:rPr lang="en-US" sz="2800" b="1" dirty="0">
                  <a:solidFill>
                    <a:srgbClr val="17479D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44918" y="1449572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?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con?</a:t>
            </a:r>
            <a:endParaRPr lang="vi-VN" sz="2800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2155487" y="4944469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Thay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5DD3F4-27E8-4A06-8505-002996736AF1}"/>
              </a:ext>
            </a:extLst>
          </p:cNvPr>
          <p:cNvGrpSpPr/>
          <p:nvPr/>
        </p:nvGrpSpPr>
        <p:grpSpPr>
          <a:xfrm>
            <a:off x="3456098" y="2936270"/>
            <a:ext cx="5500942" cy="1674209"/>
            <a:chOff x="1282843" y="2048222"/>
            <a:chExt cx="4125706" cy="125565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9DF010-8657-4BDB-9FA5-C49EFFC86EE5}"/>
                </a:ext>
              </a:extLst>
            </p:cNvPr>
            <p:cNvGrpSpPr/>
            <p:nvPr/>
          </p:nvGrpSpPr>
          <p:grpSpPr>
            <a:xfrm>
              <a:off x="2962973" y="2048222"/>
              <a:ext cx="770796" cy="422206"/>
              <a:chOff x="2422730" y="2381605"/>
              <a:chExt cx="770796" cy="42220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9CAF4EE-8531-46A6-91D6-B07A16050743}"/>
                  </a:ext>
                </a:extLst>
              </p:cNvPr>
              <p:cNvSpPr/>
              <p:nvPr/>
            </p:nvSpPr>
            <p:spPr>
              <a:xfrm>
                <a:off x="2422730" y="2381605"/>
                <a:ext cx="770796" cy="42220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+mj-lt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F5C474-8DD4-483C-BBCE-6F999D02A82D}"/>
                  </a:ext>
                </a:extLst>
              </p:cNvPr>
              <p:cNvSpPr txBox="1"/>
              <p:nvPr/>
            </p:nvSpPr>
            <p:spPr>
              <a:xfrm>
                <a:off x="2591602" y="2405768"/>
                <a:ext cx="433052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bố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DD50BE8-1BB5-4FEE-8AF7-CCF10F6CD70C}"/>
                </a:ext>
              </a:extLst>
            </p:cNvPr>
            <p:cNvGrpSpPr/>
            <p:nvPr/>
          </p:nvGrpSpPr>
          <p:grpSpPr>
            <a:xfrm>
              <a:off x="2962973" y="2865310"/>
              <a:ext cx="770796" cy="422206"/>
              <a:chOff x="2422730" y="2381605"/>
              <a:chExt cx="770796" cy="42220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D5B424-B5DF-46F6-8B42-6702B9006264}"/>
                  </a:ext>
                </a:extLst>
              </p:cNvPr>
              <p:cNvSpPr/>
              <p:nvPr/>
            </p:nvSpPr>
            <p:spPr>
              <a:xfrm>
                <a:off x="2422730" y="2381605"/>
                <a:ext cx="770796" cy="42220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+mj-lt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2F8F1D-7C94-4D04-AC80-A18FAF085365}"/>
                  </a:ext>
                </a:extLst>
              </p:cNvPr>
              <p:cNvSpPr txBox="1"/>
              <p:nvPr/>
            </p:nvSpPr>
            <p:spPr>
              <a:xfrm>
                <a:off x="2535097" y="2405768"/>
                <a:ext cx="546063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latin typeface="+mj-lt"/>
                  </a:rPr>
                  <a:t>con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0EED38-6F07-4D69-984A-836DC3A93D84}"/>
                </a:ext>
              </a:extLst>
            </p:cNvPr>
            <p:cNvGrpSpPr/>
            <p:nvPr/>
          </p:nvGrpSpPr>
          <p:grpSpPr>
            <a:xfrm>
              <a:off x="1282843" y="2080114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9465F855-C7D7-4551-AC91-E12C66220512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25A9E0F-43E3-443E-9C0B-E30A9E841CC0}"/>
                  </a:ext>
                </a:extLst>
              </p:cNvPr>
              <p:cNvSpPr txBox="1"/>
              <p:nvPr/>
            </p:nvSpPr>
            <p:spPr>
              <a:xfrm>
                <a:off x="679840" y="2087781"/>
                <a:ext cx="998110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giữ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đảo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A42CAE4-1D86-4BAB-9E2A-1DA3A968A980}"/>
                </a:ext>
              </a:extLst>
            </p:cNvPr>
            <p:cNvGrpSpPr/>
            <p:nvPr/>
          </p:nvGrpSpPr>
          <p:grpSpPr>
            <a:xfrm>
              <a:off x="1282843" y="2874901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5ACBE7A-3011-4E90-9D2B-4BB3E5DAA67F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8F04C37-464F-4387-A3CA-EACB925AF556}"/>
                  </a:ext>
                </a:extLst>
              </p:cNvPr>
              <p:cNvSpPr txBox="1"/>
              <p:nvPr/>
            </p:nvSpPr>
            <p:spPr>
              <a:xfrm>
                <a:off x="713505" y="2087781"/>
                <a:ext cx="930784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viết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thư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0FACCF-297F-43FA-AF1E-C26E744F62EC}"/>
                </a:ext>
              </a:extLst>
            </p:cNvPr>
            <p:cNvGrpSpPr/>
            <p:nvPr/>
          </p:nvGrpSpPr>
          <p:grpSpPr>
            <a:xfrm>
              <a:off x="4289718" y="2072385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800B365-23A5-4AB7-8CAF-69E1D1E3C24F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1CC06BE-02EB-405C-BE18-50EBA9EC7960}"/>
                  </a:ext>
                </a:extLst>
              </p:cNvPr>
              <p:cNvSpPr txBox="1"/>
              <p:nvPr/>
            </p:nvSpPr>
            <p:spPr>
              <a:xfrm>
                <a:off x="725528" y="2087781"/>
                <a:ext cx="906739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gửi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thư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A0DFFAA-81ED-40F9-BFBE-896AF6076451}"/>
                </a:ext>
              </a:extLst>
            </p:cNvPr>
            <p:cNvGrpSpPr/>
            <p:nvPr/>
          </p:nvGrpSpPr>
          <p:grpSpPr>
            <a:xfrm>
              <a:off x="4289716" y="2873117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41A40A9B-3947-4AF2-B0F2-9189218F1641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74C3A19-6CEA-403B-BE7D-CF43448EDAB2}"/>
                  </a:ext>
                </a:extLst>
              </p:cNvPr>
              <p:cNvSpPr txBox="1"/>
              <p:nvPr/>
            </p:nvSpPr>
            <p:spPr>
              <a:xfrm>
                <a:off x="727932" y="2087781"/>
                <a:ext cx="901930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giữ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trời</a:t>
                </a:r>
                <a:endParaRPr lang="en-US" sz="2800" dirty="0">
                  <a:latin typeface="+mj-lt"/>
                </a:endParaRPr>
              </a:p>
            </p:txBody>
          </p:sp>
        </p:grp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7ECEA62-4995-4B89-B86A-44B65B4BCD86}"/>
              </a:ext>
            </a:extLst>
          </p:cNvPr>
          <p:cNvCxnSpPr>
            <a:stCxn id="30" idx="2"/>
            <a:endCxn id="36" idx="3"/>
          </p:cNvCxnSpPr>
          <p:nvPr/>
        </p:nvCxnSpPr>
        <p:spPr>
          <a:xfrm flipH="1">
            <a:off x="4947873" y="3217742"/>
            <a:ext cx="748399" cy="470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411F87F-FF29-49D5-8AA9-E493E6C4D377}"/>
              </a:ext>
            </a:extLst>
          </p:cNvPr>
          <p:cNvCxnSpPr>
            <a:cxnSpLocks/>
            <a:stCxn id="30" idx="6"/>
            <a:endCxn id="56" idx="1"/>
          </p:cNvCxnSpPr>
          <p:nvPr/>
        </p:nvCxnSpPr>
        <p:spPr>
          <a:xfrm>
            <a:off x="6723999" y="3217742"/>
            <a:ext cx="741263" cy="11043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20E1D30-1B0A-47DA-96F8-8C0D725F9E53}"/>
              </a:ext>
            </a:extLst>
          </p:cNvPr>
          <p:cNvCxnSpPr/>
          <p:nvPr/>
        </p:nvCxnSpPr>
        <p:spPr>
          <a:xfrm flipH="1">
            <a:off x="4940737" y="4343572"/>
            <a:ext cx="748399" cy="4703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890DD03-2E4B-4F32-B626-7A538A421A12}"/>
              </a:ext>
            </a:extLst>
          </p:cNvPr>
          <p:cNvCxnSpPr>
            <a:cxnSpLocks/>
            <a:stCxn id="34" idx="6"/>
            <a:endCxn id="43" idx="1"/>
          </p:cNvCxnSpPr>
          <p:nvPr/>
        </p:nvCxnSpPr>
        <p:spPr>
          <a:xfrm flipV="1">
            <a:off x="6724000" y="3254474"/>
            <a:ext cx="741265" cy="1052719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20" y="3407662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723822" y="3045273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2400" y="1066206"/>
            <a:ext cx="64007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hôm trước các em đã học là bài gì?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648200"/>
            <a:ext cx="4419600" cy="2209800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66848" y="195637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 An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825217"/>
            <a:ext cx="4114800" cy="1989920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4770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08764" y="861875"/>
            <a:ext cx="601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5050226"/>
            <a:ext cx="4488873" cy="180777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978960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khắc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71509" y="1650175"/>
            <a:ext cx="415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Đảo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hoang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có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nghĩa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95368"/>
            <a:ext cx="3657600" cy="1762632"/>
          </a:xfrm>
          <a:prstGeom prst="wedgeRectCallout">
            <a:avLst>
              <a:gd name="adj1" fmla="val 55694"/>
              <a:gd name="adj2" fmla="val -15040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" action="ppaction://noaction"/>
          </p:cNvPr>
          <p:cNvSpPr/>
          <p:nvPr/>
        </p:nvSpPr>
        <p:spPr>
          <a:xfrm>
            <a:off x="11127867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60" y="50712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3965441" y="507124"/>
            <a:ext cx="6209919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1063</Words>
  <Application>Microsoft Office PowerPoint</Application>
  <PresentationFormat>Widescreen</PresentationFormat>
  <Paragraphs>187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Arial-Rounded</vt:lpstr>
      <vt:lpstr>Calibri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Sinh Chu</cp:lastModifiedBy>
  <cp:revision>19</cp:revision>
  <dcterms:created xsi:type="dcterms:W3CDTF">2021-07-20T01:55:21Z</dcterms:created>
  <dcterms:modified xsi:type="dcterms:W3CDTF">2023-04-12T01:38:18Z</dcterms:modified>
</cp:coreProperties>
</file>