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3" r:id="rId3"/>
    <p:sldMasterId id="2147483739" r:id="rId4"/>
    <p:sldMasterId id="2147483765" r:id="rId5"/>
    <p:sldMasterId id="2147483791" r:id="rId6"/>
    <p:sldMasterId id="2147483810" r:id="rId7"/>
  </p:sldMasterIdLst>
  <p:notesMasterIdLst>
    <p:notesMasterId r:id="rId49"/>
  </p:notesMasterIdLst>
  <p:sldIdLst>
    <p:sldId id="281" r:id="rId8"/>
    <p:sldId id="300" r:id="rId9"/>
    <p:sldId id="267" r:id="rId10"/>
    <p:sldId id="2711" r:id="rId11"/>
    <p:sldId id="259" r:id="rId12"/>
    <p:sldId id="2713" r:id="rId13"/>
    <p:sldId id="2712" r:id="rId14"/>
    <p:sldId id="2714" r:id="rId15"/>
    <p:sldId id="260" r:id="rId16"/>
    <p:sldId id="2694" r:id="rId17"/>
    <p:sldId id="283" r:id="rId18"/>
    <p:sldId id="2715" r:id="rId19"/>
    <p:sldId id="262" r:id="rId20"/>
    <p:sldId id="257" r:id="rId21"/>
    <p:sldId id="2716" r:id="rId22"/>
    <p:sldId id="2717" r:id="rId23"/>
    <p:sldId id="269" r:id="rId24"/>
    <p:sldId id="2718" r:id="rId25"/>
    <p:sldId id="2719" r:id="rId26"/>
    <p:sldId id="287" r:id="rId27"/>
    <p:sldId id="2720" r:id="rId28"/>
    <p:sldId id="2721" r:id="rId29"/>
    <p:sldId id="285" r:id="rId30"/>
    <p:sldId id="265" r:id="rId31"/>
    <p:sldId id="282" r:id="rId32"/>
    <p:sldId id="288" r:id="rId33"/>
    <p:sldId id="289" r:id="rId34"/>
    <p:sldId id="290" r:id="rId35"/>
    <p:sldId id="291" r:id="rId36"/>
    <p:sldId id="263" r:id="rId37"/>
    <p:sldId id="286" r:id="rId38"/>
    <p:sldId id="2697" r:id="rId39"/>
    <p:sldId id="2722" r:id="rId40"/>
    <p:sldId id="2723" r:id="rId41"/>
    <p:sldId id="2701" r:id="rId42"/>
    <p:sldId id="2704" r:id="rId43"/>
    <p:sldId id="2705" r:id="rId44"/>
    <p:sldId id="258" r:id="rId45"/>
    <p:sldId id="2706" r:id="rId46"/>
    <p:sldId id="2707" r:id="rId47"/>
    <p:sldId id="27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0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002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55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652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0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23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12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27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0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6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8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79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40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395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10487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030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5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5056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351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01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538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69923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1493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744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9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2898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17424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23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74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2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124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1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2900781"/>
            <a:chOff x="-1250470" y="-989413"/>
            <a:chExt cx="3003978" cy="2175586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0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60125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091659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00525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2763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65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120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3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724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863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192943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336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2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9345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2063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0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33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48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13/03/66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1C68D3B-356F-4CE8-8821-DF475698AE1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B3264EA-1B25-4604-9683-57E7F13E2BC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330" y="2337618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91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6" Type="http://schemas.openxmlformats.org/officeDocument/2006/relationships/slide" Target="slide24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slide" Target="slide40.xm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45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image" Target="../media/image11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830" y="99775"/>
            <a:ext cx="2225233" cy="1353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xmlns="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FA9230-4EAD-484E-B4CE-D05FC28B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339" y="1411347"/>
            <a:ext cx="665740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EE06607-6AEF-4F21-ABDE-AE37DBB44D26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789A30-842C-4C2F-91DE-972B1A37BB11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E9D9930-87F4-47ED-ADD6-BBDE2C21D99E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2353859-3314-43E9-B76C-69E47F38E00D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650E1B21-72C1-42F9-AED8-B21C2C3D44A7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BC4CD11-0668-4D45-9822-803593F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26E6258-1393-4106-9BFA-480FEFCB02B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1BA2D12-5B74-4277-9336-2F0D6800903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FB4F3BE-889F-41B7-AAD2-805DACC1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5D0D97-AC86-488F-BBEF-D966401DCDFE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D2FA88A-2994-4D87-8C64-A8D6DA97077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9AB2C8A-3365-4F14-BB2A-A29A1B01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9" name="Picture 1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CF9047AB-AB25-4AF9-B8E1-7DE4D37DB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94BD661-410F-4B95-B972-FA6BB28B3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BE2483-E319-42B5-8691-44FA6324DC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FA4425-AD71-40B9-B6E9-6CCCA7679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01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xmlns="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648183" cy="542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BC0FA2F-C37F-4F61-8E08-A98D70D6D8BB}"/>
              </a:ext>
            </a:extLst>
          </p:cNvPr>
          <p:cNvSpPr/>
          <p:nvPr/>
        </p:nvSpPr>
        <p:spPr>
          <a:xfrm>
            <a:off x="87560" y="171450"/>
            <a:ext cx="4179640" cy="844722"/>
          </a:xfrm>
          <a:custGeom>
            <a:avLst/>
            <a:gdLst>
              <a:gd name="connsiteX0" fmla="*/ 0 w 4179640"/>
              <a:gd name="connsiteY0" fmla="*/ 422361 h 844722"/>
              <a:gd name="connsiteX1" fmla="*/ 422361 w 4179640"/>
              <a:gd name="connsiteY1" fmla="*/ 0 h 844722"/>
              <a:gd name="connsiteX2" fmla="*/ 1022646 w 4179640"/>
              <a:gd name="connsiteY2" fmla="*/ 0 h 844722"/>
              <a:gd name="connsiteX3" fmla="*/ 1656281 w 4179640"/>
              <a:gd name="connsiteY3" fmla="*/ 0 h 844722"/>
              <a:gd name="connsiteX4" fmla="*/ 2256566 w 4179640"/>
              <a:gd name="connsiteY4" fmla="*/ 0 h 844722"/>
              <a:gd name="connsiteX5" fmla="*/ 2990248 w 4179640"/>
              <a:gd name="connsiteY5" fmla="*/ 0 h 844722"/>
              <a:gd name="connsiteX6" fmla="*/ 3757279 w 4179640"/>
              <a:gd name="connsiteY6" fmla="*/ 0 h 844722"/>
              <a:gd name="connsiteX7" fmla="*/ 4179640 w 4179640"/>
              <a:gd name="connsiteY7" fmla="*/ 422361 h 844722"/>
              <a:gd name="connsiteX8" fmla="*/ 4179640 w 4179640"/>
              <a:gd name="connsiteY8" fmla="*/ 422361 h 844722"/>
              <a:gd name="connsiteX9" fmla="*/ 3757279 w 4179640"/>
              <a:gd name="connsiteY9" fmla="*/ 844722 h 844722"/>
              <a:gd name="connsiteX10" fmla="*/ 3156994 w 4179640"/>
              <a:gd name="connsiteY10" fmla="*/ 844722 h 844722"/>
              <a:gd name="connsiteX11" fmla="*/ 2523359 w 4179640"/>
              <a:gd name="connsiteY11" fmla="*/ 844722 h 844722"/>
              <a:gd name="connsiteX12" fmla="*/ 1923074 w 4179640"/>
              <a:gd name="connsiteY12" fmla="*/ 844722 h 844722"/>
              <a:gd name="connsiteX13" fmla="*/ 1356138 w 4179640"/>
              <a:gd name="connsiteY13" fmla="*/ 844722 h 844722"/>
              <a:gd name="connsiteX14" fmla="*/ 422361 w 4179640"/>
              <a:gd name="connsiteY14" fmla="*/ 844722 h 844722"/>
              <a:gd name="connsiteX15" fmla="*/ 0 w 4179640"/>
              <a:gd name="connsiteY15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9640" h="844722" fill="none" extrusionOk="0">
                <a:moveTo>
                  <a:pt x="0" y="422361"/>
                </a:moveTo>
                <a:cubicBezTo>
                  <a:pt x="19374" y="195242"/>
                  <a:pt x="164294" y="5773"/>
                  <a:pt x="422361" y="0"/>
                </a:cubicBezTo>
                <a:cubicBezTo>
                  <a:pt x="664268" y="-6341"/>
                  <a:pt x="806242" y="20995"/>
                  <a:pt x="1022646" y="0"/>
                </a:cubicBezTo>
                <a:cubicBezTo>
                  <a:pt x="1239050" y="-20995"/>
                  <a:pt x="1450845" y="14209"/>
                  <a:pt x="1656281" y="0"/>
                </a:cubicBezTo>
                <a:cubicBezTo>
                  <a:pt x="1861717" y="-14209"/>
                  <a:pt x="2049570" y="-8461"/>
                  <a:pt x="2256566" y="0"/>
                </a:cubicBezTo>
                <a:cubicBezTo>
                  <a:pt x="2463563" y="8461"/>
                  <a:pt x="2793982" y="-253"/>
                  <a:pt x="2990248" y="0"/>
                </a:cubicBezTo>
                <a:cubicBezTo>
                  <a:pt x="3186514" y="253"/>
                  <a:pt x="3499865" y="-3612"/>
                  <a:pt x="3757279" y="0"/>
                </a:cubicBezTo>
                <a:cubicBezTo>
                  <a:pt x="3965103" y="-7726"/>
                  <a:pt x="4156942" y="203999"/>
                  <a:pt x="4179640" y="422361"/>
                </a:cubicBezTo>
                <a:lnTo>
                  <a:pt x="4179640" y="422361"/>
                </a:lnTo>
                <a:cubicBezTo>
                  <a:pt x="4164562" y="689729"/>
                  <a:pt x="3983553" y="898545"/>
                  <a:pt x="3757279" y="844722"/>
                </a:cubicBezTo>
                <a:cubicBezTo>
                  <a:pt x="3629405" y="826245"/>
                  <a:pt x="3398240" y="827749"/>
                  <a:pt x="3156994" y="844722"/>
                </a:cubicBezTo>
                <a:cubicBezTo>
                  <a:pt x="2915749" y="861695"/>
                  <a:pt x="2655941" y="864710"/>
                  <a:pt x="2523359" y="844722"/>
                </a:cubicBezTo>
                <a:cubicBezTo>
                  <a:pt x="2390778" y="824734"/>
                  <a:pt x="2221109" y="818828"/>
                  <a:pt x="1923074" y="844722"/>
                </a:cubicBezTo>
                <a:cubicBezTo>
                  <a:pt x="1625039" y="870616"/>
                  <a:pt x="1542098" y="844837"/>
                  <a:pt x="1356138" y="844722"/>
                </a:cubicBezTo>
                <a:cubicBezTo>
                  <a:pt x="1170178" y="844607"/>
                  <a:pt x="631010" y="856279"/>
                  <a:pt x="422361" y="844722"/>
                </a:cubicBezTo>
                <a:cubicBezTo>
                  <a:pt x="155056" y="887055"/>
                  <a:pt x="2251" y="649622"/>
                  <a:pt x="0" y="422361"/>
                </a:cubicBezTo>
                <a:close/>
              </a:path>
              <a:path w="417964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67815" y="22307"/>
                  <a:pt x="857663" y="-12518"/>
                  <a:pt x="1022646" y="0"/>
                </a:cubicBezTo>
                <a:cubicBezTo>
                  <a:pt x="1187630" y="12518"/>
                  <a:pt x="1485322" y="13938"/>
                  <a:pt x="1656281" y="0"/>
                </a:cubicBezTo>
                <a:cubicBezTo>
                  <a:pt x="1827241" y="-13938"/>
                  <a:pt x="2083831" y="-24114"/>
                  <a:pt x="2223217" y="0"/>
                </a:cubicBezTo>
                <a:cubicBezTo>
                  <a:pt x="2362603" y="24114"/>
                  <a:pt x="2755142" y="-30620"/>
                  <a:pt x="2923550" y="0"/>
                </a:cubicBezTo>
                <a:cubicBezTo>
                  <a:pt x="3091958" y="30620"/>
                  <a:pt x="3538394" y="7013"/>
                  <a:pt x="3757279" y="0"/>
                </a:cubicBezTo>
                <a:cubicBezTo>
                  <a:pt x="3987664" y="26677"/>
                  <a:pt x="4233114" y="194414"/>
                  <a:pt x="4179640" y="422361"/>
                </a:cubicBezTo>
                <a:lnTo>
                  <a:pt x="4179640" y="422361"/>
                </a:lnTo>
                <a:cubicBezTo>
                  <a:pt x="4202544" y="626297"/>
                  <a:pt x="3968835" y="874269"/>
                  <a:pt x="3757279" y="844722"/>
                </a:cubicBezTo>
                <a:cubicBezTo>
                  <a:pt x="3587795" y="834195"/>
                  <a:pt x="3436452" y="836900"/>
                  <a:pt x="3190343" y="844722"/>
                </a:cubicBezTo>
                <a:cubicBezTo>
                  <a:pt x="2944234" y="852544"/>
                  <a:pt x="2709219" y="841047"/>
                  <a:pt x="2490010" y="844722"/>
                </a:cubicBezTo>
                <a:cubicBezTo>
                  <a:pt x="2270801" y="848397"/>
                  <a:pt x="2083588" y="837880"/>
                  <a:pt x="1923074" y="844722"/>
                </a:cubicBezTo>
                <a:cubicBezTo>
                  <a:pt x="1762560" y="851564"/>
                  <a:pt x="1521263" y="822157"/>
                  <a:pt x="1322789" y="844722"/>
                </a:cubicBezTo>
                <a:cubicBezTo>
                  <a:pt x="1124315" y="867287"/>
                  <a:pt x="756595" y="861308"/>
                  <a:pt x="422361" y="844722"/>
                </a:cubicBezTo>
                <a:cubicBezTo>
                  <a:pt x="219555" y="834069"/>
                  <a:pt x="12668" y="647320"/>
                  <a:pt x="0" y="422361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098D84-21D9-454D-982A-B79FC2EE7D48}"/>
              </a:ext>
            </a:extLst>
          </p:cNvPr>
          <p:cNvSpPr/>
          <p:nvPr/>
        </p:nvSpPr>
        <p:spPr>
          <a:xfrm>
            <a:off x="314325" y="1133474"/>
            <a:ext cx="8543925" cy="1704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B609DF6-DD80-407E-8C82-07DCC0BE9609}"/>
              </a:ext>
            </a:extLst>
          </p:cNvPr>
          <p:cNvSpPr/>
          <p:nvPr/>
        </p:nvSpPr>
        <p:spPr>
          <a:xfrm>
            <a:off x="0" y="11049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CCD0FE6-DD5F-4453-BB30-51B979564609}"/>
              </a:ext>
            </a:extLst>
          </p:cNvPr>
          <p:cNvSpPr/>
          <p:nvPr/>
        </p:nvSpPr>
        <p:spPr>
          <a:xfrm>
            <a:off x="314325" y="2905126"/>
            <a:ext cx="854392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3BFD66C-58E5-4D4B-98E0-2769B71FF20A}"/>
              </a:ext>
            </a:extLst>
          </p:cNvPr>
          <p:cNvSpPr/>
          <p:nvPr/>
        </p:nvSpPr>
        <p:spPr>
          <a:xfrm>
            <a:off x="0" y="29337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0820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01046" y="2398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B1034EE-03B6-494E-89F1-31B1D3F3C0C2}"/>
              </a:ext>
            </a:extLst>
          </p:cNvPr>
          <p:cNvSpPr/>
          <p:nvPr/>
        </p:nvSpPr>
        <p:spPr>
          <a:xfrm>
            <a:off x="438150" y="895351"/>
            <a:ext cx="11087100" cy="18668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4C352C-10A4-40E3-9B1C-EC155A432EF9}"/>
              </a:ext>
            </a:extLst>
          </p:cNvPr>
          <p:cNvSpPr/>
          <p:nvPr/>
        </p:nvSpPr>
        <p:spPr>
          <a:xfrm>
            <a:off x="123825" y="92392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9086441-A749-47CA-BAF0-D1F4A091F570}"/>
              </a:ext>
            </a:extLst>
          </p:cNvPr>
          <p:cNvSpPr/>
          <p:nvPr/>
        </p:nvSpPr>
        <p:spPr>
          <a:xfrm>
            <a:off x="314325" y="2857501"/>
            <a:ext cx="11087100" cy="211454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7EDF8F8-44A4-437F-B3EA-0F0A7B830C2C}"/>
              </a:ext>
            </a:extLst>
          </p:cNvPr>
          <p:cNvSpPr/>
          <p:nvPr/>
        </p:nvSpPr>
        <p:spPr>
          <a:xfrm>
            <a:off x="0" y="288607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6495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BF279F3-D0EB-1EB9-16A1-3F7C2621EF53}"/>
              </a:ext>
            </a:extLst>
          </p:cNvPr>
          <p:cNvSpPr/>
          <p:nvPr/>
        </p:nvSpPr>
        <p:spPr>
          <a:xfrm>
            <a:off x="67192" y="1135903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BFCB8D3-E091-3092-ED3D-EB74F82E2771}"/>
              </a:ext>
            </a:extLst>
          </p:cNvPr>
          <p:cNvSpPr/>
          <p:nvPr/>
        </p:nvSpPr>
        <p:spPr>
          <a:xfrm>
            <a:off x="28248" y="2831063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8001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6413DBB-12A7-D45E-6B60-D8EF42B58105}"/>
              </a:ext>
            </a:extLst>
          </p:cNvPr>
          <p:cNvSpPr/>
          <p:nvPr/>
        </p:nvSpPr>
        <p:spPr>
          <a:xfrm>
            <a:off x="114817" y="2688983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4364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 đúng từ ngữ, câu, đoạn và toàn bộ câu chuyện Học nghề.</a:t>
              </a:r>
              <a:endParaRPr lang="en-ID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xmlns="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D3D4CCE-5494-4D42-9647-DF03683460BB}"/>
              </a:ext>
            </a:extLst>
          </p:cNvPr>
          <p:cNvGrpSpPr/>
          <p:nvPr/>
        </p:nvGrpSpPr>
        <p:grpSpPr>
          <a:xfrm>
            <a:off x="1011108" y="1920955"/>
            <a:ext cx="10418891" cy="2132844"/>
            <a:chOff x="1216001" y="1008072"/>
            <a:chExt cx="8655502" cy="21328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16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 đầu thể hiện tâm trạng, cảm xúc của nhân vật trong câu chuyện qua giọng đọc biết thay đổi giọng đọc trong lời nói của các nhân 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xmlns="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AFB760-9EB3-4175-98E3-82C9FC3D8F85}"/>
              </a:ext>
            </a:extLst>
          </p:cNvPr>
          <p:cNvGrpSpPr/>
          <p:nvPr/>
        </p:nvGrpSpPr>
        <p:grpSpPr>
          <a:xfrm>
            <a:off x="975360" y="3254869"/>
            <a:ext cx="10144410" cy="1913881"/>
            <a:chOff x="1153377" y="1636558"/>
            <a:chExt cx="8592876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15C99FC-2F65-42F3-8067-5BCD36116957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1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 suy nghĩ, cảm xúc của nhân vật, nêu được ước mơ của nhân vật những việc cần làm để thực hiện ước mơ đó.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xmlns="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6D7FA76-753C-9676-307C-BFEFE1910C71}"/>
              </a:ext>
            </a:extLst>
          </p:cNvPr>
          <p:cNvGrpSpPr/>
          <p:nvPr/>
        </p:nvGrpSpPr>
        <p:grpSpPr>
          <a:xfrm>
            <a:off x="952674" y="4494800"/>
            <a:ext cx="10263965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D592623-BA26-2729-3FA8-E44B4A1AE48A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1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 nội dung bài: Để thực hiện ước mơ của mình cần làm tốt những việc nhỏ nhất.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:a16="http://schemas.microsoft.com/office/drawing/2014/main" xmlns="" id="{5FA90D2C-27EC-F9D0-CE5E-1628B54EB6D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54FD917-B546-4561-B3A3-8C25FDE471DF}"/>
              </a:ext>
            </a:extLst>
          </p:cNvPr>
          <p:cNvSpPr txBox="1"/>
          <p:nvPr/>
        </p:nvSpPr>
        <p:spPr>
          <a:xfrm>
            <a:off x="2060390" y="80488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E75DB89-BBE9-4ED3-A842-DA5F6CB1049B}"/>
              </a:ext>
            </a:extLst>
          </p:cNvPr>
          <p:cNvGrpSpPr/>
          <p:nvPr/>
        </p:nvGrpSpPr>
        <p:grpSpPr>
          <a:xfrm>
            <a:off x="1544134" y="1861174"/>
            <a:ext cx="9122782" cy="3715508"/>
            <a:chOff x="4841104" y="3779273"/>
            <a:chExt cx="7073839" cy="288101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4A86563E-2673-4396-A0DE-C150AE9C5BFE}"/>
                </a:ext>
              </a:extLst>
            </p:cNvPr>
            <p:cNvGrpSpPr/>
            <p:nvPr/>
          </p:nvGrpSpPr>
          <p:grpSpPr>
            <a:xfrm>
              <a:off x="4841104" y="3779273"/>
              <a:ext cx="7073839" cy="2881019"/>
              <a:chOff x="2975204" y="1217324"/>
              <a:chExt cx="7073839" cy="2881019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xmlns="" id="{729A4D3C-8862-4036-BDAC-203F27F9CBB7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DDF3D039-8393-40E0-8DE2-4D1A443C0DEC}"/>
                  </a:ext>
                </a:extLst>
              </p:cNvPr>
              <p:cNvSpPr/>
              <p:nvPr/>
            </p:nvSpPr>
            <p:spPr>
              <a:xfrm>
                <a:off x="3870366" y="1217324"/>
                <a:ext cx="5292010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4616AF7-97B0-4EEB-99A7-B976C717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13AF9A13-12AD-40ED-BD67-85CC68D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6886682-9F65-48B9-9F87-12A8A3DB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B2F524E-9426-485F-A3BC-89B60FE5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7057E50-D22F-4A74-A75D-963F3F25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69F14E81-E48D-4077-8141-64A27BCA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CE6EB322-6353-4E33-BB81-51A7825C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24159DB6-6879-4B97-BE81-B4DD49F6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8CAA7367-6877-4304-8702-62D31BA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28384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77246955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70223589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4267D87-EB0B-47C9-8629-5D6C96AF99C6}"/>
              </a:ext>
            </a:extLst>
          </p:cNvPr>
          <p:cNvSpPr txBox="1"/>
          <p:nvPr/>
        </p:nvSpPr>
        <p:spPr>
          <a:xfrm>
            <a:off x="-30410" y="2309732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5" y="2577151"/>
            <a:ext cx="8396536" cy="1240689"/>
            <a:chOff x="2884839" y="2413561"/>
            <a:chExt cx="4340369" cy="930517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39" y="2413561"/>
              <a:ext cx="4340369" cy="930517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điều gì về ngôi trường trong bài viết? </a:t>
              </a:r>
            </a:p>
            <a:p>
              <a:pPr defTabSz="1219140"/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sao? 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322414"/>
            <a:ext cx="7873631" cy="1154932"/>
            <a:chOff x="2884628" y="3422470"/>
            <a:chExt cx="4305043" cy="866199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422470"/>
              <a:ext cx="4237612" cy="803262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914902"/>
            <a:ext cx="7873631" cy="1197806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3. Em thích điều gì về ngôi trường trong bài viết? </a:t>
              </a:r>
            </a:p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Vì sao?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3" name="กลุ่ม 56"/>
          <p:cNvGrpSpPr/>
          <p:nvPr/>
        </p:nvGrpSpPr>
        <p:grpSpPr>
          <a:xfrm>
            <a:off x="407504" y="2384768"/>
            <a:ext cx="11062290" cy="3987069"/>
            <a:chOff x="3283409" y="-70449"/>
            <a:chExt cx="6245665" cy="3389319"/>
          </a:xfrm>
        </p:grpSpPr>
        <p:grpSp>
          <p:nvGrpSpPr>
            <p:cNvPr id="14" name="กลุ่ม 57"/>
            <p:cNvGrpSpPr/>
            <p:nvPr/>
          </p:nvGrpSpPr>
          <p:grpSpPr>
            <a:xfrm>
              <a:off x="3283409" y="229159"/>
              <a:ext cx="5578945" cy="3089711"/>
              <a:chOff x="2830134" y="192120"/>
              <a:chExt cx="5578945" cy="3200955"/>
            </a:xfrm>
          </p:grpSpPr>
          <p:sp>
            <p:nvSpPr>
              <p:cNvPr id="16" name="รูปแบบอิสระ 59"/>
              <p:cNvSpPr/>
              <p:nvPr/>
            </p:nvSpPr>
            <p:spPr>
              <a:xfrm>
                <a:off x="3252198" y="1357254"/>
                <a:ext cx="4829915" cy="2035821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7" name="รูปแบบอิสระ 60"/>
              <p:cNvSpPr/>
              <p:nvPr/>
            </p:nvSpPr>
            <p:spPr>
              <a:xfrm>
                <a:off x="2830134" y="192120"/>
                <a:ext cx="5578945" cy="3200955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  </a:r>
              </a:p>
            </p:txBody>
          </p:sp>
        </p:grpSp>
        <p:pic>
          <p:nvPicPr>
            <p:cNvPr id="15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396213" y="-7044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kgr tên lửa">
            <a:extLst>
              <a:ext uri="{FF2B5EF4-FFF2-40B4-BE49-F238E27FC236}">
                <a16:creationId xmlns:a16="http://schemas.microsoft.com/office/drawing/2014/main" xmlns="" id="{2389B828-3F26-1BB6-E1E4-AAB712FF6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00" y="2404215"/>
            <a:ext cx="1093027" cy="1093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F9299C-990F-4745-81DA-01E313083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4" y="2102916"/>
            <a:ext cx="1194919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514" y="1350799"/>
            <a:ext cx="4608975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692" y="2826539"/>
            <a:ext cx="8876545" cy="18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2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695ED76-FD68-8E7A-606E-C642B9881FD2}"/>
              </a:ext>
            </a:extLst>
          </p:cNvPr>
          <p:cNvGrpSpPr/>
          <p:nvPr/>
        </p:nvGrpSpPr>
        <p:grpSpPr>
          <a:xfrm>
            <a:off x="472440" y="327661"/>
            <a:ext cx="4815206" cy="976631"/>
            <a:chOff x="1149" y="650"/>
            <a:chExt cx="7583" cy="1538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xmlns="" id="{B213B0FC-E608-0E48-B148-B9CDF494D261}"/>
                </a:ext>
              </a:extLst>
            </p:cNvPr>
            <p:cNvSpPr/>
            <p:nvPr/>
          </p:nvSpPr>
          <p:spPr>
            <a:xfrm>
              <a:off x="2598" y="812"/>
              <a:ext cx="6134" cy="119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xmlns="" id="{66BDB6C6-A660-8C26-1C33-40F39C8ECFAE}"/>
                </a:ext>
              </a:extLst>
            </p:cNvPr>
            <p:cNvSpPr/>
            <p:nvPr/>
          </p:nvSpPr>
          <p:spPr>
            <a:xfrm>
              <a:off x="2484" y="949"/>
              <a:ext cx="6248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Luyện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lại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toàn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bài</a:t>
              </a:r>
              <a:endParaRPr lang="en-US" altLang="zh-CN" sz="3200" b="1" kern="0" dirty="0">
                <a:solidFill>
                  <a:srgbClr val="00487E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BA67BFE-926A-94C7-7483-B867D327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9" y="650"/>
              <a:ext cx="1317" cy="15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6D3E87-8E71-6EC5-5E16-D2CE76B6A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697289" y="3951606"/>
            <a:ext cx="4797425" cy="182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4FB354D-B988-5A4F-D02E-8D503B8466E8}"/>
              </a:ext>
            </a:extLst>
          </p:cNvPr>
          <p:cNvGrpSpPr/>
          <p:nvPr/>
        </p:nvGrpSpPr>
        <p:grpSpPr>
          <a:xfrm>
            <a:off x="2564131" y="1101092"/>
            <a:ext cx="6621780" cy="2690495"/>
            <a:chOff x="4038" y="1734"/>
            <a:chExt cx="10428" cy="4237"/>
          </a:xfrm>
        </p:grpSpPr>
        <p:sp>
          <p:nvSpPr>
            <p:cNvPr id="10" name="Rounded Rectangle 25">
              <a:extLst>
                <a:ext uri="{FF2B5EF4-FFF2-40B4-BE49-F238E27FC236}">
                  <a16:creationId xmlns:a16="http://schemas.microsoft.com/office/drawing/2014/main" xmlns="" id="{4D91F3B3-536B-F62F-2F68-6B471CB4A5FA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865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9B554D2-A10B-8153-E874-DE6920F87FD2}"/>
                </a:ext>
              </a:extLst>
            </p:cNvPr>
            <p:cNvSpPr/>
            <p:nvPr/>
          </p:nvSpPr>
          <p:spPr>
            <a:xfrm>
              <a:off x="7091" y="1734"/>
              <a:ext cx="4257" cy="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112000"/>
                </a:lnSpc>
                <a:defRPr/>
              </a:pP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2800" b="1" dirty="0">
                <a:solidFill>
                  <a:srgbClr val="FF1531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A6B0305-7B21-94D0-E95C-24282D793ED2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6CBC45F-D84E-A76D-8853-44D11C57407A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C814DE8-7636-303D-45BB-3CB223621930}"/>
                </a:ext>
              </a:extLst>
            </p:cNvPr>
            <p:cNvGrpSpPr/>
            <p:nvPr/>
          </p:nvGrpSpPr>
          <p:grpSpPr>
            <a:xfrm>
              <a:off x="4038" y="3839"/>
              <a:ext cx="5741" cy="968"/>
              <a:chOff x="1717199" y="4363552"/>
              <a:chExt cx="3645680" cy="614719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xmlns="" id="{34E2C8EC-D344-6A68-7285-4500D9E3DA52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347ADF89-1946-EE2B-CED1-3FACFE7437AE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626" cy="61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lang="en-US" altLang="zh-CN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C7E0E37-44E1-4126-9AA9-AF211722758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DE87308-09F8-C15D-0D45-7454F16B24DA}"/>
                </a:ext>
              </a:extLst>
            </p:cNvPr>
            <p:cNvGrpSpPr/>
            <p:nvPr/>
          </p:nvGrpSpPr>
          <p:grpSpPr>
            <a:xfrm>
              <a:off x="4038" y="5003"/>
              <a:ext cx="7045" cy="968"/>
              <a:chOff x="1717199" y="5199333"/>
              <a:chExt cx="4473575" cy="614671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xmlns="" id="{C918910E-B793-5CE7-510D-240DF26D1D59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2C361931-1516-F616-4489-436DF5B2430B}"/>
                  </a:ext>
                </a:extLst>
              </p:cNvPr>
              <p:cNvSpPr/>
              <p:nvPr/>
            </p:nvSpPr>
            <p:spPr>
              <a:xfrm>
                <a:off x="2469552" y="5199333"/>
                <a:ext cx="3437135" cy="614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lang="zh-CN" altLang="en-US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BC41A4AE-8A43-0ACD-5365-FE571610F52F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025530AB-9B6D-5AE5-E1D5-9228F6D2D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E0AE32A4-40EA-F255-72EE-A57885CC1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E3F440C5-005F-5636-F5D8-52D579D08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xmlns="" id="{A22ABB8F-BB7C-67E1-856D-ADA17570D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9542145" y="163196"/>
            <a:ext cx="3256915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61900134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161538043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xmlns="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xmlns="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xmlns="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xmlns="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xmlns="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xmlns="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xmlns="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xmlns="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xmlns="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1E846A8-085A-4735-A20B-4845069A182F}"/>
              </a:ext>
            </a:extLst>
          </p:cNvPr>
          <p:cNvSpPr txBox="1"/>
          <p:nvPr/>
        </p:nvSpPr>
        <p:spPr>
          <a:xfrm>
            <a:off x="-669732" y="-244984"/>
            <a:ext cx="12402739" cy="3662573"/>
          </a:xfrm>
          <a:prstGeom prst="rect">
            <a:avLst/>
          </a:prstGeom>
          <a:noFill/>
        </p:spPr>
        <p:txBody>
          <a:bodyPr wrap="square" lIns="91548" tIns="45831" rIns="91548" bIns="45831" rtlCol="0">
            <a:spAutoFit/>
          </a:bodyPr>
          <a:lstStyle/>
          <a:p>
            <a:pPr algn="ctr" defTabSz="903436">
              <a:defRPr/>
            </a:pPr>
            <a:endParaRPr lang="en-US" sz="3733" b="1" dirty="0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  <a:p>
            <a:pPr algn="ctr" defTabSz="903436">
              <a:defRPr/>
            </a:pPr>
            <a:r>
              <a:rPr lang="en-US" sz="10666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  </a:t>
            </a: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CỦNG CỐ</a:t>
            </a:r>
          </a:p>
          <a:p>
            <a:pPr algn="ctr" defTabSz="903436">
              <a:defRPr/>
            </a:pP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AĐiSon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20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4899648" y="6853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8" y="208744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899647" y="350450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xmlns="" id="{2B5CDB4A-37AF-4C87-B533-DB44A1D1DC3E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xmlns="" id="{7ABE47C6-502B-4FDF-ADF5-7507BE7EA379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xmlns="" id="{9EC57D0D-8D92-4B17-BFCB-C35024158D6F}"/>
              </a:ext>
            </a:extLst>
          </p:cNvPr>
          <p:cNvGrpSpPr/>
          <p:nvPr/>
        </p:nvGrpSpPr>
        <p:grpSpPr>
          <a:xfrm>
            <a:off x="964095" y="397564"/>
            <a:ext cx="10147852" cy="1202635"/>
            <a:chOff x="2271564" y="3507854"/>
            <a:chExt cx="4606206" cy="543974"/>
          </a:xfrm>
        </p:grpSpPr>
        <p:sp>
          <p:nvSpPr>
            <p:cNvPr id="17" name="สี่เหลี่ยมผืนผ้า 1">
              <a:extLst>
                <a:ext uri="{FF2B5EF4-FFF2-40B4-BE49-F238E27FC236}">
                  <a16:creationId xmlns:a16="http://schemas.microsoft.com/office/drawing/2014/main" xmlns="" id="{6FD65C79-6519-4383-91FA-16385F05DD38}"/>
                </a:ext>
              </a:extLst>
            </p:cNvPr>
            <p:cNvSpPr/>
            <p:nvPr/>
          </p:nvSpPr>
          <p:spPr>
            <a:xfrm>
              <a:off x="2339752" y="3579862"/>
              <a:ext cx="4538018" cy="471966"/>
            </a:xfrm>
            <a:prstGeom prst="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xmlns="" id="{00FED1AE-E6F0-49A6-949B-FB8625921E2C}"/>
                </a:ext>
              </a:extLst>
            </p:cNvPr>
            <p:cNvSpPr/>
            <p:nvPr/>
          </p:nvSpPr>
          <p:spPr>
            <a:xfrm>
              <a:off x="2271564" y="3507854"/>
              <a:ext cx="4538017" cy="4719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E75"/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tranh dưới đây theo trình tự hợp lí</a:t>
              </a:r>
              <a:endParaRPr lang="en-US" sz="36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F7523D-AF93-42BB-83B3-03489517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" y="2140433"/>
            <a:ext cx="10136051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xmlns="" id="{12E9BA0C-F512-459F-83AC-BAE15E93FAE7}"/>
              </a:ext>
            </a:extLst>
          </p:cNvPr>
          <p:cNvSpPr/>
          <p:nvPr/>
        </p:nvSpPr>
        <p:spPr>
          <a:xfrm>
            <a:off x="4866909" y="3461424"/>
            <a:ext cx="677769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ngựa đánh đàn</a:t>
            </a:r>
          </a:p>
        </p:txBody>
      </p:sp>
    </p:spTree>
    <p:extLst>
      <p:ext uri="{BB962C8B-B14F-4D97-AF65-F5344CB8AC3E}">
        <p14:creationId xmlns:p14="http://schemas.microsoft.com/office/powerpoint/2010/main" val="34150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xmlns="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x-none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0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2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Bố giữ xe để bạn tập đi.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5C1D3-514B-4E3F-ABB0-00BE302E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6" y="1935231"/>
            <a:ext cx="3276393" cy="34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671759" y="2305877"/>
            <a:ext cx="6132076" cy="1669774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Bạn đã biết đi xe đạp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12681-5B24-4662-A0DE-D3DB089B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1" y="1900651"/>
            <a:ext cx="3270499" cy="33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2242</Words>
  <Application>Microsoft Office PowerPoint</Application>
  <PresentationFormat>Custom</PresentationFormat>
  <Paragraphs>174</Paragraphs>
  <Slides>41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2022-11-26T04:38:55Z</dcterms:created>
  <dcterms:modified xsi:type="dcterms:W3CDTF">2023-03-13T09:12:01Z</dcterms:modified>
</cp:coreProperties>
</file>