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8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83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3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xmlns="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xmlns="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xmlns="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xmlns="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xmlns="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xmlns="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xmlns="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xmlns="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xmlns="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xmlns="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xmlns="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xmlns="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xmlns="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xmlns="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xmlns="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 spd="slow">
    <p:fade/>
  </p:transition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xmlns="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xmlns="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xmlns="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xmlns="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xmlns="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xmlns="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xmlns="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xmlns="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xmlns="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xmlns="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xmlns="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B7A925-7435-4234-AC49-330503F97DE4}"/>
                </a:ext>
              </a:extLst>
            </p:cNvPr>
            <p:cNvSpPr txBox="1"/>
            <p:nvPr/>
          </p:nvSpPr>
          <p:spPr>
            <a:xfrm>
              <a:off x="646752" y="1544335"/>
              <a:ext cx="2724170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881096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xmlns="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7395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 2023</a:t>
            </a:r>
            <a:endParaRPr lang="en-US" sz="4267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xmlns="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xmlns="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xmlns="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xmlns="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xmlns="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xmlns="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578</Words>
  <Application>Microsoft Office PowerPoint</Application>
  <PresentationFormat>Custom</PresentationFormat>
  <Paragraphs>59</Paragraphs>
  <Slides>22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2022-11-26T06:23:00Z</dcterms:created>
  <dcterms:modified xsi:type="dcterms:W3CDTF">2023-03-13T09:17:23Z</dcterms:modified>
</cp:coreProperties>
</file>