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22"/>
  </p:notesMasterIdLst>
  <p:sldIdLst>
    <p:sldId id="257" r:id="rId3"/>
    <p:sldId id="258" r:id="rId4"/>
    <p:sldId id="283" r:id="rId5"/>
    <p:sldId id="277" r:id="rId6"/>
    <p:sldId id="263" r:id="rId7"/>
    <p:sldId id="280" r:id="rId8"/>
    <p:sldId id="284" r:id="rId9"/>
    <p:sldId id="285" r:id="rId10"/>
    <p:sldId id="281" r:id="rId11"/>
    <p:sldId id="282" r:id="rId12"/>
    <p:sldId id="288" r:id="rId13"/>
    <p:sldId id="286" r:id="rId14"/>
    <p:sldId id="292" r:id="rId15"/>
    <p:sldId id="289" r:id="rId16"/>
    <p:sldId id="290" r:id="rId17"/>
    <p:sldId id="278" r:id="rId18"/>
    <p:sldId id="260" r:id="rId19"/>
    <p:sldId id="265" r:id="rId20"/>
    <p:sldId id="276" r:id="rId21"/>
  </p:sldIdLst>
  <p:sldSz cx="12192000" cy="6858000"/>
  <p:notesSz cx="6858000" cy="9144000"/>
  <p:embeddedFontLst>
    <p:embeddedFont>
      <p:font typeface="黑体" charset="0"/>
      <p:regular r:id="rId23"/>
    </p:embeddedFont>
    <p:embeddedFont>
      <p:font typeface="微软雅黑" pitchFamily="34" charset="-122"/>
      <p:regular r:id="rId24"/>
      <p:bold r:id="rId25"/>
    </p:embeddedFont>
    <p:embeddedFont>
      <p:font typeface="字魂36号-正文宋楷" charset="-122"/>
      <p:regular r:id="rId26"/>
    </p:embeddedFont>
    <p:embeddedFont>
      <p:font typeface="Calibri" pitchFamily="34" charset="0"/>
      <p:regular r:id="rId27"/>
      <p:bold r:id="rId28"/>
      <p:italic r:id="rId29"/>
      <p:boldItalic r:id="rId30"/>
    </p:embeddedFont>
    <p:embeddedFont>
      <p:font typeface="等线" charset="0"/>
      <p:regular r:id="rId31"/>
      <p:bold r:id="rId32"/>
    </p:embeddedFont>
    <p:embeddedFont>
      <p:font typeface="宋体" pitchFamily="2" charset="-122"/>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2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8" d="100"/>
          <a:sy n="28" d="100"/>
        </p:scale>
        <p:origin x="-2094" y="-10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5219F8-6C96-4721-9C2C-5E99B742B029}"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839EF1-6E0C-45F7-A17F-5B1F2E35F32A}" type="slidenum">
              <a:rPr lang="en-US" smtClean="0"/>
              <a:t>‹#›</a:t>
            </a:fld>
            <a:endParaRPr lang="en-US"/>
          </a:p>
        </p:txBody>
      </p:sp>
    </p:spTree>
    <p:extLst>
      <p:ext uri="{BB962C8B-B14F-4D97-AF65-F5344CB8AC3E}">
        <p14:creationId xmlns:p14="http://schemas.microsoft.com/office/powerpoint/2010/main" val="2325663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875629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08982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78421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186010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600795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634209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253366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547459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58682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065367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007804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792187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389660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256940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740355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E2E59-1352-4F46-8DA2-FEE878BBA3F0}"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15202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52324571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7322103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61687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3554389"/>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666298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6034440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98302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9838982"/>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852557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7232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34719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4253273639"/>
      </p:ext>
    </p:extLst>
  </p:cSld>
  <p:clrMapOvr>
    <a:masterClrMapping/>
  </p:clrMapOvr>
  <p:transition spd="slow">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94678288"/>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3956332"/>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16145125"/>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4984198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6209694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73633579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9439984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67629406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48987705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5703230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2023/3/13</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圆角矩形 9"/>
          <p:cNvSpPr/>
          <p:nvPr userDrawn="1"/>
        </p:nvSpPr>
        <p:spPr>
          <a:xfrm>
            <a:off x="525780" y="367348"/>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7389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3/13/2023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37887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190049" y="169361"/>
            <a:ext cx="12382049" cy="7169517"/>
          </a:xfrm>
          <a:prstGeom prst="rect">
            <a:avLst/>
          </a:prstGeom>
        </p:spPr>
      </p:pic>
    </p:spTree>
    <p:custDataLst>
      <p:tags r:id="rId1"/>
    </p:custDataLst>
    <p:extLst>
      <p:ext uri="{BB962C8B-B14F-4D97-AF65-F5344CB8AC3E}">
        <p14:creationId xmlns:p14="http://schemas.microsoft.com/office/powerpoint/2010/main" val="3603675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1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40" y="2595681"/>
            <a:ext cx="12186960" cy="4255377"/>
          </a:xfrm>
          <a:prstGeom prst="rect">
            <a:avLst/>
          </a:prstGeom>
        </p:spPr>
      </p:pic>
      <p:pic>
        <p:nvPicPr>
          <p:cNvPr id="6" name="图片 2" descr="27"/>
          <p:cNvPicPr>
            <a:picLocks noChangeAspect="1"/>
          </p:cNvPicPr>
          <p:nvPr/>
        </p:nvPicPr>
        <p:blipFill>
          <a:blip r:embed="rId4"/>
          <a:stretch>
            <a:fillRect/>
          </a:stretch>
        </p:blipFill>
        <p:spPr>
          <a:xfrm flipH="1">
            <a:off x="7012305" y="0"/>
            <a:ext cx="5179695" cy="317817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56" b="95749" l="9699" r="97659"/>
                    </a14:imgEffect>
                    <a14:imgEffect>
                      <a14:saturation sat="400000"/>
                    </a14:imgEffect>
                    <a14:imgEffect>
                      <a14:brightnessContrast contrast="-20000"/>
                    </a14:imgEffect>
                  </a14:imgLayer>
                </a14:imgProps>
              </a:ext>
            </a:extLst>
          </a:blip>
          <a:stretch>
            <a:fillRect/>
          </a:stretch>
        </p:blipFill>
        <p:spPr>
          <a:xfrm flipH="1">
            <a:off x="3514428" y="3338830"/>
            <a:ext cx="1978913" cy="3269510"/>
          </a:xfrm>
          <a:prstGeom prst="rect">
            <a:avLst/>
          </a:prstGeom>
        </p:spPr>
      </p:pic>
      <p:sp>
        <p:nvSpPr>
          <p:cNvPr id="4" name="TextBox 3"/>
          <p:cNvSpPr txBox="1"/>
          <p:nvPr/>
        </p:nvSpPr>
        <p:spPr>
          <a:xfrm>
            <a:off x="518160" y="1129077"/>
            <a:ext cx="10633983" cy="2123658"/>
          </a:xfrm>
          <a:prstGeom prst="rect">
            <a:avLst/>
          </a:prstGeom>
          <a:noFill/>
        </p:spPr>
        <p:txBody>
          <a:bodyPr wrap="square" rtlCol="0">
            <a:spAutoFit/>
          </a:bodyPr>
          <a:lstStyle/>
          <a:p>
            <a:pPr algn="ctr"/>
            <a:r>
              <a:rPr lang="en-US" altLang="zh-CN" sz="4400" b="1" spc="300" dirty="0" smtClean="0">
                <a:solidFill>
                  <a:srgbClr val="002060"/>
                </a:solidFill>
                <a:latin typeface="Calibri"/>
                <a:ea typeface="字魂36号-正文宋楷" panose="02000000000000000000" charset="-122"/>
                <a:sym typeface="+mn-ea"/>
              </a:rPr>
              <a:t>2. </a:t>
            </a:r>
            <a:r>
              <a:rPr lang="en-US" altLang="zh-CN" sz="4400" b="1" spc="300" dirty="0" err="1" smtClean="0">
                <a:solidFill>
                  <a:srgbClr val="002060"/>
                </a:solidFill>
                <a:latin typeface="Calibri"/>
                <a:ea typeface="字魂36号-正文宋楷" panose="02000000000000000000" charset="-122"/>
                <a:sym typeface="+mn-ea"/>
              </a:rPr>
              <a:t>Viết</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đoạn</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văn</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nêu</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lí</a:t>
            </a:r>
            <a:r>
              <a:rPr lang="en-US" altLang="zh-CN" sz="4400" b="1" spc="300" dirty="0" smtClean="0">
                <a:solidFill>
                  <a:srgbClr val="002060"/>
                </a:solidFill>
                <a:latin typeface="Calibri"/>
                <a:ea typeface="字魂36号-正文宋楷" panose="02000000000000000000" charset="-122"/>
                <a:sym typeface="+mn-ea"/>
              </a:rPr>
              <a:t> do </a:t>
            </a:r>
            <a:r>
              <a:rPr lang="en-US" altLang="zh-CN" sz="4400" b="1" spc="300" dirty="0" err="1" smtClean="0">
                <a:solidFill>
                  <a:srgbClr val="002060"/>
                </a:solidFill>
                <a:latin typeface="Calibri"/>
                <a:ea typeface="字魂36号-正文宋楷" panose="02000000000000000000" charset="-122"/>
                <a:sym typeface="+mn-ea"/>
              </a:rPr>
              <a:t>em</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thích</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hoặc</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không</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thích</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một</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nhân</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vật</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trong</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câu</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chuyện</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Quả</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hồng</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của</a:t>
            </a:r>
            <a:r>
              <a:rPr lang="en-US" altLang="zh-CN" sz="4400" b="1" spc="300" dirty="0" smtClean="0">
                <a:solidFill>
                  <a:srgbClr val="002060"/>
                </a:solidFill>
                <a:latin typeface="Calibri"/>
                <a:ea typeface="字魂36号-正文宋楷" panose="02000000000000000000" charset="-122"/>
                <a:sym typeface="+mn-ea"/>
              </a:rPr>
              <a:t> </a:t>
            </a:r>
            <a:r>
              <a:rPr lang="en-US" altLang="zh-CN" sz="4400" b="1" spc="300" dirty="0" err="1" smtClean="0">
                <a:solidFill>
                  <a:srgbClr val="002060"/>
                </a:solidFill>
                <a:latin typeface="Calibri"/>
                <a:ea typeface="字魂36号-正文宋楷" panose="02000000000000000000" charset="-122"/>
                <a:sym typeface="+mn-ea"/>
              </a:rPr>
              <a:t>thỏ</a:t>
            </a:r>
            <a:r>
              <a:rPr lang="en-US" altLang="zh-CN" sz="4400" b="1" spc="300" dirty="0" smtClean="0">
                <a:solidFill>
                  <a:srgbClr val="002060"/>
                </a:solidFill>
                <a:latin typeface="Calibri"/>
                <a:ea typeface="字魂36号-正文宋楷" panose="02000000000000000000" charset="-122"/>
                <a:sym typeface="+mn-ea"/>
              </a:rPr>
              <a:t> con. </a:t>
            </a:r>
            <a:endParaRPr lang="zh-CN" altLang="en-US" sz="4400" b="1" spc="300" dirty="0">
              <a:solidFill>
                <a:srgbClr val="002060"/>
              </a:solidFill>
              <a:latin typeface="Calibri"/>
              <a:ea typeface="字魂36号-正文宋楷" panose="02000000000000000000" charset="-122"/>
              <a:sym typeface="+mn-ea"/>
            </a:endParaRPr>
          </a:p>
        </p:txBody>
      </p:sp>
    </p:spTree>
    <p:extLst>
      <p:ext uri="{BB962C8B-B14F-4D97-AF65-F5344CB8AC3E}">
        <p14:creationId xmlns:p14="http://schemas.microsoft.com/office/powerpoint/2010/main" val="1055390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627" y="461868"/>
            <a:ext cx="8003586" cy="6334745"/>
            <a:chOff x="2357121" y="461868"/>
            <a:chExt cx="8003586" cy="6334745"/>
          </a:xfrm>
        </p:grpSpPr>
        <p:sp>
          <p:nvSpPr>
            <p:cNvPr id="4" name="TextBox 3"/>
            <p:cNvSpPr txBox="1"/>
            <p:nvPr/>
          </p:nvSpPr>
          <p:spPr>
            <a:xfrm>
              <a:off x="3961511" y="461868"/>
              <a:ext cx="6399196" cy="4122896"/>
            </a:xfrm>
            <a:prstGeom prst="cloudCallout">
              <a:avLst>
                <a:gd name="adj1" fmla="val -40698"/>
                <a:gd name="adj2" fmla="val 53610"/>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Các</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nhân</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vật</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có</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trong</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câu</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chuyện</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Quả</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hồng</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của</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thỏ</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con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là</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ai</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a:t>
              </a:r>
              <a:endPar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5"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121" y="2523316"/>
              <a:ext cx="2206246" cy="4273297"/>
            </a:xfrm>
            <a:prstGeom prst="rect">
              <a:avLst/>
            </a:prstGeom>
          </p:spPr>
        </p:pic>
      </p:grpSp>
    </p:spTree>
    <p:extLst>
      <p:ext uri="{BB962C8B-B14F-4D97-AF65-F5344CB8AC3E}">
        <p14:creationId xmlns:p14="http://schemas.microsoft.com/office/powerpoint/2010/main" val="4826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91187" y="523255"/>
            <a:ext cx="10781053" cy="6334745"/>
            <a:chOff x="741681" y="523255"/>
            <a:chExt cx="10781053" cy="6334745"/>
          </a:xfrm>
        </p:grpSpPr>
        <p:sp>
          <p:nvSpPr>
            <p:cNvPr id="3" name="TextBox 2"/>
            <p:cNvSpPr txBox="1"/>
            <p:nvPr/>
          </p:nvSpPr>
          <p:spPr>
            <a:xfrm>
              <a:off x="1728494" y="523255"/>
              <a:ext cx="9794240" cy="3092172"/>
            </a:xfrm>
            <a:prstGeom prst="cloudCallout">
              <a:avLst>
                <a:gd name="adj1" fmla="val -40698"/>
                <a:gd name="adj2" fmla="val 53610"/>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Thảo</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luận</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nhóm</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Chia</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sẻ</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về</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điều</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em</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thích</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hoặc</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không</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thích</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nhân</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vật</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endPar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4"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81" y="2584703"/>
              <a:ext cx="2206246" cy="4273297"/>
            </a:xfrm>
            <a:prstGeom prst="rect">
              <a:avLst/>
            </a:prstGeom>
          </p:spPr>
        </p:pic>
      </p:grpSp>
    </p:spTree>
    <p:extLst>
      <p:ext uri="{BB962C8B-B14F-4D97-AF65-F5344CB8AC3E}">
        <p14:creationId xmlns:p14="http://schemas.microsoft.com/office/powerpoint/2010/main" val="2089213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0935" y="1071072"/>
            <a:ext cx="10644851" cy="5078313"/>
          </a:xfrm>
          <a:prstGeom prst="rect">
            <a:avLst/>
          </a:prstGeom>
        </p:spPr>
        <p:txBody>
          <a:bodyPr wrap="square">
            <a:spAutoFit/>
          </a:bodyPr>
          <a:lstStyle/>
          <a:p>
            <a:pPr algn="just"/>
            <a:r>
              <a:rPr lang="en-US" sz="3600" b="1" i="0" dirty="0" smtClean="0">
                <a:solidFill>
                  <a:srgbClr val="FF0000"/>
                </a:solidFill>
                <a:effectLst/>
                <a:latin typeface="Calibri" panose="020F0502020204030204" pitchFamily="34" charset="0"/>
                <a:cs typeface="Calibri" panose="020F0502020204030204" pitchFamily="34" charset="0"/>
              </a:rPr>
              <a:t>M: </a:t>
            </a:r>
            <a:r>
              <a:rPr lang="vi-VN" sz="3600" b="0" i="0" dirty="0" smtClean="0">
                <a:solidFill>
                  <a:srgbClr val="0070C0"/>
                </a:solidFill>
                <a:effectLst/>
                <a:latin typeface="Calibri" panose="020F0502020204030204" pitchFamily="34" charset="0"/>
                <a:cs typeface="Calibri" panose="020F0502020204030204" pitchFamily="34" charset="0"/>
              </a:rPr>
              <a:t>Trong câu chuyện "Quả hồng của thỏ con" Thỏ chăm sóc cho cây hồng bao nhiêu ngày tháng vì muốn được ăn những quả hồng ngọt lịm. Nhưng cuối cùng, thỏ sẵn sàng nhường lại quả hồng cho đàn chim nhỏ đang đói. Đàn chim đã đền đáp thỏ con bằng cả một cây hồng trĩu quả. Qua hành động của thỏ giúp ta học được đức tính nhường nhịn và yêu thương người khác. Chỉ khi ta sẵn lòng giúp đỡ người khác, đến khi cần mới được người khác giúp lại.</a:t>
            </a:r>
            <a:endParaRPr lang="en-US" sz="3600"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1523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33347" y="909335"/>
            <a:ext cx="7489213" cy="5948665"/>
            <a:chOff x="2833347" y="909335"/>
            <a:chExt cx="7489213" cy="5948665"/>
          </a:xfrm>
        </p:grpSpPr>
        <p:sp>
          <p:nvSpPr>
            <p:cNvPr id="2" name="TextBox 1"/>
            <p:cNvSpPr txBox="1"/>
            <p:nvPr/>
          </p:nvSpPr>
          <p:spPr>
            <a:xfrm>
              <a:off x="4541520" y="909335"/>
              <a:ext cx="5781040" cy="2155150"/>
            </a:xfrm>
            <a:prstGeom prst="cloudCallout">
              <a:avLst>
                <a:gd name="adj1" fmla="val -40698"/>
                <a:gd name="adj2" fmla="val 53610"/>
              </a:avLst>
            </a:prstGeom>
            <a:solidFill>
              <a:schemeClr val="accent4">
                <a:lumMod val="20000"/>
                <a:lumOff val="80000"/>
              </a:schemeClr>
            </a:solidFill>
          </p:spPr>
          <p:txBody>
            <a:bodyPr wrap="square" lIns="0" tIns="365760" rIns="0" bIns="36576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Viết</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bài</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vào</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b="1" i="1" dirty="0" err="1" smtClean="0">
                  <a:solidFill>
                    <a:srgbClr val="FFC000">
                      <a:lumMod val="50000"/>
                    </a:srgbClr>
                  </a:solidFill>
                  <a:latin typeface="Calibri" panose="020F0502020204030204" pitchFamily="34" charset="0"/>
                  <a:ea typeface="微软雅黑"/>
                  <a:cs typeface="Calibri" panose="020F0502020204030204" pitchFamily="34" charset="0"/>
                </a:rPr>
                <a:t>vở</a:t>
              </a:r>
              <a:r>
                <a:rPr lang="en-US" sz="4400" b="1" i="1" dirty="0" smtClean="0">
                  <a:solidFill>
                    <a:srgbClr val="FFC000">
                      <a:lumMod val="50000"/>
                    </a:srgbClr>
                  </a:solidFill>
                  <a:latin typeface="Calibri" panose="020F0502020204030204" pitchFamily="34" charset="0"/>
                  <a:ea typeface="微软雅黑"/>
                  <a:cs typeface="Calibri" panose="020F0502020204030204" pitchFamily="34" charset="0"/>
                </a:rPr>
                <a:t>.</a:t>
              </a:r>
              <a:endPar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3"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347" y="2584703"/>
              <a:ext cx="2206246" cy="4273297"/>
            </a:xfrm>
            <a:prstGeom prst="rect">
              <a:avLst/>
            </a:prstGeom>
          </p:spPr>
        </p:pic>
      </p:grpSp>
    </p:spTree>
    <p:extLst>
      <p:ext uri="{BB962C8B-B14F-4D97-AF65-F5344CB8AC3E}">
        <p14:creationId xmlns:p14="http://schemas.microsoft.com/office/powerpoint/2010/main" val="212627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040" y="2595681"/>
            <a:ext cx="12186960" cy="4255377"/>
          </a:xfrm>
          <a:prstGeom prst="rect">
            <a:avLst/>
          </a:prstGeom>
        </p:spPr>
      </p:pic>
      <p:pic>
        <p:nvPicPr>
          <p:cNvPr id="6" name="图片 2" descr="27"/>
          <p:cNvPicPr>
            <a:picLocks noChangeAspect="1"/>
          </p:cNvPicPr>
          <p:nvPr/>
        </p:nvPicPr>
        <p:blipFill>
          <a:blip r:embed="rId4"/>
          <a:stretch>
            <a:fillRect/>
          </a:stretch>
        </p:blipFill>
        <p:spPr>
          <a:xfrm flipH="1">
            <a:off x="7012305" y="0"/>
            <a:ext cx="5179695" cy="3178175"/>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4656" b="95749" l="9699" r="97659"/>
                    </a14:imgEffect>
                    <a14:imgEffect>
                      <a14:saturation sat="400000"/>
                    </a14:imgEffect>
                    <a14:imgEffect>
                      <a14:brightnessContrast contrast="-20000"/>
                    </a14:imgEffect>
                  </a14:imgLayer>
                </a14:imgProps>
              </a:ext>
            </a:extLst>
          </a:blip>
          <a:stretch>
            <a:fillRect/>
          </a:stretch>
        </p:blipFill>
        <p:spPr>
          <a:xfrm flipH="1">
            <a:off x="3514428" y="3338830"/>
            <a:ext cx="1978913" cy="3269510"/>
          </a:xfrm>
          <a:prstGeom prst="rect">
            <a:avLst/>
          </a:prstGeom>
        </p:spPr>
      </p:pic>
      <p:sp>
        <p:nvSpPr>
          <p:cNvPr id="4" name="TextBox 3"/>
          <p:cNvSpPr txBox="1"/>
          <p:nvPr/>
        </p:nvSpPr>
        <p:spPr>
          <a:xfrm>
            <a:off x="518160" y="1317715"/>
            <a:ext cx="1063398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smtClean="0">
                <a:ln>
                  <a:noFill/>
                </a:ln>
                <a:solidFill>
                  <a:srgbClr val="002060"/>
                </a:solidFill>
                <a:effectLst/>
                <a:uLnTx/>
                <a:uFillTx/>
                <a:latin typeface="Calibri"/>
                <a:ea typeface="字魂36号-正文宋楷" panose="02000000000000000000" charset="-122"/>
                <a:cs typeface="+mn-cs"/>
                <a:sym typeface="+mn-ea"/>
              </a:rPr>
              <a:t>3. </a:t>
            </a:r>
            <a:r>
              <a:rPr kumimoji="0" lang="en-US" altLang="zh-CN" sz="4400" b="1" i="0" u="none" strike="noStrike" kern="1200" cap="none" spc="300" normalizeH="0" baseline="0" noProof="0" dirty="0" err="1" smtClean="0">
                <a:ln>
                  <a:noFill/>
                </a:ln>
                <a:solidFill>
                  <a:srgbClr val="002060"/>
                </a:solidFill>
                <a:effectLst/>
                <a:uLnTx/>
                <a:uFillTx/>
                <a:latin typeface="Calibri"/>
                <a:ea typeface="字魂36号-正文宋楷" panose="02000000000000000000" charset="-122"/>
                <a:cs typeface="+mn-cs"/>
                <a:sym typeface="+mn-ea"/>
              </a:rPr>
              <a:t>Đọc</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lại</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đoạn</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văn</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phát</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hiện</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lỗi</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và</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sửa</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lỗi</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dùng</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từ</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đặt</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câu</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sắp</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a:t>
            </a:r>
            <a:r>
              <a:rPr kumimoji="0" lang="en-US" altLang="zh-CN" sz="4400" b="1" i="0" u="none" strike="noStrike" kern="1200" cap="none" spc="300" normalizeH="0" noProof="0" dirty="0" err="1" smtClean="0">
                <a:ln>
                  <a:noFill/>
                </a:ln>
                <a:solidFill>
                  <a:srgbClr val="002060"/>
                </a:solidFill>
                <a:effectLst/>
                <a:uLnTx/>
                <a:uFillTx/>
                <a:latin typeface="Calibri"/>
                <a:ea typeface="字魂36号-正文宋楷" panose="02000000000000000000" charset="-122"/>
                <a:cs typeface="+mn-cs"/>
                <a:sym typeface="+mn-ea"/>
              </a:rPr>
              <a:t>xếp</a:t>
            </a:r>
            <a:r>
              <a:rPr kumimoji="0" lang="en-US" altLang="zh-CN" sz="4400" b="1" i="0" u="none" strike="noStrike" kern="1200" cap="none" spc="300" normalizeH="0" noProof="0" dirty="0" smtClean="0">
                <a:ln>
                  <a:noFill/>
                </a:ln>
                <a:solidFill>
                  <a:srgbClr val="002060"/>
                </a:solidFill>
                <a:effectLst/>
                <a:uLnTx/>
                <a:uFillTx/>
                <a:latin typeface="Calibri"/>
                <a:ea typeface="字魂36号-正文宋楷" panose="02000000000000000000" charset="-122"/>
                <a:cs typeface="+mn-cs"/>
                <a:sym typeface="+mn-ea"/>
              </a:rPr>
              <a:t> ý,…)</a:t>
            </a:r>
            <a:endParaRPr kumimoji="0" lang="zh-CN" altLang="en-US" sz="4400" b="1" i="0" u="none" strike="noStrike" kern="1200" cap="none" spc="300" normalizeH="0" baseline="0" noProof="0" dirty="0" smtClean="0">
              <a:ln>
                <a:noFill/>
              </a:ln>
              <a:solidFill>
                <a:srgbClr val="002060"/>
              </a:solidFill>
              <a:effectLst/>
              <a:uLnTx/>
              <a:uFillTx/>
              <a:latin typeface="Calibri"/>
              <a:ea typeface="字魂36号-正文宋楷" panose="02000000000000000000" charset="-122"/>
              <a:cs typeface="+mn-cs"/>
              <a:sym typeface="+mn-ea"/>
            </a:endParaRPr>
          </a:p>
        </p:txBody>
      </p:sp>
    </p:spTree>
    <p:extLst>
      <p:ext uri="{BB962C8B-B14F-4D97-AF65-F5344CB8AC3E}">
        <p14:creationId xmlns:p14="http://schemas.microsoft.com/office/powerpoint/2010/main" val="4012229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d1326b36f9100fab517bafe16803a316"/>
          <p:cNvPicPr>
            <a:picLocks noChangeAspect="1"/>
          </p:cNvPicPr>
          <p:nvPr/>
        </p:nvPicPr>
        <p:blipFill>
          <a:blip r:embed="rId4" cstate="email"/>
          <a:stretch>
            <a:fillRect/>
          </a:stretch>
        </p:blipFill>
        <p:spPr>
          <a:xfrm>
            <a:off x="1411427" y="1142365"/>
            <a:ext cx="5005705" cy="4618355"/>
          </a:xfrm>
          <a:prstGeom prst="rect">
            <a:avLst/>
          </a:prstGeom>
        </p:spPr>
      </p:pic>
      <p:grpSp>
        <p:nvGrpSpPr>
          <p:cNvPr id="127" name="组合 126"/>
          <p:cNvGrpSpPr/>
          <p:nvPr/>
        </p:nvGrpSpPr>
        <p:grpSpPr>
          <a:xfrm>
            <a:off x="10832922" y="335915"/>
            <a:ext cx="825500" cy="806450"/>
            <a:chOff x="6657976" y="5233988"/>
            <a:chExt cx="825500" cy="806450"/>
          </a:xfrm>
        </p:grpSpPr>
        <p:sp>
          <p:nvSpPr>
            <p:cNvPr id="128" name="Freeform 32"/>
            <p:cNvSpPr/>
            <p:nvPr/>
          </p:nvSpPr>
          <p:spPr bwMode="auto">
            <a:xfrm>
              <a:off x="6657976" y="5716588"/>
              <a:ext cx="288925" cy="257175"/>
            </a:xfrm>
            <a:custGeom>
              <a:avLst/>
              <a:gdLst>
                <a:gd name="T0" fmla="*/ 57 w 60"/>
                <a:gd name="T1" fmla="*/ 2 h 53"/>
                <a:gd name="T2" fmla="*/ 52 w 60"/>
                <a:gd name="T3" fmla="*/ 1 h 53"/>
                <a:gd name="T4" fmla="*/ 20 w 60"/>
                <a:gd name="T5" fmla="*/ 21 h 53"/>
                <a:gd name="T6" fmla="*/ 19 w 60"/>
                <a:gd name="T7" fmla="*/ 51 h 53"/>
                <a:gd name="T8" fmla="*/ 24 w 60"/>
                <a:gd name="T9" fmla="*/ 45 h 53"/>
                <a:gd name="T10" fmla="*/ 26 w 60"/>
                <a:gd name="T11" fmla="*/ 25 h 53"/>
                <a:gd name="T12" fmla="*/ 29 w 60"/>
                <a:gd name="T13" fmla="*/ 23 h 53"/>
                <a:gd name="T14" fmla="*/ 57 w 60"/>
                <a:gd name="T15" fmla="*/ 8 h 53"/>
                <a:gd name="T16" fmla="*/ 57 w 60"/>
                <a:gd name="T17"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2"/>
                  </a:moveTo>
                  <a:cubicBezTo>
                    <a:pt x="56" y="1"/>
                    <a:pt x="54" y="0"/>
                    <a:pt x="52" y="1"/>
                  </a:cubicBezTo>
                  <a:cubicBezTo>
                    <a:pt x="43" y="5"/>
                    <a:pt x="29" y="12"/>
                    <a:pt x="20" y="21"/>
                  </a:cubicBezTo>
                  <a:cubicBezTo>
                    <a:pt x="7" y="31"/>
                    <a:pt x="0" y="42"/>
                    <a:pt x="19" y="51"/>
                  </a:cubicBezTo>
                  <a:cubicBezTo>
                    <a:pt x="23" y="53"/>
                    <a:pt x="27" y="49"/>
                    <a:pt x="24" y="45"/>
                  </a:cubicBezTo>
                  <a:cubicBezTo>
                    <a:pt x="17" y="38"/>
                    <a:pt x="20" y="31"/>
                    <a:pt x="26" y="25"/>
                  </a:cubicBezTo>
                  <a:cubicBezTo>
                    <a:pt x="27" y="24"/>
                    <a:pt x="28" y="24"/>
                    <a:pt x="29" y="23"/>
                  </a:cubicBezTo>
                  <a:cubicBezTo>
                    <a:pt x="38" y="17"/>
                    <a:pt x="47" y="13"/>
                    <a:pt x="57" y="8"/>
                  </a:cubicBezTo>
                  <a:cubicBezTo>
                    <a:pt x="60" y="7"/>
                    <a:pt x="59" y="4"/>
                    <a:pt x="57" y="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33"/>
            <p:cNvSpPr>
              <a:spLocks noEditPoints="1"/>
            </p:cNvSpPr>
            <p:nvPr/>
          </p:nvSpPr>
          <p:spPr bwMode="auto">
            <a:xfrm>
              <a:off x="6986588" y="5253038"/>
              <a:ext cx="449263" cy="488950"/>
            </a:xfrm>
            <a:custGeom>
              <a:avLst/>
              <a:gdLst>
                <a:gd name="T0" fmla="*/ 88 w 93"/>
                <a:gd name="T1" fmla="*/ 37 h 101"/>
                <a:gd name="T2" fmla="*/ 29 w 93"/>
                <a:gd name="T3" fmla="*/ 9 h 101"/>
                <a:gd name="T4" fmla="*/ 26 w 93"/>
                <a:gd name="T5" fmla="*/ 9 h 101"/>
                <a:gd name="T6" fmla="*/ 6 w 93"/>
                <a:gd name="T7" fmla="*/ 71 h 101"/>
                <a:gd name="T8" fmla="*/ 57 w 93"/>
                <a:gd name="T9" fmla="*/ 92 h 101"/>
                <a:gd name="T10" fmla="*/ 88 w 93"/>
                <a:gd name="T11" fmla="*/ 37 h 101"/>
                <a:gd name="T12" fmla="*/ 55 w 93"/>
                <a:gd name="T13" fmla="*/ 85 h 101"/>
                <a:gd name="T14" fmla="*/ 13 w 93"/>
                <a:gd name="T15" fmla="*/ 69 h 101"/>
                <a:gd name="T16" fmla="*/ 23 w 93"/>
                <a:gd name="T17" fmla="*/ 20 h 101"/>
                <a:gd name="T18" fmla="*/ 27 w 93"/>
                <a:gd name="T19" fmla="*/ 19 h 101"/>
                <a:gd name="T20" fmla="*/ 81 w 93"/>
                <a:gd name="T21" fmla="*/ 44 h 101"/>
                <a:gd name="T22" fmla="*/ 55 w 93"/>
                <a:gd name="T23"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01">
                  <a:moveTo>
                    <a:pt x="88" y="37"/>
                  </a:moveTo>
                  <a:cubicBezTo>
                    <a:pt x="83" y="10"/>
                    <a:pt x="52" y="0"/>
                    <a:pt x="29" y="9"/>
                  </a:cubicBezTo>
                  <a:cubicBezTo>
                    <a:pt x="28" y="9"/>
                    <a:pt x="27" y="9"/>
                    <a:pt x="26" y="9"/>
                  </a:cubicBezTo>
                  <a:cubicBezTo>
                    <a:pt x="3" y="18"/>
                    <a:pt x="0" y="50"/>
                    <a:pt x="6" y="71"/>
                  </a:cubicBezTo>
                  <a:cubicBezTo>
                    <a:pt x="11" y="93"/>
                    <a:pt x="37" y="101"/>
                    <a:pt x="57" y="92"/>
                  </a:cubicBezTo>
                  <a:cubicBezTo>
                    <a:pt x="78" y="83"/>
                    <a:pt x="93" y="61"/>
                    <a:pt x="88" y="37"/>
                  </a:cubicBezTo>
                  <a:close/>
                  <a:moveTo>
                    <a:pt x="55" y="85"/>
                  </a:moveTo>
                  <a:cubicBezTo>
                    <a:pt x="39" y="93"/>
                    <a:pt x="19" y="87"/>
                    <a:pt x="13" y="69"/>
                  </a:cubicBezTo>
                  <a:cubicBezTo>
                    <a:pt x="9" y="55"/>
                    <a:pt x="10" y="29"/>
                    <a:pt x="23" y="20"/>
                  </a:cubicBezTo>
                  <a:cubicBezTo>
                    <a:pt x="24" y="20"/>
                    <a:pt x="26" y="20"/>
                    <a:pt x="27" y="19"/>
                  </a:cubicBezTo>
                  <a:cubicBezTo>
                    <a:pt x="49" y="6"/>
                    <a:pt x="78" y="17"/>
                    <a:pt x="81" y="44"/>
                  </a:cubicBezTo>
                  <a:cubicBezTo>
                    <a:pt x="83" y="61"/>
                    <a:pt x="70" y="77"/>
                    <a:pt x="55" y="85"/>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Freeform 201"/>
            <p:cNvSpPr>
              <a:spLocks noEditPoints="1"/>
            </p:cNvSpPr>
            <p:nvPr/>
          </p:nvSpPr>
          <p:spPr bwMode="auto">
            <a:xfrm>
              <a:off x="6667501" y="5238750"/>
              <a:ext cx="811213" cy="801688"/>
            </a:xfrm>
            <a:custGeom>
              <a:avLst/>
              <a:gdLst>
                <a:gd name="T0" fmla="*/ 154 w 168"/>
                <a:gd name="T1" fmla="*/ 32 h 166"/>
                <a:gd name="T2" fmla="*/ 95 w 168"/>
                <a:gd name="T3" fmla="*/ 8 h 166"/>
                <a:gd name="T4" fmla="*/ 94 w 168"/>
                <a:gd name="T5" fmla="*/ 8 h 166"/>
                <a:gd name="T6" fmla="*/ 70 w 168"/>
                <a:gd name="T7" fmla="*/ 75 h 166"/>
                <a:gd name="T8" fmla="*/ 72 w 168"/>
                <a:gd name="T9" fmla="*/ 79 h 166"/>
                <a:gd name="T10" fmla="*/ 70 w 168"/>
                <a:gd name="T11" fmla="*/ 80 h 166"/>
                <a:gd name="T12" fmla="*/ 16 w 168"/>
                <a:gd name="T13" fmla="*/ 113 h 166"/>
                <a:gd name="T14" fmla="*/ 10 w 168"/>
                <a:gd name="T15" fmla="*/ 148 h 166"/>
                <a:gd name="T16" fmla="*/ 43 w 168"/>
                <a:gd name="T17" fmla="*/ 142 h 166"/>
                <a:gd name="T18" fmla="*/ 59 w 168"/>
                <a:gd name="T19" fmla="*/ 118 h 166"/>
                <a:gd name="T20" fmla="*/ 64 w 168"/>
                <a:gd name="T21" fmla="*/ 111 h 166"/>
                <a:gd name="T22" fmla="*/ 64 w 168"/>
                <a:gd name="T23" fmla="*/ 111 h 166"/>
                <a:gd name="T24" fmla="*/ 83 w 168"/>
                <a:gd name="T25" fmla="*/ 92 h 166"/>
                <a:gd name="T26" fmla="*/ 132 w 168"/>
                <a:gd name="T27" fmla="*/ 97 h 166"/>
                <a:gd name="T28" fmla="*/ 154 w 168"/>
                <a:gd name="T29" fmla="*/ 32 h 166"/>
                <a:gd name="T30" fmla="*/ 50 w 168"/>
                <a:gd name="T31" fmla="*/ 124 h 166"/>
                <a:gd name="T32" fmla="*/ 10 w 168"/>
                <a:gd name="T33" fmla="*/ 142 h 166"/>
                <a:gd name="T34" fmla="*/ 37 w 168"/>
                <a:gd name="T35" fmla="*/ 106 h 166"/>
                <a:gd name="T36" fmla="*/ 51 w 168"/>
                <a:gd name="T37" fmla="*/ 100 h 166"/>
                <a:gd name="T38" fmla="*/ 52 w 168"/>
                <a:gd name="T39" fmla="*/ 100 h 166"/>
                <a:gd name="T40" fmla="*/ 60 w 168"/>
                <a:gd name="T41" fmla="*/ 110 h 166"/>
                <a:gd name="T42" fmla="*/ 50 w 168"/>
                <a:gd name="T43" fmla="*/ 124 h 166"/>
                <a:gd name="T44" fmla="*/ 132 w 168"/>
                <a:gd name="T45" fmla="*/ 93 h 166"/>
                <a:gd name="T46" fmla="*/ 75 w 168"/>
                <a:gd name="T47" fmla="*/ 76 h 166"/>
                <a:gd name="T48" fmla="*/ 88 w 168"/>
                <a:gd name="T49" fmla="*/ 15 h 166"/>
                <a:gd name="T50" fmla="*/ 90 w 168"/>
                <a:gd name="T51" fmla="*/ 15 h 166"/>
                <a:gd name="T52" fmla="*/ 149 w 168"/>
                <a:gd name="T53" fmla="*/ 32 h 166"/>
                <a:gd name="T54" fmla="*/ 132 w 168"/>
                <a:gd name="T55"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66">
                  <a:moveTo>
                    <a:pt x="154" y="32"/>
                  </a:moveTo>
                  <a:cubicBezTo>
                    <a:pt x="142" y="11"/>
                    <a:pt x="117" y="0"/>
                    <a:pt x="95" y="8"/>
                  </a:cubicBezTo>
                  <a:cubicBezTo>
                    <a:pt x="95" y="8"/>
                    <a:pt x="94" y="8"/>
                    <a:pt x="94" y="8"/>
                  </a:cubicBezTo>
                  <a:cubicBezTo>
                    <a:pt x="67" y="15"/>
                    <a:pt x="62" y="53"/>
                    <a:pt x="70" y="75"/>
                  </a:cubicBezTo>
                  <a:cubicBezTo>
                    <a:pt x="71" y="77"/>
                    <a:pt x="71" y="78"/>
                    <a:pt x="72" y="79"/>
                  </a:cubicBezTo>
                  <a:cubicBezTo>
                    <a:pt x="72" y="79"/>
                    <a:pt x="71" y="80"/>
                    <a:pt x="70" y="80"/>
                  </a:cubicBezTo>
                  <a:cubicBezTo>
                    <a:pt x="57" y="98"/>
                    <a:pt x="33" y="101"/>
                    <a:pt x="16" y="113"/>
                  </a:cubicBezTo>
                  <a:cubicBezTo>
                    <a:pt x="4" y="122"/>
                    <a:pt x="0" y="135"/>
                    <a:pt x="10" y="148"/>
                  </a:cubicBezTo>
                  <a:cubicBezTo>
                    <a:pt x="21" y="162"/>
                    <a:pt x="34" y="153"/>
                    <a:pt x="43" y="142"/>
                  </a:cubicBezTo>
                  <a:cubicBezTo>
                    <a:pt x="49" y="134"/>
                    <a:pt x="54" y="126"/>
                    <a:pt x="59" y="118"/>
                  </a:cubicBezTo>
                  <a:cubicBezTo>
                    <a:pt x="60" y="116"/>
                    <a:pt x="62" y="113"/>
                    <a:pt x="64" y="111"/>
                  </a:cubicBezTo>
                  <a:cubicBezTo>
                    <a:pt x="64" y="111"/>
                    <a:pt x="64" y="111"/>
                    <a:pt x="64" y="111"/>
                  </a:cubicBezTo>
                  <a:cubicBezTo>
                    <a:pt x="70" y="104"/>
                    <a:pt x="76" y="98"/>
                    <a:pt x="83" y="92"/>
                  </a:cubicBezTo>
                  <a:cubicBezTo>
                    <a:pt x="96" y="103"/>
                    <a:pt x="116" y="105"/>
                    <a:pt x="132" y="97"/>
                  </a:cubicBezTo>
                  <a:cubicBezTo>
                    <a:pt x="158" y="86"/>
                    <a:pt x="168" y="57"/>
                    <a:pt x="154" y="32"/>
                  </a:cubicBezTo>
                  <a:close/>
                  <a:moveTo>
                    <a:pt x="50" y="124"/>
                  </a:moveTo>
                  <a:cubicBezTo>
                    <a:pt x="42" y="138"/>
                    <a:pt x="24" y="166"/>
                    <a:pt x="10" y="142"/>
                  </a:cubicBezTo>
                  <a:cubicBezTo>
                    <a:pt x="0" y="123"/>
                    <a:pt x="24" y="112"/>
                    <a:pt x="37" y="106"/>
                  </a:cubicBezTo>
                  <a:cubicBezTo>
                    <a:pt x="42" y="104"/>
                    <a:pt x="47" y="102"/>
                    <a:pt x="51" y="100"/>
                  </a:cubicBezTo>
                  <a:cubicBezTo>
                    <a:pt x="51" y="100"/>
                    <a:pt x="51" y="100"/>
                    <a:pt x="52" y="100"/>
                  </a:cubicBezTo>
                  <a:cubicBezTo>
                    <a:pt x="54" y="104"/>
                    <a:pt x="57" y="107"/>
                    <a:pt x="60" y="110"/>
                  </a:cubicBezTo>
                  <a:cubicBezTo>
                    <a:pt x="57" y="115"/>
                    <a:pt x="53" y="119"/>
                    <a:pt x="50" y="124"/>
                  </a:cubicBezTo>
                  <a:close/>
                  <a:moveTo>
                    <a:pt x="132" y="93"/>
                  </a:moveTo>
                  <a:cubicBezTo>
                    <a:pt x="111" y="104"/>
                    <a:pt x="85" y="97"/>
                    <a:pt x="75" y="76"/>
                  </a:cubicBezTo>
                  <a:cubicBezTo>
                    <a:pt x="66" y="58"/>
                    <a:pt x="70" y="26"/>
                    <a:pt x="88" y="15"/>
                  </a:cubicBezTo>
                  <a:cubicBezTo>
                    <a:pt x="88" y="15"/>
                    <a:pt x="89" y="15"/>
                    <a:pt x="90" y="15"/>
                  </a:cubicBezTo>
                  <a:cubicBezTo>
                    <a:pt x="111" y="2"/>
                    <a:pt x="136" y="12"/>
                    <a:pt x="149" y="32"/>
                  </a:cubicBezTo>
                  <a:cubicBezTo>
                    <a:pt x="164" y="55"/>
                    <a:pt x="155" y="82"/>
                    <a:pt x="132" y="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202"/>
            <p:cNvSpPr>
              <a:spLocks noEditPoints="1"/>
            </p:cNvSpPr>
            <p:nvPr/>
          </p:nvSpPr>
          <p:spPr bwMode="auto">
            <a:xfrm>
              <a:off x="7010401" y="5233988"/>
              <a:ext cx="473075" cy="473075"/>
            </a:xfrm>
            <a:custGeom>
              <a:avLst/>
              <a:gdLst>
                <a:gd name="T0" fmla="*/ 29 w 98"/>
                <a:gd name="T1" fmla="*/ 20 h 98"/>
                <a:gd name="T2" fmla="*/ 26 w 98"/>
                <a:gd name="T3" fmla="*/ 19 h 98"/>
                <a:gd name="T4" fmla="*/ 11 w 98"/>
                <a:gd name="T5" fmla="*/ 77 h 98"/>
                <a:gd name="T6" fmla="*/ 64 w 98"/>
                <a:gd name="T7" fmla="*/ 85 h 98"/>
                <a:gd name="T8" fmla="*/ 29 w 98"/>
                <a:gd name="T9" fmla="*/ 20 h 98"/>
                <a:gd name="T10" fmla="*/ 65 w 98"/>
                <a:gd name="T11" fmla="*/ 79 h 98"/>
                <a:gd name="T12" fmla="*/ 15 w 98"/>
                <a:gd name="T13" fmla="*/ 77 h 98"/>
                <a:gd name="T14" fmla="*/ 24 w 98"/>
                <a:gd name="T15" fmla="*/ 25 h 98"/>
                <a:gd name="T16" fmla="*/ 26 w 98"/>
                <a:gd name="T17" fmla="*/ 25 h 98"/>
                <a:gd name="T18" fmla="*/ 65 w 98"/>
                <a:gd name="T19" fmla="*/ 7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8">
                  <a:moveTo>
                    <a:pt x="29" y="20"/>
                  </a:moveTo>
                  <a:cubicBezTo>
                    <a:pt x="28" y="19"/>
                    <a:pt x="27" y="18"/>
                    <a:pt x="26" y="19"/>
                  </a:cubicBezTo>
                  <a:cubicBezTo>
                    <a:pt x="6" y="29"/>
                    <a:pt x="0" y="58"/>
                    <a:pt x="11" y="77"/>
                  </a:cubicBezTo>
                  <a:cubicBezTo>
                    <a:pt x="21" y="97"/>
                    <a:pt x="48" y="98"/>
                    <a:pt x="64" y="85"/>
                  </a:cubicBezTo>
                  <a:cubicBezTo>
                    <a:pt x="98" y="60"/>
                    <a:pt x="67" y="0"/>
                    <a:pt x="29" y="20"/>
                  </a:cubicBezTo>
                  <a:close/>
                  <a:moveTo>
                    <a:pt x="65" y="79"/>
                  </a:moveTo>
                  <a:cubicBezTo>
                    <a:pt x="51" y="94"/>
                    <a:pt x="27" y="94"/>
                    <a:pt x="15" y="77"/>
                  </a:cubicBezTo>
                  <a:cubicBezTo>
                    <a:pt x="4" y="62"/>
                    <a:pt x="9" y="36"/>
                    <a:pt x="24" y="25"/>
                  </a:cubicBezTo>
                  <a:cubicBezTo>
                    <a:pt x="24" y="26"/>
                    <a:pt x="25" y="26"/>
                    <a:pt x="26" y="25"/>
                  </a:cubicBezTo>
                  <a:cubicBezTo>
                    <a:pt x="61" y="3"/>
                    <a:pt x="91" y="53"/>
                    <a:pt x="65" y="79"/>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203"/>
            <p:cNvSpPr/>
            <p:nvPr/>
          </p:nvSpPr>
          <p:spPr bwMode="auto">
            <a:xfrm>
              <a:off x="7140576" y="5387975"/>
              <a:ext cx="106363" cy="87313"/>
            </a:xfrm>
            <a:custGeom>
              <a:avLst/>
              <a:gdLst>
                <a:gd name="T0" fmla="*/ 18 w 22"/>
                <a:gd name="T1" fmla="*/ 1 h 18"/>
                <a:gd name="T2" fmla="*/ 1 w 22"/>
                <a:gd name="T3" fmla="*/ 13 h 18"/>
                <a:gd name="T4" fmla="*/ 4 w 22"/>
                <a:gd name="T5" fmla="*/ 16 h 18"/>
                <a:gd name="T6" fmla="*/ 20 w 22"/>
                <a:gd name="T7" fmla="*/ 5 h 18"/>
                <a:gd name="T8" fmla="*/ 18 w 22"/>
                <a:gd name="T9" fmla="*/ 1 h 18"/>
              </a:gdLst>
              <a:ahLst/>
              <a:cxnLst>
                <a:cxn ang="0">
                  <a:pos x="T0" y="T1"/>
                </a:cxn>
                <a:cxn ang="0">
                  <a:pos x="T2" y="T3"/>
                </a:cxn>
                <a:cxn ang="0">
                  <a:pos x="T4" y="T5"/>
                </a:cxn>
                <a:cxn ang="0">
                  <a:pos x="T6" y="T7"/>
                </a:cxn>
                <a:cxn ang="0">
                  <a:pos x="T8" y="T9"/>
                </a:cxn>
              </a:cxnLst>
              <a:rect l="0" t="0" r="r" b="b"/>
              <a:pathLst>
                <a:path w="22" h="18">
                  <a:moveTo>
                    <a:pt x="18" y="1"/>
                  </a:moveTo>
                  <a:cubicBezTo>
                    <a:pt x="12" y="5"/>
                    <a:pt x="7" y="9"/>
                    <a:pt x="1" y="13"/>
                  </a:cubicBezTo>
                  <a:cubicBezTo>
                    <a:pt x="0" y="15"/>
                    <a:pt x="2" y="18"/>
                    <a:pt x="4" y="16"/>
                  </a:cubicBezTo>
                  <a:cubicBezTo>
                    <a:pt x="9" y="12"/>
                    <a:pt x="15" y="8"/>
                    <a:pt x="20" y="5"/>
                  </a:cubicBezTo>
                  <a:cubicBezTo>
                    <a:pt x="22" y="4"/>
                    <a:pt x="20" y="0"/>
                    <a:pt x="18"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204"/>
            <p:cNvSpPr/>
            <p:nvPr/>
          </p:nvSpPr>
          <p:spPr bwMode="auto">
            <a:xfrm>
              <a:off x="7097713" y="5403850"/>
              <a:ext cx="212725" cy="158750"/>
            </a:xfrm>
            <a:custGeom>
              <a:avLst/>
              <a:gdLst>
                <a:gd name="T0" fmla="*/ 40 w 44"/>
                <a:gd name="T1" fmla="*/ 1 h 33"/>
                <a:gd name="T2" fmla="*/ 2 w 44"/>
                <a:gd name="T3" fmla="*/ 28 h 33"/>
                <a:gd name="T4" fmla="*/ 4 w 44"/>
                <a:gd name="T5" fmla="*/ 31 h 33"/>
                <a:gd name="T6" fmla="*/ 42 w 44"/>
                <a:gd name="T7" fmla="*/ 4 h 33"/>
                <a:gd name="T8" fmla="*/ 40 w 44"/>
                <a:gd name="T9" fmla="*/ 1 h 33"/>
              </a:gdLst>
              <a:ahLst/>
              <a:cxnLst>
                <a:cxn ang="0">
                  <a:pos x="T0" y="T1"/>
                </a:cxn>
                <a:cxn ang="0">
                  <a:pos x="T2" y="T3"/>
                </a:cxn>
                <a:cxn ang="0">
                  <a:pos x="T4" y="T5"/>
                </a:cxn>
                <a:cxn ang="0">
                  <a:pos x="T6" y="T7"/>
                </a:cxn>
                <a:cxn ang="0">
                  <a:pos x="T8" y="T9"/>
                </a:cxn>
              </a:cxnLst>
              <a:rect l="0" t="0" r="r" b="b"/>
              <a:pathLst>
                <a:path w="44" h="33">
                  <a:moveTo>
                    <a:pt x="40" y="1"/>
                  </a:moveTo>
                  <a:cubicBezTo>
                    <a:pt x="26" y="8"/>
                    <a:pt x="13" y="17"/>
                    <a:pt x="2" y="28"/>
                  </a:cubicBezTo>
                  <a:cubicBezTo>
                    <a:pt x="0" y="30"/>
                    <a:pt x="2" y="33"/>
                    <a:pt x="4" y="31"/>
                  </a:cubicBezTo>
                  <a:cubicBezTo>
                    <a:pt x="15" y="20"/>
                    <a:pt x="28" y="12"/>
                    <a:pt x="42" y="4"/>
                  </a:cubicBezTo>
                  <a:cubicBezTo>
                    <a:pt x="44" y="3"/>
                    <a:pt x="42" y="0"/>
                    <a:pt x="40"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Freeform 206"/>
            <p:cNvSpPr/>
            <p:nvPr/>
          </p:nvSpPr>
          <p:spPr bwMode="auto">
            <a:xfrm>
              <a:off x="7180263" y="5514975"/>
              <a:ext cx="76200" cy="61913"/>
            </a:xfrm>
            <a:custGeom>
              <a:avLst/>
              <a:gdLst>
                <a:gd name="T0" fmla="*/ 12 w 16"/>
                <a:gd name="T1" fmla="*/ 1 h 13"/>
                <a:gd name="T2" fmla="*/ 2 w 16"/>
                <a:gd name="T3" fmla="*/ 8 h 13"/>
                <a:gd name="T4" fmla="*/ 4 w 16"/>
                <a:gd name="T5" fmla="*/ 11 h 13"/>
                <a:gd name="T6" fmla="*/ 14 w 16"/>
                <a:gd name="T7" fmla="*/ 4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5"/>
                    <a:pt x="2" y="8"/>
                  </a:cubicBezTo>
                  <a:cubicBezTo>
                    <a:pt x="0" y="10"/>
                    <a:pt x="3" y="13"/>
                    <a:pt x="4" y="11"/>
                  </a:cubicBezTo>
                  <a:cubicBezTo>
                    <a:pt x="7" y="8"/>
                    <a:pt x="11" y="6"/>
                    <a:pt x="14" y="4"/>
                  </a:cubicBezTo>
                  <a:cubicBezTo>
                    <a:pt x="16" y="3"/>
                    <a:pt x="14" y="0"/>
                    <a:pt x="12"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23" name="组合 122"/>
          <p:cNvGrpSpPr/>
          <p:nvPr/>
        </p:nvGrpSpPr>
        <p:grpSpPr>
          <a:xfrm>
            <a:off x="158572" y="5164379"/>
            <a:ext cx="676275" cy="1130300"/>
            <a:chOff x="3571876" y="4794250"/>
            <a:chExt cx="676275" cy="1130300"/>
          </a:xfrm>
        </p:grpSpPr>
        <p:sp>
          <p:nvSpPr>
            <p:cNvPr id="124" name="Freeform 19"/>
            <p:cNvSpPr/>
            <p:nvPr/>
          </p:nvSpPr>
          <p:spPr bwMode="auto">
            <a:xfrm>
              <a:off x="3619501" y="4808538"/>
              <a:ext cx="160338" cy="377825"/>
            </a:xfrm>
            <a:custGeom>
              <a:avLst/>
              <a:gdLst>
                <a:gd name="T0" fmla="*/ 30 w 33"/>
                <a:gd name="T1" fmla="*/ 70 h 78"/>
                <a:gd name="T2" fmla="*/ 16 w 33"/>
                <a:gd name="T3" fmla="*/ 7 h 78"/>
                <a:gd name="T4" fmla="*/ 8 w 33"/>
                <a:gd name="T5" fmla="*/ 5 h 78"/>
                <a:gd name="T6" fmla="*/ 24 w 33"/>
                <a:gd name="T7" fmla="*/ 74 h 78"/>
                <a:gd name="T8" fmla="*/ 30 w 33"/>
                <a:gd name="T9" fmla="*/ 70 h 78"/>
              </a:gdLst>
              <a:ahLst/>
              <a:cxnLst>
                <a:cxn ang="0">
                  <a:pos x="T0" y="T1"/>
                </a:cxn>
                <a:cxn ang="0">
                  <a:pos x="T2" y="T3"/>
                </a:cxn>
                <a:cxn ang="0">
                  <a:pos x="T4" y="T5"/>
                </a:cxn>
                <a:cxn ang="0">
                  <a:pos x="T6" y="T7"/>
                </a:cxn>
                <a:cxn ang="0">
                  <a:pos x="T8" y="T9"/>
                </a:cxn>
              </a:cxnLst>
              <a:rect l="0" t="0" r="r" b="b"/>
              <a:pathLst>
                <a:path w="33" h="78">
                  <a:moveTo>
                    <a:pt x="30" y="70"/>
                  </a:moveTo>
                  <a:cubicBezTo>
                    <a:pt x="19" y="53"/>
                    <a:pt x="8" y="28"/>
                    <a:pt x="16" y="7"/>
                  </a:cubicBezTo>
                  <a:cubicBezTo>
                    <a:pt x="18" y="2"/>
                    <a:pt x="10" y="0"/>
                    <a:pt x="8" y="5"/>
                  </a:cubicBezTo>
                  <a:cubicBezTo>
                    <a:pt x="0" y="28"/>
                    <a:pt x="11" y="55"/>
                    <a:pt x="24" y="74"/>
                  </a:cubicBezTo>
                  <a:cubicBezTo>
                    <a:pt x="26" y="78"/>
                    <a:pt x="33" y="74"/>
                    <a:pt x="30" y="7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20"/>
            <p:cNvSpPr/>
            <p:nvPr/>
          </p:nvSpPr>
          <p:spPr bwMode="auto">
            <a:xfrm>
              <a:off x="3644901" y="5186363"/>
              <a:ext cx="525463" cy="709613"/>
            </a:xfrm>
            <a:custGeom>
              <a:avLst/>
              <a:gdLst>
                <a:gd name="T0" fmla="*/ 107 w 109"/>
                <a:gd name="T1" fmla="*/ 120 h 147"/>
                <a:gd name="T2" fmla="*/ 105 w 109"/>
                <a:gd name="T3" fmla="*/ 117 h 147"/>
                <a:gd name="T4" fmla="*/ 33 w 109"/>
                <a:gd name="T5" fmla="*/ 130 h 147"/>
                <a:gd name="T6" fmla="*/ 16 w 109"/>
                <a:gd name="T7" fmla="*/ 135 h 147"/>
                <a:gd name="T8" fmla="*/ 14 w 109"/>
                <a:gd name="T9" fmla="*/ 137 h 147"/>
                <a:gd name="T10" fmla="*/ 9 w 109"/>
                <a:gd name="T11" fmla="*/ 139 h 147"/>
                <a:gd name="T12" fmla="*/ 17 w 109"/>
                <a:gd name="T13" fmla="*/ 109 h 147"/>
                <a:gd name="T14" fmla="*/ 28 w 109"/>
                <a:gd name="T15" fmla="*/ 84 h 147"/>
                <a:gd name="T16" fmla="*/ 20 w 109"/>
                <a:gd name="T17" fmla="*/ 63 h 147"/>
                <a:gd name="T18" fmla="*/ 26 w 109"/>
                <a:gd name="T19" fmla="*/ 8 h 147"/>
                <a:gd name="T20" fmla="*/ 20 w 109"/>
                <a:gd name="T21" fmla="*/ 4 h 147"/>
                <a:gd name="T22" fmla="*/ 9 w 109"/>
                <a:gd name="T23" fmla="*/ 53 h 147"/>
                <a:gd name="T24" fmla="*/ 13 w 109"/>
                <a:gd name="T25" fmla="*/ 67 h 147"/>
                <a:gd name="T26" fmla="*/ 0 w 109"/>
                <a:gd name="T27" fmla="*/ 140 h 147"/>
                <a:gd name="T28" fmla="*/ 6 w 109"/>
                <a:gd name="T29" fmla="*/ 143 h 147"/>
                <a:gd name="T30" fmla="*/ 11 w 109"/>
                <a:gd name="T31" fmla="*/ 147 h 147"/>
                <a:gd name="T32" fmla="*/ 13 w 109"/>
                <a:gd name="T33" fmla="*/ 147 h 147"/>
                <a:gd name="T34" fmla="*/ 39 w 109"/>
                <a:gd name="T35" fmla="*/ 144 h 147"/>
                <a:gd name="T36" fmla="*/ 107 w 109"/>
                <a:gd name="T37" fmla="*/ 126 h 147"/>
                <a:gd name="T38" fmla="*/ 107 w 109"/>
                <a:gd name="T39" fmla="*/ 1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7">
                  <a:moveTo>
                    <a:pt x="107" y="120"/>
                  </a:moveTo>
                  <a:cubicBezTo>
                    <a:pt x="107" y="119"/>
                    <a:pt x="107" y="117"/>
                    <a:pt x="105" y="117"/>
                  </a:cubicBezTo>
                  <a:cubicBezTo>
                    <a:pt x="86" y="108"/>
                    <a:pt x="54" y="118"/>
                    <a:pt x="33" y="130"/>
                  </a:cubicBezTo>
                  <a:cubicBezTo>
                    <a:pt x="27" y="131"/>
                    <a:pt x="22" y="133"/>
                    <a:pt x="16" y="135"/>
                  </a:cubicBezTo>
                  <a:cubicBezTo>
                    <a:pt x="15" y="136"/>
                    <a:pt x="14" y="136"/>
                    <a:pt x="14" y="137"/>
                  </a:cubicBezTo>
                  <a:cubicBezTo>
                    <a:pt x="12" y="138"/>
                    <a:pt x="10" y="138"/>
                    <a:pt x="9" y="139"/>
                  </a:cubicBezTo>
                  <a:cubicBezTo>
                    <a:pt x="13" y="130"/>
                    <a:pt x="14" y="119"/>
                    <a:pt x="17" y="109"/>
                  </a:cubicBezTo>
                  <a:cubicBezTo>
                    <a:pt x="19" y="101"/>
                    <a:pt x="28" y="93"/>
                    <a:pt x="28" y="84"/>
                  </a:cubicBezTo>
                  <a:cubicBezTo>
                    <a:pt x="28" y="77"/>
                    <a:pt x="24" y="70"/>
                    <a:pt x="20" y="63"/>
                  </a:cubicBezTo>
                  <a:cubicBezTo>
                    <a:pt x="19" y="44"/>
                    <a:pt x="16" y="26"/>
                    <a:pt x="26" y="8"/>
                  </a:cubicBezTo>
                  <a:cubicBezTo>
                    <a:pt x="29" y="4"/>
                    <a:pt x="23" y="0"/>
                    <a:pt x="20" y="4"/>
                  </a:cubicBezTo>
                  <a:cubicBezTo>
                    <a:pt x="4" y="14"/>
                    <a:pt x="6" y="37"/>
                    <a:pt x="9" y="53"/>
                  </a:cubicBezTo>
                  <a:cubicBezTo>
                    <a:pt x="9" y="58"/>
                    <a:pt x="11" y="63"/>
                    <a:pt x="13" y="67"/>
                  </a:cubicBezTo>
                  <a:cubicBezTo>
                    <a:pt x="14" y="92"/>
                    <a:pt x="0" y="115"/>
                    <a:pt x="0" y="140"/>
                  </a:cubicBezTo>
                  <a:cubicBezTo>
                    <a:pt x="0" y="143"/>
                    <a:pt x="4" y="145"/>
                    <a:pt x="6" y="143"/>
                  </a:cubicBezTo>
                  <a:cubicBezTo>
                    <a:pt x="7" y="145"/>
                    <a:pt x="9" y="147"/>
                    <a:pt x="11" y="147"/>
                  </a:cubicBezTo>
                  <a:cubicBezTo>
                    <a:pt x="12" y="147"/>
                    <a:pt x="12" y="147"/>
                    <a:pt x="13" y="147"/>
                  </a:cubicBezTo>
                  <a:cubicBezTo>
                    <a:pt x="21" y="145"/>
                    <a:pt x="30" y="144"/>
                    <a:pt x="39" y="144"/>
                  </a:cubicBezTo>
                  <a:cubicBezTo>
                    <a:pt x="62" y="144"/>
                    <a:pt x="90" y="140"/>
                    <a:pt x="107" y="126"/>
                  </a:cubicBezTo>
                  <a:cubicBezTo>
                    <a:pt x="109" y="124"/>
                    <a:pt x="108" y="122"/>
                    <a:pt x="107" y="12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Freeform 158"/>
            <p:cNvSpPr>
              <a:spLocks noEditPoints="1"/>
            </p:cNvSpPr>
            <p:nvPr/>
          </p:nvSpPr>
          <p:spPr bwMode="auto">
            <a:xfrm>
              <a:off x="3571876" y="4794250"/>
              <a:ext cx="676275" cy="1130300"/>
            </a:xfrm>
            <a:custGeom>
              <a:avLst/>
              <a:gdLst>
                <a:gd name="T0" fmla="*/ 131 w 140"/>
                <a:gd name="T1" fmla="*/ 196 h 234"/>
                <a:gd name="T2" fmla="*/ 57 w 140"/>
                <a:gd name="T3" fmla="*/ 83 h 234"/>
                <a:gd name="T4" fmla="*/ 75 w 140"/>
                <a:gd name="T5" fmla="*/ 81 h 234"/>
                <a:gd name="T6" fmla="*/ 70 w 140"/>
                <a:gd name="T7" fmla="*/ 41 h 234"/>
                <a:gd name="T8" fmla="*/ 39 w 140"/>
                <a:gd name="T9" fmla="*/ 36 h 234"/>
                <a:gd name="T10" fmla="*/ 14 w 140"/>
                <a:gd name="T11" fmla="*/ 29 h 234"/>
                <a:gd name="T12" fmla="*/ 20 w 140"/>
                <a:gd name="T13" fmla="*/ 67 h 234"/>
                <a:gd name="T14" fmla="*/ 0 w 140"/>
                <a:gd name="T15" fmla="*/ 63 h 234"/>
                <a:gd name="T16" fmla="*/ 4 w 140"/>
                <a:gd name="T17" fmla="*/ 86 h 234"/>
                <a:gd name="T18" fmla="*/ 7 w 140"/>
                <a:gd name="T19" fmla="*/ 101 h 234"/>
                <a:gd name="T20" fmla="*/ 22 w 140"/>
                <a:gd name="T21" fmla="*/ 96 h 234"/>
                <a:gd name="T22" fmla="*/ 24 w 140"/>
                <a:gd name="T23" fmla="*/ 158 h 234"/>
                <a:gd name="T24" fmla="*/ 11 w 140"/>
                <a:gd name="T25" fmla="*/ 226 h 234"/>
                <a:gd name="T26" fmla="*/ 19 w 140"/>
                <a:gd name="T27" fmla="*/ 232 h 234"/>
                <a:gd name="T28" fmla="*/ 22 w 140"/>
                <a:gd name="T29" fmla="*/ 233 h 234"/>
                <a:gd name="T30" fmla="*/ 50 w 140"/>
                <a:gd name="T31" fmla="*/ 233 h 234"/>
                <a:gd name="T32" fmla="*/ 132 w 140"/>
                <a:gd name="T33" fmla="*/ 198 h 234"/>
                <a:gd name="T34" fmla="*/ 17 w 140"/>
                <a:gd name="T35" fmla="*/ 14 h 234"/>
                <a:gd name="T36" fmla="*/ 42 w 140"/>
                <a:gd name="T37" fmla="*/ 69 h 234"/>
                <a:gd name="T38" fmla="*/ 37 w 140"/>
                <a:gd name="T39" fmla="*/ 70 h 234"/>
                <a:gd name="T40" fmla="*/ 31 w 140"/>
                <a:gd name="T41" fmla="*/ 70 h 234"/>
                <a:gd name="T42" fmla="*/ 122 w 140"/>
                <a:gd name="T43" fmla="*/ 203 h 234"/>
                <a:gd name="T44" fmla="*/ 112 w 140"/>
                <a:gd name="T45" fmla="*/ 210 h 234"/>
                <a:gd name="T46" fmla="*/ 51 w 140"/>
                <a:gd name="T47" fmla="*/ 226 h 234"/>
                <a:gd name="T48" fmla="*/ 21 w 140"/>
                <a:gd name="T49" fmla="*/ 226 h 234"/>
                <a:gd name="T50" fmla="*/ 61 w 140"/>
                <a:gd name="T51" fmla="*/ 210 h 234"/>
                <a:gd name="T52" fmla="*/ 82 w 140"/>
                <a:gd name="T53" fmla="*/ 203 h 234"/>
                <a:gd name="T54" fmla="*/ 109 w 140"/>
                <a:gd name="T55" fmla="*/ 197 h 234"/>
                <a:gd name="T56" fmla="*/ 65 w 140"/>
                <a:gd name="T57" fmla="*/ 208 h 234"/>
                <a:gd name="T58" fmla="*/ 78 w 140"/>
                <a:gd name="T59" fmla="*/ 204 h 234"/>
                <a:gd name="T60" fmla="*/ 65 w 140"/>
                <a:gd name="T61" fmla="*/ 208 h 234"/>
                <a:gd name="T62" fmla="*/ 115 w 140"/>
                <a:gd name="T63" fmla="*/ 193 h 234"/>
                <a:gd name="T64" fmla="*/ 15 w 140"/>
                <a:gd name="T65" fmla="*/ 223 h 234"/>
                <a:gd name="T66" fmla="*/ 14 w 140"/>
                <a:gd name="T67" fmla="*/ 224 h 234"/>
                <a:gd name="T68" fmla="*/ 28 w 140"/>
                <a:gd name="T69" fmla="*/ 156 h 234"/>
                <a:gd name="T70" fmla="*/ 30 w 140"/>
                <a:gd name="T71" fmla="*/ 90 h 234"/>
                <a:gd name="T72" fmla="*/ 34 w 140"/>
                <a:gd name="T73" fmla="*/ 86 h 234"/>
                <a:gd name="T74" fmla="*/ 35 w 140"/>
                <a:gd name="T75" fmla="*/ 86 h 234"/>
                <a:gd name="T76" fmla="*/ 33 w 140"/>
                <a:gd name="T77" fmla="*/ 105 h 234"/>
                <a:gd name="T78" fmla="*/ 46 w 140"/>
                <a:gd name="T79" fmla="*/ 106 h 234"/>
                <a:gd name="T80" fmla="*/ 52 w 140"/>
                <a:gd name="T81" fmla="*/ 129 h 234"/>
                <a:gd name="T82" fmla="*/ 65 w 140"/>
                <a:gd name="T83" fmla="*/ 120 h 234"/>
                <a:gd name="T84" fmla="*/ 86 w 140"/>
                <a:gd name="T85" fmla="*/ 145 h 234"/>
                <a:gd name="T86" fmla="*/ 88 w 140"/>
                <a:gd name="T87" fmla="*/ 148 h 234"/>
                <a:gd name="T88" fmla="*/ 115 w 140"/>
                <a:gd name="T89" fmla="*/ 1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234">
                  <a:moveTo>
                    <a:pt x="132" y="198"/>
                  </a:moveTo>
                  <a:cubicBezTo>
                    <a:pt x="132" y="197"/>
                    <a:pt x="131" y="197"/>
                    <a:pt x="131" y="196"/>
                  </a:cubicBezTo>
                  <a:cubicBezTo>
                    <a:pt x="124" y="173"/>
                    <a:pt x="114" y="151"/>
                    <a:pt x="89" y="144"/>
                  </a:cubicBezTo>
                  <a:cubicBezTo>
                    <a:pt x="86" y="133"/>
                    <a:pt x="73" y="97"/>
                    <a:pt x="57" y="83"/>
                  </a:cubicBezTo>
                  <a:cubicBezTo>
                    <a:pt x="63" y="84"/>
                    <a:pt x="68" y="84"/>
                    <a:pt x="74" y="83"/>
                  </a:cubicBezTo>
                  <a:cubicBezTo>
                    <a:pt x="75" y="83"/>
                    <a:pt x="75" y="82"/>
                    <a:pt x="75" y="81"/>
                  </a:cubicBezTo>
                  <a:cubicBezTo>
                    <a:pt x="76" y="68"/>
                    <a:pt x="77" y="55"/>
                    <a:pt x="73" y="42"/>
                  </a:cubicBezTo>
                  <a:cubicBezTo>
                    <a:pt x="72" y="41"/>
                    <a:pt x="71" y="41"/>
                    <a:pt x="70" y="41"/>
                  </a:cubicBezTo>
                  <a:cubicBezTo>
                    <a:pt x="59" y="45"/>
                    <a:pt x="51" y="55"/>
                    <a:pt x="44" y="66"/>
                  </a:cubicBezTo>
                  <a:cubicBezTo>
                    <a:pt x="42" y="56"/>
                    <a:pt x="41" y="46"/>
                    <a:pt x="39" y="36"/>
                  </a:cubicBezTo>
                  <a:cubicBezTo>
                    <a:pt x="37" y="29"/>
                    <a:pt x="33" y="5"/>
                    <a:pt x="23" y="3"/>
                  </a:cubicBezTo>
                  <a:cubicBezTo>
                    <a:pt x="11" y="0"/>
                    <a:pt x="13" y="23"/>
                    <a:pt x="14" y="29"/>
                  </a:cubicBezTo>
                  <a:cubicBezTo>
                    <a:pt x="17" y="42"/>
                    <a:pt x="21" y="56"/>
                    <a:pt x="26" y="69"/>
                  </a:cubicBezTo>
                  <a:cubicBezTo>
                    <a:pt x="24" y="68"/>
                    <a:pt x="22" y="68"/>
                    <a:pt x="20" y="67"/>
                  </a:cubicBezTo>
                  <a:cubicBezTo>
                    <a:pt x="15" y="65"/>
                    <a:pt x="9" y="62"/>
                    <a:pt x="2" y="61"/>
                  </a:cubicBezTo>
                  <a:cubicBezTo>
                    <a:pt x="1" y="61"/>
                    <a:pt x="0" y="62"/>
                    <a:pt x="0" y="63"/>
                  </a:cubicBezTo>
                  <a:cubicBezTo>
                    <a:pt x="1" y="69"/>
                    <a:pt x="1" y="76"/>
                    <a:pt x="3" y="82"/>
                  </a:cubicBezTo>
                  <a:cubicBezTo>
                    <a:pt x="4" y="83"/>
                    <a:pt x="4" y="85"/>
                    <a:pt x="4" y="86"/>
                  </a:cubicBezTo>
                  <a:cubicBezTo>
                    <a:pt x="5" y="88"/>
                    <a:pt x="5" y="90"/>
                    <a:pt x="6" y="91"/>
                  </a:cubicBezTo>
                  <a:cubicBezTo>
                    <a:pt x="6" y="94"/>
                    <a:pt x="6" y="98"/>
                    <a:pt x="7" y="101"/>
                  </a:cubicBezTo>
                  <a:cubicBezTo>
                    <a:pt x="7" y="102"/>
                    <a:pt x="8" y="102"/>
                    <a:pt x="9" y="102"/>
                  </a:cubicBezTo>
                  <a:cubicBezTo>
                    <a:pt x="14" y="101"/>
                    <a:pt x="18" y="99"/>
                    <a:pt x="22" y="96"/>
                  </a:cubicBezTo>
                  <a:cubicBezTo>
                    <a:pt x="19" y="103"/>
                    <a:pt x="18" y="111"/>
                    <a:pt x="18" y="118"/>
                  </a:cubicBezTo>
                  <a:cubicBezTo>
                    <a:pt x="18" y="131"/>
                    <a:pt x="19" y="145"/>
                    <a:pt x="24" y="158"/>
                  </a:cubicBezTo>
                  <a:cubicBezTo>
                    <a:pt x="18" y="180"/>
                    <a:pt x="11" y="202"/>
                    <a:pt x="10" y="225"/>
                  </a:cubicBezTo>
                  <a:cubicBezTo>
                    <a:pt x="10" y="226"/>
                    <a:pt x="11" y="226"/>
                    <a:pt x="11" y="226"/>
                  </a:cubicBezTo>
                  <a:cubicBezTo>
                    <a:pt x="10" y="227"/>
                    <a:pt x="10" y="229"/>
                    <a:pt x="11" y="229"/>
                  </a:cubicBezTo>
                  <a:cubicBezTo>
                    <a:pt x="14" y="230"/>
                    <a:pt x="17" y="231"/>
                    <a:pt x="19" y="232"/>
                  </a:cubicBezTo>
                  <a:cubicBezTo>
                    <a:pt x="20" y="232"/>
                    <a:pt x="20" y="232"/>
                    <a:pt x="20" y="232"/>
                  </a:cubicBezTo>
                  <a:cubicBezTo>
                    <a:pt x="21" y="232"/>
                    <a:pt x="21" y="232"/>
                    <a:pt x="22" y="233"/>
                  </a:cubicBezTo>
                  <a:cubicBezTo>
                    <a:pt x="22" y="233"/>
                    <a:pt x="23" y="233"/>
                    <a:pt x="23" y="233"/>
                  </a:cubicBezTo>
                  <a:cubicBezTo>
                    <a:pt x="32" y="234"/>
                    <a:pt x="41" y="234"/>
                    <a:pt x="50" y="233"/>
                  </a:cubicBezTo>
                  <a:cubicBezTo>
                    <a:pt x="58" y="231"/>
                    <a:pt x="67" y="230"/>
                    <a:pt x="75" y="227"/>
                  </a:cubicBezTo>
                  <a:cubicBezTo>
                    <a:pt x="108" y="223"/>
                    <a:pt x="140" y="214"/>
                    <a:pt x="132" y="198"/>
                  </a:cubicBezTo>
                  <a:close/>
                  <a:moveTo>
                    <a:pt x="20" y="38"/>
                  </a:moveTo>
                  <a:cubicBezTo>
                    <a:pt x="18" y="30"/>
                    <a:pt x="16" y="22"/>
                    <a:pt x="17" y="14"/>
                  </a:cubicBezTo>
                  <a:cubicBezTo>
                    <a:pt x="17" y="8"/>
                    <a:pt x="22" y="4"/>
                    <a:pt x="26" y="10"/>
                  </a:cubicBezTo>
                  <a:cubicBezTo>
                    <a:pt x="36" y="28"/>
                    <a:pt x="37" y="50"/>
                    <a:pt x="42" y="69"/>
                  </a:cubicBezTo>
                  <a:cubicBezTo>
                    <a:pt x="41" y="69"/>
                    <a:pt x="40" y="69"/>
                    <a:pt x="39" y="69"/>
                  </a:cubicBezTo>
                  <a:cubicBezTo>
                    <a:pt x="39" y="70"/>
                    <a:pt x="38" y="70"/>
                    <a:pt x="37" y="70"/>
                  </a:cubicBezTo>
                  <a:cubicBezTo>
                    <a:pt x="36" y="71"/>
                    <a:pt x="35" y="71"/>
                    <a:pt x="34" y="71"/>
                  </a:cubicBezTo>
                  <a:cubicBezTo>
                    <a:pt x="33" y="71"/>
                    <a:pt x="32" y="71"/>
                    <a:pt x="31" y="70"/>
                  </a:cubicBezTo>
                  <a:cubicBezTo>
                    <a:pt x="27" y="60"/>
                    <a:pt x="23" y="49"/>
                    <a:pt x="20" y="38"/>
                  </a:cubicBezTo>
                  <a:close/>
                  <a:moveTo>
                    <a:pt x="122" y="203"/>
                  </a:moveTo>
                  <a:cubicBezTo>
                    <a:pt x="121" y="203"/>
                    <a:pt x="121" y="204"/>
                    <a:pt x="121" y="204"/>
                  </a:cubicBezTo>
                  <a:cubicBezTo>
                    <a:pt x="118" y="206"/>
                    <a:pt x="115" y="208"/>
                    <a:pt x="112" y="210"/>
                  </a:cubicBezTo>
                  <a:cubicBezTo>
                    <a:pt x="100" y="216"/>
                    <a:pt x="84" y="219"/>
                    <a:pt x="72" y="222"/>
                  </a:cubicBezTo>
                  <a:cubicBezTo>
                    <a:pt x="65" y="223"/>
                    <a:pt x="58" y="225"/>
                    <a:pt x="51" y="226"/>
                  </a:cubicBezTo>
                  <a:cubicBezTo>
                    <a:pt x="48" y="226"/>
                    <a:pt x="46" y="226"/>
                    <a:pt x="43" y="227"/>
                  </a:cubicBezTo>
                  <a:cubicBezTo>
                    <a:pt x="36" y="227"/>
                    <a:pt x="28" y="227"/>
                    <a:pt x="21" y="226"/>
                  </a:cubicBezTo>
                  <a:cubicBezTo>
                    <a:pt x="30" y="222"/>
                    <a:pt x="39" y="218"/>
                    <a:pt x="48" y="214"/>
                  </a:cubicBezTo>
                  <a:cubicBezTo>
                    <a:pt x="53" y="212"/>
                    <a:pt x="57" y="211"/>
                    <a:pt x="61" y="210"/>
                  </a:cubicBezTo>
                  <a:cubicBezTo>
                    <a:pt x="62" y="215"/>
                    <a:pt x="69" y="218"/>
                    <a:pt x="74" y="218"/>
                  </a:cubicBezTo>
                  <a:cubicBezTo>
                    <a:pt x="82" y="217"/>
                    <a:pt x="84" y="210"/>
                    <a:pt x="82" y="203"/>
                  </a:cubicBezTo>
                  <a:cubicBezTo>
                    <a:pt x="88" y="202"/>
                    <a:pt x="94" y="200"/>
                    <a:pt x="100" y="199"/>
                  </a:cubicBezTo>
                  <a:cubicBezTo>
                    <a:pt x="103" y="198"/>
                    <a:pt x="106" y="197"/>
                    <a:pt x="109" y="197"/>
                  </a:cubicBezTo>
                  <a:cubicBezTo>
                    <a:pt x="115" y="197"/>
                    <a:pt x="125" y="199"/>
                    <a:pt x="122" y="203"/>
                  </a:cubicBezTo>
                  <a:close/>
                  <a:moveTo>
                    <a:pt x="65" y="208"/>
                  </a:moveTo>
                  <a:cubicBezTo>
                    <a:pt x="65" y="208"/>
                    <a:pt x="66" y="208"/>
                    <a:pt x="66" y="208"/>
                  </a:cubicBezTo>
                  <a:cubicBezTo>
                    <a:pt x="70" y="207"/>
                    <a:pt x="74" y="205"/>
                    <a:pt x="78" y="204"/>
                  </a:cubicBezTo>
                  <a:cubicBezTo>
                    <a:pt x="80" y="209"/>
                    <a:pt x="79" y="214"/>
                    <a:pt x="73" y="214"/>
                  </a:cubicBezTo>
                  <a:cubicBezTo>
                    <a:pt x="70" y="214"/>
                    <a:pt x="65" y="212"/>
                    <a:pt x="65" y="208"/>
                  </a:cubicBezTo>
                  <a:cubicBezTo>
                    <a:pt x="65" y="208"/>
                    <a:pt x="65" y="208"/>
                    <a:pt x="65" y="208"/>
                  </a:cubicBezTo>
                  <a:close/>
                  <a:moveTo>
                    <a:pt x="115" y="193"/>
                  </a:moveTo>
                  <a:cubicBezTo>
                    <a:pt x="104" y="190"/>
                    <a:pt x="89" y="194"/>
                    <a:pt x="80" y="197"/>
                  </a:cubicBezTo>
                  <a:cubicBezTo>
                    <a:pt x="58" y="203"/>
                    <a:pt x="36" y="213"/>
                    <a:pt x="15" y="223"/>
                  </a:cubicBezTo>
                  <a:cubicBezTo>
                    <a:pt x="15" y="223"/>
                    <a:pt x="15" y="224"/>
                    <a:pt x="14" y="224"/>
                  </a:cubicBezTo>
                  <a:cubicBezTo>
                    <a:pt x="14" y="224"/>
                    <a:pt x="14" y="224"/>
                    <a:pt x="14" y="224"/>
                  </a:cubicBezTo>
                  <a:cubicBezTo>
                    <a:pt x="15" y="201"/>
                    <a:pt x="22" y="180"/>
                    <a:pt x="28" y="158"/>
                  </a:cubicBezTo>
                  <a:cubicBezTo>
                    <a:pt x="28" y="157"/>
                    <a:pt x="28" y="157"/>
                    <a:pt x="28" y="156"/>
                  </a:cubicBezTo>
                  <a:cubicBezTo>
                    <a:pt x="24" y="146"/>
                    <a:pt x="22" y="134"/>
                    <a:pt x="22" y="122"/>
                  </a:cubicBezTo>
                  <a:cubicBezTo>
                    <a:pt x="22" y="112"/>
                    <a:pt x="22" y="98"/>
                    <a:pt x="30" y="90"/>
                  </a:cubicBezTo>
                  <a:cubicBezTo>
                    <a:pt x="31" y="89"/>
                    <a:pt x="33" y="88"/>
                    <a:pt x="34" y="87"/>
                  </a:cubicBezTo>
                  <a:cubicBezTo>
                    <a:pt x="34" y="86"/>
                    <a:pt x="34" y="86"/>
                    <a:pt x="34" y="86"/>
                  </a:cubicBezTo>
                  <a:cubicBezTo>
                    <a:pt x="34" y="86"/>
                    <a:pt x="34" y="86"/>
                    <a:pt x="34" y="86"/>
                  </a:cubicBezTo>
                  <a:cubicBezTo>
                    <a:pt x="35" y="86"/>
                    <a:pt x="35" y="86"/>
                    <a:pt x="35" y="86"/>
                  </a:cubicBezTo>
                  <a:cubicBezTo>
                    <a:pt x="35" y="86"/>
                    <a:pt x="35" y="86"/>
                    <a:pt x="36" y="85"/>
                  </a:cubicBezTo>
                  <a:cubicBezTo>
                    <a:pt x="35" y="92"/>
                    <a:pt x="35" y="98"/>
                    <a:pt x="33" y="105"/>
                  </a:cubicBezTo>
                  <a:cubicBezTo>
                    <a:pt x="33" y="106"/>
                    <a:pt x="34" y="107"/>
                    <a:pt x="35" y="107"/>
                  </a:cubicBezTo>
                  <a:cubicBezTo>
                    <a:pt x="39" y="107"/>
                    <a:pt x="42" y="107"/>
                    <a:pt x="46" y="106"/>
                  </a:cubicBezTo>
                  <a:cubicBezTo>
                    <a:pt x="47" y="113"/>
                    <a:pt x="47" y="120"/>
                    <a:pt x="49" y="127"/>
                  </a:cubicBezTo>
                  <a:cubicBezTo>
                    <a:pt x="49" y="129"/>
                    <a:pt x="50" y="129"/>
                    <a:pt x="52" y="129"/>
                  </a:cubicBezTo>
                  <a:cubicBezTo>
                    <a:pt x="56" y="126"/>
                    <a:pt x="60" y="124"/>
                    <a:pt x="64" y="122"/>
                  </a:cubicBezTo>
                  <a:cubicBezTo>
                    <a:pt x="65" y="122"/>
                    <a:pt x="65" y="121"/>
                    <a:pt x="65" y="120"/>
                  </a:cubicBezTo>
                  <a:cubicBezTo>
                    <a:pt x="62" y="111"/>
                    <a:pt x="61" y="97"/>
                    <a:pt x="56" y="87"/>
                  </a:cubicBezTo>
                  <a:cubicBezTo>
                    <a:pt x="70" y="101"/>
                    <a:pt x="83" y="136"/>
                    <a:pt x="86" y="145"/>
                  </a:cubicBezTo>
                  <a:cubicBezTo>
                    <a:pt x="86" y="146"/>
                    <a:pt x="86" y="146"/>
                    <a:pt x="87" y="147"/>
                  </a:cubicBezTo>
                  <a:cubicBezTo>
                    <a:pt x="87" y="147"/>
                    <a:pt x="88" y="148"/>
                    <a:pt x="88" y="148"/>
                  </a:cubicBezTo>
                  <a:cubicBezTo>
                    <a:pt x="110" y="154"/>
                    <a:pt x="120" y="173"/>
                    <a:pt x="126" y="194"/>
                  </a:cubicBezTo>
                  <a:cubicBezTo>
                    <a:pt x="122" y="193"/>
                    <a:pt x="118" y="193"/>
                    <a:pt x="115" y="1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04" name="组合 103"/>
          <p:cNvGrpSpPr/>
          <p:nvPr/>
        </p:nvGrpSpPr>
        <p:grpSpPr>
          <a:xfrm>
            <a:off x="341094" y="472314"/>
            <a:ext cx="1225550" cy="501650"/>
            <a:chOff x="9121776" y="3987800"/>
            <a:chExt cx="1225550" cy="501650"/>
          </a:xfrm>
        </p:grpSpPr>
        <p:sp>
          <p:nvSpPr>
            <p:cNvPr id="105" name="Freeform 43"/>
            <p:cNvSpPr/>
            <p:nvPr/>
          </p:nvSpPr>
          <p:spPr bwMode="auto">
            <a:xfrm>
              <a:off x="9382126" y="4198938"/>
              <a:ext cx="593725" cy="160338"/>
            </a:xfrm>
            <a:custGeom>
              <a:avLst/>
              <a:gdLst>
                <a:gd name="T0" fmla="*/ 123 w 123"/>
                <a:gd name="T1" fmla="*/ 17 h 33"/>
                <a:gd name="T2" fmla="*/ 122 w 123"/>
                <a:gd name="T3" fmla="*/ 11 h 33"/>
                <a:gd name="T4" fmla="*/ 112 w 123"/>
                <a:gd name="T5" fmla="*/ 9 h 33"/>
                <a:gd name="T6" fmla="*/ 109 w 123"/>
                <a:gd name="T7" fmla="*/ 9 h 33"/>
                <a:gd name="T8" fmla="*/ 96 w 123"/>
                <a:gd name="T9" fmla="*/ 15 h 33"/>
                <a:gd name="T10" fmla="*/ 11 w 123"/>
                <a:gd name="T11" fmla="*/ 3 h 33"/>
                <a:gd name="T12" fmla="*/ 7 w 123"/>
                <a:gd name="T13" fmla="*/ 15 h 33"/>
                <a:gd name="T14" fmla="*/ 83 w 123"/>
                <a:gd name="T15" fmla="*/ 29 h 33"/>
                <a:gd name="T16" fmla="*/ 89 w 123"/>
                <a:gd name="T17" fmla="*/ 31 h 33"/>
                <a:gd name="T18" fmla="*/ 92 w 123"/>
                <a:gd name="T19" fmla="*/ 30 h 33"/>
                <a:gd name="T20" fmla="*/ 99 w 123"/>
                <a:gd name="T21" fmla="*/ 33 h 33"/>
                <a:gd name="T22" fmla="*/ 112 w 123"/>
                <a:gd name="T23" fmla="*/ 31 h 33"/>
                <a:gd name="T24" fmla="*/ 114 w 123"/>
                <a:gd name="T25" fmla="*/ 31 h 33"/>
                <a:gd name="T26" fmla="*/ 121 w 123"/>
                <a:gd name="T27" fmla="*/ 27 h 33"/>
                <a:gd name="T28" fmla="*/ 122 w 123"/>
                <a:gd name="T29" fmla="*/ 22 h 33"/>
                <a:gd name="T30" fmla="*/ 123 w 123"/>
                <a:gd name="T3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3">
                  <a:moveTo>
                    <a:pt x="123" y="17"/>
                  </a:moveTo>
                  <a:cubicBezTo>
                    <a:pt x="123" y="15"/>
                    <a:pt x="122" y="13"/>
                    <a:pt x="122" y="11"/>
                  </a:cubicBezTo>
                  <a:cubicBezTo>
                    <a:pt x="121" y="6"/>
                    <a:pt x="115" y="6"/>
                    <a:pt x="112" y="9"/>
                  </a:cubicBezTo>
                  <a:cubicBezTo>
                    <a:pt x="111" y="9"/>
                    <a:pt x="110" y="9"/>
                    <a:pt x="109" y="9"/>
                  </a:cubicBezTo>
                  <a:cubicBezTo>
                    <a:pt x="105" y="11"/>
                    <a:pt x="100" y="13"/>
                    <a:pt x="96" y="15"/>
                  </a:cubicBezTo>
                  <a:cubicBezTo>
                    <a:pt x="68" y="23"/>
                    <a:pt x="37" y="13"/>
                    <a:pt x="11" y="3"/>
                  </a:cubicBezTo>
                  <a:cubicBezTo>
                    <a:pt x="3" y="0"/>
                    <a:pt x="0" y="12"/>
                    <a:pt x="7" y="15"/>
                  </a:cubicBezTo>
                  <a:cubicBezTo>
                    <a:pt x="32" y="24"/>
                    <a:pt x="58" y="32"/>
                    <a:pt x="83" y="29"/>
                  </a:cubicBezTo>
                  <a:cubicBezTo>
                    <a:pt x="84" y="31"/>
                    <a:pt x="86" y="32"/>
                    <a:pt x="89" y="31"/>
                  </a:cubicBezTo>
                  <a:cubicBezTo>
                    <a:pt x="90" y="30"/>
                    <a:pt x="91" y="30"/>
                    <a:pt x="92" y="30"/>
                  </a:cubicBezTo>
                  <a:cubicBezTo>
                    <a:pt x="93" y="32"/>
                    <a:pt x="96" y="33"/>
                    <a:pt x="99" y="33"/>
                  </a:cubicBezTo>
                  <a:cubicBezTo>
                    <a:pt x="103" y="32"/>
                    <a:pt x="108" y="32"/>
                    <a:pt x="112" y="31"/>
                  </a:cubicBezTo>
                  <a:cubicBezTo>
                    <a:pt x="113" y="31"/>
                    <a:pt x="113" y="31"/>
                    <a:pt x="114" y="31"/>
                  </a:cubicBezTo>
                  <a:cubicBezTo>
                    <a:pt x="117" y="31"/>
                    <a:pt x="120" y="30"/>
                    <a:pt x="121" y="27"/>
                  </a:cubicBezTo>
                  <a:cubicBezTo>
                    <a:pt x="121" y="25"/>
                    <a:pt x="121" y="23"/>
                    <a:pt x="122" y="22"/>
                  </a:cubicBezTo>
                  <a:cubicBezTo>
                    <a:pt x="123" y="21"/>
                    <a:pt x="123" y="19"/>
                    <a:pt x="123" y="17"/>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138"/>
            <p:cNvSpPr>
              <a:spLocks noEditPoints="1"/>
            </p:cNvSpPr>
            <p:nvPr/>
          </p:nvSpPr>
          <p:spPr bwMode="auto">
            <a:xfrm>
              <a:off x="9121776" y="3987800"/>
              <a:ext cx="1225550" cy="501650"/>
            </a:xfrm>
            <a:custGeom>
              <a:avLst/>
              <a:gdLst>
                <a:gd name="T0" fmla="*/ 253 w 254"/>
                <a:gd name="T1" fmla="*/ 17 h 104"/>
                <a:gd name="T2" fmla="*/ 252 w 254"/>
                <a:gd name="T3" fmla="*/ 16 h 104"/>
                <a:gd name="T4" fmla="*/ 104 w 254"/>
                <a:gd name="T5" fmla="*/ 3 h 104"/>
                <a:gd name="T6" fmla="*/ 2 w 254"/>
                <a:gd name="T7" fmla="*/ 42 h 104"/>
                <a:gd name="T8" fmla="*/ 8 w 254"/>
                <a:gd name="T9" fmla="*/ 44 h 104"/>
                <a:gd name="T10" fmla="*/ 55 w 254"/>
                <a:gd name="T11" fmla="*/ 46 h 104"/>
                <a:gd name="T12" fmla="*/ 62 w 254"/>
                <a:gd name="T13" fmla="*/ 65 h 104"/>
                <a:gd name="T14" fmla="*/ 83 w 254"/>
                <a:gd name="T15" fmla="*/ 82 h 104"/>
                <a:gd name="T16" fmla="*/ 80 w 254"/>
                <a:gd name="T17" fmla="*/ 85 h 104"/>
                <a:gd name="T18" fmla="*/ 85 w 254"/>
                <a:gd name="T19" fmla="*/ 103 h 104"/>
                <a:gd name="T20" fmla="*/ 90 w 254"/>
                <a:gd name="T21" fmla="*/ 102 h 104"/>
                <a:gd name="T22" fmla="*/ 91 w 254"/>
                <a:gd name="T23" fmla="*/ 102 h 104"/>
                <a:gd name="T24" fmla="*/ 91 w 254"/>
                <a:gd name="T25" fmla="*/ 102 h 104"/>
                <a:gd name="T26" fmla="*/ 93 w 254"/>
                <a:gd name="T27" fmla="*/ 102 h 104"/>
                <a:gd name="T28" fmla="*/ 93 w 254"/>
                <a:gd name="T29" fmla="*/ 85 h 104"/>
                <a:gd name="T30" fmla="*/ 88 w 254"/>
                <a:gd name="T31" fmla="*/ 84 h 104"/>
                <a:gd name="T32" fmla="*/ 103 w 254"/>
                <a:gd name="T33" fmla="*/ 75 h 104"/>
                <a:gd name="T34" fmla="*/ 175 w 254"/>
                <a:gd name="T35" fmla="*/ 72 h 104"/>
                <a:gd name="T36" fmla="*/ 178 w 254"/>
                <a:gd name="T37" fmla="*/ 59 h 104"/>
                <a:gd name="T38" fmla="*/ 178 w 254"/>
                <a:gd name="T39" fmla="*/ 48 h 104"/>
                <a:gd name="T40" fmla="*/ 252 w 254"/>
                <a:gd name="T41" fmla="*/ 20 h 104"/>
                <a:gd name="T42" fmla="*/ 81 w 254"/>
                <a:gd name="T43" fmla="*/ 65 h 104"/>
                <a:gd name="T44" fmla="*/ 63 w 254"/>
                <a:gd name="T45" fmla="*/ 58 h 104"/>
                <a:gd name="T46" fmla="*/ 59 w 254"/>
                <a:gd name="T47" fmla="*/ 47 h 104"/>
                <a:gd name="T48" fmla="*/ 81 w 254"/>
                <a:gd name="T49" fmla="*/ 65 h 104"/>
                <a:gd name="T50" fmla="*/ 174 w 254"/>
                <a:gd name="T51" fmla="*/ 68 h 104"/>
                <a:gd name="T52" fmla="*/ 104 w 254"/>
                <a:gd name="T53" fmla="*/ 71 h 104"/>
                <a:gd name="T54" fmla="*/ 86 w 254"/>
                <a:gd name="T55" fmla="*/ 54 h 104"/>
                <a:gd name="T56" fmla="*/ 138 w 254"/>
                <a:gd name="T57" fmla="*/ 63 h 104"/>
                <a:gd name="T58" fmla="*/ 174 w 254"/>
                <a:gd name="T59" fmla="*/ 60 h 104"/>
                <a:gd name="T60" fmla="*/ 131 w 254"/>
                <a:gd name="T61" fmla="*/ 61 h 104"/>
                <a:gd name="T62" fmla="*/ 98 w 254"/>
                <a:gd name="T63" fmla="*/ 32 h 104"/>
                <a:gd name="T64" fmla="*/ 115 w 254"/>
                <a:gd name="T65" fmla="*/ 23 h 104"/>
                <a:gd name="T66" fmla="*/ 82 w 254"/>
                <a:gd name="T67" fmla="*/ 48 h 104"/>
                <a:gd name="T68" fmla="*/ 96 w 254"/>
                <a:gd name="T69" fmla="*/ 7 h 104"/>
                <a:gd name="T70" fmla="*/ 169 w 254"/>
                <a:gd name="T71" fmla="*/ 16 h 104"/>
                <a:gd name="T72" fmla="*/ 131 w 254"/>
                <a:gd name="T73"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104">
                  <a:moveTo>
                    <a:pt x="253" y="17"/>
                  </a:moveTo>
                  <a:cubicBezTo>
                    <a:pt x="253" y="17"/>
                    <a:pt x="253" y="17"/>
                    <a:pt x="253" y="17"/>
                  </a:cubicBezTo>
                  <a:cubicBezTo>
                    <a:pt x="253" y="17"/>
                    <a:pt x="253" y="17"/>
                    <a:pt x="253" y="17"/>
                  </a:cubicBezTo>
                  <a:cubicBezTo>
                    <a:pt x="253" y="16"/>
                    <a:pt x="252" y="16"/>
                    <a:pt x="252" y="16"/>
                  </a:cubicBezTo>
                  <a:cubicBezTo>
                    <a:pt x="225" y="16"/>
                    <a:pt x="199" y="15"/>
                    <a:pt x="173" y="12"/>
                  </a:cubicBezTo>
                  <a:cubicBezTo>
                    <a:pt x="150" y="10"/>
                    <a:pt x="127" y="2"/>
                    <a:pt x="104" y="3"/>
                  </a:cubicBezTo>
                  <a:cubicBezTo>
                    <a:pt x="104" y="1"/>
                    <a:pt x="103" y="0"/>
                    <a:pt x="101" y="0"/>
                  </a:cubicBezTo>
                  <a:cubicBezTo>
                    <a:pt x="68" y="13"/>
                    <a:pt x="35" y="27"/>
                    <a:pt x="2" y="42"/>
                  </a:cubicBezTo>
                  <a:cubicBezTo>
                    <a:pt x="0" y="43"/>
                    <a:pt x="2" y="46"/>
                    <a:pt x="4" y="45"/>
                  </a:cubicBezTo>
                  <a:cubicBezTo>
                    <a:pt x="5" y="45"/>
                    <a:pt x="7" y="44"/>
                    <a:pt x="8" y="44"/>
                  </a:cubicBezTo>
                  <a:cubicBezTo>
                    <a:pt x="8" y="45"/>
                    <a:pt x="9" y="46"/>
                    <a:pt x="11" y="46"/>
                  </a:cubicBezTo>
                  <a:cubicBezTo>
                    <a:pt x="25" y="43"/>
                    <a:pt x="40" y="44"/>
                    <a:pt x="55" y="46"/>
                  </a:cubicBezTo>
                  <a:cubicBezTo>
                    <a:pt x="55" y="47"/>
                    <a:pt x="55" y="48"/>
                    <a:pt x="55" y="48"/>
                  </a:cubicBezTo>
                  <a:cubicBezTo>
                    <a:pt x="55" y="51"/>
                    <a:pt x="58" y="65"/>
                    <a:pt x="62" y="65"/>
                  </a:cubicBezTo>
                  <a:cubicBezTo>
                    <a:pt x="68" y="67"/>
                    <a:pt x="75" y="68"/>
                    <a:pt x="81" y="70"/>
                  </a:cubicBezTo>
                  <a:cubicBezTo>
                    <a:pt x="82" y="74"/>
                    <a:pt x="82" y="78"/>
                    <a:pt x="83" y="82"/>
                  </a:cubicBezTo>
                  <a:cubicBezTo>
                    <a:pt x="83" y="82"/>
                    <a:pt x="83" y="82"/>
                    <a:pt x="83" y="82"/>
                  </a:cubicBezTo>
                  <a:cubicBezTo>
                    <a:pt x="81" y="82"/>
                    <a:pt x="80" y="84"/>
                    <a:pt x="80" y="85"/>
                  </a:cubicBezTo>
                  <a:cubicBezTo>
                    <a:pt x="80" y="85"/>
                    <a:pt x="80" y="85"/>
                    <a:pt x="80" y="85"/>
                  </a:cubicBezTo>
                  <a:cubicBezTo>
                    <a:pt x="76" y="90"/>
                    <a:pt x="81" y="98"/>
                    <a:pt x="85" y="103"/>
                  </a:cubicBezTo>
                  <a:cubicBezTo>
                    <a:pt x="85" y="104"/>
                    <a:pt x="86" y="104"/>
                    <a:pt x="87" y="103"/>
                  </a:cubicBezTo>
                  <a:cubicBezTo>
                    <a:pt x="88" y="104"/>
                    <a:pt x="89" y="103"/>
                    <a:pt x="90" y="102"/>
                  </a:cubicBezTo>
                  <a:cubicBezTo>
                    <a:pt x="90" y="102"/>
                    <a:pt x="90" y="102"/>
                    <a:pt x="90" y="102"/>
                  </a:cubicBezTo>
                  <a:cubicBezTo>
                    <a:pt x="91" y="102"/>
                    <a:pt x="91" y="102"/>
                    <a:pt x="91" y="102"/>
                  </a:cubicBezTo>
                  <a:cubicBezTo>
                    <a:pt x="91" y="102"/>
                    <a:pt x="91" y="102"/>
                    <a:pt x="91" y="102"/>
                  </a:cubicBezTo>
                  <a:cubicBezTo>
                    <a:pt x="91" y="102"/>
                    <a:pt x="91" y="102"/>
                    <a:pt x="91" y="102"/>
                  </a:cubicBezTo>
                  <a:cubicBezTo>
                    <a:pt x="91" y="102"/>
                    <a:pt x="91" y="102"/>
                    <a:pt x="91" y="102"/>
                  </a:cubicBezTo>
                  <a:cubicBezTo>
                    <a:pt x="92" y="102"/>
                    <a:pt x="93" y="102"/>
                    <a:pt x="93" y="102"/>
                  </a:cubicBezTo>
                  <a:cubicBezTo>
                    <a:pt x="95" y="103"/>
                    <a:pt x="97" y="102"/>
                    <a:pt x="97" y="100"/>
                  </a:cubicBezTo>
                  <a:cubicBezTo>
                    <a:pt x="97" y="95"/>
                    <a:pt x="94" y="90"/>
                    <a:pt x="93" y="85"/>
                  </a:cubicBezTo>
                  <a:cubicBezTo>
                    <a:pt x="92" y="84"/>
                    <a:pt x="92" y="84"/>
                    <a:pt x="91" y="84"/>
                  </a:cubicBezTo>
                  <a:cubicBezTo>
                    <a:pt x="90" y="84"/>
                    <a:pt x="89" y="84"/>
                    <a:pt x="88" y="84"/>
                  </a:cubicBezTo>
                  <a:cubicBezTo>
                    <a:pt x="87" y="80"/>
                    <a:pt x="86" y="75"/>
                    <a:pt x="86" y="71"/>
                  </a:cubicBezTo>
                  <a:cubicBezTo>
                    <a:pt x="92" y="73"/>
                    <a:pt x="97" y="74"/>
                    <a:pt x="103" y="75"/>
                  </a:cubicBezTo>
                  <a:cubicBezTo>
                    <a:pt x="128" y="82"/>
                    <a:pt x="151" y="82"/>
                    <a:pt x="175" y="72"/>
                  </a:cubicBezTo>
                  <a:cubicBezTo>
                    <a:pt x="175" y="72"/>
                    <a:pt x="175" y="72"/>
                    <a:pt x="175" y="72"/>
                  </a:cubicBezTo>
                  <a:cubicBezTo>
                    <a:pt x="176" y="75"/>
                    <a:pt x="180" y="74"/>
                    <a:pt x="179" y="71"/>
                  </a:cubicBezTo>
                  <a:cubicBezTo>
                    <a:pt x="177" y="68"/>
                    <a:pt x="178" y="63"/>
                    <a:pt x="178" y="59"/>
                  </a:cubicBezTo>
                  <a:cubicBezTo>
                    <a:pt x="178" y="56"/>
                    <a:pt x="179" y="53"/>
                    <a:pt x="179" y="49"/>
                  </a:cubicBezTo>
                  <a:cubicBezTo>
                    <a:pt x="179" y="49"/>
                    <a:pt x="179" y="48"/>
                    <a:pt x="178" y="48"/>
                  </a:cubicBezTo>
                  <a:cubicBezTo>
                    <a:pt x="203" y="38"/>
                    <a:pt x="227" y="29"/>
                    <a:pt x="252" y="20"/>
                  </a:cubicBezTo>
                  <a:cubicBezTo>
                    <a:pt x="252" y="20"/>
                    <a:pt x="252" y="20"/>
                    <a:pt x="252" y="20"/>
                  </a:cubicBezTo>
                  <a:cubicBezTo>
                    <a:pt x="254" y="20"/>
                    <a:pt x="254" y="18"/>
                    <a:pt x="253" y="17"/>
                  </a:cubicBezTo>
                  <a:close/>
                  <a:moveTo>
                    <a:pt x="81" y="65"/>
                  </a:moveTo>
                  <a:cubicBezTo>
                    <a:pt x="78" y="65"/>
                    <a:pt x="76" y="64"/>
                    <a:pt x="74" y="63"/>
                  </a:cubicBezTo>
                  <a:cubicBezTo>
                    <a:pt x="69" y="62"/>
                    <a:pt x="65" y="63"/>
                    <a:pt x="63" y="58"/>
                  </a:cubicBezTo>
                  <a:cubicBezTo>
                    <a:pt x="61" y="55"/>
                    <a:pt x="59" y="51"/>
                    <a:pt x="59" y="47"/>
                  </a:cubicBezTo>
                  <a:cubicBezTo>
                    <a:pt x="59" y="47"/>
                    <a:pt x="59" y="47"/>
                    <a:pt x="59" y="47"/>
                  </a:cubicBezTo>
                  <a:cubicBezTo>
                    <a:pt x="66" y="49"/>
                    <a:pt x="74" y="50"/>
                    <a:pt x="81" y="52"/>
                  </a:cubicBezTo>
                  <a:cubicBezTo>
                    <a:pt x="81" y="57"/>
                    <a:pt x="81" y="61"/>
                    <a:pt x="81" y="65"/>
                  </a:cubicBezTo>
                  <a:close/>
                  <a:moveTo>
                    <a:pt x="174" y="60"/>
                  </a:moveTo>
                  <a:cubicBezTo>
                    <a:pt x="174" y="63"/>
                    <a:pt x="174" y="66"/>
                    <a:pt x="174" y="68"/>
                  </a:cubicBezTo>
                  <a:cubicBezTo>
                    <a:pt x="174" y="68"/>
                    <a:pt x="173" y="68"/>
                    <a:pt x="173" y="68"/>
                  </a:cubicBezTo>
                  <a:cubicBezTo>
                    <a:pt x="150" y="78"/>
                    <a:pt x="128" y="77"/>
                    <a:pt x="104" y="71"/>
                  </a:cubicBezTo>
                  <a:cubicBezTo>
                    <a:pt x="98" y="70"/>
                    <a:pt x="92" y="68"/>
                    <a:pt x="86" y="67"/>
                  </a:cubicBezTo>
                  <a:cubicBezTo>
                    <a:pt x="86" y="62"/>
                    <a:pt x="85" y="58"/>
                    <a:pt x="86" y="54"/>
                  </a:cubicBezTo>
                  <a:cubicBezTo>
                    <a:pt x="102" y="58"/>
                    <a:pt x="119" y="63"/>
                    <a:pt x="135" y="67"/>
                  </a:cubicBezTo>
                  <a:cubicBezTo>
                    <a:pt x="137" y="67"/>
                    <a:pt x="138" y="65"/>
                    <a:pt x="138" y="63"/>
                  </a:cubicBezTo>
                  <a:cubicBezTo>
                    <a:pt x="150" y="59"/>
                    <a:pt x="162" y="54"/>
                    <a:pt x="175" y="49"/>
                  </a:cubicBezTo>
                  <a:cubicBezTo>
                    <a:pt x="175" y="53"/>
                    <a:pt x="174" y="57"/>
                    <a:pt x="174" y="60"/>
                  </a:cubicBezTo>
                  <a:close/>
                  <a:moveTo>
                    <a:pt x="131" y="61"/>
                  </a:moveTo>
                  <a:cubicBezTo>
                    <a:pt x="131" y="61"/>
                    <a:pt x="131" y="61"/>
                    <a:pt x="131" y="61"/>
                  </a:cubicBezTo>
                  <a:cubicBezTo>
                    <a:pt x="116" y="58"/>
                    <a:pt x="101" y="53"/>
                    <a:pt x="86" y="49"/>
                  </a:cubicBezTo>
                  <a:cubicBezTo>
                    <a:pt x="86" y="41"/>
                    <a:pt x="89" y="35"/>
                    <a:pt x="98" y="32"/>
                  </a:cubicBezTo>
                  <a:cubicBezTo>
                    <a:pt x="103" y="30"/>
                    <a:pt x="109" y="28"/>
                    <a:pt x="115" y="27"/>
                  </a:cubicBezTo>
                  <a:cubicBezTo>
                    <a:pt x="117" y="27"/>
                    <a:pt x="117" y="23"/>
                    <a:pt x="115" y="23"/>
                  </a:cubicBezTo>
                  <a:cubicBezTo>
                    <a:pt x="101" y="24"/>
                    <a:pt x="86" y="29"/>
                    <a:pt x="82" y="43"/>
                  </a:cubicBezTo>
                  <a:cubicBezTo>
                    <a:pt x="82" y="45"/>
                    <a:pt x="82" y="46"/>
                    <a:pt x="82" y="48"/>
                  </a:cubicBezTo>
                  <a:cubicBezTo>
                    <a:pt x="59" y="42"/>
                    <a:pt x="37" y="38"/>
                    <a:pt x="15" y="41"/>
                  </a:cubicBezTo>
                  <a:cubicBezTo>
                    <a:pt x="42" y="29"/>
                    <a:pt x="69" y="18"/>
                    <a:pt x="96" y="7"/>
                  </a:cubicBezTo>
                  <a:cubicBezTo>
                    <a:pt x="97" y="7"/>
                    <a:pt x="97" y="8"/>
                    <a:pt x="98" y="7"/>
                  </a:cubicBezTo>
                  <a:cubicBezTo>
                    <a:pt x="122" y="5"/>
                    <a:pt x="145" y="14"/>
                    <a:pt x="169" y="16"/>
                  </a:cubicBezTo>
                  <a:cubicBezTo>
                    <a:pt x="193" y="19"/>
                    <a:pt x="216" y="20"/>
                    <a:pt x="240" y="20"/>
                  </a:cubicBezTo>
                  <a:cubicBezTo>
                    <a:pt x="203" y="33"/>
                    <a:pt x="167" y="48"/>
                    <a:pt x="131" y="6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6" name="Picture 5"/>
          <p:cNvPicPr>
            <a:picLocks noChangeAspect="1"/>
          </p:cNvPicPr>
          <p:nvPr/>
        </p:nvPicPr>
        <p:blipFill rotWithShape="1">
          <a:blip r:embed="rId5"/>
          <a:srcRect t="19087" b="15753"/>
          <a:stretch/>
        </p:blipFill>
        <p:spPr>
          <a:xfrm>
            <a:off x="5781596" y="2615313"/>
            <a:ext cx="6096528" cy="3972560"/>
          </a:xfrm>
          <a:prstGeom prst="rect">
            <a:avLst/>
          </a:prstGeom>
        </p:spPr>
      </p:pic>
      <p:pic>
        <p:nvPicPr>
          <p:cNvPr id="2" name="Picture 1"/>
          <p:cNvPicPr>
            <a:picLocks noChangeAspect="1"/>
          </p:cNvPicPr>
          <p:nvPr/>
        </p:nvPicPr>
        <p:blipFill>
          <a:blip r:embed="rId6"/>
          <a:stretch>
            <a:fillRect/>
          </a:stretch>
        </p:blipFill>
        <p:spPr>
          <a:xfrm>
            <a:off x="1069712" y="849183"/>
            <a:ext cx="9772735" cy="2274005"/>
          </a:xfrm>
          <a:prstGeom prst="rect">
            <a:avLst/>
          </a:prstGeom>
        </p:spPr>
      </p:pic>
    </p:spTree>
    <p:custDataLst>
      <p:tags r:id="rId1"/>
    </p:custDataLst>
    <p:extLst>
      <p:ext uri="{BB962C8B-B14F-4D97-AF65-F5344CB8AC3E}">
        <p14:creationId xmlns:p14="http://schemas.microsoft.com/office/powerpoint/2010/main" val="427839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ppt_x"/>
                                          </p:val>
                                        </p:tav>
                                        <p:tav tm="100000">
                                          <p:val>
                                            <p:strVal val="#ppt_x"/>
                                          </p:val>
                                        </p:tav>
                                      </p:tavLst>
                                    </p:anim>
                                    <p:anim calcmode="lin" valueType="num">
                                      <p:cBhvr additive="base">
                                        <p:cTn id="12" dur="500" fill="hold"/>
                                        <p:tgtEl>
                                          <p:spTgt spid="1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 calcmode="lin" valueType="num">
                                      <p:cBhvr additive="base">
                                        <p:cTn id="15" dur="500" fill="hold"/>
                                        <p:tgtEl>
                                          <p:spTgt spid="123"/>
                                        </p:tgtEl>
                                        <p:attrNameLst>
                                          <p:attrName>ppt_x</p:attrName>
                                        </p:attrNameLst>
                                      </p:cBhvr>
                                      <p:tavLst>
                                        <p:tav tm="0">
                                          <p:val>
                                            <p:strVal val="#ppt_x"/>
                                          </p:val>
                                        </p:tav>
                                        <p:tav tm="100000">
                                          <p:val>
                                            <p:strVal val="#ppt_x"/>
                                          </p:val>
                                        </p:tav>
                                      </p:tavLst>
                                    </p:anim>
                                    <p:anim calcmode="lin" valueType="num">
                                      <p:cBhvr additive="base">
                                        <p:cTn id="16" dur="500" fill="hold"/>
                                        <p:tgtEl>
                                          <p:spTgt spid="1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5" name="Group 14"/>
          <p:cNvGrpSpPr/>
          <p:nvPr/>
        </p:nvGrpSpPr>
        <p:grpSpPr>
          <a:xfrm>
            <a:off x="801347" y="0"/>
            <a:ext cx="10010419" cy="6858000"/>
            <a:chOff x="161267" y="0"/>
            <a:chExt cx="10010419" cy="6858000"/>
          </a:xfrm>
        </p:grpSpPr>
        <p:sp>
          <p:nvSpPr>
            <p:cNvPr id="16" name="TextBox 15"/>
            <p:cNvSpPr txBox="1"/>
            <p:nvPr/>
          </p:nvSpPr>
          <p:spPr>
            <a:xfrm>
              <a:off x="2724406" y="0"/>
              <a:ext cx="7447280" cy="4122896"/>
            </a:xfrm>
            <a:prstGeom prst="cloudCallout">
              <a:avLst>
                <a:gd name="adj1" fmla="val -54341"/>
                <a:gd name="adj2" fmla="val 37099"/>
              </a:avLst>
            </a:prstGeom>
            <a:solidFill>
              <a:srgbClr val="FFC000">
                <a:lumMod val="20000"/>
                <a:lumOff val="80000"/>
              </a:srgbClr>
            </a:solidFill>
          </p:spPr>
          <p:txBody>
            <a:bodyPr wrap="square" lIns="0" tIns="0" rIns="0" bIns="0" rtlCol="0">
              <a:spAutoFit/>
            </a:bodyPr>
            <a:lstStyle/>
            <a:p>
              <a:pPr lvl="0" algn="ctr"/>
              <a:r>
                <a:rPr kumimoji="0" lang="vi-VN" sz="4400" b="1" i="1" u="none" strike="noStrike" kern="0" cap="none" spc="0" normalizeH="0" baseline="0" noProof="0" dirty="0" smtClean="0">
                  <a:ln>
                    <a:noFill/>
                  </a:ln>
                  <a:solidFill>
                    <a:srgbClr val="FFC000">
                      <a:lumMod val="50000"/>
                    </a:srgbClr>
                  </a:solidFill>
                  <a:effectLst/>
                  <a:uLnTx/>
                  <a:uFillTx/>
                  <a:ea typeface="微软雅黑"/>
                  <a:cs typeface="Calibri" panose="020F0502020204030204" pitchFamily="34" charset="0"/>
                </a:rPr>
                <a:t>Tìm đọc câu chuyện, bài văn, bài thơ về một việc làm tốt.</a:t>
              </a:r>
            </a:p>
          </p:txBody>
        </p:sp>
        <p:pic>
          <p:nvPicPr>
            <p:cNvPr id="20"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67" y="2584703"/>
              <a:ext cx="2206246" cy="4273297"/>
            </a:xfrm>
            <a:prstGeom prst="rect">
              <a:avLst/>
            </a:prstGeom>
          </p:spPr>
        </p:pic>
      </p:grpSp>
    </p:spTree>
    <p:extLst>
      <p:ext uri="{BB962C8B-B14F-4D97-AF65-F5344CB8AC3E}">
        <p14:creationId xmlns:p14="http://schemas.microsoft.com/office/powerpoint/2010/main" val="177560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265680" y="477520"/>
            <a:ext cx="8067040" cy="5933440"/>
          </a:xfrm>
          <a:prstGeom prst="rect">
            <a:avLst/>
          </a:prstGeom>
        </p:spPr>
      </p:pic>
    </p:spTree>
    <p:custDataLst>
      <p:tags r:id="rId1"/>
    </p:custDataLst>
    <p:extLst>
      <p:ext uri="{BB962C8B-B14F-4D97-AF65-F5344CB8AC3E}">
        <p14:creationId xmlns:p14="http://schemas.microsoft.com/office/powerpoint/2010/main" val="421538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圆角矩形 1"/>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4" name="图片 13"/>
          <p:cNvPicPr>
            <a:picLocks noChangeAspect="1"/>
          </p:cNvPicPr>
          <p:nvPr/>
        </p:nvPicPr>
        <p:blipFill>
          <a:blip r:embed="rId3" cstate="email"/>
          <a:stretch>
            <a:fillRect/>
          </a:stretch>
        </p:blipFill>
        <p:spPr>
          <a:xfrm>
            <a:off x="1774191" y="1579472"/>
            <a:ext cx="8356082" cy="4641758"/>
          </a:xfrm>
          <a:prstGeom prst="rect">
            <a:avLst/>
          </a:prstGeom>
        </p:spPr>
      </p:pic>
      <p:pic>
        <p:nvPicPr>
          <p:cNvPr id="15" name="图片 14"/>
          <p:cNvPicPr>
            <a:picLocks noChangeAspect="1"/>
          </p:cNvPicPr>
          <p:nvPr/>
        </p:nvPicPr>
        <p:blipFill>
          <a:blip r:embed="rId4" cstate="email"/>
          <a:stretch>
            <a:fillRect/>
          </a:stretch>
        </p:blipFill>
        <p:spPr>
          <a:xfrm flipH="1">
            <a:off x="8417797" y="4952447"/>
            <a:ext cx="2545588" cy="1981753"/>
          </a:xfrm>
          <a:prstGeom prst="rect">
            <a:avLst/>
          </a:prstGeom>
        </p:spPr>
      </p:pic>
      <p:grpSp>
        <p:nvGrpSpPr>
          <p:cNvPr id="16" name="组合 15"/>
          <p:cNvGrpSpPr/>
          <p:nvPr/>
        </p:nvGrpSpPr>
        <p:grpSpPr>
          <a:xfrm>
            <a:off x="5029200" y="1359944"/>
            <a:ext cx="1981200" cy="1107075"/>
            <a:chOff x="8144980" y="-76200"/>
            <a:chExt cx="1709503" cy="5027512"/>
          </a:xfrm>
        </p:grpSpPr>
        <p:sp>
          <p:nvSpPr>
            <p:cNvPr id="17" name="矩形 16"/>
            <p:cNvSpPr/>
            <p:nvPr/>
          </p:nvSpPr>
          <p:spPr>
            <a:xfrm>
              <a:off x="8144980" y="-76200"/>
              <a:ext cx="1709503" cy="5027512"/>
            </a:xfrm>
            <a:prstGeom prst="rect">
              <a:avLst/>
            </a:prstGeom>
            <a:solidFill>
              <a:srgbClr val="37566A"/>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17"/>
            <p:cNvSpPr/>
            <p:nvPr/>
          </p:nvSpPr>
          <p:spPr>
            <a:xfrm>
              <a:off x="8229589" y="273032"/>
              <a:ext cx="1540284" cy="4329044"/>
            </a:xfrm>
            <a:prstGeom prst="rect">
              <a:avLst/>
            </a:prstGeom>
            <a:noFill/>
            <a:ln w="12700">
              <a:solidFill>
                <a:schemeClr val="bg1"/>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0" name="图片 19"/>
          <p:cNvPicPr>
            <a:picLocks noChangeAspect="1"/>
          </p:cNvPicPr>
          <p:nvPr/>
        </p:nvPicPr>
        <p:blipFill>
          <a:blip r:embed="rId5" cstate="email"/>
          <a:stretch>
            <a:fillRect/>
          </a:stretch>
        </p:blipFill>
        <p:spPr>
          <a:xfrm>
            <a:off x="3453581" y="2648198"/>
            <a:ext cx="609653" cy="1072989"/>
          </a:xfrm>
          <a:prstGeom prst="rect">
            <a:avLst/>
          </a:prstGeom>
        </p:spPr>
      </p:pic>
      <p:pic>
        <p:nvPicPr>
          <p:cNvPr id="23" name="图片 22" descr="b6d08bfa2abe1e6f9973a173bfdce890"/>
          <p:cNvPicPr>
            <a:picLocks noChangeAspect="1"/>
          </p:cNvPicPr>
          <p:nvPr/>
        </p:nvPicPr>
        <p:blipFill>
          <a:blip r:embed="rId6" cstate="email"/>
          <a:stretch>
            <a:fillRect/>
          </a:stretch>
        </p:blipFill>
        <p:spPr>
          <a:xfrm>
            <a:off x="1891030" y="2102485"/>
            <a:ext cx="4549140" cy="4549140"/>
          </a:xfrm>
          <a:prstGeom prst="rect">
            <a:avLst/>
          </a:prstGeom>
        </p:spPr>
      </p:pic>
      <p:pic>
        <p:nvPicPr>
          <p:cNvPr id="3" name="Picture 2"/>
          <p:cNvPicPr>
            <a:picLocks noChangeAspect="1"/>
          </p:cNvPicPr>
          <p:nvPr/>
        </p:nvPicPr>
        <p:blipFill>
          <a:blip r:embed="rId7"/>
          <a:stretch>
            <a:fillRect/>
          </a:stretch>
        </p:blipFill>
        <p:spPr>
          <a:xfrm>
            <a:off x="5856054" y="2777316"/>
            <a:ext cx="3913971" cy="3133616"/>
          </a:xfrm>
          <a:prstGeom prst="rect">
            <a:avLst/>
          </a:prstGeom>
        </p:spPr>
      </p:pic>
    </p:spTree>
    <p:extLst>
      <p:ext uri="{BB962C8B-B14F-4D97-AF65-F5344CB8AC3E}">
        <p14:creationId xmlns:p14="http://schemas.microsoft.com/office/powerpoint/2010/main" val="3420142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d1326b36f9100fab517bafe16803a316"/>
          <p:cNvPicPr>
            <a:picLocks noChangeAspect="1"/>
          </p:cNvPicPr>
          <p:nvPr/>
        </p:nvPicPr>
        <p:blipFill>
          <a:blip r:embed="rId4" cstate="email"/>
          <a:stretch>
            <a:fillRect/>
          </a:stretch>
        </p:blipFill>
        <p:spPr>
          <a:xfrm>
            <a:off x="1411427" y="1142365"/>
            <a:ext cx="5005705" cy="4618355"/>
          </a:xfrm>
          <a:prstGeom prst="rect">
            <a:avLst/>
          </a:prstGeom>
        </p:spPr>
      </p:pic>
      <p:grpSp>
        <p:nvGrpSpPr>
          <p:cNvPr id="127" name="组合 126"/>
          <p:cNvGrpSpPr/>
          <p:nvPr/>
        </p:nvGrpSpPr>
        <p:grpSpPr>
          <a:xfrm>
            <a:off x="10832922" y="335915"/>
            <a:ext cx="825500" cy="806450"/>
            <a:chOff x="6657976" y="5233988"/>
            <a:chExt cx="825500" cy="806450"/>
          </a:xfrm>
        </p:grpSpPr>
        <p:sp>
          <p:nvSpPr>
            <p:cNvPr id="128" name="Freeform 32"/>
            <p:cNvSpPr/>
            <p:nvPr/>
          </p:nvSpPr>
          <p:spPr bwMode="auto">
            <a:xfrm>
              <a:off x="6657976" y="5716588"/>
              <a:ext cx="288925" cy="257175"/>
            </a:xfrm>
            <a:custGeom>
              <a:avLst/>
              <a:gdLst>
                <a:gd name="T0" fmla="*/ 57 w 60"/>
                <a:gd name="T1" fmla="*/ 2 h 53"/>
                <a:gd name="T2" fmla="*/ 52 w 60"/>
                <a:gd name="T3" fmla="*/ 1 h 53"/>
                <a:gd name="T4" fmla="*/ 20 w 60"/>
                <a:gd name="T5" fmla="*/ 21 h 53"/>
                <a:gd name="T6" fmla="*/ 19 w 60"/>
                <a:gd name="T7" fmla="*/ 51 h 53"/>
                <a:gd name="T8" fmla="*/ 24 w 60"/>
                <a:gd name="T9" fmla="*/ 45 h 53"/>
                <a:gd name="T10" fmla="*/ 26 w 60"/>
                <a:gd name="T11" fmla="*/ 25 h 53"/>
                <a:gd name="T12" fmla="*/ 29 w 60"/>
                <a:gd name="T13" fmla="*/ 23 h 53"/>
                <a:gd name="T14" fmla="*/ 57 w 60"/>
                <a:gd name="T15" fmla="*/ 8 h 53"/>
                <a:gd name="T16" fmla="*/ 57 w 60"/>
                <a:gd name="T17"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2"/>
                  </a:moveTo>
                  <a:cubicBezTo>
                    <a:pt x="56" y="1"/>
                    <a:pt x="54" y="0"/>
                    <a:pt x="52" y="1"/>
                  </a:cubicBezTo>
                  <a:cubicBezTo>
                    <a:pt x="43" y="5"/>
                    <a:pt x="29" y="12"/>
                    <a:pt x="20" y="21"/>
                  </a:cubicBezTo>
                  <a:cubicBezTo>
                    <a:pt x="7" y="31"/>
                    <a:pt x="0" y="42"/>
                    <a:pt x="19" y="51"/>
                  </a:cubicBezTo>
                  <a:cubicBezTo>
                    <a:pt x="23" y="53"/>
                    <a:pt x="27" y="49"/>
                    <a:pt x="24" y="45"/>
                  </a:cubicBezTo>
                  <a:cubicBezTo>
                    <a:pt x="17" y="38"/>
                    <a:pt x="20" y="31"/>
                    <a:pt x="26" y="25"/>
                  </a:cubicBezTo>
                  <a:cubicBezTo>
                    <a:pt x="27" y="24"/>
                    <a:pt x="28" y="24"/>
                    <a:pt x="29" y="23"/>
                  </a:cubicBezTo>
                  <a:cubicBezTo>
                    <a:pt x="38" y="17"/>
                    <a:pt x="47" y="13"/>
                    <a:pt x="57" y="8"/>
                  </a:cubicBezTo>
                  <a:cubicBezTo>
                    <a:pt x="60" y="7"/>
                    <a:pt x="59" y="4"/>
                    <a:pt x="57" y="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33"/>
            <p:cNvSpPr>
              <a:spLocks noEditPoints="1"/>
            </p:cNvSpPr>
            <p:nvPr/>
          </p:nvSpPr>
          <p:spPr bwMode="auto">
            <a:xfrm>
              <a:off x="6986588" y="5253038"/>
              <a:ext cx="449263" cy="488950"/>
            </a:xfrm>
            <a:custGeom>
              <a:avLst/>
              <a:gdLst>
                <a:gd name="T0" fmla="*/ 88 w 93"/>
                <a:gd name="T1" fmla="*/ 37 h 101"/>
                <a:gd name="T2" fmla="*/ 29 w 93"/>
                <a:gd name="T3" fmla="*/ 9 h 101"/>
                <a:gd name="T4" fmla="*/ 26 w 93"/>
                <a:gd name="T5" fmla="*/ 9 h 101"/>
                <a:gd name="T6" fmla="*/ 6 w 93"/>
                <a:gd name="T7" fmla="*/ 71 h 101"/>
                <a:gd name="T8" fmla="*/ 57 w 93"/>
                <a:gd name="T9" fmla="*/ 92 h 101"/>
                <a:gd name="T10" fmla="*/ 88 w 93"/>
                <a:gd name="T11" fmla="*/ 37 h 101"/>
                <a:gd name="T12" fmla="*/ 55 w 93"/>
                <a:gd name="T13" fmla="*/ 85 h 101"/>
                <a:gd name="T14" fmla="*/ 13 w 93"/>
                <a:gd name="T15" fmla="*/ 69 h 101"/>
                <a:gd name="T16" fmla="*/ 23 w 93"/>
                <a:gd name="T17" fmla="*/ 20 h 101"/>
                <a:gd name="T18" fmla="*/ 27 w 93"/>
                <a:gd name="T19" fmla="*/ 19 h 101"/>
                <a:gd name="T20" fmla="*/ 81 w 93"/>
                <a:gd name="T21" fmla="*/ 44 h 101"/>
                <a:gd name="T22" fmla="*/ 55 w 93"/>
                <a:gd name="T23"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01">
                  <a:moveTo>
                    <a:pt x="88" y="37"/>
                  </a:moveTo>
                  <a:cubicBezTo>
                    <a:pt x="83" y="10"/>
                    <a:pt x="52" y="0"/>
                    <a:pt x="29" y="9"/>
                  </a:cubicBezTo>
                  <a:cubicBezTo>
                    <a:pt x="28" y="9"/>
                    <a:pt x="27" y="9"/>
                    <a:pt x="26" y="9"/>
                  </a:cubicBezTo>
                  <a:cubicBezTo>
                    <a:pt x="3" y="18"/>
                    <a:pt x="0" y="50"/>
                    <a:pt x="6" y="71"/>
                  </a:cubicBezTo>
                  <a:cubicBezTo>
                    <a:pt x="11" y="93"/>
                    <a:pt x="37" y="101"/>
                    <a:pt x="57" y="92"/>
                  </a:cubicBezTo>
                  <a:cubicBezTo>
                    <a:pt x="78" y="83"/>
                    <a:pt x="93" y="61"/>
                    <a:pt x="88" y="37"/>
                  </a:cubicBezTo>
                  <a:close/>
                  <a:moveTo>
                    <a:pt x="55" y="85"/>
                  </a:moveTo>
                  <a:cubicBezTo>
                    <a:pt x="39" y="93"/>
                    <a:pt x="19" y="87"/>
                    <a:pt x="13" y="69"/>
                  </a:cubicBezTo>
                  <a:cubicBezTo>
                    <a:pt x="9" y="55"/>
                    <a:pt x="10" y="29"/>
                    <a:pt x="23" y="20"/>
                  </a:cubicBezTo>
                  <a:cubicBezTo>
                    <a:pt x="24" y="20"/>
                    <a:pt x="26" y="20"/>
                    <a:pt x="27" y="19"/>
                  </a:cubicBezTo>
                  <a:cubicBezTo>
                    <a:pt x="49" y="6"/>
                    <a:pt x="78" y="17"/>
                    <a:pt x="81" y="44"/>
                  </a:cubicBezTo>
                  <a:cubicBezTo>
                    <a:pt x="83" y="61"/>
                    <a:pt x="70" y="77"/>
                    <a:pt x="55" y="85"/>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Freeform 201"/>
            <p:cNvSpPr>
              <a:spLocks noEditPoints="1"/>
            </p:cNvSpPr>
            <p:nvPr/>
          </p:nvSpPr>
          <p:spPr bwMode="auto">
            <a:xfrm>
              <a:off x="6667501" y="5238750"/>
              <a:ext cx="811213" cy="801688"/>
            </a:xfrm>
            <a:custGeom>
              <a:avLst/>
              <a:gdLst>
                <a:gd name="T0" fmla="*/ 154 w 168"/>
                <a:gd name="T1" fmla="*/ 32 h 166"/>
                <a:gd name="T2" fmla="*/ 95 w 168"/>
                <a:gd name="T3" fmla="*/ 8 h 166"/>
                <a:gd name="T4" fmla="*/ 94 w 168"/>
                <a:gd name="T5" fmla="*/ 8 h 166"/>
                <a:gd name="T6" fmla="*/ 70 w 168"/>
                <a:gd name="T7" fmla="*/ 75 h 166"/>
                <a:gd name="T8" fmla="*/ 72 w 168"/>
                <a:gd name="T9" fmla="*/ 79 h 166"/>
                <a:gd name="T10" fmla="*/ 70 w 168"/>
                <a:gd name="T11" fmla="*/ 80 h 166"/>
                <a:gd name="T12" fmla="*/ 16 w 168"/>
                <a:gd name="T13" fmla="*/ 113 h 166"/>
                <a:gd name="T14" fmla="*/ 10 w 168"/>
                <a:gd name="T15" fmla="*/ 148 h 166"/>
                <a:gd name="T16" fmla="*/ 43 w 168"/>
                <a:gd name="T17" fmla="*/ 142 h 166"/>
                <a:gd name="T18" fmla="*/ 59 w 168"/>
                <a:gd name="T19" fmla="*/ 118 h 166"/>
                <a:gd name="T20" fmla="*/ 64 w 168"/>
                <a:gd name="T21" fmla="*/ 111 h 166"/>
                <a:gd name="T22" fmla="*/ 64 w 168"/>
                <a:gd name="T23" fmla="*/ 111 h 166"/>
                <a:gd name="T24" fmla="*/ 83 w 168"/>
                <a:gd name="T25" fmla="*/ 92 h 166"/>
                <a:gd name="T26" fmla="*/ 132 w 168"/>
                <a:gd name="T27" fmla="*/ 97 h 166"/>
                <a:gd name="T28" fmla="*/ 154 w 168"/>
                <a:gd name="T29" fmla="*/ 32 h 166"/>
                <a:gd name="T30" fmla="*/ 50 w 168"/>
                <a:gd name="T31" fmla="*/ 124 h 166"/>
                <a:gd name="T32" fmla="*/ 10 w 168"/>
                <a:gd name="T33" fmla="*/ 142 h 166"/>
                <a:gd name="T34" fmla="*/ 37 w 168"/>
                <a:gd name="T35" fmla="*/ 106 h 166"/>
                <a:gd name="T36" fmla="*/ 51 w 168"/>
                <a:gd name="T37" fmla="*/ 100 h 166"/>
                <a:gd name="T38" fmla="*/ 52 w 168"/>
                <a:gd name="T39" fmla="*/ 100 h 166"/>
                <a:gd name="T40" fmla="*/ 60 w 168"/>
                <a:gd name="T41" fmla="*/ 110 h 166"/>
                <a:gd name="T42" fmla="*/ 50 w 168"/>
                <a:gd name="T43" fmla="*/ 124 h 166"/>
                <a:gd name="T44" fmla="*/ 132 w 168"/>
                <a:gd name="T45" fmla="*/ 93 h 166"/>
                <a:gd name="T46" fmla="*/ 75 w 168"/>
                <a:gd name="T47" fmla="*/ 76 h 166"/>
                <a:gd name="T48" fmla="*/ 88 w 168"/>
                <a:gd name="T49" fmla="*/ 15 h 166"/>
                <a:gd name="T50" fmla="*/ 90 w 168"/>
                <a:gd name="T51" fmla="*/ 15 h 166"/>
                <a:gd name="T52" fmla="*/ 149 w 168"/>
                <a:gd name="T53" fmla="*/ 32 h 166"/>
                <a:gd name="T54" fmla="*/ 132 w 168"/>
                <a:gd name="T55"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66">
                  <a:moveTo>
                    <a:pt x="154" y="32"/>
                  </a:moveTo>
                  <a:cubicBezTo>
                    <a:pt x="142" y="11"/>
                    <a:pt x="117" y="0"/>
                    <a:pt x="95" y="8"/>
                  </a:cubicBezTo>
                  <a:cubicBezTo>
                    <a:pt x="95" y="8"/>
                    <a:pt x="94" y="8"/>
                    <a:pt x="94" y="8"/>
                  </a:cubicBezTo>
                  <a:cubicBezTo>
                    <a:pt x="67" y="15"/>
                    <a:pt x="62" y="53"/>
                    <a:pt x="70" y="75"/>
                  </a:cubicBezTo>
                  <a:cubicBezTo>
                    <a:pt x="71" y="77"/>
                    <a:pt x="71" y="78"/>
                    <a:pt x="72" y="79"/>
                  </a:cubicBezTo>
                  <a:cubicBezTo>
                    <a:pt x="72" y="79"/>
                    <a:pt x="71" y="80"/>
                    <a:pt x="70" y="80"/>
                  </a:cubicBezTo>
                  <a:cubicBezTo>
                    <a:pt x="57" y="98"/>
                    <a:pt x="33" y="101"/>
                    <a:pt x="16" y="113"/>
                  </a:cubicBezTo>
                  <a:cubicBezTo>
                    <a:pt x="4" y="122"/>
                    <a:pt x="0" y="135"/>
                    <a:pt x="10" y="148"/>
                  </a:cubicBezTo>
                  <a:cubicBezTo>
                    <a:pt x="21" y="162"/>
                    <a:pt x="34" y="153"/>
                    <a:pt x="43" y="142"/>
                  </a:cubicBezTo>
                  <a:cubicBezTo>
                    <a:pt x="49" y="134"/>
                    <a:pt x="54" y="126"/>
                    <a:pt x="59" y="118"/>
                  </a:cubicBezTo>
                  <a:cubicBezTo>
                    <a:pt x="60" y="116"/>
                    <a:pt x="62" y="113"/>
                    <a:pt x="64" y="111"/>
                  </a:cubicBezTo>
                  <a:cubicBezTo>
                    <a:pt x="64" y="111"/>
                    <a:pt x="64" y="111"/>
                    <a:pt x="64" y="111"/>
                  </a:cubicBezTo>
                  <a:cubicBezTo>
                    <a:pt x="70" y="104"/>
                    <a:pt x="76" y="98"/>
                    <a:pt x="83" y="92"/>
                  </a:cubicBezTo>
                  <a:cubicBezTo>
                    <a:pt x="96" y="103"/>
                    <a:pt x="116" y="105"/>
                    <a:pt x="132" y="97"/>
                  </a:cubicBezTo>
                  <a:cubicBezTo>
                    <a:pt x="158" y="86"/>
                    <a:pt x="168" y="57"/>
                    <a:pt x="154" y="32"/>
                  </a:cubicBezTo>
                  <a:close/>
                  <a:moveTo>
                    <a:pt x="50" y="124"/>
                  </a:moveTo>
                  <a:cubicBezTo>
                    <a:pt x="42" y="138"/>
                    <a:pt x="24" y="166"/>
                    <a:pt x="10" y="142"/>
                  </a:cubicBezTo>
                  <a:cubicBezTo>
                    <a:pt x="0" y="123"/>
                    <a:pt x="24" y="112"/>
                    <a:pt x="37" y="106"/>
                  </a:cubicBezTo>
                  <a:cubicBezTo>
                    <a:pt x="42" y="104"/>
                    <a:pt x="47" y="102"/>
                    <a:pt x="51" y="100"/>
                  </a:cubicBezTo>
                  <a:cubicBezTo>
                    <a:pt x="51" y="100"/>
                    <a:pt x="51" y="100"/>
                    <a:pt x="52" y="100"/>
                  </a:cubicBezTo>
                  <a:cubicBezTo>
                    <a:pt x="54" y="104"/>
                    <a:pt x="57" y="107"/>
                    <a:pt x="60" y="110"/>
                  </a:cubicBezTo>
                  <a:cubicBezTo>
                    <a:pt x="57" y="115"/>
                    <a:pt x="53" y="119"/>
                    <a:pt x="50" y="124"/>
                  </a:cubicBezTo>
                  <a:close/>
                  <a:moveTo>
                    <a:pt x="132" y="93"/>
                  </a:moveTo>
                  <a:cubicBezTo>
                    <a:pt x="111" y="104"/>
                    <a:pt x="85" y="97"/>
                    <a:pt x="75" y="76"/>
                  </a:cubicBezTo>
                  <a:cubicBezTo>
                    <a:pt x="66" y="58"/>
                    <a:pt x="70" y="26"/>
                    <a:pt x="88" y="15"/>
                  </a:cubicBezTo>
                  <a:cubicBezTo>
                    <a:pt x="88" y="15"/>
                    <a:pt x="89" y="15"/>
                    <a:pt x="90" y="15"/>
                  </a:cubicBezTo>
                  <a:cubicBezTo>
                    <a:pt x="111" y="2"/>
                    <a:pt x="136" y="12"/>
                    <a:pt x="149" y="32"/>
                  </a:cubicBezTo>
                  <a:cubicBezTo>
                    <a:pt x="164" y="55"/>
                    <a:pt x="155" y="82"/>
                    <a:pt x="132" y="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202"/>
            <p:cNvSpPr>
              <a:spLocks noEditPoints="1"/>
            </p:cNvSpPr>
            <p:nvPr/>
          </p:nvSpPr>
          <p:spPr bwMode="auto">
            <a:xfrm>
              <a:off x="7010401" y="5233988"/>
              <a:ext cx="473075" cy="473075"/>
            </a:xfrm>
            <a:custGeom>
              <a:avLst/>
              <a:gdLst>
                <a:gd name="T0" fmla="*/ 29 w 98"/>
                <a:gd name="T1" fmla="*/ 20 h 98"/>
                <a:gd name="T2" fmla="*/ 26 w 98"/>
                <a:gd name="T3" fmla="*/ 19 h 98"/>
                <a:gd name="T4" fmla="*/ 11 w 98"/>
                <a:gd name="T5" fmla="*/ 77 h 98"/>
                <a:gd name="T6" fmla="*/ 64 w 98"/>
                <a:gd name="T7" fmla="*/ 85 h 98"/>
                <a:gd name="T8" fmla="*/ 29 w 98"/>
                <a:gd name="T9" fmla="*/ 20 h 98"/>
                <a:gd name="T10" fmla="*/ 65 w 98"/>
                <a:gd name="T11" fmla="*/ 79 h 98"/>
                <a:gd name="T12" fmla="*/ 15 w 98"/>
                <a:gd name="T13" fmla="*/ 77 h 98"/>
                <a:gd name="T14" fmla="*/ 24 w 98"/>
                <a:gd name="T15" fmla="*/ 25 h 98"/>
                <a:gd name="T16" fmla="*/ 26 w 98"/>
                <a:gd name="T17" fmla="*/ 25 h 98"/>
                <a:gd name="T18" fmla="*/ 65 w 98"/>
                <a:gd name="T19" fmla="*/ 7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8">
                  <a:moveTo>
                    <a:pt x="29" y="20"/>
                  </a:moveTo>
                  <a:cubicBezTo>
                    <a:pt x="28" y="19"/>
                    <a:pt x="27" y="18"/>
                    <a:pt x="26" y="19"/>
                  </a:cubicBezTo>
                  <a:cubicBezTo>
                    <a:pt x="6" y="29"/>
                    <a:pt x="0" y="58"/>
                    <a:pt x="11" y="77"/>
                  </a:cubicBezTo>
                  <a:cubicBezTo>
                    <a:pt x="21" y="97"/>
                    <a:pt x="48" y="98"/>
                    <a:pt x="64" y="85"/>
                  </a:cubicBezTo>
                  <a:cubicBezTo>
                    <a:pt x="98" y="60"/>
                    <a:pt x="67" y="0"/>
                    <a:pt x="29" y="20"/>
                  </a:cubicBezTo>
                  <a:close/>
                  <a:moveTo>
                    <a:pt x="65" y="79"/>
                  </a:moveTo>
                  <a:cubicBezTo>
                    <a:pt x="51" y="94"/>
                    <a:pt x="27" y="94"/>
                    <a:pt x="15" y="77"/>
                  </a:cubicBezTo>
                  <a:cubicBezTo>
                    <a:pt x="4" y="62"/>
                    <a:pt x="9" y="36"/>
                    <a:pt x="24" y="25"/>
                  </a:cubicBezTo>
                  <a:cubicBezTo>
                    <a:pt x="24" y="26"/>
                    <a:pt x="25" y="26"/>
                    <a:pt x="26" y="25"/>
                  </a:cubicBezTo>
                  <a:cubicBezTo>
                    <a:pt x="61" y="3"/>
                    <a:pt x="91" y="53"/>
                    <a:pt x="65" y="79"/>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203"/>
            <p:cNvSpPr/>
            <p:nvPr/>
          </p:nvSpPr>
          <p:spPr bwMode="auto">
            <a:xfrm>
              <a:off x="7140576" y="5387975"/>
              <a:ext cx="106363" cy="87313"/>
            </a:xfrm>
            <a:custGeom>
              <a:avLst/>
              <a:gdLst>
                <a:gd name="T0" fmla="*/ 18 w 22"/>
                <a:gd name="T1" fmla="*/ 1 h 18"/>
                <a:gd name="T2" fmla="*/ 1 w 22"/>
                <a:gd name="T3" fmla="*/ 13 h 18"/>
                <a:gd name="T4" fmla="*/ 4 w 22"/>
                <a:gd name="T5" fmla="*/ 16 h 18"/>
                <a:gd name="T6" fmla="*/ 20 w 22"/>
                <a:gd name="T7" fmla="*/ 5 h 18"/>
                <a:gd name="T8" fmla="*/ 18 w 22"/>
                <a:gd name="T9" fmla="*/ 1 h 18"/>
              </a:gdLst>
              <a:ahLst/>
              <a:cxnLst>
                <a:cxn ang="0">
                  <a:pos x="T0" y="T1"/>
                </a:cxn>
                <a:cxn ang="0">
                  <a:pos x="T2" y="T3"/>
                </a:cxn>
                <a:cxn ang="0">
                  <a:pos x="T4" y="T5"/>
                </a:cxn>
                <a:cxn ang="0">
                  <a:pos x="T6" y="T7"/>
                </a:cxn>
                <a:cxn ang="0">
                  <a:pos x="T8" y="T9"/>
                </a:cxn>
              </a:cxnLst>
              <a:rect l="0" t="0" r="r" b="b"/>
              <a:pathLst>
                <a:path w="22" h="18">
                  <a:moveTo>
                    <a:pt x="18" y="1"/>
                  </a:moveTo>
                  <a:cubicBezTo>
                    <a:pt x="12" y="5"/>
                    <a:pt x="7" y="9"/>
                    <a:pt x="1" y="13"/>
                  </a:cubicBezTo>
                  <a:cubicBezTo>
                    <a:pt x="0" y="15"/>
                    <a:pt x="2" y="18"/>
                    <a:pt x="4" y="16"/>
                  </a:cubicBezTo>
                  <a:cubicBezTo>
                    <a:pt x="9" y="12"/>
                    <a:pt x="15" y="8"/>
                    <a:pt x="20" y="5"/>
                  </a:cubicBezTo>
                  <a:cubicBezTo>
                    <a:pt x="22" y="4"/>
                    <a:pt x="20" y="0"/>
                    <a:pt x="18"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204"/>
            <p:cNvSpPr/>
            <p:nvPr/>
          </p:nvSpPr>
          <p:spPr bwMode="auto">
            <a:xfrm>
              <a:off x="7097713" y="5403850"/>
              <a:ext cx="212725" cy="158750"/>
            </a:xfrm>
            <a:custGeom>
              <a:avLst/>
              <a:gdLst>
                <a:gd name="T0" fmla="*/ 40 w 44"/>
                <a:gd name="T1" fmla="*/ 1 h 33"/>
                <a:gd name="T2" fmla="*/ 2 w 44"/>
                <a:gd name="T3" fmla="*/ 28 h 33"/>
                <a:gd name="T4" fmla="*/ 4 w 44"/>
                <a:gd name="T5" fmla="*/ 31 h 33"/>
                <a:gd name="T6" fmla="*/ 42 w 44"/>
                <a:gd name="T7" fmla="*/ 4 h 33"/>
                <a:gd name="T8" fmla="*/ 40 w 44"/>
                <a:gd name="T9" fmla="*/ 1 h 33"/>
              </a:gdLst>
              <a:ahLst/>
              <a:cxnLst>
                <a:cxn ang="0">
                  <a:pos x="T0" y="T1"/>
                </a:cxn>
                <a:cxn ang="0">
                  <a:pos x="T2" y="T3"/>
                </a:cxn>
                <a:cxn ang="0">
                  <a:pos x="T4" y="T5"/>
                </a:cxn>
                <a:cxn ang="0">
                  <a:pos x="T6" y="T7"/>
                </a:cxn>
                <a:cxn ang="0">
                  <a:pos x="T8" y="T9"/>
                </a:cxn>
              </a:cxnLst>
              <a:rect l="0" t="0" r="r" b="b"/>
              <a:pathLst>
                <a:path w="44" h="33">
                  <a:moveTo>
                    <a:pt x="40" y="1"/>
                  </a:moveTo>
                  <a:cubicBezTo>
                    <a:pt x="26" y="8"/>
                    <a:pt x="13" y="17"/>
                    <a:pt x="2" y="28"/>
                  </a:cubicBezTo>
                  <a:cubicBezTo>
                    <a:pt x="0" y="30"/>
                    <a:pt x="2" y="33"/>
                    <a:pt x="4" y="31"/>
                  </a:cubicBezTo>
                  <a:cubicBezTo>
                    <a:pt x="15" y="20"/>
                    <a:pt x="28" y="12"/>
                    <a:pt x="42" y="4"/>
                  </a:cubicBezTo>
                  <a:cubicBezTo>
                    <a:pt x="44" y="3"/>
                    <a:pt x="42" y="0"/>
                    <a:pt x="40"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Freeform 206"/>
            <p:cNvSpPr/>
            <p:nvPr/>
          </p:nvSpPr>
          <p:spPr bwMode="auto">
            <a:xfrm>
              <a:off x="7180263" y="5514975"/>
              <a:ext cx="76200" cy="61913"/>
            </a:xfrm>
            <a:custGeom>
              <a:avLst/>
              <a:gdLst>
                <a:gd name="T0" fmla="*/ 12 w 16"/>
                <a:gd name="T1" fmla="*/ 1 h 13"/>
                <a:gd name="T2" fmla="*/ 2 w 16"/>
                <a:gd name="T3" fmla="*/ 8 h 13"/>
                <a:gd name="T4" fmla="*/ 4 w 16"/>
                <a:gd name="T5" fmla="*/ 11 h 13"/>
                <a:gd name="T6" fmla="*/ 14 w 16"/>
                <a:gd name="T7" fmla="*/ 4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5"/>
                    <a:pt x="2" y="8"/>
                  </a:cubicBezTo>
                  <a:cubicBezTo>
                    <a:pt x="0" y="10"/>
                    <a:pt x="3" y="13"/>
                    <a:pt x="4" y="11"/>
                  </a:cubicBezTo>
                  <a:cubicBezTo>
                    <a:pt x="7" y="8"/>
                    <a:pt x="11" y="6"/>
                    <a:pt x="14" y="4"/>
                  </a:cubicBezTo>
                  <a:cubicBezTo>
                    <a:pt x="16" y="3"/>
                    <a:pt x="14" y="0"/>
                    <a:pt x="12"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23" name="组合 122"/>
          <p:cNvGrpSpPr/>
          <p:nvPr/>
        </p:nvGrpSpPr>
        <p:grpSpPr>
          <a:xfrm>
            <a:off x="158572" y="5164379"/>
            <a:ext cx="676275" cy="1130300"/>
            <a:chOff x="3571876" y="4794250"/>
            <a:chExt cx="676275" cy="1130300"/>
          </a:xfrm>
        </p:grpSpPr>
        <p:sp>
          <p:nvSpPr>
            <p:cNvPr id="124" name="Freeform 19"/>
            <p:cNvSpPr/>
            <p:nvPr/>
          </p:nvSpPr>
          <p:spPr bwMode="auto">
            <a:xfrm>
              <a:off x="3619501" y="4808538"/>
              <a:ext cx="160338" cy="377825"/>
            </a:xfrm>
            <a:custGeom>
              <a:avLst/>
              <a:gdLst>
                <a:gd name="T0" fmla="*/ 30 w 33"/>
                <a:gd name="T1" fmla="*/ 70 h 78"/>
                <a:gd name="T2" fmla="*/ 16 w 33"/>
                <a:gd name="T3" fmla="*/ 7 h 78"/>
                <a:gd name="T4" fmla="*/ 8 w 33"/>
                <a:gd name="T5" fmla="*/ 5 h 78"/>
                <a:gd name="T6" fmla="*/ 24 w 33"/>
                <a:gd name="T7" fmla="*/ 74 h 78"/>
                <a:gd name="T8" fmla="*/ 30 w 33"/>
                <a:gd name="T9" fmla="*/ 70 h 78"/>
              </a:gdLst>
              <a:ahLst/>
              <a:cxnLst>
                <a:cxn ang="0">
                  <a:pos x="T0" y="T1"/>
                </a:cxn>
                <a:cxn ang="0">
                  <a:pos x="T2" y="T3"/>
                </a:cxn>
                <a:cxn ang="0">
                  <a:pos x="T4" y="T5"/>
                </a:cxn>
                <a:cxn ang="0">
                  <a:pos x="T6" y="T7"/>
                </a:cxn>
                <a:cxn ang="0">
                  <a:pos x="T8" y="T9"/>
                </a:cxn>
              </a:cxnLst>
              <a:rect l="0" t="0" r="r" b="b"/>
              <a:pathLst>
                <a:path w="33" h="78">
                  <a:moveTo>
                    <a:pt x="30" y="70"/>
                  </a:moveTo>
                  <a:cubicBezTo>
                    <a:pt x="19" y="53"/>
                    <a:pt x="8" y="28"/>
                    <a:pt x="16" y="7"/>
                  </a:cubicBezTo>
                  <a:cubicBezTo>
                    <a:pt x="18" y="2"/>
                    <a:pt x="10" y="0"/>
                    <a:pt x="8" y="5"/>
                  </a:cubicBezTo>
                  <a:cubicBezTo>
                    <a:pt x="0" y="28"/>
                    <a:pt x="11" y="55"/>
                    <a:pt x="24" y="74"/>
                  </a:cubicBezTo>
                  <a:cubicBezTo>
                    <a:pt x="26" y="78"/>
                    <a:pt x="33" y="74"/>
                    <a:pt x="30" y="7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20"/>
            <p:cNvSpPr/>
            <p:nvPr/>
          </p:nvSpPr>
          <p:spPr bwMode="auto">
            <a:xfrm>
              <a:off x="3644901" y="5186363"/>
              <a:ext cx="525463" cy="709613"/>
            </a:xfrm>
            <a:custGeom>
              <a:avLst/>
              <a:gdLst>
                <a:gd name="T0" fmla="*/ 107 w 109"/>
                <a:gd name="T1" fmla="*/ 120 h 147"/>
                <a:gd name="T2" fmla="*/ 105 w 109"/>
                <a:gd name="T3" fmla="*/ 117 h 147"/>
                <a:gd name="T4" fmla="*/ 33 w 109"/>
                <a:gd name="T5" fmla="*/ 130 h 147"/>
                <a:gd name="T6" fmla="*/ 16 w 109"/>
                <a:gd name="T7" fmla="*/ 135 h 147"/>
                <a:gd name="T8" fmla="*/ 14 w 109"/>
                <a:gd name="T9" fmla="*/ 137 h 147"/>
                <a:gd name="T10" fmla="*/ 9 w 109"/>
                <a:gd name="T11" fmla="*/ 139 h 147"/>
                <a:gd name="T12" fmla="*/ 17 w 109"/>
                <a:gd name="T13" fmla="*/ 109 h 147"/>
                <a:gd name="T14" fmla="*/ 28 w 109"/>
                <a:gd name="T15" fmla="*/ 84 h 147"/>
                <a:gd name="T16" fmla="*/ 20 w 109"/>
                <a:gd name="T17" fmla="*/ 63 h 147"/>
                <a:gd name="T18" fmla="*/ 26 w 109"/>
                <a:gd name="T19" fmla="*/ 8 h 147"/>
                <a:gd name="T20" fmla="*/ 20 w 109"/>
                <a:gd name="T21" fmla="*/ 4 h 147"/>
                <a:gd name="T22" fmla="*/ 9 w 109"/>
                <a:gd name="T23" fmla="*/ 53 h 147"/>
                <a:gd name="T24" fmla="*/ 13 w 109"/>
                <a:gd name="T25" fmla="*/ 67 h 147"/>
                <a:gd name="T26" fmla="*/ 0 w 109"/>
                <a:gd name="T27" fmla="*/ 140 h 147"/>
                <a:gd name="T28" fmla="*/ 6 w 109"/>
                <a:gd name="T29" fmla="*/ 143 h 147"/>
                <a:gd name="T30" fmla="*/ 11 w 109"/>
                <a:gd name="T31" fmla="*/ 147 h 147"/>
                <a:gd name="T32" fmla="*/ 13 w 109"/>
                <a:gd name="T33" fmla="*/ 147 h 147"/>
                <a:gd name="T34" fmla="*/ 39 w 109"/>
                <a:gd name="T35" fmla="*/ 144 h 147"/>
                <a:gd name="T36" fmla="*/ 107 w 109"/>
                <a:gd name="T37" fmla="*/ 126 h 147"/>
                <a:gd name="T38" fmla="*/ 107 w 109"/>
                <a:gd name="T39" fmla="*/ 1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7">
                  <a:moveTo>
                    <a:pt x="107" y="120"/>
                  </a:moveTo>
                  <a:cubicBezTo>
                    <a:pt x="107" y="119"/>
                    <a:pt x="107" y="117"/>
                    <a:pt x="105" y="117"/>
                  </a:cubicBezTo>
                  <a:cubicBezTo>
                    <a:pt x="86" y="108"/>
                    <a:pt x="54" y="118"/>
                    <a:pt x="33" y="130"/>
                  </a:cubicBezTo>
                  <a:cubicBezTo>
                    <a:pt x="27" y="131"/>
                    <a:pt x="22" y="133"/>
                    <a:pt x="16" y="135"/>
                  </a:cubicBezTo>
                  <a:cubicBezTo>
                    <a:pt x="15" y="136"/>
                    <a:pt x="14" y="136"/>
                    <a:pt x="14" y="137"/>
                  </a:cubicBezTo>
                  <a:cubicBezTo>
                    <a:pt x="12" y="138"/>
                    <a:pt x="10" y="138"/>
                    <a:pt x="9" y="139"/>
                  </a:cubicBezTo>
                  <a:cubicBezTo>
                    <a:pt x="13" y="130"/>
                    <a:pt x="14" y="119"/>
                    <a:pt x="17" y="109"/>
                  </a:cubicBezTo>
                  <a:cubicBezTo>
                    <a:pt x="19" y="101"/>
                    <a:pt x="28" y="93"/>
                    <a:pt x="28" y="84"/>
                  </a:cubicBezTo>
                  <a:cubicBezTo>
                    <a:pt x="28" y="77"/>
                    <a:pt x="24" y="70"/>
                    <a:pt x="20" y="63"/>
                  </a:cubicBezTo>
                  <a:cubicBezTo>
                    <a:pt x="19" y="44"/>
                    <a:pt x="16" y="26"/>
                    <a:pt x="26" y="8"/>
                  </a:cubicBezTo>
                  <a:cubicBezTo>
                    <a:pt x="29" y="4"/>
                    <a:pt x="23" y="0"/>
                    <a:pt x="20" y="4"/>
                  </a:cubicBezTo>
                  <a:cubicBezTo>
                    <a:pt x="4" y="14"/>
                    <a:pt x="6" y="37"/>
                    <a:pt x="9" y="53"/>
                  </a:cubicBezTo>
                  <a:cubicBezTo>
                    <a:pt x="9" y="58"/>
                    <a:pt x="11" y="63"/>
                    <a:pt x="13" y="67"/>
                  </a:cubicBezTo>
                  <a:cubicBezTo>
                    <a:pt x="14" y="92"/>
                    <a:pt x="0" y="115"/>
                    <a:pt x="0" y="140"/>
                  </a:cubicBezTo>
                  <a:cubicBezTo>
                    <a:pt x="0" y="143"/>
                    <a:pt x="4" y="145"/>
                    <a:pt x="6" y="143"/>
                  </a:cubicBezTo>
                  <a:cubicBezTo>
                    <a:pt x="7" y="145"/>
                    <a:pt x="9" y="147"/>
                    <a:pt x="11" y="147"/>
                  </a:cubicBezTo>
                  <a:cubicBezTo>
                    <a:pt x="12" y="147"/>
                    <a:pt x="12" y="147"/>
                    <a:pt x="13" y="147"/>
                  </a:cubicBezTo>
                  <a:cubicBezTo>
                    <a:pt x="21" y="145"/>
                    <a:pt x="30" y="144"/>
                    <a:pt x="39" y="144"/>
                  </a:cubicBezTo>
                  <a:cubicBezTo>
                    <a:pt x="62" y="144"/>
                    <a:pt x="90" y="140"/>
                    <a:pt x="107" y="126"/>
                  </a:cubicBezTo>
                  <a:cubicBezTo>
                    <a:pt x="109" y="124"/>
                    <a:pt x="108" y="122"/>
                    <a:pt x="107" y="12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Freeform 158"/>
            <p:cNvSpPr>
              <a:spLocks noEditPoints="1"/>
            </p:cNvSpPr>
            <p:nvPr/>
          </p:nvSpPr>
          <p:spPr bwMode="auto">
            <a:xfrm>
              <a:off x="3571876" y="4794250"/>
              <a:ext cx="676275" cy="1130300"/>
            </a:xfrm>
            <a:custGeom>
              <a:avLst/>
              <a:gdLst>
                <a:gd name="T0" fmla="*/ 131 w 140"/>
                <a:gd name="T1" fmla="*/ 196 h 234"/>
                <a:gd name="T2" fmla="*/ 57 w 140"/>
                <a:gd name="T3" fmla="*/ 83 h 234"/>
                <a:gd name="T4" fmla="*/ 75 w 140"/>
                <a:gd name="T5" fmla="*/ 81 h 234"/>
                <a:gd name="T6" fmla="*/ 70 w 140"/>
                <a:gd name="T7" fmla="*/ 41 h 234"/>
                <a:gd name="T8" fmla="*/ 39 w 140"/>
                <a:gd name="T9" fmla="*/ 36 h 234"/>
                <a:gd name="T10" fmla="*/ 14 w 140"/>
                <a:gd name="T11" fmla="*/ 29 h 234"/>
                <a:gd name="T12" fmla="*/ 20 w 140"/>
                <a:gd name="T13" fmla="*/ 67 h 234"/>
                <a:gd name="T14" fmla="*/ 0 w 140"/>
                <a:gd name="T15" fmla="*/ 63 h 234"/>
                <a:gd name="T16" fmla="*/ 4 w 140"/>
                <a:gd name="T17" fmla="*/ 86 h 234"/>
                <a:gd name="T18" fmla="*/ 7 w 140"/>
                <a:gd name="T19" fmla="*/ 101 h 234"/>
                <a:gd name="T20" fmla="*/ 22 w 140"/>
                <a:gd name="T21" fmla="*/ 96 h 234"/>
                <a:gd name="T22" fmla="*/ 24 w 140"/>
                <a:gd name="T23" fmla="*/ 158 h 234"/>
                <a:gd name="T24" fmla="*/ 11 w 140"/>
                <a:gd name="T25" fmla="*/ 226 h 234"/>
                <a:gd name="T26" fmla="*/ 19 w 140"/>
                <a:gd name="T27" fmla="*/ 232 h 234"/>
                <a:gd name="T28" fmla="*/ 22 w 140"/>
                <a:gd name="T29" fmla="*/ 233 h 234"/>
                <a:gd name="T30" fmla="*/ 50 w 140"/>
                <a:gd name="T31" fmla="*/ 233 h 234"/>
                <a:gd name="T32" fmla="*/ 132 w 140"/>
                <a:gd name="T33" fmla="*/ 198 h 234"/>
                <a:gd name="T34" fmla="*/ 17 w 140"/>
                <a:gd name="T35" fmla="*/ 14 h 234"/>
                <a:gd name="T36" fmla="*/ 42 w 140"/>
                <a:gd name="T37" fmla="*/ 69 h 234"/>
                <a:gd name="T38" fmla="*/ 37 w 140"/>
                <a:gd name="T39" fmla="*/ 70 h 234"/>
                <a:gd name="T40" fmla="*/ 31 w 140"/>
                <a:gd name="T41" fmla="*/ 70 h 234"/>
                <a:gd name="T42" fmla="*/ 122 w 140"/>
                <a:gd name="T43" fmla="*/ 203 h 234"/>
                <a:gd name="T44" fmla="*/ 112 w 140"/>
                <a:gd name="T45" fmla="*/ 210 h 234"/>
                <a:gd name="T46" fmla="*/ 51 w 140"/>
                <a:gd name="T47" fmla="*/ 226 h 234"/>
                <a:gd name="T48" fmla="*/ 21 w 140"/>
                <a:gd name="T49" fmla="*/ 226 h 234"/>
                <a:gd name="T50" fmla="*/ 61 w 140"/>
                <a:gd name="T51" fmla="*/ 210 h 234"/>
                <a:gd name="T52" fmla="*/ 82 w 140"/>
                <a:gd name="T53" fmla="*/ 203 h 234"/>
                <a:gd name="T54" fmla="*/ 109 w 140"/>
                <a:gd name="T55" fmla="*/ 197 h 234"/>
                <a:gd name="T56" fmla="*/ 65 w 140"/>
                <a:gd name="T57" fmla="*/ 208 h 234"/>
                <a:gd name="T58" fmla="*/ 78 w 140"/>
                <a:gd name="T59" fmla="*/ 204 h 234"/>
                <a:gd name="T60" fmla="*/ 65 w 140"/>
                <a:gd name="T61" fmla="*/ 208 h 234"/>
                <a:gd name="T62" fmla="*/ 115 w 140"/>
                <a:gd name="T63" fmla="*/ 193 h 234"/>
                <a:gd name="T64" fmla="*/ 15 w 140"/>
                <a:gd name="T65" fmla="*/ 223 h 234"/>
                <a:gd name="T66" fmla="*/ 14 w 140"/>
                <a:gd name="T67" fmla="*/ 224 h 234"/>
                <a:gd name="T68" fmla="*/ 28 w 140"/>
                <a:gd name="T69" fmla="*/ 156 h 234"/>
                <a:gd name="T70" fmla="*/ 30 w 140"/>
                <a:gd name="T71" fmla="*/ 90 h 234"/>
                <a:gd name="T72" fmla="*/ 34 w 140"/>
                <a:gd name="T73" fmla="*/ 86 h 234"/>
                <a:gd name="T74" fmla="*/ 35 w 140"/>
                <a:gd name="T75" fmla="*/ 86 h 234"/>
                <a:gd name="T76" fmla="*/ 33 w 140"/>
                <a:gd name="T77" fmla="*/ 105 h 234"/>
                <a:gd name="T78" fmla="*/ 46 w 140"/>
                <a:gd name="T79" fmla="*/ 106 h 234"/>
                <a:gd name="T80" fmla="*/ 52 w 140"/>
                <a:gd name="T81" fmla="*/ 129 h 234"/>
                <a:gd name="T82" fmla="*/ 65 w 140"/>
                <a:gd name="T83" fmla="*/ 120 h 234"/>
                <a:gd name="T84" fmla="*/ 86 w 140"/>
                <a:gd name="T85" fmla="*/ 145 h 234"/>
                <a:gd name="T86" fmla="*/ 88 w 140"/>
                <a:gd name="T87" fmla="*/ 148 h 234"/>
                <a:gd name="T88" fmla="*/ 115 w 140"/>
                <a:gd name="T89" fmla="*/ 1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234">
                  <a:moveTo>
                    <a:pt x="132" y="198"/>
                  </a:moveTo>
                  <a:cubicBezTo>
                    <a:pt x="132" y="197"/>
                    <a:pt x="131" y="197"/>
                    <a:pt x="131" y="196"/>
                  </a:cubicBezTo>
                  <a:cubicBezTo>
                    <a:pt x="124" y="173"/>
                    <a:pt x="114" y="151"/>
                    <a:pt x="89" y="144"/>
                  </a:cubicBezTo>
                  <a:cubicBezTo>
                    <a:pt x="86" y="133"/>
                    <a:pt x="73" y="97"/>
                    <a:pt x="57" y="83"/>
                  </a:cubicBezTo>
                  <a:cubicBezTo>
                    <a:pt x="63" y="84"/>
                    <a:pt x="68" y="84"/>
                    <a:pt x="74" y="83"/>
                  </a:cubicBezTo>
                  <a:cubicBezTo>
                    <a:pt x="75" y="83"/>
                    <a:pt x="75" y="82"/>
                    <a:pt x="75" y="81"/>
                  </a:cubicBezTo>
                  <a:cubicBezTo>
                    <a:pt x="76" y="68"/>
                    <a:pt x="77" y="55"/>
                    <a:pt x="73" y="42"/>
                  </a:cubicBezTo>
                  <a:cubicBezTo>
                    <a:pt x="72" y="41"/>
                    <a:pt x="71" y="41"/>
                    <a:pt x="70" y="41"/>
                  </a:cubicBezTo>
                  <a:cubicBezTo>
                    <a:pt x="59" y="45"/>
                    <a:pt x="51" y="55"/>
                    <a:pt x="44" y="66"/>
                  </a:cubicBezTo>
                  <a:cubicBezTo>
                    <a:pt x="42" y="56"/>
                    <a:pt x="41" y="46"/>
                    <a:pt x="39" y="36"/>
                  </a:cubicBezTo>
                  <a:cubicBezTo>
                    <a:pt x="37" y="29"/>
                    <a:pt x="33" y="5"/>
                    <a:pt x="23" y="3"/>
                  </a:cubicBezTo>
                  <a:cubicBezTo>
                    <a:pt x="11" y="0"/>
                    <a:pt x="13" y="23"/>
                    <a:pt x="14" y="29"/>
                  </a:cubicBezTo>
                  <a:cubicBezTo>
                    <a:pt x="17" y="42"/>
                    <a:pt x="21" y="56"/>
                    <a:pt x="26" y="69"/>
                  </a:cubicBezTo>
                  <a:cubicBezTo>
                    <a:pt x="24" y="68"/>
                    <a:pt x="22" y="68"/>
                    <a:pt x="20" y="67"/>
                  </a:cubicBezTo>
                  <a:cubicBezTo>
                    <a:pt x="15" y="65"/>
                    <a:pt x="9" y="62"/>
                    <a:pt x="2" y="61"/>
                  </a:cubicBezTo>
                  <a:cubicBezTo>
                    <a:pt x="1" y="61"/>
                    <a:pt x="0" y="62"/>
                    <a:pt x="0" y="63"/>
                  </a:cubicBezTo>
                  <a:cubicBezTo>
                    <a:pt x="1" y="69"/>
                    <a:pt x="1" y="76"/>
                    <a:pt x="3" y="82"/>
                  </a:cubicBezTo>
                  <a:cubicBezTo>
                    <a:pt x="4" y="83"/>
                    <a:pt x="4" y="85"/>
                    <a:pt x="4" y="86"/>
                  </a:cubicBezTo>
                  <a:cubicBezTo>
                    <a:pt x="5" y="88"/>
                    <a:pt x="5" y="90"/>
                    <a:pt x="6" y="91"/>
                  </a:cubicBezTo>
                  <a:cubicBezTo>
                    <a:pt x="6" y="94"/>
                    <a:pt x="6" y="98"/>
                    <a:pt x="7" y="101"/>
                  </a:cubicBezTo>
                  <a:cubicBezTo>
                    <a:pt x="7" y="102"/>
                    <a:pt x="8" y="102"/>
                    <a:pt x="9" y="102"/>
                  </a:cubicBezTo>
                  <a:cubicBezTo>
                    <a:pt x="14" y="101"/>
                    <a:pt x="18" y="99"/>
                    <a:pt x="22" y="96"/>
                  </a:cubicBezTo>
                  <a:cubicBezTo>
                    <a:pt x="19" y="103"/>
                    <a:pt x="18" y="111"/>
                    <a:pt x="18" y="118"/>
                  </a:cubicBezTo>
                  <a:cubicBezTo>
                    <a:pt x="18" y="131"/>
                    <a:pt x="19" y="145"/>
                    <a:pt x="24" y="158"/>
                  </a:cubicBezTo>
                  <a:cubicBezTo>
                    <a:pt x="18" y="180"/>
                    <a:pt x="11" y="202"/>
                    <a:pt x="10" y="225"/>
                  </a:cubicBezTo>
                  <a:cubicBezTo>
                    <a:pt x="10" y="226"/>
                    <a:pt x="11" y="226"/>
                    <a:pt x="11" y="226"/>
                  </a:cubicBezTo>
                  <a:cubicBezTo>
                    <a:pt x="10" y="227"/>
                    <a:pt x="10" y="229"/>
                    <a:pt x="11" y="229"/>
                  </a:cubicBezTo>
                  <a:cubicBezTo>
                    <a:pt x="14" y="230"/>
                    <a:pt x="17" y="231"/>
                    <a:pt x="19" y="232"/>
                  </a:cubicBezTo>
                  <a:cubicBezTo>
                    <a:pt x="20" y="232"/>
                    <a:pt x="20" y="232"/>
                    <a:pt x="20" y="232"/>
                  </a:cubicBezTo>
                  <a:cubicBezTo>
                    <a:pt x="21" y="232"/>
                    <a:pt x="21" y="232"/>
                    <a:pt x="22" y="233"/>
                  </a:cubicBezTo>
                  <a:cubicBezTo>
                    <a:pt x="22" y="233"/>
                    <a:pt x="23" y="233"/>
                    <a:pt x="23" y="233"/>
                  </a:cubicBezTo>
                  <a:cubicBezTo>
                    <a:pt x="32" y="234"/>
                    <a:pt x="41" y="234"/>
                    <a:pt x="50" y="233"/>
                  </a:cubicBezTo>
                  <a:cubicBezTo>
                    <a:pt x="58" y="231"/>
                    <a:pt x="67" y="230"/>
                    <a:pt x="75" y="227"/>
                  </a:cubicBezTo>
                  <a:cubicBezTo>
                    <a:pt x="108" y="223"/>
                    <a:pt x="140" y="214"/>
                    <a:pt x="132" y="198"/>
                  </a:cubicBezTo>
                  <a:close/>
                  <a:moveTo>
                    <a:pt x="20" y="38"/>
                  </a:moveTo>
                  <a:cubicBezTo>
                    <a:pt x="18" y="30"/>
                    <a:pt x="16" y="22"/>
                    <a:pt x="17" y="14"/>
                  </a:cubicBezTo>
                  <a:cubicBezTo>
                    <a:pt x="17" y="8"/>
                    <a:pt x="22" y="4"/>
                    <a:pt x="26" y="10"/>
                  </a:cubicBezTo>
                  <a:cubicBezTo>
                    <a:pt x="36" y="28"/>
                    <a:pt x="37" y="50"/>
                    <a:pt x="42" y="69"/>
                  </a:cubicBezTo>
                  <a:cubicBezTo>
                    <a:pt x="41" y="69"/>
                    <a:pt x="40" y="69"/>
                    <a:pt x="39" y="69"/>
                  </a:cubicBezTo>
                  <a:cubicBezTo>
                    <a:pt x="39" y="70"/>
                    <a:pt x="38" y="70"/>
                    <a:pt x="37" y="70"/>
                  </a:cubicBezTo>
                  <a:cubicBezTo>
                    <a:pt x="36" y="71"/>
                    <a:pt x="35" y="71"/>
                    <a:pt x="34" y="71"/>
                  </a:cubicBezTo>
                  <a:cubicBezTo>
                    <a:pt x="33" y="71"/>
                    <a:pt x="32" y="71"/>
                    <a:pt x="31" y="70"/>
                  </a:cubicBezTo>
                  <a:cubicBezTo>
                    <a:pt x="27" y="60"/>
                    <a:pt x="23" y="49"/>
                    <a:pt x="20" y="38"/>
                  </a:cubicBezTo>
                  <a:close/>
                  <a:moveTo>
                    <a:pt x="122" y="203"/>
                  </a:moveTo>
                  <a:cubicBezTo>
                    <a:pt x="121" y="203"/>
                    <a:pt x="121" y="204"/>
                    <a:pt x="121" y="204"/>
                  </a:cubicBezTo>
                  <a:cubicBezTo>
                    <a:pt x="118" y="206"/>
                    <a:pt x="115" y="208"/>
                    <a:pt x="112" y="210"/>
                  </a:cubicBezTo>
                  <a:cubicBezTo>
                    <a:pt x="100" y="216"/>
                    <a:pt x="84" y="219"/>
                    <a:pt x="72" y="222"/>
                  </a:cubicBezTo>
                  <a:cubicBezTo>
                    <a:pt x="65" y="223"/>
                    <a:pt x="58" y="225"/>
                    <a:pt x="51" y="226"/>
                  </a:cubicBezTo>
                  <a:cubicBezTo>
                    <a:pt x="48" y="226"/>
                    <a:pt x="46" y="226"/>
                    <a:pt x="43" y="227"/>
                  </a:cubicBezTo>
                  <a:cubicBezTo>
                    <a:pt x="36" y="227"/>
                    <a:pt x="28" y="227"/>
                    <a:pt x="21" y="226"/>
                  </a:cubicBezTo>
                  <a:cubicBezTo>
                    <a:pt x="30" y="222"/>
                    <a:pt x="39" y="218"/>
                    <a:pt x="48" y="214"/>
                  </a:cubicBezTo>
                  <a:cubicBezTo>
                    <a:pt x="53" y="212"/>
                    <a:pt x="57" y="211"/>
                    <a:pt x="61" y="210"/>
                  </a:cubicBezTo>
                  <a:cubicBezTo>
                    <a:pt x="62" y="215"/>
                    <a:pt x="69" y="218"/>
                    <a:pt x="74" y="218"/>
                  </a:cubicBezTo>
                  <a:cubicBezTo>
                    <a:pt x="82" y="217"/>
                    <a:pt x="84" y="210"/>
                    <a:pt x="82" y="203"/>
                  </a:cubicBezTo>
                  <a:cubicBezTo>
                    <a:pt x="88" y="202"/>
                    <a:pt x="94" y="200"/>
                    <a:pt x="100" y="199"/>
                  </a:cubicBezTo>
                  <a:cubicBezTo>
                    <a:pt x="103" y="198"/>
                    <a:pt x="106" y="197"/>
                    <a:pt x="109" y="197"/>
                  </a:cubicBezTo>
                  <a:cubicBezTo>
                    <a:pt x="115" y="197"/>
                    <a:pt x="125" y="199"/>
                    <a:pt x="122" y="203"/>
                  </a:cubicBezTo>
                  <a:close/>
                  <a:moveTo>
                    <a:pt x="65" y="208"/>
                  </a:moveTo>
                  <a:cubicBezTo>
                    <a:pt x="65" y="208"/>
                    <a:pt x="66" y="208"/>
                    <a:pt x="66" y="208"/>
                  </a:cubicBezTo>
                  <a:cubicBezTo>
                    <a:pt x="70" y="207"/>
                    <a:pt x="74" y="205"/>
                    <a:pt x="78" y="204"/>
                  </a:cubicBezTo>
                  <a:cubicBezTo>
                    <a:pt x="80" y="209"/>
                    <a:pt x="79" y="214"/>
                    <a:pt x="73" y="214"/>
                  </a:cubicBezTo>
                  <a:cubicBezTo>
                    <a:pt x="70" y="214"/>
                    <a:pt x="65" y="212"/>
                    <a:pt x="65" y="208"/>
                  </a:cubicBezTo>
                  <a:cubicBezTo>
                    <a:pt x="65" y="208"/>
                    <a:pt x="65" y="208"/>
                    <a:pt x="65" y="208"/>
                  </a:cubicBezTo>
                  <a:close/>
                  <a:moveTo>
                    <a:pt x="115" y="193"/>
                  </a:moveTo>
                  <a:cubicBezTo>
                    <a:pt x="104" y="190"/>
                    <a:pt x="89" y="194"/>
                    <a:pt x="80" y="197"/>
                  </a:cubicBezTo>
                  <a:cubicBezTo>
                    <a:pt x="58" y="203"/>
                    <a:pt x="36" y="213"/>
                    <a:pt x="15" y="223"/>
                  </a:cubicBezTo>
                  <a:cubicBezTo>
                    <a:pt x="15" y="223"/>
                    <a:pt x="15" y="224"/>
                    <a:pt x="14" y="224"/>
                  </a:cubicBezTo>
                  <a:cubicBezTo>
                    <a:pt x="14" y="224"/>
                    <a:pt x="14" y="224"/>
                    <a:pt x="14" y="224"/>
                  </a:cubicBezTo>
                  <a:cubicBezTo>
                    <a:pt x="15" y="201"/>
                    <a:pt x="22" y="180"/>
                    <a:pt x="28" y="158"/>
                  </a:cubicBezTo>
                  <a:cubicBezTo>
                    <a:pt x="28" y="157"/>
                    <a:pt x="28" y="157"/>
                    <a:pt x="28" y="156"/>
                  </a:cubicBezTo>
                  <a:cubicBezTo>
                    <a:pt x="24" y="146"/>
                    <a:pt x="22" y="134"/>
                    <a:pt x="22" y="122"/>
                  </a:cubicBezTo>
                  <a:cubicBezTo>
                    <a:pt x="22" y="112"/>
                    <a:pt x="22" y="98"/>
                    <a:pt x="30" y="90"/>
                  </a:cubicBezTo>
                  <a:cubicBezTo>
                    <a:pt x="31" y="89"/>
                    <a:pt x="33" y="88"/>
                    <a:pt x="34" y="87"/>
                  </a:cubicBezTo>
                  <a:cubicBezTo>
                    <a:pt x="34" y="86"/>
                    <a:pt x="34" y="86"/>
                    <a:pt x="34" y="86"/>
                  </a:cubicBezTo>
                  <a:cubicBezTo>
                    <a:pt x="34" y="86"/>
                    <a:pt x="34" y="86"/>
                    <a:pt x="34" y="86"/>
                  </a:cubicBezTo>
                  <a:cubicBezTo>
                    <a:pt x="35" y="86"/>
                    <a:pt x="35" y="86"/>
                    <a:pt x="35" y="86"/>
                  </a:cubicBezTo>
                  <a:cubicBezTo>
                    <a:pt x="35" y="86"/>
                    <a:pt x="35" y="86"/>
                    <a:pt x="36" y="85"/>
                  </a:cubicBezTo>
                  <a:cubicBezTo>
                    <a:pt x="35" y="92"/>
                    <a:pt x="35" y="98"/>
                    <a:pt x="33" y="105"/>
                  </a:cubicBezTo>
                  <a:cubicBezTo>
                    <a:pt x="33" y="106"/>
                    <a:pt x="34" y="107"/>
                    <a:pt x="35" y="107"/>
                  </a:cubicBezTo>
                  <a:cubicBezTo>
                    <a:pt x="39" y="107"/>
                    <a:pt x="42" y="107"/>
                    <a:pt x="46" y="106"/>
                  </a:cubicBezTo>
                  <a:cubicBezTo>
                    <a:pt x="47" y="113"/>
                    <a:pt x="47" y="120"/>
                    <a:pt x="49" y="127"/>
                  </a:cubicBezTo>
                  <a:cubicBezTo>
                    <a:pt x="49" y="129"/>
                    <a:pt x="50" y="129"/>
                    <a:pt x="52" y="129"/>
                  </a:cubicBezTo>
                  <a:cubicBezTo>
                    <a:pt x="56" y="126"/>
                    <a:pt x="60" y="124"/>
                    <a:pt x="64" y="122"/>
                  </a:cubicBezTo>
                  <a:cubicBezTo>
                    <a:pt x="65" y="122"/>
                    <a:pt x="65" y="121"/>
                    <a:pt x="65" y="120"/>
                  </a:cubicBezTo>
                  <a:cubicBezTo>
                    <a:pt x="62" y="111"/>
                    <a:pt x="61" y="97"/>
                    <a:pt x="56" y="87"/>
                  </a:cubicBezTo>
                  <a:cubicBezTo>
                    <a:pt x="70" y="101"/>
                    <a:pt x="83" y="136"/>
                    <a:pt x="86" y="145"/>
                  </a:cubicBezTo>
                  <a:cubicBezTo>
                    <a:pt x="86" y="146"/>
                    <a:pt x="86" y="146"/>
                    <a:pt x="87" y="147"/>
                  </a:cubicBezTo>
                  <a:cubicBezTo>
                    <a:pt x="87" y="147"/>
                    <a:pt x="88" y="148"/>
                    <a:pt x="88" y="148"/>
                  </a:cubicBezTo>
                  <a:cubicBezTo>
                    <a:pt x="110" y="154"/>
                    <a:pt x="120" y="173"/>
                    <a:pt x="126" y="194"/>
                  </a:cubicBezTo>
                  <a:cubicBezTo>
                    <a:pt x="122" y="193"/>
                    <a:pt x="118" y="193"/>
                    <a:pt x="115" y="1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04" name="组合 103"/>
          <p:cNvGrpSpPr/>
          <p:nvPr/>
        </p:nvGrpSpPr>
        <p:grpSpPr>
          <a:xfrm>
            <a:off x="341094" y="472314"/>
            <a:ext cx="1225550" cy="501650"/>
            <a:chOff x="9121776" y="3987800"/>
            <a:chExt cx="1225550" cy="501650"/>
          </a:xfrm>
        </p:grpSpPr>
        <p:sp>
          <p:nvSpPr>
            <p:cNvPr id="105" name="Freeform 43"/>
            <p:cNvSpPr/>
            <p:nvPr/>
          </p:nvSpPr>
          <p:spPr bwMode="auto">
            <a:xfrm>
              <a:off x="9382126" y="4198938"/>
              <a:ext cx="593725" cy="160338"/>
            </a:xfrm>
            <a:custGeom>
              <a:avLst/>
              <a:gdLst>
                <a:gd name="T0" fmla="*/ 123 w 123"/>
                <a:gd name="T1" fmla="*/ 17 h 33"/>
                <a:gd name="T2" fmla="*/ 122 w 123"/>
                <a:gd name="T3" fmla="*/ 11 h 33"/>
                <a:gd name="T4" fmla="*/ 112 w 123"/>
                <a:gd name="T5" fmla="*/ 9 h 33"/>
                <a:gd name="T6" fmla="*/ 109 w 123"/>
                <a:gd name="T7" fmla="*/ 9 h 33"/>
                <a:gd name="T8" fmla="*/ 96 w 123"/>
                <a:gd name="T9" fmla="*/ 15 h 33"/>
                <a:gd name="T10" fmla="*/ 11 w 123"/>
                <a:gd name="T11" fmla="*/ 3 h 33"/>
                <a:gd name="T12" fmla="*/ 7 w 123"/>
                <a:gd name="T13" fmla="*/ 15 h 33"/>
                <a:gd name="T14" fmla="*/ 83 w 123"/>
                <a:gd name="T15" fmla="*/ 29 h 33"/>
                <a:gd name="T16" fmla="*/ 89 w 123"/>
                <a:gd name="T17" fmla="*/ 31 h 33"/>
                <a:gd name="T18" fmla="*/ 92 w 123"/>
                <a:gd name="T19" fmla="*/ 30 h 33"/>
                <a:gd name="T20" fmla="*/ 99 w 123"/>
                <a:gd name="T21" fmla="*/ 33 h 33"/>
                <a:gd name="T22" fmla="*/ 112 w 123"/>
                <a:gd name="T23" fmla="*/ 31 h 33"/>
                <a:gd name="T24" fmla="*/ 114 w 123"/>
                <a:gd name="T25" fmla="*/ 31 h 33"/>
                <a:gd name="T26" fmla="*/ 121 w 123"/>
                <a:gd name="T27" fmla="*/ 27 h 33"/>
                <a:gd name="T28" fmla="*/ 122 w 123"/>
                <a:gd name="T29" fmla="*/ 22 h 33"/>
                <a:gd name="T30" fmla="*/ 123 w 123"/>
                <a:gd name="T3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3">
                  <a:moveTo>
                    <a:pt x="123" y="17"/>
                  </a:moveTo>
                  <a:cubicBezTo>
                    <a:pt x="123" y="15"/>
                    <a:pt x="122" y="13"/>
                    <a:pt x="122" y="11"/>
                  </a:cubicBezTo>
                  <a:cubicBezTo>
                    <a:pt x="121" y="6"/>
                    <a:pt x="115" y="6"/>
                    <a:pt x="112" y="9"/>
                  </a:cubicBezTo>
                  <a:cubicBezTo>
                    <a:pt x="111" y="9"/>
                    <a:pt x="110" y="9"/>
                    <a:pt x="109" y="9"/>
                  </a:cubicBezTo>
                  <a:cubicBezTo>
                    <a:pt x="105" y="11"/>
                    <a:pt x="100" y="13"/>
                    <a:pt x="96" y="15"/>
                  </a:cubicBezTo>
                  <a:cubicBezTo>
                    <a:pt x="68" y="23"/>
                    <a:pt x="37" y="13"/>
                    <a:pt x="11" y="3"/>
                  </a:cubicBezTo>
                  <a:cubicBezTo>
                    <a:pt x="3" y="0"/>
                    <a:pt x="0" y="12"/>
                    <a:pt x="7" y="15"/>
                  </a:cubicBezTo>
                  <a:cubicBezTo>
                    <a:pt x="32" y="24"/>
                    <a:pt x="58" y="32"/>
                    <a:pt x="83" y="29"/>
                  </a:cubicBezTo>
                  <a:cubicBezTo>
                    <a:pt x="84" y="31"/>
                    <a:pt x="86" y="32"/>
                    <a:pt x="89" y="31"/>
                  </a:cubicBezTo>
                  <a:cubicBezTo>
                    <a:pt x="90" y="30"/>
                    <a:pt x="91" y="30"/>
                    <a:pt x="92" y="30"/>
                  </a:cubicBezTo>
                  <a:cubicBezTo>
                    <a:pt x="93" y="32"/>
                    <a:pt x="96" y="33"/>
                    <a:pt x="99" y="33"/>
                  </a:cubicBezTo>
                  <a:cubicBezTo>
                    <a:pt x="103" y="32"/>
                    <a:pt x="108" y="32"/>
                    <a:pt x="112" y="31"/>
                  </a:cubicBezTo>
                  <a:cubicBezTo>
                    <a:pt x="113" y="31"/>
                    <a:pt x="113" y="31"/>
                    <a:pt x="114" y="31"/>
                  </a:cubicBezTo>
                  <a:cubicBezTo>
                    <a:pt x="117" y="31"/>
                    <a:pt x="120" y="30"/>
                    <a:pt x="121" y="27"/>
                  </a:cubicBezTo>
                  <a:cubicBezTo>
                    <a:pt x="121" y="25"/>
                    <a:pt x="121" y="23"/>
                    <a:pt x="122" y="22"/>
                  </a:cubicBezTo>
                  <a:cubicBezTo>
                    <a:pt x="123" y="21"/>
                    <a:pt x="123" y="19"/>
                    <a:pt x="123" y="17"/>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138"/>
            <p:cNvSpPr>
              <a:spLocks noEditPoints="1"/>
            </p:cNvSpPr>
            <p:nvPr/>
          </p:nvSpPr>
          <p:spPr bwMode="auto">
            <a:xfrm>
              <a:off x="9121776" y="3987800"/>
              <a:ext cx="1225550" cy="501650"/>
            </a:xfrm>
            <a:custGeom>
              <a:avLst/>
              <a:gdLst>
                <a:gd name="T0" fmla="*/ 253 w 254"/>
                <a:gd name="T1" fmla="*/ 17 h 104"/>
                <a:gd name="T2" fmla="*/ 252 w 254"/>
                <a:gd name="T3" fmla="*/ 16 h 104"/>
                <a:gd name="T4" fmla="*/ 104 w 254"/>
                <a:gd name="T5" fmla="*/ 3 h 104"/>
                <a:gd name="T6" fmla="*/ 2 w 254"/>
                <a:gd name="T7" fmla="*/ 42 h 104"/>
                <a:gd name="T8" fmla="*/ 8 w 254"/>
                <a:gd name="T9" fmla="*/ 44 h 104"/>
                <a:gd name="T10" fmla="*/ 55 w 254"/>
                <a:gd name="T11" fmla="*/ 46 h 104"/>
                <a:gd name="T12" fmla="*/ 62 w 254"/>
                <a:gd name="T13" fmla="*/ 65 h 104"/>
                <a:gd name="T14" fmla="*/ 83 w 254"/>
                <a:gd name="T15" fmla="*/ 82 h 104"/>
                <a:gd name="T16" fmla="*/ 80 w 254"/>
                <a:gd name="T17" fmla="*/ 85 h 104"/>
                <a:gd name="T18" fmla="*/ 85 w 254"/>
                <a:gd name="T19" fmla="*/ 103 h 104"/>
                <a:gd name="T20" fmla="*/ 90 w 254"/>
                <a:gd name="T21" fmla="*/ 102 h 104"/>
                <a:gd name="T22" fmla="*/ 91 w 254"/>
                <a:gd name="T23" fmla="*/ 102 h 104"/>
                <a:gd name="T24" fmla="*/ 91 w 254"/>
                <a:gd name="T25" fmla="*/ 102 h 104"/>
                <a:gd name="T26" fmla="*/ 93 w 254"/>
                <a:gd name="T27" fmla="*/ 102 h 104"/>
                <a:gd name="T28" fmla="*/ 93 w 254"/>
                <a:gd name="T29" fmla="*/ 85 h 104"/>
                <a:gd name="T30" fmla="*/ 88 w 254"/>
                <a:gd name="T31" fmla="*/ 84 h 104"/>
                <a:gd name="T32" fmla="*/ 103 w 254"/>
                <a:gd name="T33" fmla="*/ 75 h 104"/>
                <a:gd name="T34" fmla="*/ 175 w 254"/>
                <a:gd name="T35" fmla="*/ 72 h 104"/>
                <a:gd name="T36" fmla="*/ 178 w 254"/>
                <a:gd name="T37" fmla="*/ 59 h 104"/>
                <a:gd name="T38" fmla="*/ 178 w 254"/>
                <a:gd name="T39" fmla="*/ 48 h 104"/>
                <a:gd name="T40" fmla="*/ 252 w 254"/>
                <a:gd name="T41" fmla="*/ 20 h 104"/>
                <a:gd name="T42" fmla="*/ 81 w 254"/>
                <a:gd name="T43" fmla="*/ 65 h 104"/>
                <a:gd name="T44" fmla="*/ 63 w 254"/>
                <a:gd name="T45" fmla="*/ 58 h 104"/>
                <a:gd name="T46" fmla="*/ 59 w 254"/>
                <a:gd name="T47" fmla="*/ 47 h 104"/>
                <a:gd name="T48" fmla="*/ 81 w 254"/>
                <a:gd name="T49" fmla="*/ 65 h 104"/>
                <a:gd name="T50" fmla="*/ 174 w 254"/>
                <a:gd name="T51" fmla="*/ 68 h 104"/>
                <a:gd name="T52" fmla="*/ 104 w 254"/>
                <a:gd name="T53" fmla="*/ 71 h 104"/>
                <a:gd name="T54" fmla="*/ 86 w 254"/>
                <a:gd name="T55" fmla="*/ 54 h 104"/>
                <a:gd name="T56" fmla="*/ 138 w 254"/>
                <a:gd name="T57" fmla="*/ 63 h 104"/>
                <a:gd name="T58" fmla="*/ 174 w 254"/>
                <a:gd name="T59" fmla="*/ 60 h 104"/>
                <a:gd name="T60" fmla="*/ 131 w 254"/>
                <a:gd name="T61" fmla="*/ 61 h 104"/>
                <a:gd name="T62" fmla="*/ 98 w 254"/>
                <a:gd name="T63" fmla="*/ 32 h 104"/>
                <a:gd name="T64" fmla="*/ 115 w 254"/>
                <a:gd name="T65" fmla="*/ 23 h 104"/>
                <a:gd name="T66" fmla="*/ 82 w 254"/>
                <a:gd name="T67" fmla="*/ 48 h 104"/>
                <a:gd name="T68" fmla="*/ 96 w 254"/>
                <a:gd name="T69" fmla="*/ 7 h 104"/>
                <a:gd name="T70" fmla="*/ 169 w 254"/>
                <a:gd name="T71" fmla="*/ 16 h 104"/>
                <a:gd name="T72" fmla="*/ 131 w 254"/>
                <a:gd name="T73"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104">
                  <a:moveTo>
                    <a:pt x="253" y="17"/>
                  </a:moveTo>
                  <a:cubicBezTo>
                    <a:pt x="253" y="17"/>
                    <a:pt x="253" y="17"/>
                    <a:pt x="253" y="17"/>
                  </a:cubicBezTo>
                  <a:cubicBezTo>
                    <a:pt x="253" y="17"/>
                    <a:pt x="253" y="17"/>
                    <a:pt x="253" y="17"/>
                  </a:cubicBezTo>
                  <a:cubicBezTo>
                    <a:pt x="253" y="16"/>
                    <a:pt x="252" y="16"/>
                    <a:pt x="252" y="16"/>
                  </a:cubicBezTo>
                  <a:cubicBezTo>
                    <a:pt x="225" y="16"/>
                    <a:pt x="199" y="15"/>
                    <a:pt x="173" y="12"/>
                  </a:cubicBezTo>
                  <a:cubicBezTo>
                    <a:pt x="150" y="10"/>
                    <a:pt x="127" y="2"/>
                    <a:pt x="104" y="3"/>
                  </a:cubicBezTo>
                  <a:cubicBezTo>
                    <a:pt x="104" y="1"/>
                    <a:pt x="103" y="0"/>
                    <a:pt x="101" y="0"/>
                  </a:cubicBezTo>
                  <a:cubicBezTo>
                    <a:pt x="68" y="13"/>
                    <a:pt x="35" y="27"/>
                    <a:pt x="2" y="42"/>
                  </a:cubicBezTo>
                  <a:cubicBezTo>
                    <a:pt x="0" y="43"/>
                    <a:pt x="2" y="46"/>
                    <a:pt x="4" y="45"/>
                  </a:cubicBezTo>
                  <a:cubicBezTo>
                    <a:pt x="5" y="45"/>
                    <a:pt x="7" y="44"/>
                    <a:pt x="8" y="44"/>
                  </a:cubicBezTo>
                  <a:cubicBezTo>
                    <a:pt x="8" y="45"/>
                    <a:pt x="9" y="46"/>
                    <a:pt x="11" y="46"/>
                  </a:cubicBezTo>
                  <a:cubicBezTo>
                    <a:pt x="25" y="43"/>
                    <a:pt x="40" y="44"/>
                    <a:pt x="55" y="46"/>
                  </a:cubicBezTo>
                  <a:cubicBezTo>
                    <a:pt x="55" y="47"/>
                    <a:pt x="55" y="48"/>
                    <a:pt x="55" y="48"/>
                  </a:cubicBezTo>
                  <a:cubicBezTo>
                    <a:pt x="55" y="51"/>
                    <a:pt x="58" y="65"/>
                    <a:pt x="62" y="65"/>
                  </a:cubicBezTo>
                  <a:cubicBezTo>
                    <a:pt x="68" y="67"/>
                    <a:pt x="75" y="68"/>
                    <a:pt x="81" y="70"/>
                  </a:cubicBezTo>
                  <a:cubicBezTo>
                    <a:pt x="82" y="74"/>
                    <a:pt x="82" y="78"/>
                    <a:pt x="83" y="82"/>
                  </a:cubicBezTo>
                  <a:cubicBezTo>
                    <a:pt x="83" y="82"/>
                    <a:pt x="83" y="82"/>
                    <a:pt x="83" y="82"/>
                  </a:cubicBezTo>
                  <a:cubicBezTo>
                    <a:pt x="81" y="82"/>
                    <a:pt x="80" y="84"/>
                    <a:pt x="80" y="85"/>
                  </a:cubicBezTo>
                  <a:cubicBezTo>
                    <a:pt x="80" y="85"/>
                    <a:pt x="80" y="85"/>
                    <a:pt x="80" y="85"/>
                  </a:cubicBezTo>
                  <a:cubicBezTo>
                    <a:pt x="76" y="90"/>
                    <a:pt x="81" y="98"/>
                    <a:pt x="85" y="103"/>
                  </a:cubicBezTo>
                  <a:cubicBezTo>
                    <a:pt x="85" y="104"/>
                    <a:pt x="86" y="104"/>
                    <a:pt x="87" y="103"/>
                  </a:cubicBezTo>
                  <a:cubicBezTo>
                    <a:pt x="88" y="104"/>
                    <a:pt x="89" y="103"/>
                    <a:pt x="90" y="102"/>
                  </a:cubicBezTo>
                  <a:cubicBezTo>
                    <a:pt x="90" y="102"/>
                    <a:pt x="90" y="102"/>
                    <a:pt x="90" y="102"/>
                  </a:cubicBezTo>
                  <a:cubicBezTo>
                    <a:pt x="91" y="102"/>
                    <a:pt x="91" y="102"/>
                    <a:pt x="91" y="102"/>
                  </a:cubicBezTo>
                  <a:cubicBezTo>
                    <a:pt x="91" y="102"/>
                    <a:pt x="91" y="102"/>
                    <a:pt x="91" y="102"/>
                  </a:cubicBezTo>
                  <a:cubicBezTo>
                    <a:pt x="91" y="102"/>
                    <a:pt x="91" y="102"/>
                    <a:pt x="91" y="102"/>
                  </a:cubicBezTo>
                  <a:cubicBezTo>
                    <a:pt x="91" y="102"/>
                    <a:pt x="91" y="102"/>
                    <a:pt x="91" y="102"/>
                  </a:cubicBezTo>
                  <a:cubicBezTo>
                    <a:pt x="92" y="102"/>
                    <a:pt x="93" y="102"/>
                    <a:pt x="93" y="102"/>
                  </a:cubicBezTo>
                  <a:cubicBezTo>
                    <a:pt x="95" y="103"/>
                    <a:pt x="97" y="102"/>
                    <a:pt x="97" y="100"/>
                  </a:cubicBezTo>
                  <a:cubicBezTo>
                    <a:pt x="97" y="95"/>
                    <a:pt x="94" y="90"/>
                    <a:pt x="93" y="85"/>
                  </a:cubicBezTo>
                  <a:cubicBezTo>
                    <a:pt x="92" y="84"/>
                    <a:pt x="92" y="84"/>
                    <a:pt x="91" y="84"/>
                  </a:cubicBezTo>
                  <a:cubicBezTo>
                    <a:pt x="90" y="84"/>
                    <a:pt x="89" y="84"/>
                    <a:pt x="88" y="84"/>
                  </a:cubicBezTo>
                  <a:cubicBezTo>
                    <a:pt x="87" y="80"/>
                    <a:pt x="86" y="75"/>
                    <a:pt x="86" y="71"/>
                  </a:cubicBezTo>
                  <a:cubicBezTo>
                    <a:pt x="92" y="73"/>
                    <a:pt x="97" y="74"/>
                    <a:pt x="103" y="75"/>
                  </a:cubicBezTo>
                  <a:cubicBezTo>
                    <a:pt x="128" y="82"/>
                    <a:pt x="151" y="82"/>
                    <a:pt x="175" y="72"/>
                  </a:cubicBezTo>
                  <a:cubicBezTo>
                    <a:pt x="175" y="72"/>
                    <a:pt x="175" y="72"/>
                    <a:pt x="175" y="72"/>
                  </a:cubicBezTo>
                  <a:cubicBezTo>
                    <a:pt x="176" y="75"/>
                    <a:pt x="180" y="74"/>
                    <a:pt x="179" y="71"/>
                  </a:cubicBezTo>
                  <a:cubicBezTo>
                    <a:pt x="177" y="68"/>
                    <a:pt x="178" y="63"/>
                    <a:pt x="178" y="59"/>
                  </a:cubicBezTo>
                  <a:cubicBezTo>
                    <a:pt x="178" y="56"/>
                    <a:pt x="179" y="53"/>
                    <a:pt x="179" y="49"/>
                  </a:cubicBezTo>
                  <a:cubicBezTo>
                    <a:pt x="179" y="49"/>
                    <a:pt x="179" y="48"/>
                    <a:pt x="178" y="48"/>
                  </a:cubicBezTo>
                  <a:cubicBezTo>
                    <a:pt x="203" y="38"/>
                    <a:pt x="227" y="29"/>
                    <a:pt x="252" y="20"/>
                  </a:cubicBezTo>
                  <a:cubicBezTo>
                    <a:pt x="252" y="20"/>
                    <a:pt x="252" y="20"/>
                    <a:pt x="252" y="20"/>
                  </a:cubicBezTo>
                  <a:cubicBezTo>
                    <a:pt x="254" y="20"/>
                    <a:pt x="254" y="18"/>
                    <a:pt x="253" y="17"/>
                  </a:cubicBezTo>
                  <a:close/>
                  <a:moveTo>
                    <a:pt x="81" y="65"/>
                  </a:moveTo>
                  <a:cubicBezTo>
                    <a:pt x="78" y="65"/>
                    <a:pt x="76" y="64"/>
                    <a:pt x="74" y="63"/>
                  </a:cubicBezTo>
                  <a:cubicBezTo>
                    <a:pt x="69" y="62"/>
                    <a:pt x="65" y="63"/>
                    <a:pt x="63" y="58"/>
                  </a:cubicBezTo>
                  <a:cubicBezTo>
                    <a:pt x="61" y="55"/>
                    <a:pt x="59" y="51"/>
                    <a:pt x="59" y="47"/>
                  </a:cubicBezTo>
                  <a:cubicBezTo>
                    <a:pt x="59" y="47"/>
                    <a:pt x="59" y="47"/>
                    <a:pt x="59" y="47"/>
                  </a:cubicBezTo>
                  <a:cubicBezTo>
                    <a:pt x="66" y="49"/>
                    <a:pt x="74" y="50"/>
                    <a:pt x="81" y="52"/>
                  </a:cubicBezTo>
                  <a:cubicBezTo>
                    <a:pt x="81" y="57"/>
                    <a:pt x="81" y="61"/>
                    <a:pt x="81" y="65"/>
                  </a:cubicBezTo>
                  <a:close/>
                  <a:moveTo>
                    <a:pt x="174" y="60"/>
                  </a:moveTo>
                  <a:cubicBezTo>
                    <a:pt x="174" y="63"/>
                    <a:pt x="174" y="66"/>
                    <a:pt x="174" y="68"/>
                  </a:cubicBezTo>
                  <a:cubicBezTo>
                    <a:pt x="174" y="68"/>
                    <a:pt x="173" y="68"/>
                    <a:pt x="173" y="68"/>
                  </a:cubicBezTo>
                  <a:cubicBezTo>
                    <a:pt x="150" y="78"/>
                    <a:pt x="128" y="77"/>
                    <a:pt x="104" y="71"/>
                  </a:cubicBezTo>
                  <a:cubicBezTo>
                    <a:pt x="98" y="70"/>
                    <a:pt x="92" y="68"/>
                    <a:pt x="86" y="67"/>
                  </a:cubicBezTo>
                  <a:cubicBezTo>
                    <a:pt x="86" y="62"/>
                    <a:pt x="85" y="58"/>
                    <a:pt x="86" y="54"/>
                  </a:cubicBezTo>
                  <a:cubicBezTo>
                    <a:pt x="102" y="58"/>
                    <a:pt x="119" y="63"/>
                    <a:pt x="135" y="67"/>
                  </a:cubicBezTo>
                  <a:cubicBezTo>
                    <a:pt x="137" y="67"/>
                    <a:pt x="138" y="65"/>
                    <a:pt x="138" y="63"/>
                  </a:cubicBezTo>
                  <a:cubicBezTo>
                    <a:pt x="150" y="59"/>
                    <a:pt x="162" y="54"/>
                    <a:pt x="175" y="49"/>
                  </a:cubicBezTo>
                  <a:cubicBezTo>
                    <a:pt x="175" y="53"/>
                    <a:pt x="174" y="57"/>
                    <a:pt x="174" y="60"/>
                  </a:cubicBezTo>
                  <a:close/>
                  <a:moveTo>
                    <a:pt x="131" y="61"/>
                  </a:moveTo>
                  <a:cubicBezTo>
                    <a:pt x="131" y="61"/>
                    <a:pt x="131" y="61"/>
                    <a:pt x="131" y="61"/>
                  </a:cubicBezTo>
                  <a:cubicBezTo>
                    <a:pt x="116" y="58"/>
                    <a:pt x="101" y="53"/>
                    <a:pt x="86" y="49"/>
                  </a:cubicBezTo>
                  <a:cubicBezTo>
                    <a:pt x="86" y="41"/>
                    <a:pt x="89" y="35"/>
                    <a:pt x="98" y="32"/>
                  </a:cubicBezTo>
                  <a:cubicBezTo>
                    <a:pt x="103" y="30"/>
                    <a:pt x="109" y="28"/>
                    <a:pt x="115" y="27"/>
                  </a:cubicBezTo>
                  <a:cubicBezTo>
                    <a:pt x="117" y="27"/>
                    <a:pt x="117" y="23"/>
                    <a:pt x="115" y="23"/>
                  </a:cubicBezTo>
                  <a:cubicBezTo>
                    <a:pt x="101" y="24"/>
                    <a:pt x="86" y="29"/>
                    <a:pt x="82" y="43"/>
                  </a:cubicBezTo>
                  <a:cubicBezTo>
                    <a:pt x="82" y="45"/>
                    <a:pt x="82" y="46"/>
                    <a:pt x="82" y="48"/>
                  </a:cubicBezTo>
                  <a:cubicBezTo>
                    <a:pt x="59" y="42"/>
                    <a:pt x="37" y="38"/>
                    <a:pt x="15" y="41"/>
                  </a:cubicBezTo>
                  <a:cubicBezTo>
                    <a:pt x="42" y="29"/>
                    <a:pt x="69" y="18"/>
                    <a:pt x="96" y="7"/>
                  </a:cubicBezTo>
                  <a:cubicBezTo>
                    <a:pt x="97" y="7"/>
                    <a:pt x="97" y="8"/>
                    <a:pt x="98" y="7"/>
                  </a:cubicBezTo>
                  <a:cubicBezTo>
                    <a:pt x="122" y="5"/>
                    <a:pt x="145" y="14"/>
                    <a:pt x="169" y="16"/>
                  </a:cubicBezTo>
                  <a:cubicBezTo>
                    <a:pt x="193" y="19"/>
                    <a:pt x="216" y="20"/>
                    <a:pt x="240" y="20"/>
                  </a:cubicBezTo>
                  <a:cubicBezTo>
                    <a:pt x="203" y="33"/>
                    <a:pt x="167" y="48"/>
                    <a:pt x="131" y="6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6" name="Picture 5"/>
          <p:cNvPicPr>
            <a:picLocks noChangeAspect="1"/>
          </p:cNvPicPr>
          <p:nvPr/>
        </p:nvPicPr>
        <p:blipFill rotWithShape="1">
          <a:blip r:embed="rId5"/>
          <a:srcRect t="19087" b="15753"/>
          <a:stretch/>
        </p:blipFill>
        <p:spPr>
          <a:xfrm>
            <a:off x="5781596" y="2615313"/>
            <a:ext cx="6096528" cy="3972560"/>
          </a:xfrm>
          <a:prstGeom prst="rect">
            <a:avLst/>
          </a:prstGeom>
        </p:spPr>
      </p:pic>
      <p:pic>
        <p:nvPicPr>
          <p:cNvPr id="9" name="Picture 8"/>
          <p:cNvPicPr>
            <a:picLocks noChangeAspect="1"/>
          </p:cNvPicPr>
          <p:nvPr/>
        </p:nvPicPr>
        <p:blipFill>
          <a:blip r:embed="rId6"/>
          <a:stretch>
            <a:fillRect/>
          </a:stretch>
        </p:blipFill>
        <p:spPr>
          <a:xfrm>
            <a:off x="1174798" y="599440"/>
            <a:ext cx="9791025" cy="2371550"/>
          </a:xfrm>
          <a:prstGeom prst="rect">
            <a:avLst/>
          </a:prstGeom>
        </p:spPr>
      </p:pic>
    </p:spTree>
    <p:custDataLst>
      <p:tags r:id="rId1"/>
    </p:custDataLst>
    <p:extLst>
      <p:ext uri="{BB962C8B-B14F-4D97-AF65-F5344CB8AC3E}">
        <p14:creationId xmlns:p14="http://schemas.microsoft.com/office/powerpoint/2010/main" val="2421466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ppt_x"/>
                                          </p:val>
                                        </p:tav>
                                        <p:tav tm="100000">
                                          <p:val>
                                            <p:strVal val="#ppt_x"/>
                                          </p:val>
                                        </p:tav>
                                      </p:tavLst>
                                    </p:anim>
                                    <p:anim calcmode="lin" valueType="num">
                                      <p:cBhvr additive="base">
                                        <p:cTn id="12" dur="500" fill="hold"/>
                                        <p:tgtEl>
                                          <p:spTgt spid="1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3"/>
                                        </p:tgtEl>
                                        <p:attrNameLst>
                                          <p:attrName>style.visibility</p:attrName>
                                        </p:attrNameLst>
                                      </p:cBhvr>
                                      <p:to>
                                        <p:strVal val="visible"/>
                                      </p:to>
                                    </p:set>
                                    <p:anim calcmode="lin" valueType="num">
                                      <p:cBhvr additive="base">
                                        <p:cTn id="15" dur="500" fill="hold"/>
                                        <p:tgtEl>
                                          <p:spTgt spid="123"/>
                                        </p:tgtEl>
                                        <p:attrNameLst>
                                          <p:attrName>ppt_x</p:attrName>
                                        </p:attrNameLst>
                                      </p:cBhvr>
                                      <p:tavLst>
                                        <p:tav tm="0">
                                          <p:val>
                                            <p:strVal val="#ppt_x"/>
                                          </p:val>
                                        </p:tav>
                                        <p:tav tm="100000">
                                          <p:val>
                                            <p:strVal val="#ppt_x"/>
                                          </p:val>
                                        </p:tav>
                                      </p:tavLst>
                                    </p:anim>
                                    <p:anim calcmode="lin" valueType="num">
                                      <p:cBhvr additive="base">
                                        <p:cTn id="16" dur="500" fill="hold"/>
                                        <p:tgtEl>
                                          <p:spTgt spid="123"/>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d1326b36f9100fab517bafe16803a316"/>
          <p:cNvPicPr>
            <a:picLocks noChangeAspect="1"/>
          </p:cNvPicPr>
          <p:nvPr/>
        </p:nvPicPr>
        <p:blipFill>
          <a:blip r:embed="rId4" cstate="email"/>
          <a:stretch>
            <a:fillRect/>
          </a:stretch>
        </p:blipFill>
        <p:spPr>
          <a:xfrm>
            <a:off x="4041372" y="760610"/>
            <a:ext cx="5005705" cy="4618355"/>
          </a:xfrm>
          <a:prstGeom prst="rect">
            <a:avLst/>
          </a:prstGeom>
        </p:spPr>
      </p:pic>
      <p:sp>
        <p:nvSpPr>
          <p:cNvPr id="10" name="圆角矩形 9"/>
          <p:cNvSpPr/>
          <p:nvPr/>
        </p:nvSpPr>
        <p:spPr>
          <a:xfrm>
            <a:off x="525780" y="367348"/>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3" name="组合 122"/>
          <p:cNvGrpSpPr/>
          <p:nvPr/>
        </p:nvGrpSpPr>
        <p:grpSpPr>
          <a:xfrm>
            <a:off x="11227854" y="170039"/>
            <a:ext cx="676275" cy="1130300"/>
            <a:chOff x="3571876" y="4794250"/>
            <a:chExt cx="676275" cy="1130300"/>
          </a:xfrm>
        </p:grpSpPr>
        <p:sp>
          <p:nvSpPr>
            <p:cNvPr id="124" name="Freeform 19"/>
            <p:cNvSpPr/>
            <p:nvPr/>
          </p:nvSpPr>
          <p:spPr bwMode="auto">
            <a:xfrm>
              <a:off x="3619501" y="4808538"/>
              <a:ext cx="160338" cy="377825"/>
            </a:xfrm>
            <a:custGeom>
              <a:avLst/>
              <a:gdLst>
                <a:gd name="T0" fmla="*/ 30 w 33"/>
                <a:gd name="T1" fmla="*/ 70 h 78"/>
                <a:gd name="T2" fmla="*/ 16 w 33"/>
                <a:gd name="T3" fmla="*/ 7 h 78"/>
                <a:gd name="T4" fmla="*/ 8 w 33"/>
                <a:gd name="T5" fmla="*/ 5 h 78"/>
                <a:gd name="T6" fmla="*/ 24 w 33"/>
                <a:gd name="T7" fmla="*/ 74 h 78"/>
                <a:gd name="T8" fmla="*/ 30 w 33"/>
                <a:gd name="T9" fmla="*/ 70 h 78"/>
              </a:gdLst>
              <a:ahLst/>
              <a:cxnLst>
                <a:cxn ang="0">
                  <a:pos x="T0" y="T1"/>
                </a:cxn>
                <a:cxn ang="0">
                  <a:pos x="T2" y="T3"/>
                </a:cxn>
                <a:cxn ang="0">
                  <a:pos x="T4" y="T5"/>
                </a:cxn>
                <a:cxn ang="0">
                  <a:pos x="T6" y="T7"/>
                </a:cxn>
                <a:cxn ang="0">
                  <a:pos x="T8" y="T9"/>
                </a:cxn>
              </a:cxnLst>
              <a:rect l="0" t="0" r="r" b="b"/>
              <a:pathLst>
                <a:path w="33" h="78">
                  <a:moveTo>
                    <a:pt x="30" y="70"/>
                  </a:moveTo>
                  <a:cubicBezTo>
                    <a:pt x="19" y="53"/>
                    <a:pt x="8" y="28"/>
                    <a:pt x="16" y="7"/>
                  </a:cubicBezTo>
                  <a:cubicBezTo>
                    <a:pt x="18" y="2"/>
                    <a:pt x="10" y="0"/>
                    <a:pt x="8" y="5"/>
                  </a:cubicBezTo>
                  <a:cubicBezTo>
                    <a:pt x="0" y="28"/>
                    <a:pt x="11" y="55"/>
                    <a:pt x="24" y="74"/>
                  </a:cubicBezTo>
                  <a:cubicBezTo>
                    <a:pt x="26" y="78"/>
                    <a:pt x="33" y="74"/>
                    <a:pt x="30" y="7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20"/>
            <p:cNvSpPr/>
            <p:nvPr/>
          </p:nvSpPr>
          <p:spPr bwMode="auto">
            <a:xfrm>
              <a:off x="3644901" y="5186363"/>
              <a:ext cx="525463" cy="709613"/>
            </a:xfrm>
            <a:custGeom>
              <a:avLst/>
              <a:gdLst>
                <a:gd name="T0" fmla="*/ 107 w 109"/>
                <a:gd name="T1" fmla="*/ 120 h 147"/>
                <a:gd name="T2" fmla="*/ 105 w 109"/>
                <a:gd name="T3" fmla="*/ 117 h 147"/>
                <a:gd name="T4" fmla="*/ 33 w 109"/>
                <a:gd name="T5" fmla="*/ 130 h 147"/>
                <a:gd name="T6" fmla="*/ 16 w 109"/>
                <a:gd name="T7" fmla="*/ 135 h 147"/>
                <a:gd name="T8" fmla="*/ 14 w 109"/>
                <a:gd name="T9" fmla="*/ 137 h 147"/>
                <a:gd name="T10" fmla="*/ 9 w 109"/>
                <a:gd name="T11" fmla="*/ 139 h 147"/>
                <a:gd name="T12" fmla="*/ 17 w 109"/>
                <a:gd name="T13" fmla="*/ 109 h 147"/>
                <a:gd name="T14" fmla="*/ 28 w 109"/>
                <a:gd name="T15" fmla="*/ 84 h 147"/>
                <a:gd name="T16" fmla="*/ 20 w 109"/>
                <a:gd name="T17" fmla="*/ 63 h 147"/>
                <a:gd name="T18" fmla="*/ 26 w 109"/>
                <a:gd name="T19" fmla="*/ 8 h 147"/>
                <a:gd name="T20" fmla="*/ 20 w 109"/>
                <a:gd name="T21" fmla="*/ 4 h 147"/>
                <a:gd name="T22" fmla="*/ 9 w 109"/>
                <a:gd name="T23" fmla="*/ 53 h 147"/>
                <a:gd name="T24" fmla="*/ 13 w 109"/>
                <a:gd name="T25" fmla="*/ 67 h 147"/>
                <a:gd name="T26" fmla="*/ 0 w 109"/>
                <a:gd name="T27" fmla="*/ 140 h 147"/>
                <a:gd name="T28" fmla="*/ 6 w 109"/>
                <a:gd name="T29" fmla="*/ 143 h 147"/>
                <a:gd name="T30" fmla="*/ 11 w 109"/>
                <a:gd name="T31" fmla="*/ 147 h 147"/>
                <a:gd name="T32" fmla="*/ 13 w 109"/>
                <a:gd name="T33" fmla="*/ 147 h 147"/>
                <a:gd name="T34" fmla="*/ 39 w 109"/>
                <a:gd name="T35" fmla="*/ 144 h 147"/>
                <a:gd name="T36" fmla="*/ 107 w 109"/>
                <a:gd name="T37" fmla="*/ 126 h 147"/>
                <a:gd name="T38" fmla="*/ 107 w 109"/>
                <a:gd name="T39" fmla="*/ 1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7">
                  <a:moveTo>
                    <a:pt x="107" y="120"/>
                  </a:moveTo>
                  <a:cubicBezTo>
                    <a:pt x="107" y="119"/>
                    <a:pt x="107" y="117"/>
                    <a:pt x="105" y="117"/>
                  </a:cubicBezTo>
                  <a:cubicBezTo>
                    <a:pt x="86" y="108"/>
                    <a:pt x="54" y="118"/>
                    <a:pt x="33" y="130"/>
                  </a:cubicBezTo>
                  <a:cubicBezTo>
                    <a:pt x="27" y="131"/>
                    <a:pt x="22" y="133"/>
                    <a:pt x="16" y="135"/>
                  </a:cubicBezTo>
                  <a:cubicBezTo>
                    <a:pt x="15" y="136"/>
                    <a:pt x="14" y="136"/>
                    <a:pt x="14" y="137"/>
                  </a:cubicBezTo>
                  <a:cubicBezTo>
                    <a:pt x="12" y="138"/>
                    <a:pt x="10" y="138"/>
                    <a:pt x="9" y="139"/>
                  </a:cubicBezTo>
                  <a:cubicBezTo>
                    <a:pt x="13" y="130"/>
                    <a:pt x="14" y="119"/>
                    <a:pt x="17" y="109"/>
                  </a:cubicBezTo>
                  <a:cubicBezTo>
                    <a:pt x="19" y="101"/>
                    <a:pt x="28" y="93"/>
                    <a:pt x="28" y="84"/>
                  </a:cubicBezTo>
                  <a:cubicBezTo>
                    <a:pt x="28" y="77"/>
                    <a:pt x="24" y="70"/>
                    <a:pt x="20" y="63"/>
                  </a:cubicBezTo>
                  <a:cubicBezTo>
                    <a:pt x="19" y="44"/>
                    <a:pt x="16" y="26"/>
                    <a:pt x="26" y="8"/>
                  </a:cubicBezTo>
                  <a:cubicBezTo>
                    <a:pt x="29" y="4"/>
                    <a:pt x="23" y="0"/>
                    <a:pt x="20" y="4"/>
                  </a:cubicBezTo>
                  <a:cubicBezTo>
                    <a:pt x="4" y="14"/>
                    <a:pt x="6" y="37"/>
                    <a:pt x="9" y="53"/>
                  </a:cubicBezTo>
                  <a:cubicBezTo>
                    <a:pt x="9" y="58"/>
                    <a:pt x="11" y="63"/>
                    <a:pt x="13" y="67"/>
                  </a:cubicBezTo>
                  <a:cubicBezTo>
                    <a:pt x="14" y="92"/>
                    <a:pt x="0" y="115"/>
                    <a:pt x="0" y="140"/>
                  </a:cubicBezTo>
                  <a:cubicBezTo>
                    <a:pt x="0" y="143"/>
                    <a:pt x="4" y="145"/>
                    <a:pt x="6" y="143"/>
                  </a:cubicBezTo>
                  <a:cubicBezTo>
                    <a:pt x="7" y="145"/>
                    <a:pt x="9" y="147"/>
                    <a:pt x="11" y="147"/>
                  </a:cubicBezTo>
                  <a:cubicBezTo>
                    <a:pt x="12" y="147"/>
                    <a:pt x="12" y="147"/>
                    <a:pt x="13" y="147"/>
                  </a:cubicBezTo>
                  <a:cubicBezTo>
                    <a:pt x="21" y="145"/>
                    <a:pt x="30" y="144"/>
                    <a:pt x="39" y="144"/>
                  </a:cubicBezTo>
                  <a:cubicBezTo>
                    <a:pt x="62" y="144"/>
                    <a:pt x="90" y="140"/>
                    <a:pt x="107" y="126"/>
                  </a:cubicBezTo>
                  <a:cubicBezTo>
                    <a:pt x="109" y="124"/>
                    <a:pt x="108" y="122"/>
                    <a:pt x="107" y="12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Freeform 158"/>
            <p:cNvSpPr>
              <a:spLocks noEditPoints="1"/>
            </p:cNvSpPr>
            <p:nvPr/>
          </p:nvSpPr>
          <p:spPr bwMode="auto">
            <a:xfrm>
              <a:off x="3571876" y="4794250"/>
              <a:ext cx="676275" cy="1130300"/>
            </a:xfrm>
            <a:custGeom>
              <a:avLst/>
              <a:gdLst>
                <a:gd name="T0" fmla="*/ 131 w 140"/>
                <a:gd name="T1" fmla="*/ 196 h 234"/>
                <a:gd name="T2" fmla="*/ 57 w 140"/>
                <a:gd name="T3" fmla="*/ 83 h 234"/>
                <a:gd name="T4" fmla="*/ 75 w 140"/>
                <a:gd name="T5" fmla="*/ 81 h 234"/>
                <a:gd name="T6" fmla="*/ 70 w 140"/>
                <a:gd name="T7" fmla="*/ 41 h 234"/>
                <a:gd name="T8" fmla="*/ 39 w 140"/>
                <a:gd name="T9" fmla="*/ 36 h 234"/>
                <a:gd name="T10" fmla="*/ 14 w 140"/>
                <a:gd name="T11" fmla="*/ 29 h 234"/>
                <a:gd name="T12" fmla="*/ 20 w 140"/>
                <a:gd name="T13" fmla="*/ 67 h 234"/>
                <a:gd name="T14" fmla="*/ 0 w 140"/>
                <a:gd name="T15" fmla="*/ 63 h 234"/>
                <a:gd name="T16" fmla="*/ 4 w 140"/>
                <a:gd name="T17" fmla="*/ 86 h 234"/>
                <a:gd name="T18" fmla="*/ 7 w 140"/>
                <a:gd name="T19" fmla="*/ 101 h 234"/>
                <a:gd name="T20" fmla="*/ 22 w 140"/>
                <a:gd name="T21" fmla="*/ 96 h 234"/>
                <a:gd name="T22" fmla="*/ 24 w 140"/>
                <a:gd name="T23" fmla="*/ 158 h 234"/>
                <a:gd name="T24" fmla="*/ 11 w 140"/>
                <a:gd name="T25" fmla="*/ 226 h 234"/>
                <a:gd name="T26" fmla="*/ 19 w 140"/>
                <a:gd name="T27" fmla="*/ 232 h 234"/>
                <a:gd name="T28" fmla="*/ 22 w 140"/>
                <a:gd name="T29" fmla="*/ 233 h 234"/>
                <a:gd name="T30" fmla="*/ 50 w 140"/>
                <a:gd name="T31" fmla="*/ 233 h 234"/>
                <a:gd name="T32" fmla="*/ 132 w 140"/>
                <a:gd name="T33" fmla="*/ 198 h 234"/>
                <a:gd name="T34" fmla="*/ 17 w 140"/>
                <a:gd name="T35" fmla="*/ 14 h 234"/>
                <a:gd name="T36" fmla="*/ 42 w 140"/>
                <a:gd name="T37" fmla="*/ 69 h 234"/>
                <a:gd name="T38" fmla="*/ 37 w 140"/>
                <a:gd name="T39" fmla="*/ 70 h 234"/>
                <a:gd name="T40" fmla="*/ 31 w 140"/>
                <a:gd name="T41" fmla="*/ 70 h 234"/>
                <a:gd name="T42" fmla="*/ 122 w 140"/>
                <a:gd name="T43" fmla="*/ 203 h 234"/>
                <a:gd name="T44" fmla="*/ 112 w 140"/>
                <a:gd name="T45" fmla="*/ 210 h 234"/>
                <a:gd name="T46" fmla="*/ 51 w 140"/>
                <a:gd name="T47" fmla="*/ 226 h 234"/>
                <a:gd name="T48" fmla="*/ 21 w 140"/>
                <a:gd name="T49" fmla="*/ 226 h 234"/>
                <a:gd name="T50" fmla="*/ 61 w 140"/>
                <a:gd name="T51" fmla="*/ 210 h 234"/>
                <a:gd name="T52" fmla="*/ 82 w 140"/>
                <a:gd name="T53" fmla="*/ 203 h 234"/>
                <a:gd name="T54" fmla="*/ 109 w 140"/>
                <a:gd name="T55" fmla="*/ 197 h 234"/>
                <a:gd name="T56" fmla="*/ 65 w 140"/>
                <a:gd name="T57" fmla="*/ 208 h 234"/>
                <a:gd name="T58" fmla="*/ 78 w 140"/>
                <a:gd name="T59" fmla="*/ 204 h 234"/>
                <a:gd name="T60" fmla="*/ 65 w 140"/>
                <a:gd name="T61" fmla="*/ 208 h 234"/>
                <a:gd name="T62" fmla="*/ 115 w 140"/>
                <a:gd name="T63" fmla="*/ 193 h 234"/>
                <a:gd name="T64" fmla="*/ 15 w 140"/>
                <a:gd name="T65" fmla="*/ 223 h 234"/>
                <a:gd name="T66" fmla="*/ 14 w 140"/>
                <a:gd name="T67" fmla="*/ 224 h 234"/>
                <a:gd name="T68" fmla="*/ 28 w 140"/>
                <a:gd name="T69" fmla="*/ 156 h 234"/>
                <a:gd name="T70" fmla="*/ 30 w 140"/>
                <a:gd name="T71" fmla="*/ 90 h 234"/>
                <a:gd name="T72" fmla="*/ 34 w 140"/>
                <a:gd name="T73" fmla="*/ 86 h 234"/>
                <a:gd name="T74" fmla="*/ 35 w 140"/>
                <a:gd name="T75" fmla="*/ 86 h 234"/>
                <a:gd name="T76" fmla="*/ 33 w 140"/>
                <a:gd name="T77" fmla="*/ 105 h 234"/>
                <a:gd name="T78" fmla="*/ 46 w 140"/>
                <a:gd name="T79" fmla="*/ 106 h 234"/>
                <a:gd name="T80" fmla="*/ 52 w 140"/>
                <a:gd name="T81" fmla="*/ 129 h 234"/>
                <a:gd name="T82" fmla="*/ 65 w 140"/>
                <a:gd name="T83" fmla="*/ 120 h 234"/>
                <a:gd name="T84" fmla="*/ 86 w 140"/>
                <a:gd name="T85" fmla="*/ 145 h 234"/>
                <a:gd name="T86" fmla="*/ 88 w 140"/>
                <a:gd name="T87" fmla="*/ 148 h 234"/>
                <a:gd name="T88" fmla="*/ 115 w 140"/>
                <a:gd name="T89" fmla="*/ 1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234">
                  <a:moveTo>
                    <a:pt x="132" y="198"/>
                  </a:moveTo>
                  <a:cubicBezTo>
                    <a:pt x="132" y="197"/>
                    <a:pt x="131" y="197"/>
                    <a:pt x="131" y="196"/>
                  </a:cubicBezTo>
                  <a:cubicBezTo>
                    <a:pt x="124" y="173"/>
                    <a:pt x="114" y="151"/>
                    <a:pt x="89" y="144"/>
                  </a:cubicBezTo>
                  <a:cubicBezTo>
                    <a:pt x="86" y="133"/>
                    <a:pt x="73" y="97"/>
                    <a:pt x="57" y="83"/>
                  </a:cubicBezTo>
                  <a:cubicBezTo>
                    <a:pt x="63" y="84"/>
                    <a:pt x="68" y="84"/>
                    <a:pt x="74" y="83"/>
                  </a:cubicBezTo>
                  <a:cubicBezTo>
                    <a:pt x="75" y="83"/>
                    <a:pt x="75" y="82"/>
                    <a:pt x="75" y="81"/>
                  </a:cubicBezTo>
                  <a:cubicBezTo>
                    <a:pt x="76" y="68"/>
                    <a:pt x="77" y="55"/>
                    <a:pt x="73" y="42"/>
                  </a:cubicBezTo>
                  <a:cubicBezTo>
                    <a:pt x="72" y="41"/>
                    <a:pt x="71" y="41"/>
                    <a:pt x="70" y="41"/>
                  </a:cubicBezTo>
                  <a:cubicBezTo>
                    <a:pt x="59" y="45"/>
                    <a:pt x="51" y="55"/>
                    <a:pt x="44" y="66"/>
                  </a:cubicBezTo>
                  <a:cubicBezTo>
                    <a:pt x="42" y="56"/>
                    <a:pt x="41" y="46"/>
                    <a:pt x="39" y="36"/>
                  </a:cubicBezTo>
                  <a:cubicBezTo>
                    <a:pt x="37" y="29"/>
                    <a:pt x="33" y="5"/>
                    <a:pt x="23" y="3"/>
                  </a:cubicBezTo>
                  <a:cubicBezTo>
                    <a:pt x="11" y="0"/>
                    <a:pt x="13" y="23"/>
                    <a:pt x="14" y="29"/>
                  </a:cubicBezTo>
                  <a:cubicBezTo>
                    <a:pt x="17" y="42"/>
                    <a:pt x="21" y="56"/>
                    <a:pt x="26" y="69"/>
                  </a:cubicBezTo>
                  <a:cubicBezTo>
                    <a:pt x="24" y="68"/>
                    <a:pt x="22" y="68"/>
                    <a:pt x="20" y="67"/>
                  </a:cubicBezTo>
                  <a:cubicBezTo>
                    <a:pt x="15" y="65"/>
                    <a:pt x="9" y="62"/>
                    <a:pt x="2" y="61"/>
                  </a:cubicBezTo>
                  <a:cubicBezTo>
                    <a:pt x="1" y="61"/>
                    <a:pt x="0" y="62"/>
                    <a:pt x="0" y="63"/>
                  </a:cubicBezTo>
                  <a:cubicBezTo>
                    <a:pt x="1" y="69"/>
                    <a:pt x="1" y="76"/>
                    <a:pt x="3" y="82"/>
                  </a:cubicBezTo>
                  <a:cubicBezTo>
                    <a:pt x="4" y="83"/>
                    <a:pt x="4" y="85"/>
                    <a:pt x="4" y="86"/>
                  </a:cubicBezTo>
                  <a:cubicBezTo>
                    <a:pt x="5" y="88"/>
                    <a:pt x="5" y="90"/>
                    <a:pt x="6" y="91"/>
                  </a:cubicBezTo>
                  <a:cubicBezTo>
                    <a:pt x="6" y="94"/>
                    <a:pt x="6" y="98"/>
                    <a:pt x="7" y="101"/>
                  </a:cubicBezTo>
                  <a:cubicBezTo>
                    <a:pt x="7" y="102"/>
                    <a:pt x="8" y="102"/>
                    <a:pt x="9" y="102"/>
                  </a:cubicBezTo>
                  <a:cubicBezTo>
                    <a:pt x="14" y="101"/>
                    <a:pt x="18" y="99"/>
                    <a:pt x="22" y="96"/>
                  </a:cubicBezTo>
                  <a:cubicBezTo>
                    <a:pt x="19" y="103"/>
                    <a:pt x="18" y="111"/>
                    <a:pt x="18" y="118"/>
                  </a:cubicBezTo>
                  <a:cubicBezTo>
                    <a:pt x="18" y="131"/>
                    <a:pt x="19" y="145"/>
                    <a:pt x="24" y="158"/>
                  </a:cubicBezTo>
                  <a:cubicBezTo>
                    <a:pt x="18" y="180"/>
                    <a:pt x="11" y="202"/>
                    <a:pt x="10" y="225"/>
                  </a:cubicBezTo>
                  <a:cubicBezTo>
                    <a:pt x="10" y="226"/>
                    <a:pt x="11" y="226"/>
                    <a:pt x="11" y="226"/>
                  </a:cubicBezTo>
                  <a:cubicBezTo>
                    <a:pt x="10" y="227"/>
                    <a:pt x="10" y="229"/>
                    <a:pt x="11" y="229"/>
                  </a:cubicBezTo>
                  <a:cubicBezTo>
                    <a:pt x="14" y="230"/>
                    <a:pt x="17" y="231"/>
                    <a:pt x="19" y="232"/>
                  </a:cubicBezTo>
                  <a:cubicBezTo>
                    <a:pt x="20" y="232"/>
                    <a:pt x="20" y="232"/>
                    <a:pt x="20" y="232"/>
                  </a:cubicBezTo>
                  <a:cubicBezTo>
                    <a:pt x="21" y="232"/>
                    <a:pt x="21" y="232"/>
                    <a:pt x="22" y="233"/>
                  </a:cubicBezTo>
                  <a:cubicBezTo>
                    <a:pt x="22" y="233"/>
                    <a:pt x="23" y="233"/>
                    <a:pt x="23" y="233"/>
                  </a:cubicBezTo>
                  <a:cubicBezTo>
                    <a:pt x="32" y="234"/>
                    <a:pt x="41" y="234"/>
                    <a:pt x="50" y="233"/>
                  </a:cubicBezTo>
                  <a:cubicBezTo>
                    <a:pt x="58" y="231"/>
                    <a:pt x="67" y="230"/>
                    <a:pt x="75" y="227"/>
                  </a:cubicBezTo>
                  <a:cubicBezTo>
                    <a:pt x="108" y="223"/>
                    <a:pt x="140" y="214"/>
                    <a:pt x="132" y="198"/>
                  </a:cubicBezTo>
                  <a:close/>
                  <a:moveTo>
                    <a:pt x="20" y="38"/>
                  </a:moveTo>
                  <a:cubicBezTo>
                    <a:pt x="18" y="30"/>
                    <a:pt x="16" y="22"/>
                    <a:pt x="17" y="14"/>
                  </a:cubicBezTo>
                  <a:cubicBezTo>
                    <a:pt x="17" y="8"/>
                    <a:pt x="22" y="4"/>
                    <a:pt x="26" y="10"/>
                  </a:cubicBezTo>
                  <a:cubicBezTo>
                    <a:pt x="36" y="28"/>
                    <a:pt x="37" y="50"/>
                    <a:pt x="42" y="69"/>
                  </a:cubicBezTo>
                  <a:cubicBezTo>
                    <a:pt x="41" y="69"/>
                    <a:pt x="40" y="69"/>
                    <a:pt x="39" y="69"/>
                  </a:cubicBezTo>
                  <a:cubicBezTo>
                    <a:pt x="39" y="70"/>
                    <a:pt x="38" y="70"/>
                    <a:pt x="37" y="70"/>
                  </a:cubicBezTo>
                  <a:cubicBezTo>
                    <a:pt x="36" y="71"/>
                    <a:pt x="35" y="71"/>
                    <a:pt x="34" y="71"/>
                  </a:cubicBezTo>
                  <a:cubicBezTo>
                    <a:pt x="33" y="71"/>
                    <a:pt x="32" y="71"/>
                    <a:pt x="31" y="70"/>
                  </a:cubicBezTo>
                  <a:cubicBezTo>
                    <a:pt x="27" y="60"/>
                    <a:pt x="23" y="49"/>
                    <a:pt x="20" y="38"/>
                  </a:cubicBezTo>
                  <a:close/>
                  <a:moveTo>
                    <a:pt x="122" y="203"/>
                  </a:moveTo>
                  <a:cubicBezTo>
                    <a:pt x="121" y="203"/>
                    <a:pt x="121" y="204"/>
                    <a:pt x="121" y="204"/>
                  </a:cubicBezTo>
                  <a:cubicBezTo>
                    <a:pt x="118" y="206"/>
                    <a:pt x="115" y="208"/>
                    <a:pt x="112" y="210"/>
                  </a:cubicBezTo>
                  <a:cubicBezTo>
                    <a:pt x="100" y="216"/>
                    <a:pt x="84" y="219"/>
                    <a:pt x="72" y="222"/>
                  </a:cubicBezTo>
                  <a:cubicBezTo>
                    <a:pt x="65" y="223"/>
                    <a:pt x="58" y="225"/>
                    <a:pt x="51" y="226"/>
                  </a:cubicBezTo>
                  <a:cubicBezTo>
                    <a:pt x="48" y="226"/>
                    <a:pt x="46" y="226"/>
                    <a:pt x="43" y="227"/>
                  </a:cubicBezTo>
                  <a:cubicBezTo>
                    <a:pt x="36" y="227"/>
                    <a:pt x="28" y="227"/>
                    <a:pt x="21" y="226"/>
                  </a:cubicBezTo>
                  <a:cubicBezTo>
                    <a:pt x="30" y="222"/>
                    <a:pt x="39" y="218"/>
                    <a:pt x="48" y="214"/>
                  </a:cubicBezTo>
                  <a:cubicBezTo>
                    <a:pt x="53" y="212"/>
                    <a:pt x="57" y="211"/>
                    <a:pt x="61" y="210"/>
                  </a:cubicBezTo>
                  <a:cubicBezTo>
                    <a:pt x="62" y="215"/>
                    <a:pt x="69" y="218"/>
                    <a:pt x="74" y="218"/>
                  </a:cubicBezTo>
                  <a:cubicBezTo>
                    <a:pt x="82" y="217"/>
                    <a:pt x="84" y="210"/>
                    <a:pt x="82" y="203"/>
                  </a:cubicBezTo>
                  <a:cubicBezTo>
                    <a:pt x="88" y="202"/>
                    <a:pt x="94" y="200"/>
                    <a:pt x="100" y="199"/>
                  </a:cubicBezTo>
                  <a:cubicBezTo>
                    <a:pt x="103" y="198"/>
                    <a:pt x="106" y="197"/>
                    <a:pt x="109" y="197"/>
                  </a:cubicBezTo>
                  <a:cubicBezTo>
                    <a:pt x="115" y="197"/>
                    <a:pt x="125" y="199"/>
                    <a:pt x="122" y="203"/>
                  </a:cubicBezTo>
                  <a:close/>
                  <a:moveTo>
                    <a:pt x="65" y="208"/>
                  </a:moveTo>
                  <a:cubicBezTo>
                    <a:pt x="65" y="208"/>
                    <a:pt x="66" y="208"/>
                    <a:pt x="66" y="208"/>
                  </a:cubicBezTo>
                  <a:cubicBezTo>
                    <a:pt x="70" y="207"/>
                    <a:pt x="74" y="205"/>
                    <a:pt x="78" y="204"/>
                  </a:cubicBezTo>
                  <a:cubicBezTo>
                    <a:pt x="80" y="209"/>
                    <a:pt x="79" y="214"/>
                    <a:pt x="73" y="214"/>
                  </a:cubicBezTo>
                  <a:cubicBezTo>
                    <a:pt x="70" y="214"/>
                    <a:pt x="65" y="212"/>
                    <a:pt x="65" y="208"/>
                  </a:cubicBezTo>
                  <a:cubicBezTo>
                    <a:pt x="65" y="208"/>
                    <a:pt x="65" y="208"/>
                    <a:pt x="65" y="208"/>
                  </a:cubicBezTo>
                  <a:close/>
                  <a:moveTo>
                    <a:pt x="115" y="193"/>
                  </a:moveTo>
                  <a:cubicBezTo>
                    <a:pt x="104" y="190"/>
                    <a:pt x="89" y="194"/>
                    <a:pt x="80" y="197"/>
                  </a:cubicBezTo>
                  <a:cubicBezTo>
                    <a:pt x="58" y="203"/>
                    <a:pt x="36" y="213"/>
                    <a:pt x="15" y="223"/>
                  </a:cubicBezTo>
                  <a:cubicBezTo>
                    <a:pt x="15" y="223"/>
                    <a:pt x="15" y="224"/>
                    <a:pt x="14" y="224"/>
                  </a:cubicBezTo>
                  <a:cubicBezTo>
                    <a:pt x="14" y="224"/>
                    <a:pt x="14" y="224"/>
                    <a:pt x="14" y="224"/>
                  </a:cubicBezTo>
                  <a:cubicBezTo>
                    <a:pt x="15" y="201"/>
                    <a:pt x="22" y="180"/>
                    <a:pt x="28" y="158"/>
                  </a:cubicBezTo>
                  <a:cubicBezTo>
                    <a:pt x="28" y="157"/>
                    <a:pt x="28" y="157"/>
                    <a:pt x="28" y="156"/>
                  </a:cubicBezTo>
                  <a:cubicBezTo>
                    <a:pt x="24" y="146"/>
                    <a:pt x="22" y="134"/>
                    <a:pt x="22" y="122"/>
                  </a:cubicBezTo>
                  <a:cubicBezTo>
                    <a:pt x="22" y="112"/>
                    <a:pt x="22" y="98"/>
                    <a:pt x="30" y="90"/>
                  </a:cubicBezTo>
                  <a:cubicBezTo>
                    <a:pt x="31" y="89"/>
                    <a:pt x="33" y="88"/>
                    <a:pt x="34" y="87"/>
                  </a:cubicBezTo>
                  <a:cubicBezTo>
                    <a:pt x="34" y="86"/>
                    <a:pt x="34" y="86"/>
                    <a:pt x="34" y="86"/>
                  </a:cubicBezTo>
                  <a:cubicBezTo>
                    <a:pt x="34" y="86"/>
                    <a:pt x="34" y="86"/>
                    <a:pt x="34" y="86"/>
                  </a:cubicBezTo>
                  <a:cubicBezTo>
                    <a:pt x="35" y="86"/>
                    <a:pt x="35" y="86"/>
                    <a:pt x="35" y="86"/>
                  </a:cubicBezTo>
                  <a:cubicBezTo>
                    <a:pt x="35" y="86"/>
                    <a:pt x="35" y="86"/>
                    <a:pt x="36" y="85"/>
                  </a:cubicBezTo>
                  <a:cubicBezTo>
                    <a:pt x="35" y="92"/>
                    <a:pt x="35" y="98"/>
                    <a:pt x="33" y="105"/>
                  </a:cubicBezTo>
                  <a:cubicBezTo>
                    <a:pt x="33" y="106"/>
                    <a:pt x="34" y="107"/>
                    <a:pt x="35" y="107"/>
                  </a:cubicBezTo>
                  <a:cubicBezTo>
                    <a:pt x="39" y="107"/>
                    <a:pt x="42" y="107"/>
                    <a:pt x="46" y="106"/>
                  </a:cubicBezTo>
                  <a:cubicBezTo>
                    <a:pt x="47" y="113"/>
                    <a:pt x="47" y="120"/>
                    <a:pt x="49" y="127"/>
                  </a:cubicBezTo>
                  <a:cubicBezTo>
                    <a:pt x="49" y="129"/>
                    <a:pt x="50" y="129"/>
                    <a:pt x="52" y="129"/>
                  </a:cubicBezTo>
                  <a:cubicBezTo>
                    <a:pt x="56" y="126"/>
                    <a:pt x="60" y="124"/>
                    <a:pt x="64" y="122"/>
                  </a:cubicBezTo>
                  <a:cubicBezTo>
                    <a:pt x="65" y="122"/>
                    <a:pt x="65" y="121"/>
                    <a:pt x="65" y="120"/>
                  </a:cubicBezTo>
                  <a:cubicBezTo>
                    <a:pt x="62" y="111"/>
                    <a:pt x="61" y="97"/>
                    <a:pt x="56" y="87"/>
                  </a:cubicBezTo>
                  <a:cubicBezTo>
                    <a:pt x="70" y="101"/>
                    <a:pt x="83" y="136"/>
                    <a:pt x="86" y="145"/>
                  </a:cubicBezTo>
                  <a:cubicBezTo>
                    <a:pt x="86" y="146"/>
                    <a:pt x="86" y="146"/>
                    <a:pt x="87" y="147"/>
                  </a:cubicBezTo>
                  <a:cubicBezTo>
                    <a:pt x="87" y="147"/>
                    <a:pt x="88" y="148"/>
                    <a:pt x="88" y="148"/>
                  </a:cubicBezTo>
                  <a:cubicBezTo>
                    <a:pt x="110" y="154"/>
                    <a:pt x="120" y="173"/>
                    <a:pt x="126" y="194"/>
                  </a:cubicBezTo>
                  <a:cubicBezTo>
                    <a:pt x="122" y="193"/>
                    <a:pt x="118" y="193"/>
                    <a:pt x="115" y="1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35" name="组合 134"/>
          <p:cNvGrpSpPr/>
          <p:nvPr/>
        </p:nvGrpSpPr>
        <p:grpSpPr>
          <a:xfrm>
            <a:off x="7700041" y="4317634"/>
            <a:ext cx="1976143" cy="1321063"/>
            <a:chOff x="5111751" y="3846513"/>
            <a:chExt cx="1149350" cy="957263"/>
          </a:xfrm>
        </p:grpSpPr>
        <p:sp>
          <p:nvSpPr>
            <p:cNvPr id="136" name="Freeform 16"/>
            <p:cNvSpPr/>
            <p:nvPr/>
          </p:nvSpPr>
          <p:spPr bwMode="auto">
            <a:xfrm>
              <a:off x="5156201" y="4198938"/>
              <a:ext cx="617538" cy="557213"/>
            </a:xfrm>
            <a:custGeom>
              <a:avLst/>
              <a:gdLst>
                <a:gd name="T0" fmla="*/ 123 w 128"/>
                <a:gd name="T1" fmla="*/ 89 h 115"/>
                <a:gd name="T2" fmla="*/ 94 w 128"/>
                <a:gd name="T3" fmla="*/ 89 h 115"/>
                <a:gd name="T4" fmla="*/ 62 w 128"/>
                <a:gd name="T5" fmla="*/ 90 h 115"/>
                <a:gd name="T6" fmla="*/ 47 w 128"/>
                <a:gd name="T7" fmla="*/ 62 h 115"/>
                <a:gd name="T8" fmla="*/ 40 w 128"/>
                <a:gd name="T9" fmla="*/ 49 h 115"/>
                <a:gd name="T10" fmla="*/ 23 w 128"/>
                <a:gd name="T11" fmla="*/ 12 h 115"/>
                <a:gd name="T12" fmla="*/ 20 w 128"/>
                <a:gd name="T13" fmla="*/ 7 h 115"/>
                <a:gd name="T14" fmla="*/ 17 w 128"/>
                <a:gd name="T15" fmla="*/ 5 h 115"/>
                <a:gd name="T16" fmla="*/ 16 w 128"/>
                <a:gd name="T17" fmla="*/ 4 h 115"/>
                <a:gd name="T18" fmla="*/ 14 w 128"/>
                <a:gd name="T19" fmla="*/ 3 h 115"/>
                <a:gd name="T20" fmla="*/ 14 w 128"/>
                <a:gd name="T21" fmla="*/ 3 h 115"/>
                <a:gd name="T22" fmla="*/ 14 w 128"/>
                <a:gd name="T23" fmla="*/ 3 h 115"/>
                <a:gd name="T24" fmla="*/ 10 w 128"/>
                <a:gd name="T25" fmla="*/ 0 h 115"/>
                <a:gd name="T26" fmla="*/ 5 w 128"/>
                <a:gd name="T27" fmla="*/ 0 h 115"/>
                <a:gd name="T28" fmla="*/ 1 w 128"/>
                <a:gd name="T29" fmla="*/ 5 h 115"/>
                <a:gd name="T30" fmla="*/ 2 w 128"/>
                <a:gd name="T31" fmla="*/ 9 h 115"/>
                <a:gd name="T32" fmla="*/ 6 w 128"/>
                <a:gd name="T33" fmla="*/ 13 h 115"/>
                <a:gd name="T34" fmla="*/ 6 w 128"/>
                <a:gd name="T35" fmla="*/ 18 h 115"/>
                <a:gd name="T36" fmla="*/ 18 w 128"/>
                <a:gd name="T37" fmla="*/ 40 h 115"/>
                <a:gd name="T38" fmla="*/ 18 w 128"/>
                <a:gd name="T39" fmla="*/ 42 h 115"/>
                <a:gd name="T40" fmla="*/ 46 w 128"/>
                <a:gd name="T41" fmla="*/ 100 h 115"/>
                <a:gd name="T42" fmla="*/ 47 w 128"/>
                <a:gd name="T43" fmla="*/ 103 h 115"/>
                <a:gd name="T44" fmla="*/ 51 w 128"/>
                <a:gd name="T45" fmla="*/ 111 h 115"/>
                <a:gd name="T46" fmla="*/ 55 w 128"/>
                <a:gd name="T47" fmla="*/ 115 h 115"/>
                <a:gd name="T48" fmla="*/ 56 w 128"/>
                <a:gd name="T49" fmla="*/ 115 h 115"/>
                <a:gd name="T50" fmla="*/ 60 w 128"/>
                <a:gd name="T51" fmla="*/ 112 h 115"/>
                <a:gd name="T52" fmla="*/ 81 w 128"/>
                <a:gd name="T53" fmla="*/ 106 h 115"/>
                <a:gd name="T54" fmla="*/ 84 w 128"/>
                <a:gd name="T55" fmla="*/ 103 h 115"/>
                <a:gd name="T56" fmla="*/ 89 w 128"/>
                <a:gd name="T57" fmla="*/ 102 h 115"/>
                <a:gd name="T58" fmla="*/ 90 w 128"/>
                <a:gd name="T59" fmla="*/ 101 h 115"/>
                <a:gd name="T60" fmla="*/ 104 w 128"/>
                <a:gd name="T61" fmla="*/ 99 h 115"/>
                <a:gd name="T62" fmla="*/ 119 w 128"/>
                <a:gd name="T63" fmla="*/ 97 h 115"/>
                <a:gd name="T64" fmla="*/ 120 w 128"/>
                <a:gd name="T65" fmla="*/ 97 h 115"/>
                <a:gd name="T66" fmla="*/ 121 w 128"/>
                <a:gd name="T67" fmla="*/ 97 h 115"/>
                <a:gd name="T68" fmla="*/ 123 w 128"/>
                <a:gd name="T69" fmla="*/ 8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 h="115">
                  <a:moveTo>
                    <a:pt x="123" y="89"/>
                  </a:moveTo>
                  <a:cubicBezTo>
                    <a:pt x="113" y="88"/>
                    <a:pt x="104" y="88"/>
                    <a:pt x="94" y="89"/>
                  </a:cubicBezTo>
                  <a:cubicBezTo>
                    <a:pt x="83" y="89"/>
                    <a:pt x="72" y="88"/>
                    <a:pt x="62" y="90"/>
                  </a:cubicBezTo>
                  <a:cubicBezTo>
                    <a:pt x="57" y="81"/>
                    <a:pt x="52" y="71"/>
                    <a:pt x="47" y="62"/>
                  </a:cubicBezTo>
                  <a:cubicBezTo>
                    <a:pt x="45" y="58"/>
                    <a:pt x="43" y="53"/>
                    <a:pt x="40" y="49"/>
                  </a:cubicBezTo>
                  <a:cubicBezTo>
                    <a:pt x="35" y="36"/>
                    <a:pt x="29" y="22"/>
                    <a:pt x="23" y="12"/>
                  </a:cubicBezTo>
                  <a:cubicBezTo>
                    <a:pt x="22" y="11"/>
                    <a:pt x="21" y="9"/>
                    <a:pt x="20" y="7"/>
                  </a:cubicBezTo>
                  <a:cubicBezTo>
                    <a:pt x="20" y="5"/>
                    <a:pt x="18" y="5"/>
                    <a:pt x="17" y="5"/>
                  </a:cubicBezTo>
                  <a:cubicBezTo>
                    <a:pt x="17" y="5"/>
                    <a:pt x="16" y="4"/>
                    <a:pt x="16" y="4"/>
                  </a:cubicBezTo>
                  <a:cubicBezTo>
                    <a:pt x="15" y="4"/>
                    <a:pt x="15" y="3"/>
                    <a:pt x="14" y="3"/>
                  </a:cubicBezTo>
                  <a:cubicBezTo>
                    <a:pt x="14" y="3"/>
                    <a:pt x="14" y="3"/>
                    <a:pt x="14" y="3"/>
                  </a:cubicBezTo>
                  <a:cubicBezTo>
                    <a:pt x="14" y="3"/>
                    <a:pt x="14" y="3"/>
                    <a:pt x="14" y="3"/>
                  </a:cubicBezTo>
                  <a:cubicBezTo>
                    <a:pt x="14" y="1"/>
                    <a:pt x="12" y="0"/>
                    <a:pt x="10" y="0"/>
                  </a:cubicBezTo>
                  <a:cubicBezTo>
                    <a:pt x="5" y="0"/>
                    <a:pt x="5" y="0"/>
                    <a:pt x="5" y="0"/>
                  </a:cubicBezTo>
                  <a:cubicBezTo>
                    <a:pt x="2" y="0"/>
                    <a:pt x="0" y="3"/>
                    <a:pt x="1" y="5"/>
                  </a:cubicBezTo>
                  <a:cubicBezTo>
                    <a:pt x="1" y="6"/>
                    <a:pt x="1" y="8"/>
                    <a:pt x="2" y="9"/>
                  </a:cubicBezTo>
                  <a:cubicBezTo>
                    <a:pt x="4" y="10"/>
                    <a:pt x="5" y="12"/>
                    <a:pt x="6" y="13"/>
                  </a:cubicBezTo>
                  <a:cubicBezTo>
                    <a:pt x="5" y="14"/>
                    <a:pt x="4" y="16"/>
                    <a:pt x="6" y="18"/>
                  </a:cubicBezTo>
                  <a:cubicBezTo>
                    <a:pt x="10" y="25"/>
                    <a:pt x="14" y="32"/>
                    <a:pt x="18" y="40"/>
                  </a:cubicBezTo>
                  <a:cubicBezTo>
                    <a:pt x="18" y="40"/>
                    <a:pt x="18" y="41"/>
                    <a:pt x="18" y="42"/>
                  </a:cubicBezTo>
                  <a:cubicBezTo>
                    <a:pt x="24" y="63"/>
                    <a:pt x="36" y="81"/>
                    <a:pt x="46" y="100"/>
                  </a:cubicBezTo>
                  <a:cubicBezTo>
                    <a:pt x="46" y="101"/>
                    <a:pt x="46" y="102"/>
                    <a:pt x="47" y="103"/>
                  </a:cubicBezTo>
                  <a:cubicBezTo>
                    <a:pt x="48" y="106"/>
                    <a:pt x="49" y="108"/>
                    <a:pt x="51" y="111"/>
                  </a:cubicBezTo>
                  <a:cubicBezTo>
                    <a:pt x="51" y="113"/>
                    <a:pt x="53" y="115"/>
                    <a:pt x="55" y="115"/>
                  </a:cubicBezTo>
                  <a:cubicBezTo>
                    <a:pt x="56" y="115"/>
                    <a:pt x="56" y="115"/>
                    <a:pt x="56" y="115"/>
                  </a:cubicBezTo>
                  <a:cubicBezTo>
                    <a:pt x="58" y="115"/>
                    <a:pt x="59" y="114"/>
                    <a:pt x="60" y="112"/>
                  </a:cubicBezTo>
                  <a:cubicBezTo>
                    <a:pt x="66" y="108"/>
                    <a:pt x="74" y="107"/>
                    <a:pt x="81" y="106"/>
                  </a:cubicBezTo>
                  <a:cubicBezTo>
                    <a:pt x="82" y="106"/>
                    <a:pt x="83" y="105"/>
                    <a:pt x="84" y="103"/>
                  </a:cubicBezTo>
                  <a:cubicBezTo>
                    <a:pt x="85" y="103"/>
                    <a:pt x="87" y="102"/>
                    <a:pt x="89" y="102"/>
                  </a:cubicBezTo>
                  <a:cubicBezTo>
                    <a:pt x="90" y="102"/>
                    <a:pt x="90" y="101"/>
                    <a:pt x="90" y="101"/>
                  </a:cubicBezTo>
                  <a:cubicBezTo>
                    <a:pt x="95" y="100"/>
                    <a:pt x="99" y="99"/>
                    <a:pt x="104" y="99"/>
                  </a:cubicBezTo>
                  <a:cubicBezTo>
                    <a:pt x="109" y="98"/>
                    <a:pt x="114" y="97"/>
                    <a:pt x="119" y="97"/>
                  </a:cubicBezTo>
                  <a:cubicBezTo>
                    <a:pt x="119" y="97"/>
                    <a:pt x="120" y="97"/>
                    <a:pt x="120" y="97"/>
                  </a:cubicBezTo>
                  <a:cubicBezTo>
                    <a:pt x="120" y="97"/>
                    <a:pt x="121" y="97"/>
                    <a:pt x="121" y="97"/>
                  </a:cubicBezTo>
                  <a:cubicBezTo>
                    <a:pt x="126" y="98"/>
                    <a:pt x="128" y="90"/>
                    <a:pt x="123" y="89"/>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7" name="Freeform 17"/>
            <p:cNvSpPr/>
            <p:nvPr/>
          </p:nvSpPr>
          <p:spPr bwMode="auto">
            <a:xfrm>
              <a:off x="5870576" y="3895725"/>
              <a:ext cx="381000" cy="749300"/>
            </a:xfrm>
            <a:custGeom>
              <a:avLst/>
              <a:gdLst>
                <a:gd name="T0" fmla="*/ 77 w 79"/>
                <a:gd name="T1" fmla="*/ 112 h 155"/>
                <a:gd name="T2" fmla="*/ 76 w 79"/>
                <a:gd name="T3" fmla="*/ 108 h 155"/>
                <a:gd name="T4" fmla="*/ 74 w 79"/>
                <a:gd name="T5" fmla="*/ 105 h 155"/>
                <a:gd name="T6" fmla="*/ 73 w 79"/>
                <a:gd name="T7" fmla="*/ 102 h 155"/>
                <a:gd name="T8" fmla="*/ 67 w 79"/>
                <a:gd name="T9" fmla="*/ 90 h 155"/>
                <a:gd name="T10" fmla="*/ 67 w 79"/>
                <a:gd name="T11" fmla="*/ 88 h 155"/>
                <a:gd name="T12" fmla="*/ 62 w 79"/>
                <a:gd name="T13" fmla="*/ 75 h 155"/>
                <a:gd name="T14" fmla="*/ 62 w 79"/>
                <a:gd name="T15" fmla="*/ 75 h 155"/>
                <a:gd name="T16" fmla="*/ 62 w 79"/>
                <a:gd name="T17" fmla="*/ 75 h 155"/>
                <a:gd name="T18" fmla="*/ 61 w 79"/>
                <a:gd name="T19" fmla="*/ 74 h 155"/>
                <a:gd name="T20" fmla="*/ 61 w 79"/>
                <a:gd name="T21" fmla="*/ 74 h 155"/>
                <a:gd name="T22" fmla="*/ 28 w 79"/>
                <a:gd name="T23" fmla="*/ 7 h 155"/>
                <a:gd name="T24" fmla="*/ 24 w 79"/>
                <a:gd name="T25" fmla="*/ 5 h 155"/>
                <a:gd name="T26" fmla="*/ 24 w 79"/>
                <a:gd name="T27" fmla="*/ 5 h 155"/>
                <a:gd name="T28" fmla="*/ 21 w 79"/>
                <a:gd name="T29" fmla="*/ 4 h 155"/>
                <a:gd name="T30" fmla="*/ 15 w 79"/>
                <a:gd name="T31" fmla="*/ 8 h 155"/>
                <a:gd name="T32" fmla="*/ 17 w 79"/>
                <a:gd name="T33" fmla="*/ 11 h 155"/>
                <a:gd name="T34" fmla="*/ 17 w 79"/>
                <a:gd name="T35" fmla="*/ 12 h 155"/>
                <a:gd name="T36" fmla="*/ 42 w 79"/>
                <a:gd name="T37" fmla="*/ 55 h 155"/>
                <a:gd name="T38" fmla="*/ 47 w 79"/>
                <a:gd name="T39" fmla="*/ 66 h 155"/>
                <a:gd name="T40" fmla="*/ 51 w 79"/>
                <a:gd name="T41" fmla="*/ 77 h 155"/>
                <a:gd name="T42" fmla="*/ 52 w 79"/>
                <a:gd name="T43" fmla="*/ 79 h 155"/>
                <a:gd name="T44" fmla="*/ 60 w 79"/>
                <a:gd name="T45" fmla="*/ 109 h 155"/>
                <a:gd name="T46" fmla="*/ 60 w 79"/>
                <a:gd name="T47" fmla="*/ 109 h 155"/>
                <a:gd name="T48" fmla="*/ 57 w 79"/>
                <a:gd name="T49" fmla="*/ 109 h 155"/>
                <a:gd name="T50" fmla="*/ 3 w 79"/>
                <a:gd name="T51" fmla="*/ 146 h 155"/>
                <a:gd name="T52" fmla="*/ 9 w 79"/>
                <a:gd name="T53" fmla="*/ 150 h 155"/>
                <a:gd name="T54" fmla="*/ 27 w 79"/>
                <a:gd name="T55" fmla="*/ 132 h 155"/>
                <a:gd name="T56" fmla="*/ 33 w 79"/>
                <a:gd name="T57" fmla="*/ 134 h 155"/>
                <a:gd name="T58" fmla="*/ 51 w 79"/>
                <a:gd name="T59" fmla="*/ 123 h 155"/>
                <a:gd name="T60" fmla="*/ 64 w 79"/>
                <a:gd name="T61" fmla="*/ 116 h 155"/>
                <a:gd name="T62" fmla="*/ 70 w 79"/>
                <a:gd name="T63" fmla="*/ 115 h 155"/>
                <a:gd name="T64" fmla="*/ 77 w 79"/>
                <a:gd name="T65" fmla="*/ 11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9" h="155">
                  <a:moveTo>
                    <a:pt x="77" y="112"/>
                  </a:moveTo>
                  <a:cubicBezTo>
                    <a:pt x="77" y="111"/>
                    <a:pt x="76" y="109"/>
                    <a:pt x="76" y="108"/>
                  </a:cubicBezTo>
                  <a:cubicBezTo>
                    <a:pt x="76" y="106"/>
                    <a:pt x="75" y="105"/>
                    <a:pt x="74" y="105"/>
                  </a:cubicBezTo>
                  <a:cubicBezTo>
                    <a:pt x="73" y="104"/>
                    <a:pt x="73" y="103"/>
                    <a:pt x="73" y="102"/>
                  </a:cubicBezTo>
                  <a:cubicBezTo>
                    <a:pt x="71" y="98"/>
                    <a:pt x="69" y="94"/>
                    <a:pt x="67" y="90"/>
                  </a:cubicBezTo>
                  <a:cubicBezTo>
                    <a:pt x="67" y="89"/>
                    <a:pt x="67" y="89"/>
                    <a:pt x="67" y="88"/>
                  </a:cubicBezTo>
                  <a:cubicBezTo>
                    <a:pt x="65" y="84"/>
                    <a:pt x="64" y="80"/>
                    <a:pt x="62" y="75"/>
                  </a:cubicBezTo>
                  <a:cubicBezTo>
                    <a:pt x="62" y="75"/>
                    <a:pt x="62" y="75"/>
                    <a:pt x="62" y="75"/>
                  </a:cubicBezTo>
                  <a:cubicBezTo>
                    <a:pt x="62" y="75"/>
                    <a:pt x="62" y="75"/>
                    <a:pt x="62" y="75"/>
                  </a:cubicBezTo>
                  <a:cubicBezTo>
                    <a:pt x="62" y="75"/>
                    <a:pt x="62" y="74"/>
                    <a:pt x="61" y="74"/>
                  </a:cubicBezTo>
                  <a:cubicBezTo>
                    <a:pt x="61" y="74"/>
                    <a:pt x="61" y="74"/>
                    <a:pt x="61" y="74"/>
                  </a:cubicBezTo>
                  <a:cubicBezTo>
                    <a:pt x="57" y="48"/>
                    <a:pt x="43" y="28"/>
                    <a:pt x="28" y="7"/>
                  </a:cubicBezTo>
                  <a:cubicBezTo>
                    <a:pt x="27" y="5"/>
                    <a:pt x="26" y="5"/>
                    <a:pt x="24" y="5"/>
                  </a:cubicBezTo>
                  <a:cubicBezTo>
                    <a:pt x="24" y="5"/>
                    <a:pt x="24" y="5"/>
                    <a:pt x="24" y="5"/>
                  </a:cubicBezTo>
                  <a:cubicBezTo>
                    <a:pt x="23" y="4"/>
                    <a:pt x="22" y="4"/>
                    <a:pt x="21" y="4"/>
                  </a:cubicBezTo>
                  <a:cubicBezTo>
                    <a:pt x="18" y="0"/>
                    <a:pt x="12" y="4"/>
                    <a:pt x="15" y="8"/>
                  </a:cubicBezTo>
                  <a:cubicBezTo>
                    <a:pt x="15" y="9"/>
                    <a:pt x="16" y="10"/>
                    <a:pt x="17" y="11"/>
                  </a:cubicBezTo>
                  <a:cubicBezTo>
                    <a:pt x="17" y="11"/>
                    <a:pt x="17" y="11"/>
                    <a:pt x="17" y="12"/>
                  </a:cubicBezTo>
                  <a:cubicBezTo>
                    <a:pt x="27" y="25"/>
                    <a:pt x="34" y="41"/>
                    <a:pt x="42" y="55"/>
                  </a:cubicBezTo>
                  <a:cubicBezTo>
                    <a:pt x="43" y="59"/>
                    <a:pt x="45" y="62"/>
                    <a:pt x="47" y="66"/>
                  </a:cubicBezTo>
                  <a:cubicBezTo>
                    <a:pt x="48" y="70"/>
                    <a:pt x="50" y="73"/>
                    <a:pt x="51" y="77"/>
                  </a:cubicBezTo>
                  <a:cubicBezTo>
                    <a:pt x="51" y="78"/>
                    <a:pt x="52" y="78"/>
                    <a:pt x="52" y="79"/>
                  </a:cubicBezTo>
                  <a:cubicBezTo>
                    <a:pt x="54" y="89"/>
                    <a:pt x="57" y="99"/>
                    <a:pt x="60" y="109"/>
                  </a:cubicBezTo>
                  <a:cubicBezTo>
                    <a:pt x="60" y="109"/>
                    <a:pt x="60" y="109"/>
                    <a:pt x="60" y="109"/>
                  </a:cubicBezTo>
                  <a:cubicBezTo>
                    <a:pt x="59" y="109"/>
                    <a:pt x="58" y="109"/>
                    <a:pt x="57" y="109"/>
                  </a:cubicBezTo>
                  <a:cubicBezTo>
                    <a:pt x="38" y="117"/>
                    <a:pt x="11" y="126"/>
                    <a:pt x="3" y="146"/>
                  </a:cubicBezTo>
                  <a:cubicBezTo>
                    <a:pt x="0" y="151"/>
                    <a:pt x="7" y="155"/>
                    <a:pt x="9" y="150"/>
                  </a:cubicBezTo>
                  <a:cubicBezTo>
                    <a:pt x="13" y="142"/>
                    <a:pt x="19" y="136"/>
                    <a:pt x="27" y="132"/>
                  </a:cubicBezTo>
                  <a:cubicBezTo>
                    <a:pt x="28" y="134"/>
                    <a:pt x="30" y="136"/>
                    <a:pt x="33" y="134"/>
                  </a:cubicBezTo>
                  <a:cubicBezTo>
                    <a:pt x="39" y="131"/>
                    <a:pt x="45" y="127"/>
                    <a:pt x="51" y="123"/>
                  </a:cubicBezTo>
                  <a:cubicBezTo>
                    <a:pt x="55" y="121"/>
                    <a:pt x="60" y="119"/>
                    <a:pt x="64" y="116"/>
                  </a:cubicBezTo>
                  <a:cubicBezTo>
                    <a:pt x="66" y="117"/>
                    <a:pt x="68" y="117"/>
                    <a:pt x="70" y="115"/>
                  </a:cubicBezTo>
                  <a:cubicBezTo>
                    <a:pt x="72" y="118"/>
                    <a:pt x="79" y="117"/>
                    <a:pt x="77" y="11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8" name="Freeform 18"/>
            <p:cNvSpPr/>
            <p:nvPr/>
          </p:nvSpPr>
          <p:spPr bwMode="auto">
            <a:xfrm>
              <a:off x="5522913" y="4059238"/>
              <a:ext cx="309563" cy="619125"/>
            </a:xfrm>
            <a:custGeom>
              <a:avLst/>
              <a:gdLst>
                <a:gd name="T0" fmla="*/ 62 w 64"/>
                <a:gd name="T1" fmla="*/ 121 h 128"/>
                <a:gd name="T2" fmla="*/ 10 w 64"/>
                <a:gd name="T3" fmla="*/ 5 h 128"/>
                <a:gd name="T4" fmla="*/ 2 w 64"/>
                <a:gd name="T5" fmla="*/ 7 h 128"/>
                <a:gd name="T6" fmla="*/ 54 w 64"/>
                <a:gd name="T7" fmla="*/ 123 h 128"/>
                <a:gd name="T8" fmla="*/ 62 w 64"/>
                <a:gd name="T9" fmla="*/ 121 h 128"/>
              </a:gdLst>
              <a:ahLst/>
              <a:cxnLst>
                <a:cxn ang="0">
                  <a:pos x="T0" y="T1"/>
                </a:cxn>
                <a:cxn ang="0">
                  <a:pos x="T2" y="T3"/>
                </a:cxn>
                <a:cxn ang="0">
                  <a:pos x="T4" y="T5"/>
                </a:cxn>
                <a:cxn ang="0">
                  <a:pos x="T6" y="T7"/>
                </a:cxn>
                <a:cxn ang="0">
                  <a:pos x="T8" y="T9"/>
                </a:cxn>
              </a:cxnLst>
              <a:rect l="0" t="0" r="r" b="b"/>
              <a:pathLst>
                <a:path w="64" h="128">
                  <a:moveTo>
                    <a:pt x="62" y="121"/>
                  </a:moveTo>
                  <a:cubicBezTo>
                    <a:pt x="45" y="82"/>
                    <a:pt x="24" y="45"/>
                    <a:pt x="10" y="5"/>
                  </a:cubicBezTo>
                  <a:cubicBezTo>
                    <a:pt x="8" y="0"/>
                    <a:pt x="0" y="2"/>
                    <a:pt x="2" y="7"/>
                  </a:cubicBezTo>
                  <a:cubicBezTo>
                    <a:pt x="16" y="47"/>
                    <a:pt x="38" y="84"/>
                    <a:pt x="54" y="123"/>
                  </a:cubicBezTo>
                  <a:cubicBezTo>
                    <a:pt x="56" y="128"/>
                    <a:pt x="64" y="126"/>
                    <a:pt x="62" y="121"/>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9" name="Freeform 110"/>
            <p:cNvSpPr>
              <a:spLocks noEditPoints="1"/>
            </p:cNvSpPr>
            <p:nvPr/>
          </p:nvSpPr>
          <p:spPr bwMode="auto">
            <a:xfrm>
              <a:off x="5111751" y="3846513"/>
              <a:ext cx="1149350" cy="957263"/>
            </a:xfrm>
            <a:custGeom>
              <a:avLst/>
              <a:gdLst>
                <a:gd name="T0" fmla="*/ 212 w 238"/>
                <a:gd name="T1" fmla="*/ 52 h 198"/>
                <a:gd name="T2" fmla="*/ 165 w 238"/>
                <a:gd name="T3" fmla="*/ 1 h 198"/>
                <a:gd name="T4" fmla="*/ 87 w 238"/>
                <a:gd name="T5" fmla="*/ 45 h 198"/>
                <a:gd name="T6" fmla="*/ 85 w 238"/>
                <a:gd name="T7" fmla="*/ 48 h 198"/>
                <a:gd name="T8" fmla="*/ 20 w 238"/>
                <a:gd name="T9" fmla="*/ 59 h 198"/>
                <a:gd name="T10" fmla="*/ 8 w 238"/>
                <a:gd name="T11" fmla="*/ 72 h 198"/>
                <a:gd name="T12" fmla="*/ 1 w 238"/>
                <a:gd name="T13" fmla="*/ 79 h 198"/>
                <a:gd name="T14" fmla="*/ 27 w 238"/>
                <a:gd name="T15" fmla="*/ 142 h 198"/>
                <a:gd name="T16" fmla="*/ 38 w 238"/>
                <a:gd name="T17" fmla="*/ 165 h 198"/>
                <a:gd name="T18" fmla="*/ 63 w 238"/>
                <a:gd name="T19" fmla="*/ 196 h 198"/>
                <a:gd name="T20" fmla="*/ 91 w 238"/>
                <a:gd name="T21" fmla="*/ 190 h 198"/>
                <a:gd name="T22" fmla="*/ 174 w 238"/>
                <a:gd name="T23" fmla="*/ 162 h 198"/>
                <a:gd name="T24" fmla="*/ 192 w 238"/>
                <a:gd name="T25" fmla="*/ 155 h 198"/>
                <a:gd name="T26" fmla="*/ 232 w 238"/>
                <a:gd name="T27" fmla="*/ 144 h 198"/>
                <a:gd name="T28" fmla="*/ 237 w 238"/>
                <a:gd name="T29" fmla="*/ 126 h 198"/>
                <a:gd name="T30" fmla="*/ 238 w 238"/>
                <a:gd name="T31" fmla="*/ 124 h 198"/>
                <a:gd name="T32" fmla="*/ 129 w 238"/>
                <a:gd name="T33" fmla="*/ 166 h 198"/>
                <a:gd name="T34" fmla="*/ 125 w 238"/>
                <a:gd name="T35" fmla="*/ 167 h 198"/>
                <a:gd name="T36" fmla="*/ 61 w 238"/>
                <a:gd name="T37" fmla="*/ 182 h 198"/>
                <a:gd name="T38" fmla="*/ 44 w 238"/>
                <a:gd name="T39" fmla="*/ 149 h 198"/>
                <a:gd name="T40" fmla="*/ 11 w 238"/>
                <a:gd name="T41" fmla="*/ 75 h 198"/>
                <a:gd name="T42" fmla="*/ 23 w 238"/>
                <a:gd name="T43" fmla="*/ 70 h 198"/>
                <a:gd name="T44" fmla="*/ 44 w 238"/>
                <a:gd name="T45" fmla="*/ 114 h 198"/>
                <a:gd name="T46" fmla="*/ 68 w 238"/>
                <a:gd name="T47" fmla="*/ 157 h 198"/>
                <a:gd name="T48" fmla="*/ 83 w 238"/>
                <a:gd name="T49" fmla="*/ 164 h 198"/>
                <a:gd name="T50" fmla="*/ 122 w 238"/>
                <a:gd name="T51" fmla="*/ 163 h 198"/>
                <a:gd name="T52" fmla="*/ 129 w 238"/>
                <a:gd name="T53" fmla="*/ 166 h 198"/>
                <a:gd name="T54" fmla="*/ 89 w 238"/>
                <a:gd name="T55" fmla="*/ 161 h 198"/>
                <a:gd name="T56" fmla="*/ 71 w 238"/>
                <a:gd name="T57" fmla="*/ 155 h 198"/>
                <a:gd name="T58" fmla="*/ 47 w 238"/>
                <a:gd name="T59" fmla="*/ 113 h 198"/>
                <a:gd name="T60" fmla="*/ 85 w 238"/>
                <a:gd name="T61" fmla="*/ 52 h 198"/>
                <a:gd name="T62" fmla="*/ 116 w 238"/>
                <a:gd name="T63" fmla="*/ 120 h 198"/>
                <a:gd name="T64" fmla="*/ 136 w 238"/>
                <a:gd name="T65" fmla="*/ 164 h 198"/>
                <a:gd name="T66" fmla="*/ 144 w 238"/>
                <a:gd name="T67" fmla="*/ 167 h 198"/>
                <a:gd name="T68" fmla="*/ 132 w 238"/>
                <a:gd name="T69" fmla="*/ 150 h 198"/>
                <a:gd name="T70" fmla="*/ 99 w 238"/>
                <a:gd name="T71" fmla="*/ 74 h 198"/>
                <a:gd name="T72" fmla="*/ 89 w 238"/>
                <a:gd name="T73" fmla="*/ 49 h 198"/>
                <a:gd name="T74" fmla="*/ 92 w 238"/>
                <a:gd name="T75" fmla="*/ 44 h 198"/>
                <a:gd name="T76" fmla="*/ 152 w 238"/>
                <a:gd name="T77" fmla="*/ 7 h 198"/>
                <a:gd name="T78" fmla="*/ 181 w 238"/>
                <a:gd name="T79" fmla="*/ 40 h 198"/>
                <a:gd name="T80" fmla="*/ 215 w 238"/>
                <a:gd name="T81" fmla="*/ 116 h 198"/>
                <a:gd name="T82" fmla="*/ 144 w 238"/>
                <a:gd name="T83" fmla="*/ 167 h 198"/>
                <a:gd name="T84" fmla="*/ 198 w 238"/>
                <a:gd name="T85" fmla="*/ 138 h 198"/>
                <a:gd name="T86" fmla="*/ 189 w 238"/>
                <a:gd name="T87" fmla="*/ 142 h 198"/>
                <a:gd name="T88" fmla="*/ 183 w 238"/>
                <a:gd name="T89" fmla="*/ 146 h 198"/>
                <a:gd name="T90" fmla="*/ 202 w 238"/>
                <a:gd name="T91" fmla="*/ 136 h 198"/>
                <a:gd name="T92" fmla="*/ 229 w 238"/>
                <a:gd name="T93" fmla="*/ 123 h 198"/>
                <a:gd name="T94" fmla="*/ 226 w 238"/>
                <a:gd name="T95" fmla="*/ 124 h 198"/>
                <a:gd name="T96" fmla="*/ 154 w 238"/>
                <a:gd name="T97" fmla="*/ 161 h 198"/>
                <a:gd name="T98" fmla="*/ 216 w 238"/>
                <a:gd name="T99" fmla="*/ 118 h 198"/>
                <a:gd name="T100" fmla="*/ 217 w 238"/>
                <a:gd name="T101" fmla="*/ 116 h 198"/>
                <a:gd name="T102" fmla="*/ 217 w 238"/>
                <a:gd name="T103" fmla="*/ 113 h 198"/>
                <a:gd name="T104" fmla="*/ 214 w 238"/>
                <a:gd name="T105" fmla="*/ 100 h 198"/>
                <a:gd name="T106" fmla="*/ 182 w 238"/>
                <a:gd name="T107" fmla="*/ 36 h 198"/>
                <a:gd name="T108" fmla="*/ 212 w 238"/>
                <a:gd name="T109" fmla="*/ 62 h 198"/>
                <a:gd name="T110" fmla="*/ 229 w 238"/>
                <a:gd name="T111" fmla="*/ 12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198">
                  <a:moveTo>
                    <a:pt x="238" y="123"/>
                  </a:moveTo>
                  <a:cubicBezTo>
                    <a:pt x="227" y="101"/>
                    <a:pt x="222" y="75"/>
                    <a:pt x="212" y="52"/>
                  </a:cubicBezTo>
                  <a:cubicBezTo>
                    <a:pt x="204" y="36"/>
                    <a:pt x="191" y="6"/>
                    <a:pt x="169" y="10"/>
                  </a:cubicBezTo>
                  <a:cubicBezTo>
                    <a:pt x="167" y="7"/>
                    <a:pt x="166" y="4"/>
                    <a:pt x="165" y="1"/>
                  </a:cubicBezTo>
                  <a:cubicBezTo>
                    <a:pt x="164" y="0"/>
                    <a:pt x="164" y="0"/>
                    <a:pt x="163" y="0"/>
                  </a:cubicBezTo>
                  <a:cubicBezTo>
                    <a:pt x="135" y="8"/>
                    <a:pt x="107" y="23"/>
                    <a:pt x="87" y="45"/>
                  </a:cubicBezTo>
                  <a:cubicBezTo>
                    <a:pt x="86" y="45"/>
                    <a:pt x="87" y="46"/>
                    <a:pt x="87" y="47"/>
                  </a:cubicBezTo>
                  <a:cubicBezTo>
                    <a:pt x="86" y="47"/>
                    <a:pt x="85" y="47"/>
                    <a:pt x="85" y="48"/>
                  </a:cubicBezTo>
                  <a:cubicBezTo>
                    <a:pt x="63" y="45"/>
                    <a:pt x="43" y="54"/>
                    <a:pt x="21" y="57"/>
                  </a:cubicBezTo>
                  <a:cubicBezTo>
                    <a:pt x="20" y="57"/>
                    <a:pt x="20" y="59"/>
                    <a:pt x="20" y="59"/>
                  </a:cubicBezTo>
                  <a:cubicBezTo>
                    <a:pt x="21" y="62"/>
                    <a:pt x="22" y="65"/>
                    <a:pt x="23" y="67"/>
                  </a:cubicBezTo>
                  <a:cubicBezTo>
                    <a:pt x="18" y="68"/>
                    <a:pt x="13" y="70"/>
                    <a:pt x="8" y="72"/>
                  </a:cubicBezTo>
                  <a:cubicBezTo>
                    <a:pt x="7" y="72"/>
                    <a:pt x="7" y="73"/>
                    <a:pt x="7" y="74"/>
                  </a:cubicBezTo>
                  <a:cubicBezTo>
                    <a:pt x="5" y="76"/>
                    <a:pt x="3" y="77"/>
                    <a:pt x="1" y="79"/>
                  </a:cubicBezTo>
                  <a:cubicBezTo>
                    <a:pt x="0" y="79"/>
                    <a:pt x="0" y="80"/>
                    <a:pt x="0" y="81"/>
                  </a:cubicBezTo>
                  <a:cubicBezTo>
                    <a:pt x="10" y="101"/>
                    <a:pt x="17" y="122"/>
                    <a:pt x="27" y="142"/>
                  </a:cubicBezTo>
                  <a:cubicBezTo>
                    <a:pt x="29" y="146"/>
                    <a:pt x="31" y="150"/>
                    <a:pt x="34" y="155"/>
                  </a:cubicBezTo>
                  <a:cubicBezTo>
                    <a:pt x="35" y="158"/>
                    <a:pt x="37" y="162"/>
                    <a:pt x="38" y="165"/>
                  </a:cubicBezTo>
                  <a:cubicBezTo>
                    <a:pt x="44" y="176"/>
                    <a:pt x="50" y="190"/>
                    <a:pt x="61" y="197"/>
                  </a:cubicBezTo>
                  <a:cubicBezTo>
                    <a:pt x="62" y="198"/>
                    <a:pt x="63" y="197"/>
                    <a:pt x="63" y="196"/>
                  </a:cubicBezTo>
                  <a:cubicBezTo>
                    <a:pt x="68" y="195"/>
                    <a:pt x="74" y="193"/>
                    <a:pt x="79" y="191"/>
                  </a:cubicBezTo>
                  <a:cubicBezTo>
                    <a:pt x="83" y="191"/>
                    <a:pt x="87" y="190"/>
                    <a:pt x="91" y="190"/>
                  </a:cubicBezTo>
                  <a:cubicBezTo>
                    <a:pt x="105" y="187"/>
                    <a:pt x="119" y="182"/>
                    <a:pt x="133" y="177"/>
                  </a:cubicBezTo>
                  <a:cubicBezTo>
                    <a:pt x="147" y="172"/>
                    <a:pt x="160" y="167"/>
                    <a:pt x="174" y="162"/>
                  </a:cubicBezTo>
                  <a:cubicBezTo>
                    <a:pt x="175" y="162"/>
                    <a:pt x="175" y="162"/>
                    <a:pt x="175" y="162"/>
                  </a:cubicBezTo>
                  <a:cubicBezTo>
                    <a:pt x="181" y="160"/>
                    <a:pt x="187" y="158"/>
                    <a:pt x="192" y="155"/>
                  </a:cubicBezTo>
                  <a:cubicBezTo>
                    <a:pt x="205" y="151"/>
                    <a:pt x="218" y="148"/>
                    <a:pt x="231" y="145"/>
                  </a:cubicBezTo>
                  <a:cubicBezTo>
                    <a:pt x="231" y="145"/>
                    <a:pt x="232" y="145"/>
                    <a:pt x="232" y="144"/>
                  </a:cubicBezTo>
                  <a:cubicBezTo>
                    <a:pt x="233" y="138"/>
                    <a:pt x="233" y="132"/>
                    <a:pt x="231" y="127"/>
                  </a:cubicBezTo>
                  <a:cubicBezTo>
                    <a:pt x="233" y="126"/>
                    <a:pt x="235" y="126"/>
                    <a:pt x="237" y="126"/>
                  </a:cubicBezTo>
                  <a:cubicBezTo>
                    <a:pt x="237" y="126"/>
                    <a:pt x="237" y="126"/>
                    <a:pt x="237" y="126"/>
                  </a:cubicBezTo>
                  <a:cubicBezTo>
                    <a:pt x="238" y="126"/>
                    <a:pt x="238" y="125"/>
                    <a:pt x="238" y="124"/>
                  </a:cubicBezTo>
                  <a:cubicBezTo>
                    <a:pt x="238" y="124"/>
                    <a:pt x="238" y="123"/>
                    <a:pt x="238" y="123"/>
                  </a:cubicBezTo>
                  <a:close/>
                  <a:moveTo>
                    <a:pt x="129" y="166"/>
                  </a:moveTo>
                  <a:cubicBezTo>
                    <a:pt x="128" y="166"/>
                    <a:pt x="127" y="166"/>
                    <a:pt x="126" y="166"/>
                  </a:cubicBezTo>
                  <a:cubicBezTo>
                    <a:pt x="126" y="166"/>
                    <a:pt x="126" y="167"/>
                    <a:pt x="125" y="167"/>
                  </a:cubicBezTo>
                  <a:cubicBezTo>
                    <a:pt x="104" y="169"/>
                    <a:pt x="85" y="180"/>
                    <a:pt x="64" y="183"/>
                  </a:cubicBezTo>
                  <a:cubicBezTo>
                    <a:pt x="62" y="183"/>
                    <a:pt x="62" y="183"/>
                    <a:pt x="61" y="182"/>
                  </a:cubicBezTo>
                  <a:cubicBezTo>
                    <a:pt x="61" y="180"/>
                    <a:pt x="60" y="179"/>
                    <a:pt x="59" y="177"/>
                  </a:cubicBezTo>
                  <a:cubicBezTo>
                    <a:pt x="53" y="172"/>
                    <a:pt x="46" y="153"/>
                    <a:pt x="44" y="149"/>
                  </a:cubicBezTo>
                  <a:cubicBezTo>
                    <a:pt x="33" y="125"/>
                    <a:pt x="22" y="101"/>
                    <a:pt x="9" y="78"/>
                  </a:cubicBezTo>
                  <a:cubicBezTo>
                    <a:pt x="8" y="76"/>
                    <a:pt x="9" y="75"/>
                    <a:pt x="11" y="75"/>
                  </a:cubicBezTo>
                  <a:cubicBezTo>
                    <a:pt x="11" y="75"/>
                    <a:pt x="11" y="75"/>
                    <a:pt x="11" y="74"/>
                  </a:cubicBezTo>
                  <a:cubicBezTo>
                    <a:pt x="15" y="73"/>
                    <a:pt x="19" y="71"/>
                    <a:pt x="23" y="70"/>
                  </a:cubicBezTo>
                  <a:cubicBezTo>
                    <a:pt x="23" y="70"/>
                    <a:pt x="24" y="70"/>
                    <a:pt x="24" y="70"/>
                  </a:cubicBezTo>
                  <a:cubicBezTo>
                    <a:pt x="30" y="85"/>
                    <a:pt x="37" y="100"/>
                    <a:pt x="44" y="114"/>
                  </a:cubicBezTo>
                  <a:cubicBezTo>
                    <a:pt x="49" y="124"/>
                    <a:pt x="54" y="134"/>
                    <a:pt x="59" y="144"/>
                  </a:cubicBezTo>
                  <a:cubicBezTo>
                    <a:pt x="61" y="148"/>
                    <a:pt x="64" y="154"/>
                    <a:pt x="68" y="157"/>
                  </a:cubicBezTo>
                  <a:cubicBezTo>
                    <a:pt x="67" y="158"/>
                    <a:pt x="67" y="159"/>
                    <a:pt x="68" y="160"/>
                  </a:cubicBezTo>
                  <a:cubicBezTo>
                    <a:pt x="72" y="163"/>
                    <a:pt x="77" y="164"/>
                    <a:pt x="83" y="164"/>
                  </a:cubicBezTo>
                  <a:cubicBezTo>
                    <a:pt x="86" y="164"/>
                    <a:pt x="90" y="163"/>
                    <a:pt x="94" y="163"/>
                  </a:cubicBezTo>
                  <a:cubicBezTo>
                    <a:pt x="103" y="162"/>
                    <a:pt x="113" y="161"/>
                    <a:pt x="122" y="163"/>
                  </a:cubicBezTo>
                  <a:cubicBezTo>
                    <a:pt x="125" y="163"/>
                    <a:pt x="128" y="163"/>
                    <a:pt x="130" y="163"/>
                  </a:cubicBezTo>
                  <a:cubicBezTo>
                    <a:pt x="132" y="164"/>
                    <a:pt x="131" y="167"/>
                    <a:pt x="129" y="166"/>
                  </a:cubicBezTo>
                  <a:close/>
                  <a:moveTo>
                    <a:pt x="110" y="160"/>
                  </a:moveTo>
                  <a:cubicBezTo>
                    <a:pt x="103" y="160"/>
                    <a:pt x="96" y="161"/>
                    <a:pt x="89" y="161"/>
                  </a:cubicBezTo>
                  <a:cubicBezTo>
                    <a:pt x="83" y="161"/>
                    <a:pt x="76" y="161"/>
                    <a:pt x="71" y="158"/>
                  </a:cubicBezTo>
                  <a:cubicBezTo>
                    <a:pt x="72" y="158"/>
                    <a:pt x="72" y="156"/>
                    <a:pt x="71" y="155"/>
                  </a:cubicBezTo>
                  <a:cubicBezTo>
                    <a:pt x="67" y="153"/>
                    <a:pt x="64" y="145"/>
                    <a:pt x="61" y="141"/>
                  </a:cubicBezTo>
                  <a:cubicBezTo>
                    <a:pt x="56" y="132"/>
                    <a:pt x="51" y="122"/>
                    <a:pt x="47" y="113"/>
                  </a:cubicBezTo>
                  <a:cubicBezTo>
                    <a:pt x="38" y="95"/>
                    <a:pt x="30" y="78"/>
                    <a:pt x="24" y="60"/>
                  </a:cubicBezTo>
                  <a:cubicBezTo>
                    <a:pt x="44" y="57"/>
                    <a:pt x="64" y="48"/>
                    <a:pt x="85" y="52"/>
                  </a:cubicBezTo>
                  <a:cubicBezTo>
                    <a:pt x="91" y="60"/>
                    <a:pt x="94" y="69"/>
                    <a:pt x="98" y="78"/>
                  </a:cubicBezTo>
                  <a:cubicBezTo>
                    <a:pt x="104" y="92"/>
                    <a:pt x="110" y="106"/>
                    <a:pt x="116" y="120"/>
                  </a:cubicBezTo>
                  <a:cubicBezTo>
                    <a:pt x="121" y="133"/>
                    <a:pt x="127" y="146"/>
                    <a:pt x="133" y="158"/>
                  </a:cubicBezTo>
                  <a:cubicBezTo>
                    <a:pt x="134" y="159"/>
                    <a:pt x="135" y="162"/>
                    <a:pt x="136" y="164"/>
                  </a:cubicBezTo>
                  <a:cubicBezTo>
                    <a:pt x="128" y="160"/>
                    <a:pt x="119" y="160"/>
                    <a:pt x="110" y="160"/>
                  </a:cubicBezTo>
                  <a:close/>
                  <a:moveTo>
                    <a:pt x="144" y="167"/>
                  </a:moveTo>
                  <a:cubicBezTo>
                    <a:pt x="143" y="166"/>
                    <a:pt x="142" y="166"/>
                    <a:pt x="141" y="166"/>
                  </a:cubicBezTo>
                  <a:cubicBezTo>
                    <a:pt x="137" y="161"/>
                    <a:pt x="133" y="151"/>
                    <a:pt x="132" y="150"/>
                  </a:cubicBezTo>
                  <a:cubicBezTo>
                    <a:pt x="126" y="137"/>
                    <a:pt x="121" y="125"/>
                    <a:pt x="116" y="112"/>
                  </a:cubicBezTo>
                  <a:cubicBezTo>
                    <a:pt x="110" y="99"/>
                    <a:pt x="105" y="86"/>
                    <a:pt x="99" y="74"/>
                  </a:cubicBezTo>
                  <a:cubicBezTo>
                    <a:pt x="96" y="66"/>
                    <a:pt x="93" y="59"/>
                    <a:pt x="89" y="52"/>
                  </a:cubicBezTo>
                  <a:cubicBezTo>
                    <a:pt x="90" y="51"/>
                    <a:pt x="90" y="50"/>
                    <a:pt x="89" y="49"/>
                  </a:cubicBezTo>
                  <a:cubicBezTo>
                    <a:pt x="90" y="48"/>
                    <a:pt x="92" y="46"/>
                    <a:pt x="92" y="45"/>
                  </a:cubicBezTo>
                  <a:cubicBezTo>
                    <a:pt x="92" y="45"/>
                    <a:pt x="92" y="44"/>
                    <a:pt x="92" y="44"/>
                  </a:cubicBezTo>
                  <a:cubicBezTo>
                    <a:pt x="105" y="31"/>
                    <a:pt x="121" y="21"/>
                    <a:pt x="138" y="13"/>
                  </a:cubicBezTo>
                  <a:cubicBezTo>
                    <a:pt x="142" y="11"/>
                    <a:pt x="147" y="9"/>
                    <a:pt x="152" y="7"/>
                  </a:cubicBezTo>
                  <a:cubicBezTo>
                    <a:pt x="157" y="5"/>
                    <a:pt x="162" y="2"/>
                    <a:pt x="164" y="8"/>
                  </a:cubicBezTo>
                  <a:cubicBezTo>
                    <a:pt x="169" y="19"/>
                    <a:pt x="175" y="29"/>
                    <a:pt x="181" y="40"/>
                  </a:cubicBezTo>
                  <a:cubicBezTo>
                    <a:pt x="192" y="60"/>
                    <a:pt x="202" y="80"/>
                    <a:pt x="211" y="101"/>
                  </a:cubicBezTo>
                  <a:cubicBezTo>
                    <a:pt x="211" y="102"/>
                    <a:pt x="213" y="110"/>
                    <a:pt x="215" y="116"/>
                  </a:cubicBezTo>
                  <a:cubicBezTo>
                    <a:pt x="187" y="126"/>
                    <a:pt x="163" y="144"/>
                    <a:pt x="145" y="167"/>
                  </a:cubicBezTo>
                  <a:cubicBezTo>
                    <a:pt x="145" y="167"/>
                    <a:pt x="145" y="167"/>
                    <a:pt x="144" y="167"/>
                  </a:cubicBezTo>
                  <a:close/>
                  <a:moveTo>
                    <a:pt x="202" y="136"/>
                  </a:moveTo>
                  <a:cubicBezTo>
                    <a:pt x="201" y="137"/>
                    <a:pt x="200" y="137"/>
                    <a:pt x="198" y="138"/>
                  </a:cubicBezTo>
                  <a:cubicBezTo>
                    <a:pt x="197" y="139"/>
                    <a:pt x="195" y="140"/>
                    <a:pt x="193" y="141"/>
                  </a:cubicBezTo>
                  <a:cubicBezTo>
                    <a:pt x="192" y="141"/>
                    <a:pt x="191" y="142"/>
                    <a:pt x="189" y="142"/>
                  </a:cubicBezTo>
                  <a:cubicBezTo>
                    <a:pt x="189" y="142"/>
                    <a:pt x="189" y="142"/>
                    <a:pt x="189" y="142"/>
                  </a:cubicBezTo>
                  <a:cubicBezTo>
                    <a:pt x="187" y="144"/>
                    <a:pt x="185" y="145"/>
                    <a:pt x="183" y="146"/>
                  </a:cubicBezTo>
                  <a:cubicBezTo>
                    <a:pt x="190" y="142"/>
                    <a:pt x="198" y="138"/>
                    <a:pt x="205" y="134"/>
                  </a:cubicBezTo>
                  <a:cubicBezTo>
                    <a:pt x="204" y="135"/>
                    <a:pt x="203" y="135"/>
                    <a:pt x="202" y="136"/>
                  </a:cubicBezTo>
                  <a:close/>
                  <a:moveTo>
                    <a:pt x="229" y="124"/>
                  </a:moveTo>
                  <a:cubicBezTo>
                    <a:pt x="229" y="123"/>
                    <a:pt x="229" y="123"/>
                    <a:pt x="229" y="123"/>
                  </a:cubicBezTo>
                  <a:cubicBezTo>
                    <a:pt x="229" y="123"/>
                    <a:pt x="228" y="124"/>
                    <a:pt x="227" y="124"/>
                  </a:cubicBezTo>
                  <a:cubicBezTo>
                    <a:pt x="227" y="124"/>
                    <a:pt x="226" y="124"/>
                    <a:pt x="226" y="124"/>
                  </a:cubicBezTo>
                  <a:cubicBezTo>
                    <a:pt x="226" y="124"/>
                    <a:pt x="226" y="124"/>
                    <a:pt x="226" y="124"/>
                  </a:cubicBezTo>
                  <a:cubicBezTo>
                    <a:pt x="200" y="130"/>
                    <a:pt x="176" y="145"/>
                    <a:pt x="154" y="161"/>
                  </a:cubicBezTo>
                  <a:cubicBezTo>
                    <a:pt x="171" y="143"/>
                    <a:pt x="192" y="128"/>
                    <a:pt x="216" y="119"/>
                  </a:cubicBezTo>
                  <a:cubicBezTo>
                    <a:pt x="216" y="118"/>
                    <a:pt x="216" y="118"/>
                    <a:pt x="216" y="118"/>
                  </a:cubicBezTo>
                  <a:cubicBezTo>
                    <a:pt x="217" y="117"/>
                    <a:pt x="217" y="116"/>
                    <a:pt x="217" y="116"/>
                  </a:cubicBezTo>
                  <a:cubicBezTo>
                    <a:pt x="217" y="116"/>
                    <a:pt x="217" y="116"/>
                    <a:pt x="217" y="116"/>
                  </a:cubicBezTo>
                  <a:cubicBezTo>
                    <a:pt x="217" y="116"/>
                    <a:pt x="217" y="116"/>
                    <a:pt x="217" y="115"/>
                  </a:cubicBezTo>
                  <a:cubicBezTo>
                    <a:pt x="217" y="115"/>
                    <a:pt x="217" y="114"/>
                    <a:pt x="217" y="113"/>
                  </a:cubicBezTo>
                  <a:cubicBezTo>
                    <a:pt x="217" y="112"/>
                    <a:pt x="217" y="110"/>
                    <a:pt x="216" y="109"/>
                  </a:cubicBezTo>
                  <a:cubicBezTo>
                    <a:pt x="216" y="106"/>
                    <a:pt x="215" y="103"/>
                    <a:pt x="214" y="100"/>
                  </a:cubicBezTo>
                  <a:cubicBezTo>
                    <a:pt x="209" y="89"/>
                    <a:pt x="204" y="78"/>
                    <a:pt x="199" y="66"/>
                  </a:cubicBezTo>
                  <a:cubicBezTo>
                    <a:pt x="194" y="56"/>
                    <a:pt x="188" y="46"/>
                    <a:pt x="182" y="36"/>
                  </a:cubicBezTo>
                  <a:cubicBezTo>
                    <a:pt x="178" y="28"/>
                    <a:pt x="174" y="21"/>
                    <a:pt x="170" y="13"/>
                  </a:cubicBezTo>
                  <a:cubicBezTo>
                    <a:pt x="192" y="10"/>
                    <a:pt x="206" y="46"/>
                    <a:pt x="212" y="62"/>
                  </a:cubicBezTo>
                  <a:cubicBezTo>
                    <a:pt x="220" y="82"/>
                    <a:pt x="225" y="103"/>
                    <a:pt x="234" y="123"/>
                  </a:cubicBezTo>
                  <a:cubicBezTo>
                    <a:pt x="233" y="123"/>
                    <a:pt x="231" y="123"/>
                    <a:pt x="229" y="124"/>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0" name="Freeform 111"/>
            <p:cNvSpPr>
              <a:spLocks noEditPoints="1"/>
            </p:cNvSpPr>
            <p:nvPr/>
          </p:nvSpPr>
          <p:spPr bwMode="auto">
            <a:xfrm>
              <a:off x="5610226" y="3938588"/>
              <a:ext cx="307975" cy="314325"/>
            </a:xfrm>
            <a:custGeom>
              <a:avLst/>
              <a:gdLst>
                <a:gd name="T0" fmla="*/ 64 w 64"/>
                <a:gd name="T1" fmla="*/ 31 h 65"/>
                <a:gd name="T2" fmla="*/ 54 w 64"/>
                <a:gd name="T3" fmla="*/ 2 h 65"/>
                <a:gd name="T4" fmla="*/ 51 w 64"/>
                <a:gd name="T5" fmla="*/ 1 h 65"/>
                <a:gd name="T6" fmla="*/ 1 w 64"/>
                <a:gd name="T7" fmla="*/ 40 h 65"/>
                <a:gd name="T8" fmla="*/ 2 w 64"/>
                <a:gd name="T9" fmla="*/ 42 h 65"/>
                <a:gd name="T10" fmla="*/ 2 w 64"/>
                <a:gd name="T11" fmla="*/ 43 h 65"/>
                <a:gd name="T12" fmla="*/ 14 w 64"/>
                <a:gd name="T13" fmla="*/ 63 h 65"/>
                <a:gd name="T14" fmla="*/ 17 w 64"/>
                <a:gd name="T15" fmla="*/ 61 h 65"/>
                <a:gd name="T16" fmla="*/ 17 w 64"/>
                <a:gd name="T17" fmla="*/ 61 h 65"/>
                <a:gd name="T18" fmla="*/ 17 w 64"/>
                <a:gd name="T19" fmla="*/ 61 h 65"/>
                <a:gd name="T20" fmla="*/ 63 w 64"/>
                <a:gd name="T21" fmla="*/ 33 h 65"/>
                <a:gd name="T22" fmla="*/ 64 w 64"/>
                <a:gd name="T23" fmla="*/ 31 h 65"/>
                <a:gd name="T24" fmla="*/ 59 w 64"/>
                <a:gd name="T25" fmla="*/ 31 h 65"/>
                <a:gd name="T26" fmla="*/ 49 w 64"/>
                <a:gd name="T27" fmla="*/ 36 h 65"/>
                <a:gd name="T28" fmla="*/ 15 w 64"/>
                <a:gd name="T29" fmla="*/ 58 h 65"/>
                <a:gd name="T30" fmla="*/ 5 w 64"/>
                <a:gd name="T31" fmla="*/ 42 h 65"/>
                <a:gd name="T32" fmla="*/ 4 w 64"/>
                <a:gd name="T33" fmla="*/ 41 h 65"/>
                <a:gd name="T34" fmla="*/ 52 w 64"/>
                <a:gd name="T35" fmla="*/ 5 h 65"/>
                <a:gd name="T36" fmla="*/ 58 w 64"/>
                <a:gd name="T37" fmla="*/ 23 h 65"/>
                <a:gd name="T38" fmla="*/ 59 w 64"/>
                <a:gd name="T39" fmla="*/ 31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 h="65">
                  <a:moveTo>
                    <a:pt x="64" y="31"/>
                  </a:moveTo>
                  <a:cubicBezTo>
                    <a:pt x="61" y="21"/>
                    <a:pt x="59" y="11"/>
                    <a:pt x="54" y="2"/>
                  </a:cubicBezTo>
                  <a:cubicBezTo>
                    <a:pt x="53" y="1"/>
                    <a:pt x="52" y="0"/>
                    <a:pt x="51" y="1"/>
                  </a:cubicBezTo>
                  <a:cubicBezTo>
                    <a:pt x="34" y="14"/>
                    <a:pt x="16" y="24"/>
                    <a:pt x="1" y="40"/>
                  </a:cubicBezTo>
                  <a:cubicBezTo>
                    <a:pt x="0" y="40"/>
                    <a:pt x="1" y="42"/>
                    <a:pt x="2" y="42"/>
                  </a:cubicBezTo>
                  <a:cubicBezTo>
                    <a:pt x="2" y="42"/>
                    <a:pt x="2" y="43"/>
                    <a:pt x="2" y="43"/>
                  </a:cubicBezTo>
                  <a:cubicBezTo>
                    <a:pt x="6" y="50"/>
                    <a:pt x="11" y="56"/>
                    <a:pt x="14" y="63"/>
                  </a:cubicBezTo>
                  <a:cubicBezTo>
                    <a:pt x="15" y="65"/>
                    <a:pt x="18" y="63"/>
                    <a:pt x="17" y="61"/>
                  </a:cubicBezTo>
                  <a:cubicBezTo>
                    <a:pt x="17" y="61"/>
                    <a:pt x="17" y="61"/>
                    <a:pt x="17" y="61"/>
                  </a:cubicBezTo>
                  <a:cubicBezTo>
                    <a:pt x="17" y="61"/>
                    <a:pt x="17" y="61"/>
                    <a:pt x="17" y="61"/>
                  </a:cubicBezTo>
                  <a:cubicBezTo>
                    <a:pt x="31" y="49"/>
                    <a:pt x="47" y="41"/>
                    <a:pt x="63" y="33"/>
                  </a:cubicBezTo>
                  <a:cubicBezTo>
                    <a:pt x="63" y="33"/>
                    <a:pt x="64" y="32"/>
                    <a:pt x="64" y="31"/>
                  </a:cubicBezTo>
                  <a:close/>
                  <a:moveTo>
                    <a:pt x="59" y="31"/>
                  </a:moveTo>
                  <a:cubicBezTo>
                    <a:pt x="55" y="33"/>
                    <a:pt x="52" y="35"/>
                    <a:pt x="49" y="36"/>
                  </a:cubicBezTo>
                  <a:cubicBezTo>
                    <a:pt x="37" y="43"/>
                    <a:pt x="26" y="50"/>
                    <a:pt x="15" y="58"/>
                  </a:cubicBezTo>
                  <a:cubicBezTo>
                    <a:pt x="12" y="52"/>
                    <a:pt x="8" y="47"/>
                    <a:pt x="5" y="42"/>
                  </a:cubicBezTo>
                  <a:cubicBezTo>
                    <a:pt x="5" y="41"/>
                    <a:pt x="4" y="41"/>
                    <a:pt x="4" y="41"/>
                  </a:cubicBezTo>
                  <a:cubicBezTo>
                    <a:pt x="18" y="27"/>
                    <a:pt x="35" y="17"/>
                    <a:pt x="52" y="5"/>
                  </a:cubicBezTo>
                  <a:cubicBezTo>
                    <a:pt x="55" y="11"/>
                    <a:pt x="56" y="17"/>
                    <a:pt x="58" y="23"/>
                  </a:cubicBezTo>
                  <a:cubicBezTo>
                    <a:pt x="58" y="25"/>
                    <a:pt x="61" y="30"/>
                    <a:pt x="59" y="3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1" name="Freeform 112"/>
            <p:cNvSpPr/>
            <p:nvPr/>
          </p:nvSpPr>
          <p:spPr bwMode="auto">
            <a:xfrm>
              <a:off x="5697538" y="4141788"/>
              <a:ext cx="241300" cy="158750"/>
            </a:xfrm>
            <a:custGeom>
              <a:avLst/>
              <a:gdLst>
                <a:gd name="T0" fmla="*/ 47 w 50"/>
                <a:gd name="T1" fmla="*/ 0 h 33"/>
                <a:gd name="T2" fmla="*/ 1 w 50"/>
                <a:gd name="T3" fmla="*/ 29 h 33"/>
                <a:gd name="T4" fmla="*/ 3 w 50"/>
                <a:gd name="T5" fmla="*/ 32 h 33"/>
                <a:gd name="T6" fmla="*/ 48 w 50"/>
                <a:gd name="T7" fmla="*/ 4 h 33"/>
                <a:gd name="T8" fmla="*/ 47 w 50"/>
                <a:gd name="T9" fmla="*/ 0 h 33"/>
              </a:gdLst>
              <a:ahLst/>
              <a:cxnLst>
                <a:cxn ang="0">
                  <a:pos x="T0" y="T1"/>
                </a:cxn>
                <a:cxn ang="0">
                  <a:pos x="T2" y="T3"/>
                </a:cxn>
                <a:cxn ang="0">
                  <a:pos x="T4" y="T5"/>
                </a:cxn>
                <a:cxn ang="0">
                  <a:pos x="T6" y="T7"/>
                </a:cxn>
                <a:cxn ang="0">
                  <a:pos x="T8" y="T9"/>
                </a:cxn>
              </a:cxnLst>
              <a:rect l="0" t="0" r="r" b="b"/>
              <a:pathLst>
                <a:path w="50" h="33">
                  <a:moveTo>
                    <a:pt x="47" y="0"/>
                  </a:moveTo>
                  <a:cubicBezTo>
                    <a:pt x="30" y="7"/>
                    <a:pt x="14" y="17"/>
                    <a:pt x="1" y="29"/>
                  </a:cubicBezTo>
                  <a:cubicBezTo>
                    <a:pt x="0" y="31"/>
                    <a:pt x="2" y="33"/>
                    <a:pt x="3" y="32"/>
                  </a:cubicBezTo>
                  <a:cubicBezTo>
                    <a:pt x="16" y="20"/>
                    <a:pt x="32" y="10"/>
                    <a:pt x="48" y="4"/>
                  </a:cubicBezTo>
                  <a:cubicBezTo>
                    <a:pt x="50" y="3"/>
                    <a:pt x="49" y="0"/>
                    <a:pt x="47" y="0"/>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2" name="Freeform 113"/>
            <p:cNvSpPr/>
            <p:nvPr/>
          </p:nvSpPr>
          <p:spPr bwMode="auto">
            <a:xfrm>
              <a:off x="5711826" y="4184650"/>
              <a:ext cx="255588" cy="150813"/>
            </a:xfrm>
            <a:custGeom>
              <a:avLst/>
              <a:gdLst>
                <a:gd name="T0" fmla="*/ 50 w 53"/>
                <a:gd name="T1" fmla="*/ 0 h 31"/>
                <a:gd name="T2" fmla="*/ 2 w 53"/>
                <a:gd name="T3" fmla="*/ 27 h 31"/>
                <a:gd name="T4" fmla="*/ 3 w 53"/>
                <a:gd name="T5" fmla="*/ 30 h 31"/>
                <a:gd name="T6" fmla="*/ 51 w 53"/>
                <a:gd name="T7" fmla="*/ 4 h 31"/>
                <a:gd name="T8" fmla="*/ 50 w 53"/>
                <a:gd name="T9" fmla="*/ 0 h 31"/>
              </a:gdLst>
              <a:ahLst/>
              <a:cxnLst>
                <a:cxn ang="0">
                  <a:pos x="T0" y="T1"/>
                </a:cxn>
                <a:cxn ang="0">
                  <a:pos x="T2" y="T3"/>
                </a:cxn>
                <a:cxn ang="0">
                  <a:pos x="T4" y="T5"/>
                </a:cxn>
                <a:cxn ang="0">
                  <a:pos x="T6" y="T7"/>
                </a:cxn>
                <a:cxn ang="0">
                  <a:pos x="T8" y="T9"/>
                </a:cxn>
              </a:cxnLst>
              <a:rect l="0" t="0" r="r" b="b"/>
              <a:pathLst>
                <a:path w="53" h="31">
                  <a:moveTo>
                    <a:pt x="50" y="0"/>
                  </a:moveTo>
                  <a:cubicBezTo>
                    <a:pt x="33" y="8"/>
                    <a:pt x="18" y="19"/>
                    <a:pt x="2" y="27"/>
                  </a:cubicBezTo>
                  <a:cubicBezTo>
                    <a:pt x="0" y="28"/>
                    <a:pt x="2" y="31"/>
                    <a:pt x="3" y="30"/>
                  </a:cubicBezTo>
                  <a:cubicBezTo>
                    <a:pt x="20" y="22"/>
                    <a:pt x="34" y="11"/>
                    <a:pt x="51" y="4"/>
                  </a:cubicBezTo>
                  <a:cubicBezTo>
                    <a:pt x="53" y="3"/>
                    <a:pt x="52" y="0"/>
                    <a:pt x="50" y="0"/>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3" name="Freeform 114"/>
            <p:cNvSpPr/>
            <p:nvPr/>
          </p:nvSpPr>
          <p:spPr bwMode="auto">
            <a:xfrm>
              <a:off x="5730876" y="4238625"/>
              <a:ext cx="265113" cy="153988"/>
            </a:xfrm>
            <a:custGeom>
              <a:avLst/>
              <a:gdLst>
                <a:gd name="T0" fmla="*/ 52 w 55"/>
                <a:gd name="T1" fmla="*/ 0 h 32"/>
                <a:gd name="T2" fmla="*/ 2 w 55"/>
                <a:gd name="T3" fmla="*/ 28 h 32"/>
                <a:gd name="T4" fmla="*/ 4 w 55"/>
                <a:gd name="T5" fmla="*/ 30 h 32"/>
                <a:gd name="T6" fmla="*/ 53 w 55"/>
                <a:gd name="T7" fmla="*/ 3 h 32"/>
                <a:gd name="T8" fmla="*/ 52 w 55"/>
                <a:gd name="T9" fmla="*/ 0 h 32"/>
              </a:gdLst>
              <a:ahLst/>
              <a:cxnLst>
                <a:cxn ang="0">
                  <a:pos x="T0" y="T1"/>
                </a:cxn>
                <a:cxn ang="0">
                  <a:pos x="T2" y="T3"/>
                </a:cxn>
                <a:cxn ang="0">
                  <a:pos x="T4" y="T5"/>
                </a:cxn>
                <a:cxn ang="0">
                  <a:pos x="T6" y="T7"/>
                </a:cxn>
                <a:cxn ang="0">
                  <a:pos x="T8" y="T9"/>
                </a:cxn>
              </a:cxnLst>
              <a:rect l="0" t="0" r="r" b="b"/>
              <a:pathLst>
                <a:path w="55" h="32">
                  <a:moveTo>
                    <a:pt x="52" y="0"/>
                  </a:moveTo>
                  <a:cubicBezTo>
                    <a:pt x="33" y="4"/>
                    <a:pt x="16" y="16"/>
                    <a:pt x="2" y="28"/>
                  </a:cubicBezTo>
                  <a:cubicBezTo>
                    <a:pt x="0" y="29"/>
                    <a:pt x="2" y="32"/>
                    <a:pt x="4" y="30"/>
                  </a:cubicBezTo>
                  <a:cubicBezTo>
                    <a:pt x="18" y="19"/>
                    <a:pt x="34" y="7"/>
                    <a:pt x="53" y="3"/>
                  </a:cubicBezTo>
                  <a:cubicBezTo>
                    <a:pt x="55" y="3"/>
                    <a:pt x="54" y="0"/>
                    <a:pt x="52" y="0"/>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4" name="Freeform 115"/>
            <p:cNvSpPr/>
            <p:nvPr/>
          </p:nvSpPr>
          <p:spPr bwMode="auto">
            <a:xfrm>
              <a:off x="5759451" y="4281488"/>
              <a:ext cx="260350" cy="160338"/>
            </a:xfrm>
            <a:custGeom>
              <a:avLst/>
              <a:gdLst>
                <a:gd name="T0" fmla="*/ 52 w 54"/>
                <a:gd name="T1" fmla="*/ 2 h 33"/>
                <a:gd name="T2" fmla="*/ 30 w 54"/>
                <a:gd name="T3" fmla="*/ 9 h 33"/>
                <a:gd name="T4" fmla="*/ 2 w 54"/>
                <a:gd name="T5" fmla="*/ 29 h 33"/>
                <a:gd name="T6" fmla="*/ 3 w 54"/>
                <a:gd name="T7" fmla="*/ 31 h 33"/>
                <a:gd name="T8" fmla="*/ 25 w 54"/>
                <a:gd name="T9" fmla="*/ 16 h 33"/>
                <a:gd name="T10" fmla="*/ 51 w 54"/>
                <a:gd name="T11" fmla="*/ 5 h 33"/>
                <a:gd name="T12" fmla="*/ 52 w 54"/>
                <a:gd name="T13" fmla="*/ 2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52" y="2"/>
                  </a:moveTo>
                  <a:cubicBezTo>
                    <a:pt x="45" y="0"/>
                    <a:pt x="36" y="6"/>
                    <a:pt x="30" y="9"/>
                  </a:cubicBezTo>
                  <a:cubicBezTo>
                    <a:pt x="20" y="15"/>
                    <a:pt x="11" y="22"/>
                    <a:pt x="2" y="29"/>
                  </a:cubicBezTo>
                  <a:cubicBezTo>
                    <a:pt x="0" y="30"/>
                    <a:pt x="2" y="33"/>
                    <a:pt x="3" y="31"/>
                  </a:cubicBezTo>
                  <a:cubicBezTo>
                    <a:pt x="10" y="26"/>
                    <a:pt x="18" y="21"/>
                    <a:pt x="25" y="16"/>
                  </a:cubicBezTo>
                  <a:cubicBezTo>
                    <a:pt x="31" y="12"/>
                    <a:pt x="43" y="3"/>
                    <a:pt x="51" y="5"/>
                  </a:cubicBezTo>
                  <a:cubicBezTo>
                    <a:pt x="53" y="5"/>
                    <a:pt x="54" y="2"/>
                    <a:pt x="52" y="2"/>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5" name="Freeform 116"/>
            <p:cNvSpPr/>
            <p:nvPr/>
          </p:nvSpPr>
          <p:spPr bwMode="auto">
            <a:xfrm>
              <a:off x="5773738" y="4316413"/>
              <a:ext cx="271463" cy="182563"/>
            </a:xfrm>
            <a:custGeom>
              <a:avLst/>
              <a:gdLst>
                <a:gd name="T0" fmla="*/ 54 w 56"/>
                <a:gd name="T1" fmla="*/ 0 h 38"/>
                <a:gd name="T2" fmla="*/ 2 w 56"/>
                <a:gd name="T3" fmla="*/ 34 h 38"/>
                <a:gd name="T4" fmla="*/ 3 w 56"/>
                <a:gd name="T5" fmla="*/ 37 h 38"/>
                <a:gd name="T6" fmla="*/ 54 w 56"/>
                <a:gd name="T7" fmla="*/ 3 h 38"/>
                <a:gd name="T8" fmla="*/ 54 w 56"/>
                <a:gd name="T9" fmla="*/ 0 h 38"/>
              </a:gdLst>
              <a:ahLst/>
              <a:cxnLst>
                <a:cxn ang="0">
                  <a:pos x="T0" y="T1"/>
                </a:cxn>
                <a:cxn ang="0">
                  <a:pos x="T2" y="T3"/>
                </a:cxn>
                <a:cxn ang="0">
                  <a:pos x="T4" y="T5"/>
                </a:cxn>
                <a:cxn ang="0">
                  <a:pos x="T6" y="T7"/>
                </a:cxn>
                <a:cxn ang="0">
                  <a:pos x="T8" y="T9"/>
                </a:cxn>
              </a:cxnLst>
              <a:rect l="0" t="0" r="r" b="b"/>
              <a:pathLst>
                <a:path w="56" h="38">
                  <a:moveTo>
                    <a:pt x="54" y="0"/>
                  </a:moveTo>
                  <a:cubicBezTo>
                    <a:pt x="34" y="7"/>
                    <a:pt x="19" y="22"/>
                    <a:pt x="2" y="34"/>
                  </a:cubicBezTo>
                  <a:cubicBezTo>
                    <a:pt x="0" y="35"/>
                    <a:pt x="2" y="38"/>
                    <a:pt x="3" y="37"/>
                  </a:cubicBezTo>
                  <a:cubicBezTo>
                    <a:pt x="20" y="25"/>
                    <a:pt x="35" y="10"/>
                    <a:pt x="54" y="3"/>
                  </a:cubicBezTo>
                  <a:cubicBezTo>
                    <a:pt x="56" y="3"/>
                    <a:pt x="56" y="0"/>
                    <a:pt x="54" y="0"/>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6" name="Freeform 117"/>
            <p:cNvSpPr/>
            <p:nvPr/>
          </p:nvSpPr>
          <p:spPr bwMode="auto">
            <a:xfrm>
              <a:off x="5808663" y="4378325"/>
              <a:ext cx="236538" cy="169863"/>
            </a:xfrm>
            <a:custGeom>
              <a:avLst/>
              <a:gdLst>
                <a:gd name="T0" fmla="*/ 45 w 49"/>
                <a:gd name="T1" fmla="*/ 1 h 35"/>
                <a:gd name="T2" fmla="*/ 2 w 49"/>
                <a:gd name="T3" fmla="*/ 31 h 35"/>
                <a:gd name="T4" fmla="*/ 4 w 49"/>
                <a:gd name="T5" fmla="*/ 33 h 35"/>
                <a:gd name="T6" fmla="*/ 47 w 49"/>
                <a:gd name="T7" fmla="*/ 4 h 35"/>
                <a:gd name="T8" fmla="*/ 45 w 49"/>
                <a:gd name="T9" fmla="*/ 1 h 35"/>
              </a:gdLst>
              <a:ahLst/>
              <a:cxnLst>
                <a:cxn ang="0">
                  <a:pos x="T0" y="T1"/>
                </a:cxn>
                <a:cxn ang="0">
                  <a:pos x="T2" y="T3"/>
                </a:cxn>
                <a:cxn ang="0">
                  <a:pos x="T4" y="T5"/>
                </a:cxn>
                <a:cxn ang="0">
                  <a:pos x="T6" y="T7"/>
                </a:cxn>
                <a:cxn ang="0">
                  <a:pos x="T8" y="T9"/>
                </a:cxn>
              </a:cxnLst>
              <a:rect l="0" t="0" r="r" b="b"/>
              <a:pathLst>
                <a:path w="49" h="35">
                  <a:moveTo>
                    <a:pt x="45" y="1"/>
                  </a:moveTo>
                  <a:cubicBezTo>
                    <a:pt x="29" y="9"/>
                    <a:pt x="17" y="22"/>
                    <a:pt x="2" y="31"/>
                  </a:cubicBezTo>
                  <a:cubicBezTo>
                    <a:pt x="0" y="32"/>
                    <a:pt x="2" y="35"/>
                    <a:pt x="4" y="33"/>
                  </a:cubicBezTo>
                  <a:cubicBezTo>
                    <a:pt x="19" y="25"/>
                    <a:pt x="31" y="12"/>
                    <a:pt x="47" y="4"/>
                  </a:cubicBezTo>
                  <a:cubicBezTo>
                    <a:pt x="49" y="3"/>
                    <a:pt x="47" y="0"/>
                    <a:pt x="45"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7" name="Freeform 118"/>
            <p:cNvSpPr>
              <a:spLocks noEditPoints="1"/>
            </p:cNvSpPr>
            <p:nvPr/>
          </p:nvSpPr>
          <p:spPr bwMode="auto">
            <a:xfrm>
              <a:off x="5267326" y="4170363"/>
              <a:ext cx="130175" cy="120650"/>
            </a:xfrm>
            <a:custGeom>
              <a:avLst/>
              <a:gdLst>
                <a:gd name="T0" fmla="*/ 26 w 27"/>
                <a:gd name="T1" fmla="*/ 20 h 25"/>
                <a:gd name="T2" fmla="*/ 22 w 27"/>
                <a:gd name="T3" fmla="*/ 9 h 25"/>
                <a:gd name="T4" fmla="*/ 18 w 27"/>
                <a:gd name="T5" fmla="*/ 1 h 25"/>
                <a:gd name="T6" fmla="*/ 18 w 27"/>
                <a:gd name="T7" fmla="*/ 1 h 25"/>
                <a:gd name="T8" fmla="*/ 16 w 27"/>
                <a:gd name="T9" fmla="*/ 0 h 25"/>
                <a:gd name="T10" fmla="*/ 1 w 27"/>
                <a:gd name="T11" fmla="*/ 3 h 25"/>
                <a:gd name="T12" fmla="*/ 0 w 27"/>
                <a:gd name="T13" fmla="*/ 5 h 25"/>
                <a:gd name="T14" fmla="*/ 1 w 27"/>
                <a:gd name="T15" fmla="*/ 7 h 25"/>
                <a:gd name="T16" fmla="*/ 5 w 27"/>
                <a:gd name="T17" fmla="*/ 15 h 25"/>
                <a:gd name="T18" fmla="*/ 9 w 27"/>
                <a:gd name="T19" fmla="*/ 24 h 25"/>
                <a:gd name="T20" fmla="*/ 11 w 27"/>
                <a:gd name="T21" fmla="*/ 24 h 25"/>
                <a:gd name="T22" fmla="*/ 23 w 27"/>
                <a:gd name="T23" fmla="*/ 22 h 25"/>
                <a:gd name="T24" fmla="*/ 26 w 27"/>
                <a:gd name="T25" fmla="*/ 20 h 25"/>
                <a:gd name="T26" fmla="*/ 7 w 27"/>
                <a:gd name="T27" fmla="*/ 10 h 25"/>
                <a:gd name="T28" fmla="*/ 4 w 27"/>
                <a:gd name="T29" fmla="*/ 5 h 25"/>
                <a:gd name="T30" fmla="*/ 16 w 27"/>
                <a:gd name="T31" fmla="*/ 3 h 25"/>
                <a:gd name="T32" fmla="*/ 16 w 27"/>
                <a:gd name="T33" fmla="*/ 4 h 25"/>
                <a:gd name="T34" fmla="*/ 16 w 27"/>
                <a:gd name="T35" fmla="*/ 5 h 25"/>
                <a:gd name="T36" fmla="*/ 17 w 27"/>
                <a:gd name="T37" fmla="*/ 7 h 25"/>
                <a:gd name="T38" fmla="*/ 19 w 27"/>
                <a:gd name="T39" fmla="*/ 12 h 25"/>
                <a:gd name="T40" fmla="*/ 22 w 27"/>
                <a:gd name="T41" fmla="*/ 19 h 25"/>
                <a:gd name="T42" fmla="*/ 12 w 27"/>
                <a:gd name="T43" fmla="*/ 21 h 25"/>
                <a:gd name="T44" fmla="*/ 7 w 27"/>
                <a:gd name="T4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25">
                  <a:moveTo>
                    <a:pt x="26" y="20"/>
                  </a:moveTo>
                  <a:cubicBezTo>
                    <a:pt x="24" y="16"/>
                    <a:pt x="23" y="12"/>
                    <a:pt x="22" y="9"/>
                  </a:cubicBezTo>
                  <a:cubicBezTo>
                    <a:pt x="21" y="7"/>
                    <a:pt x="20" y="2"/>
                    <a:pt x="18" y="1"/>
                  </a:cubicBezTo>
                  <a:cubicBezTo>
                    <a:pt x="18" y="1"/>
                    <a:pt x="18" y="1"/>
                    <a:pt x="18" y="1"/>
                  </a:cubicBezTo>
                  <a:cubicBezTo>
                    <a:pt x="18" y="1"/>
                    <a:pt x="17" y="0"/>
                    <a:pt x="16" y="0"/>
                  </a:cubicBezTo>
                  <a:cubicBezTo>
                    <a:pt x="11" y="0"/>
                    <a:pt x="6" y="2"/>
                    <a:pt x="1" y="3"/>
                  </a:cubicBezTo>
                  <a:cubicBezTo>
                    <a:pt x="0" y="3"/>
                    <a:pt x="0" y="4"/>
                    <a:pt x="0" y="5"/>
                  </a:cubicBezTo>
                  <a:cubicBezTo>
                    <a:pt x="0" y="6"/>
                    <a:pt x="0" y="7"/>
                    <a:pt x="1" y="7"/>
                  </a:cubicBezTo>
                  <a:cubicBezTo>
                    <a:pt x="3" y="8"/>
                    <a:pt x="5" y="13"/>
                    <a:pt x="5" y="15"/>
                  </a:cubicBezTo>
                  <a:cubicBezTo>
                    <a:pt x="7" y="18"/>
                    <a:pt x="8" y="21"/>
                    <a:pt x="9" y="24"/>
                  </a:cubicBezTo>
                  <a:cubicBezTo>
                    <a:pt x="9" y="24"/>
                    <a:pt x="10" y="25"/>
                    <a:pt x="11" y="24"/>
                  </a:cubicBezTo>
                  <a:cubicBezTo>
                    <a:pt x="15" y="23"/>
                    <a:pt x="20" y="24"/>
                    <a:pt x="23" y="22"/>
                  </a:cubicBezTo>
                  <a:cubicBezTo>
                    <a:pt x="25" y="23"/>
                    <a:pt x="27" y="21"/>
                    <a:pt x="26" y="20"/>
                  </a:cubicBezTo>
                  <a:close/>
                  <a:moveTo>
                    <a:pt x="7" y="10"/>
                  </a:moveTo>
                  <a:cubicBezTo>
                    <a:pt x="6" y="9"/>
                    <a:pt x="5" y="7"/>
                    <a:pt x="4" y="5"/>
                  </a:cubicBezTo>
                  <a:cubicBezTo>
                    <a:pt x="8" y="5"/>
                    <a:pt x="12" y="4"/>
                    <a:pt x="16" y="3"/>
                  </a:cubicBezTo>
                  <a:cubicBezTo>
                    <a:pt x="16" y="4"/>
                    <a:pt x="16" y="4"/>
                    <a:pt x="16" y="4"/>
                  </a:cubicBezTo>
                  <a:cubicBezTo>
                    <a:pt x="16" y="4"/>
                    <a:pt x="16" y="4"/>
                    <a:pt x="16" y="5"/>
                  </a:cubicBezTo>
                  <a:cubicBezTo>
                    <a:pt x="17" y="5"/>
                    <a:pt x="17" y="6"/>
                    <a:pt x="17" y="7"/>
                  </a:cubicBezTo>
                  <a:cubicBezTo>
                    <a:pt x="18" y="9"/>
                    <a:pt x="19" y="11"/>
                    <a:pt x="19" y="12"/>
                  </a:cubicBezTo>
                  <a:cubicBezTo>
                    <a:pt x="20" y="15"/>
                    <a:pt x="21" y="17"/>
                    <a:pt x="22" y="19"/>
                  </a:cubicBezTo>
                  <a:cubicBezTo>
                    <a:pt x="19" y="20"/>
                    <a:pt x="15" y="20"/>
                    <a:pt x="12" y="21"/>
                  </a:cubicBezTo>
                  <a:cubicBezTo>
                    <a:pt x="10" y="17"/>
                    <a:pt x="9" y="14"/>
                    <a:pt x="7" y="10"/>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8" name="Freeform 119"/>
            <p:cNvSpPr/>
            <p:nvPr/>
          </p:nvSpPr>
          <p:spPr bwMode="auto">
            <a:xfrm>
              <a:off x="5383213" y="4165600"/>
              <a:ext cx="144463" cy="39688"/>
            </a:xfrm>
            <a:custGeom>
              <a:avLst/>
              <a:gdLst>
                <a:gd name="T0" fmla="*/ 28 w 30"/>
                <a:gd name="T1" fmla="*/ 4 h 8"/>
                <a:gd name="T2" fmla="*/ 2 w 30"/>
                <a:gd name="T3" fmla="*/ 3 h 8"/>
                <a:gd name="T4" fmla="*/ 3 w 30"/>
                <a:gd name="T5" fmla="*/ 6 h 8"/>
                <a:gd name="T6" fmla="*/ 28 w 30"/>
                <a:gd name="T7" fmla="*/ 8 h 8"/>
                <a:gd name="T8" fmla="*/ 28 w 30"/>
                <a:gd name="T9" fmla="*/ 4 h 8"/>
              </a:gdLst>
              <a:ahLst/>
              <a:cxnLst>
                <a:cxn ang="0">
                  <a:pos x="T0" y="T1"/>
                </a:cxn>
                <a:cxn ang="0">
                  <a:pos x="T2" y="T3"/>
                </a:cxn>
                <a:cxn ang="0">
                  <a:pos x="T4" y="T5"/>
                </a:cxn>
                <a:cxn ang="0">
                  <a:pos x="T6" y="T7"/>
                </a:cxn>
                <a:cxn ang="0">
                  <a:pos x="T8" y="T9"/>
                </a:cxn>
              </a:cxnLst>
              <a:rect l="0" t="0" r="r" b="b"/>
              <a:pathLst>
                <a:path w="30" h="8">
                  <a:moveTo>
                    <a:pt x="28" y="4"/>
                  </a:moveTo>
                  <a:cubicBezTo>
                    <a:pt x="20" y="3"/>
                    <a:pt x="10" y="0"/>
                    <a:pt x="2" y="3"/>
                  </a:cubicBezTo>
                  <a:cubicBezTo>
                    <a:pt x="0" y="3"/>
                    <a:pt x="1" y="7"/>
                    <a:pt x="3" y="6"/>
                  </a:cubicBezTo>
                  <a:cubicBezTo>
                    <a:pt x="11" y="3"/>
                    <a:pt x="20" y="7"/>
                    <a:pt x="28" y="8"/>
                  </a:cubicBezTo>
                  <a:cubicBezTo>
                    <a:pt x="30" y="8"/>
                    <a:pt x="30" y="5"/>
                    <a:pt x="28" y="4"/>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49" name="Freeform 120"/>
            <p:cNvSpPr/>
            <p:nvPr/>
          </p:nvSpPr>
          <p:spPr bwMode="auto">
            <a:xfrm>
              <a:off x="5392738" y="4214813"/>
              <a:ext cx="168275" cy="42863"/>
            </a:xfrm>
            <a:custGeom>
              <a:avLst/>
              <a:gdLst>
                <a:gd name="T0" fmla="*/ 33 w 35"/>
                <a:gd name="T1" fmla="*/ 5 h 9"/>
                <a:gd name="T2" fmla="*/ 3 w 35"/>
                <a:gd name="T3" fmla="*/ 2 h 9"/>
                <a:gd name="T4" fmla="*/ 3 w 35"/>
                <a:gd name="T5" fmla="*/ 6 h 9"/>
                <a:gd name="T6" fmla="*/ 31 w 35"/>
                <a:gd name="T7" fmla="*/ 8 h 9"/>
                <a:gd name="T8" fmla="*/ 33 w 35"/>
                <a:gd name="T9" fmla="*/ 5 h 9"/>
              </a:gdLst>
              <a:ahLst/>
              <a:cxnLst>
                <a:cxn ang="0">
                  <a:pos x="T0" y="T1"/>
                </a:cxn>
                <a:cxn ang="0">
                  <a:pos x="T2" y="T3"/>
                </a:cxn>
                <a:cxn ang="0">
                  <a:pos x="T4" y="T5"/>
                </a:cxn>
                <a:cxn ang="0">
                  <a:pos x="T6" y="T7"/>
                </a:cxn>
                <a:cxn ang="0">
                  <a:pos x="T8" y="T9"/>
                </a:cxn>
              </a:cxnLst>
              <a:rect l="0" t="0" r="r" b="b"/>
              <a:pathLst>
                <a:path w="35" h="9">
                  <a:moveTo>
                    <a:pt x="33" y="5"/>
                  </a:moveTo>
                  <a:cubicBezTo>
                    <a:pt x="23" y="0"/>
                    <a:pt x="13" y="2"/>
                    <a:pt x="3" y="2"/>
                  </a:cubicBezTo>
                  <a:cubicBezTo>
                    <a:pt x="0" y="3"/>
                    <a:pt x="0" y="6"/>
                    <a:pt x="3" y="6"/>
                  </a:cubicBezTo>
                  <a:cubicBezTo>
                    <a:pt x="12" y="6"/>
                    <a:pt x="22" y="3"/>
                    <a:pt x="31" y="8"/>
                  </a:cubicBezTo>
                  <a:cubicBezTo>
                    <a:pt x="33" y="9"/>
                    <a:pt x="35" y="6"/>
                    <a:pt x="33" y="5"/>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0" name="Freeform 121"/>
            <p:cNvSpPr/>
            <p:nvPr/>
          </p:nvSpPr>
          <p:spPr bwMode="auto">
            <a:xfrm>
              <a:off x="5416551" y="4257675"/>
              <a:ext cx="149225" cy="28575"/>
            </a:xfrm>
            <a:custGeom>
              <a:avLst/>
              <a:gdLst>
                <a:gd name="T0" fmla="*/ 29 w 31"/>
                <a:gd name="T1" fmla="*/ 3 h 6"/>
                <a:gd name="T2" fmla="*/ 2 w 31"/>
                <a:gd name="T3" fmla="*/ 2 h 6"/>
                <a:gd name="T4" fmla="*/ 2 w 31"/>
                <a:gd name="T5" fmla="*/ 5 h 6"/>
                <a:gd name="T6" fmla="*/ 28 w 31"/>
                <a:gd name="T7" fmla="*/ 6 h 6"/>
                <a:gd name="T8" fmla="*/ 29 w 31"/>
                <a:gd name="T9" fmla="*/ 3 h 6"/>
              </a:gdLst>
              <a:ahLst/>
              <a:cxnLst>
                <a:cxn ang="0">
                  <a:pos x="T0" y="T1"/>
                </a:cxn>
                <a:cxn ang="0">
                  <a:pos x="T2" y="T3"/>
                </a:cxn>
                <a:cxn ang="0">
                  <a:pos x="T4" y="T5"/>
                </a:cxn>
                <a:cxn ang="0">
                  <a:pos x="T6" y="T7"/>
                </a:cxn>
                <a:cxn ang="0">
                  <a:pos x="T8" y="T9"/>
                </a:cxn>
              </a:cxnLst>
              <a:rect l="0" t="0" r="r" b="b"/>
              <a:pathLst>
                <a:path w="31" h="6">
                  <a:moveTo>
                    <a:pt x="29" y="3"/>
                  </a:moveTo>
                  <a:cubicBezTo>
                    <a:pt x="20" y="0"/>
                    <a:pt x="11" y="2"/>
                    <a:pt x="2" y="2"/>
                  </a:cubicBezTo>
                  <a:cubicBezTo>
                    <a:pt x="0" y="2"/>
                    <a:pt x="0" y="5"/>
                    <a:pt x="2" y="5"/>
                  </a:cubicBezTo>
                  <a:cubicBezTo>
                    <a:pt x="11" y="5"/>
                    <a:pt x="20" y="3"/>
                    <a:pt x="28" y="6"/>
                  </a:cubicBezTo>
                  <a:cubicBezTo>
                    <a:pt x="30" y="6"/>
                    <a:pt x="31" y="3"/>
                    <a:pt x="29" y="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1" name="Freeform 122"/>
            <p:cNvSpPr/>
            <p:nvPr/>
          </p:nvSpPr>
          <p:spPr bwMode="auto">
            <a:xfrm>
              <a:off x="5334001" y="4305300"/>
              <a:ext cx="252413" cy="44450"/>
            </a:xfrm>
            <a:custGeom>
              <a:avLst/>
              <a:gdLst>
                <a:gd name="T0" fmla="*/ 50 w 52"/>
                <a:gd name="T1" fmla="*/ 6 h 9"/>
                <a:gd name="T2" fmla="*/ 2 w 52"/>
                <a:gd name="T3" fmla="*/ 4 h 9"/>
                <a:gd name="T4" fmla="*/ 3 w 52"/>
                <a:gd name="T5" fmla="*/ 7 h 9"/>
                <a:gd name="T6" fmla="*/ 49 w 52"/>
                <a:gd name="T7" fmla="*/ 9 h 9"/>
                <a:gd name="T8" fmla="*/ 50 w 52"/>
                <a:gd name="T9" fmla="*/ 6 h 9"/>
              </a:gdLst>
              <a:ahLst/>
              <a:cxnLst>
                <a:cxn ang="0">
                  <a:pos x="T0" y="T1"/>
                </a:cxn>
                <a:cxn ang="0">
                  <a:pos x="T2" y="T3"/>
                </a:cxn>
                <a:cxn ang="0">
                  <a:pos x="T4" y="T5"/>
                </a:cxn>
                <a:cxn ang="0">
                  <a:pos x="T6" y="T7"/>
                </a:cxn>
                <a:cxn ang="0">
                  <a:pos x="T8" y="T9"/>
                </a:cxn>
              </a:cxnLst>
              <a:rect l="0" t="0" r="r" b="b"/>
              <a:pathLst>
                <a:path w="52" h="9">
                  <a:moveTo>
                    <a:pt x="50" y="6"/>
                  </a:moveTo>
                  <a:cubicBezTo>
                    <a:pt x="34" y="0"/>
                    <a:pt x="18" y="1"/>
                    <a:pt x="2" y="4"/>
                  </a:cubicBezTo>
                  <a:cubicBezTo>
                    <a:pt x="0" y="4"/>
                    <a:pt x="1" y="7"/>
                    <a:pt x="3" y="7"/>
                  </a:cubicBezTo>
                  <a:cubicBezTo>
                    <a:pt x="18" y="5"/>
                    <a:pt x="34" y="3"/>
                    <a:pt x="49" y="9"/>
                  </a:cubicBezTo>
                  <a:cubicBezTo>
                    <a:pt x="51" y="9"/>
                    <a:pt x="52" y="6"/>
                    <a:pt x="50" y="6"/>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2" name="Freeform 123"/>
            <p:cNvSpPr/>
            <p:nvPr/>
          </p:nvSpPr>
          <p:spPr bwMode="auto">
            <a:xfrm>
              <a:off x="5368926" y="4354513"/>
              <a:ext cx="236538" cy="42863"/>
            </a:xfrm>
            <a:custGeom>
              <a:avLst/>
              <a:gdLst>
                <a:gd name="T0" fmla="*/ 47 w 49"/>
                <a:gd name="T1" fmla="*/ 5 h 9"/>
                <a:gd name="T2" fmla="*/ 2 w 49"/>
                <a:gd name="T3" fmla="*/ 5 h 9"/>
                <a:gd name="T4" fmla="*/ 3 w 49"/>
                <a:gd name="T5" fmla="*/ 8 h 9"/>
                <a:gd name="T6" fmla="*/ 46 w 49"/>
                <a:gd name="T7" fmla="*/ 8 h 9"/>
                <a:gd name="T8" fmla="*/ 47 w 49"/>
                <a:gd name="T9" fmla="*/ 5 h 9"/>
              </a:gdLst>
              <a:ahLst/>
              <a:cxnLst>
                <a:cxn ang="0">
                  <a:pos x="T0" y="T1"/>
                </a:cxn>
                <a:cxn ang="0">
                  <a:pos x="T2" y="T3"/>
                </a:cxn>
                <a:cxn ang="0">
                  <a:pos x="T4" y="T5"/>
                </a:cxn>
                <a:cxn ang="0">
                  <a:pos x="T6" y="T7"/>
                </a:cxn>
                <a:cxn ang="0">
                  <a:pos x="T8" y="T9"/>
                </a:cxn>
              </a:cxnLst>
              <a:rect l="0" t="0" r="r" b="b"/>
              <a:pathLst>
                <a:path w="49" h="9">
                  <a:moveTo>
                    <a:pt x="47" y="5"/>
                  </a:moveTo>
                  <a:cubicBezTo>
                    <a:pt x="33" y="0"/>
                    <a:pt x="17" y="2"/>
                    <a:pt x="2" y="5"/>
                  </a:cubicBezTo>
                  <a:cubicBezTo>
                    <a:pt x="0" y="5"/>
                    <a:pt x="1" y="8"/>
                    <a:pt x="3" y="8"/>
                  </a:cubicBezTo>
                  <a:cubicBezTo>
                    <a:pt x="17" y="5"/>
                    <a:pt x="32" y="4"/>
                    <a:pt x="46" y="8"/>
                  </a:cubicBezTo>
                  <a:cubicBezTo>
                    <a:pt x="48" y="9"/>
                    <a:pt x="49" y="6"/>
                    <a:pt x="47" y="5"/>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3" name="Freeform 124"/>
            <p:cNvSpPr/>
            <p:nvPr/>
          </p:nvSpPr>
          <p:spPr bwMode="auto">
            <a:xfrm>
              <a:off x="5392738" y="4416425"/>
              <a:ext cx="231775" cy="34925"/>
            </a:xfrm>
            <a:custGeom>
              <a:avLst/>
              <a:gdLst>
                <a:gd name="T0" fmla="*/ 46 w 48"/>
                <a:gd name="T1" fmla="*/ 4 h 7"/>
                <a:gd name="T2" fmla="*/ 2 w 48"/>
                <a:gd name="T3" fmla="*/ 0 h 7"/>
                <a:gd name="T4" fmla="*/ 2 w 48"/>
                <a:gd name="T5" fmla="*/ 3 h 7"/>
                <a:gd name="T6" fmla="*/ 45 w 48"/>
                <a:gd name="T7" fmla="*/ 7 h 7"/>
                <a:gd name="T8" fmla="*/ 46 w 48"/>
                <a:gd name="T9" fmla="*/ 4 h 7"/>
              </a:gdLst>
              <a:ahLst/>
              <a:cxnLst>
                <a:cxn ang="0">
                  <a:pos x="T0" y="T1"/>
                </a:cxn>
                <a:cxn ang="0">
                  <a:pos x="T2" y="T3"/>
                </a:cxn>
                <a:cxn ang="0">
                  <a:pos x="T4" y="T5"/>
                </a:cxn>
                <a:cxn ang="0">
                  <a:pos x="T6" y="T7"/>
                </a:cxn>
                <a:cxn ang="0">
                  <a:pos x="T8" y="T9"/>
                </a:cxn>
              </a:cxnLst>
              <a:rect l="0" t="0" r="r" b="b"/>
              <a:pathLst>
                <a:path w="48" h="7">
                  <a:moveTo>
                    <a:pt x="46" y="4"/>
                  </a:moveTo>
                  <a:cubicBezTo>
                    <a:pt x="31" y="1"/>
                    <a:pt x="17" y="0"/>
                    <a:pt x="2" y="0"/>
                  </a:cubicBezTo>
                  <a:cubicBezTo>
                    <a:pt x="0" y="0"/>
                    <a:pt x="0" y="3"/>
                    <a:pt x="2" y="3"/>
                  </a:cubicBezTo>
                  <a:cubicBezTo>
                    <a:pt x="16" y="3"/>
                    <a:pt x="31" y="5"/>
                    <a:pt x="45" y="7"/>
                  </a:cubicBezTo>
                  <a:cubicBezTo>
                    <a:pt x="47" y="7"/>
                    <a:pt x="48" y="4"/>
                    <a:pt x="46" y="4"/>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4" name="Freeform 125"/>
            <p:cNvSpPr>
              <a:spLocks noEditPoints="1"/>
            </p:cNvSpPr>
            <p:nvPr/>
          </p:nvSpPr>
          <p:spPr bwMode="auto">
            <a:xfrm>
              <a:off x="5421313" y="4460875"/>
              <a:ext cx="265113" cy="111125"/>
            </a:xfrm>
            <a:custGeom>
              <a:avLst/>
              <a:gdLst>
                <a:gd name="T0" fmla="*/ 54 w 55"/>
                <a:gd name="T1" fmla="*/ 20 h 23"/>
                <a:gd name="T2" fmla="*/ 54 w 55"/>
                <a:gd name="T3" fmla="*/ 19 h 23"/>
                <a:gd name="T4" fmla="*/ 53 w 55"/>
                <a:gd name="T5" fmla="*/ 17 h 23"/>
                <a:gd name="T6" fmla="*/ 46 w 55"/>
                <a:gd name="T7" fmla="*/ 4 h 23"/>
                <a:gd name="T8" fmla="*/ 30 w 55"/>
                <a:gd name="T9" fmla="*/ 1 h 23"/>
                <a:gd name="T10" fmla="*/ 29 w 55"/>
                <a:gd name="T11" fmla="*/ 2 h 23"/>
                <a:gd name="T12" fmla="*/ 29 w 55"/>
                <a:gd name="T13" fmla="*/ 2 h 23"/>
                <a:gd name="T14" fmla="*/ 26 w 55"/>
                <a:gd name="T15" fmla="*/ 2 h 23"/>
                <a:gd name="T16" fmla="*/ 26 w 55"/>
                <a:gd name="T17" fmla="*/ 2 h 23"/>
                <a:gd name="T18" fmla="*/ 26 w 55"/>
                <a:gd name="T19" fmla="*/ 2 h 23"/>
                <a:gd name="T20" fmla="*/ 26 w 55"/>
                <a:gd name="T21" fmla="*/ 2 h 23"/>
                <a:gd name="T22" fmla="*/ 2 w 55"/>
                <a:gd name="T23" fmla="*/ 1 h 23"/>
                <a:gd name="T24" fmla="*/ 2 w 55"/>
                <a:gd name="T25" fmla="*/ 4 h 23"/>
                <a:gd name="T26" fmla="*/ 26 w 55"/>
                <a:gd name="T27" fmla="*/ 5 h 23"/>
                <a:gd name="T28" fmla="*/ 27 w 55"/>
                <a:gd name="T29" fmla="*/ 5 h 23"/>
                <a:gd name="T30" fmla="*/ 37 w 55"/>
                <a:gd name="T31" fmla="*/ 20 h 23"/>
                <a:gd name="T32" fmla="*/ 51 w 55"/>
                <a:gd name="T33" fmla="*/ 20 h 23"/>
                <a:gd name="T34" fmla="*/ 51 w 55"/>
                <a:gd name="T35" fmla="*/ 22 h 23"/>
                <a:gd name="T36" fmla="*/ 54 w 55"/>
                <a:gd name="T37" fmla="*/ 20 h 23"/>
                <a:gd name="T38" fmla="*/ 38 w 55"/>
                <a:gd name="T39" fmla="*/ 17 h 23"/>
                <a:gd name="T40" fmla="*/ 31 w 55"/>
                <a:gd name="T41" fmla="*/ 4 h 23"/>
                <a:gd name="T42" fmla="*/ 31 w 55"/>
                <a:gd name="T43" fmla="*/ 4 h 23"/>
                <a:gd name="T44" fmla="*/ 45 w 55"/>
                <a:gd name="T45" fmla="*/ 8 h 23"/>
                <a:gd name="T46" fmla="*/ 49 w 55"/>
                <a:gd name="T47" fmla="*/ 17 h 23"/>
                <a:gd name="T48" fmla="*/ 38 w 55"/>
                <a:gd name="T49"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23">
                  <a:moveTo>
                    <a:pt x="54" y="20"/>
                  </a:moveTo>
                  <a:cubicBezTo>
                    <a:pt x="54" y="19"/>
                    <a:pt x="54" y="19"/>
                    <a:pt x="54" y="19"/>
                  </a:cubicBezTo>
                  <a:cubicBezTo>
                    <a:pt x="54" y="18"/>
                    <a:pt x="53" y="17"/>
                    <a:pt x="53" y="17"/>
                  </a:cubicBezTo>
                  <a:cubicBezTo>
                    <a:pt x="51" y="12"/>
                    <a:pt x="49" y="8"/>
                    <a:pt x="46" y="4"/>
                  </a:cubicBezTo>
                  <a:cubicBezTo>
                    <a:pt x="42" y="0"/>
                    <a:pt x="36" y="0"/>
                    <a:pt x="30" y="1"/>
                  </a:cubicBezTo>
                  <a:cubicBezTo>
                    <a:pt x="30" y="1"/>
                    <a:pt x="29" y="2"/>
                    <a:pt x="29" y="2"/>
                  </a:cubicBezTo>
                  <a:cubicBezTo>
                    <a:pt x="29" y="2"/>
                    <a:pt x="29" y="2"/>
                    <a:pt x="29" y="2"/>
                  </a:cubicBezTo>
                  <a:cubicBezTo>
                    <a:pt x="28" y="1"/>
                    <a:pt x="27" y="1"/>
                    <a:pt x="26" y="2"/>
                  </a:cubicBezTo>
                  <a:cubicBezTo>
                    <a:pt x="26" y="2"/>
                    <a:pt x="26" y="2"/>
                    <a:pt x="26" y="2"/>
                  </a:cubicBezTo>
                  <a:cubicBezTo>
                    <a:pt x="26" y="2"/>
                    <a:pt x="26" y="2"/>
                    <a:pt x="26" y="2"/>
                  </a:cubicBezTo>
                  <a:cubicBezTo>
                    <a:pt x="26" y="2"/>
                    <a:pt x="26" y="2"/>
                    <a:pt x="26" y="2"/>
                  </a:cubicBezTo>
                  <a:cubicBezTo>
                    <a:pt x="18" y="2"/>
                    <a:pt x="10" y="1"/>
                    <a:pt x="2" y="1"/>
                  </a:cubicBezTo>
                  <a:cubicBezTo>
                    <a:pt x="0" y="1"/>
                    <a:pt x="0" y="4"/>
                    <a:pt x="2" y="4"/>
                  </a:cubicBezTo>
                  <a:cubicBezTo>
                    <a:pt x="10" y="5"/>
                    <a:pt x="18" y="5"/>
                    <a:pt x="26" y="5"/>
                  </a:cubicBezTo>
                  <a:cubicBezTo>
                    <a:pt x="26" y="5"/>
                    <a:pt x="27" y="5"/>
                    <a:pt x="27" y="5"/>
                  </a:cubicBezTo>
                  <a:cubicBezTo>
                    <a:pt x="30" y="10"/>
                    <a:pt x="32" y="15"/>
                    <a:pt x="37" y="20"/>
                  </a:cubicBezTo>
                  <a:cubicBezTo>
                    <a:pt x="41" y="23"/>
                    <a:pt x="46" y="21"/>
                    <a:pt x="51" y="20"/>
                  </a:cubicBezTo>
                  <a:cubicBezTo>
                    <a:pt x="51" y="21"/>
                    <a:pt x="51" y="21"/>
                    <a:pt x="51" y="22"/>
                  </a:cubicBezTo>
                  <a:cubicBezTo>
                    <a:pt x="52" y="23"/>
                    <a:pt x="55" y="22"/>
                    <a:pt x="54" y="20"/>
                  </a:cubicBezTo>
                  <a:close/>
                  <a:moveTo>
                    <a:pt x="38" y="17"/>
                  </a:moveTo>
                  <a:cubicBezTo>
                    <a:pt x="35" y="13"/>
                    <a:pt x="33" y="9"/>
                    <a:pt x="31" y="4"/>
                  </a:cubicBezTo>
                  <a:cubicBezTo>
                    <a:pt x="31" y="4"/>
                    <a:pt x="31" y="4"/>
                    <a:pt x="31" y="4"/>
                  </a:cubicBezTo>
                  <a:cubicBezTo>
                    <a:pt x="37" y="3"/>
                    <a:pt x="42" y="3"/>
                    <a:pt x="45" y="8"/>
                  </a:cubicBezTo>
                  <a:cubicBezTo>
                    <a:pt x="47" y="11"/>
                    <a:pt x="48" y="14"/>
                    <a:pt x="49" y="17"/>
                  </a:cubicBezTo>
                  <a:cubicBezTo>
                    <a:pt x="46" y="18"/>
                    <a:pt x="41" y="19"/>
                    <a:pt x="38" y="17"/>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5" name="Freeform 126"/>
            <p:cNvSpPr/>
            <p:nvPr/>
          </p:nvSpPr>
          <p:spPr bwMode="auto">
            <a:xfrm>
              <a:off x="5445126" y="4503738"/>
              <a:ext cx="125413" cy="34925"/>
            </a:xfrm>
            <a:custGeom>
              <a:avLst/>
              <a:gdLst>
                <a:gd name="T0" fmla="*/ 24 w 26"/>
                <a:gd name="T1" fmla="*/ 3 h 7"/>
                <a:gd name="T2" fmla="*/ 2 w 26"/>
                <a:gd name="T3" fmla="*/ 2 h 7"/>
                <a:gd name="T4" fmla="*/ 3 w 26"/>
                <a:gd name="T5" fmla="*/ 5 h 7"/>
                <a:gd name="T6" fmla="*/ 23 w 26"/>
                <a:gd name="T7" fmla="*/ 6 h 7"/>
                <a:gd name="T8" fmla="*/ 24 w 26"/>
                <a:gd name="T9" fmla="*/ 3 h 7"/>
              </a:gdLst>
              <a:ahLst/>
              <a:cxnLst>
                <a:cxn ang="0">
                  <a:pos x="T0" y="T1"/>
                </a:cxn>
                <a:cxn ang="0">
                  <a:pos x="T2" y="T3"/>
                </a:cxn>
                <a:cxn ang="0">
                  <a:pos x="T4" y="T5"/>
                </a:cxn>
                <a:cxn ang="0">
                  <a:pos x="T6" y="T7"/>
                </a:cxn>
                <a:cxn ang="0">
                  <a:pos x="T8" y="T9"/>
                </a:cxn>
              </a:cxnLst>
              <a:rect l="0" t="0" r="r" b="b"/>
              <a:pathLst>
                <a:path w="26" h="7">
                  <a:moveTo>
                    <a:pt x="24" y="3"/>
                  </a:moveTo>
                  <a:cubicBezTo>
                    <a:pt x="17" y="0"/>
                    <a:pt x="9" y="0"/>
                    <a:pt x="2" y="2"/>
                  </a:cubicBezTo>
                  <a:cubicBezTo>
                    <a:pt x="0" y="3"/>
                    <a:pt x="1" y="6"/>
                    <a:pt x="3" y="5"/>
                  </a:cubicBezTo>
                  <a:cubicBezTo>
                    <a:pt x="9" y="4"/>
                    <a:pt x="16" y="4"/>
                    <a:pt x="23" y="6"/>
                  </a:cubicBezTo>
                  <a:cubicBezTo>
                    <a:pt x="25" y="7"/>
                    <a:pt x="26" y="4"/>
                    <a:pt x="24" y="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56" name="Freeform 127"/>
            <p:cNvSpPr/>
            <p:nvPr/>
          </p:nvSpPr>
          <p:spPr bwMode="auto">
            <a:xfrm>
              <a:off x="5480051" y="4552950"/>
              <a:ext cx="85725" cy="14288"/>
            </a:xfrm>
            <a:custGeom>
              <a:avLst/>
              <a:gdLst>
                <a:gd name="T0" fmla="*/ 16 w 18"/>
                <a:gd name="T1" fmla="*/ 0 h 3"/>
                <a:gd name="T2" fmla="*/ 2 w 18"/>
                <a:gd name="T3" fmla="*/ 0 h 3"/>
                <a:gd name="T4" fmla="*/ 2 w 18"/>
                <a:gd name="T5" fmla="*/ 3 h 3"/>
                <a:gd name="T6" fmla="*/ 16 w 18"/>
                <a:gd name="T7" fmla="*/ 3 h 3"/>
                <a:gd name="T8" fmla="*/ 16 w 18"/>
                <a:gd name="T9" fmla="*/ 0 h 3"/>
              </a:gdLst>
              <a:ahLst/>
              <a:cxnLst>
                <a:cxn ang="0">
                  <a:pos x="T0" y="T1"/>
                </a:cxn>
                <a:cxn ang="0">
                  <a:pos x="T2" y="T3"/>
                </a:cxn>
                <a:cxn ang="0">
                  <a:pos x="T4" y="T5"/>
                </a:cxn>
                <a:cxn ang="0">
                  <a:pos x="T6" y="T7"/>
                </a:cxn>
                <a:cxn ang="0">
                  <a:pos x="T8" y="T9"/>
                </a:cxn>
              </a:cxnLst>
              <a:rect l="0" t="0" r="r" b="b"/>
              <a:pathLst>
                <a:path w="18" h="3">
                  <a:moveTo>
                    <a:pt x="16" y="0"/>
                  </a:moveTo>
                  <a:cubicBezTo>
                    <a:pt x="2" y="0"/>
                    <a:pt x="2" y="0"/>
                    <a:pt x="2" y="0"/>
                  </a:cubicBezTo>
                  <a:cubicBezTo>
                    <a:pt x="0" y="0"/>
                    <a:pt x="0" y="3"/>
                    <a:pt x="2" y="3"/>
                  </a:cubicBezTo>
                  <a:cubicBezTo>
                    <a:pt x="16" y="3"/>
                    <a:pt x="16" y="3"/>
                    <a:pt x="16" y="3"/>
                  </a:cubicBezTo>
                  <a:cubicBezTo>
                    <a:pt x="18" y="3"/>
                    <a:pt x="18" y="0"/>
                    <a:pt x="16" y="0"/>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3" name="图片 2" descr="2d7c762a64d7c0117f570a909f6651f0"/>
          <p:cNvPicPr>
            <a:picLocks noChangeAspect="1"/>
          </p:cNvPicPr>
          <p:nvPr/>
        </p:nvPicPr>
        <p:blipFill>
          <a:blip r:embed="rId5" cstate="email"/>
          <a:stretch>
            <a:fillRect/>
          </a:stretch>
        </p:blipFill>
        <p:spPr>
          <a:xfrm>
            <a:off x="9914093" y="5330134"/>
            <a:ext cx="2322195" cy="1640205"/>
          </a:xfrm>
          <a:prstGeom prst="rect">
            <a:avLst/>
          </a:prstGeom>
        </p:spPr>
      </p:pic>
      <p:grpSp>
        <p:nvGrpSpPr>
          <p:cNvPr id="104" name="组合 103"/>
          <p:cNvGrpSpPr/>
          <p:nvPr/>
        </p:nvGrpSpPr>
        <p:grpSpPr>
          <a:xfrm>
            <a:off x="343634" y="354839"/>
            <a:ext cx="1225550" cy="501650"/>
            <a:chOff x="9121776" y="3987800"/>
            <a:chExt cx="1225550" cy="501650"/>
          </a:xfrm>
        </p:grpSpPr>
        <p:sp>
          <p:nvSpPr>
            <p:cNvPr id="105" name="Freeform 43"/>
            <p:cNvSpPr/>
            <p:nvPr/>
          </p:nvSpPr>
          <p:spPr bwMode="auto">
            <a:xfrm>
              <a:off x="9382126" y="4198938"/>
              <a:ext cx="593725" cy="160338"/>
            </a:xfrm>
            <a:custGeom>
              <a:avLst/>
              <a:gdLst>
                <a:gd name="T0" fmla="*/ 123 w 123"/>
                <a:gd name="T1" fmla="*/ 17 h 33"/>
                <a:gd name="T2" fmla="*/ 122 w 123"/>
                <a:gd name="T3" fmla="*/ 11 h 33"/>
                <a:gd name="T4" fmla="*/ 112 w 123"/>
                <a:gd name="T5" fmla="*/ 9 h 33"/>
                <a:gd name="T6" fmla="*/ 109 w 123"/>
                <a:gd name="T7" fmla="*/ 9 h 33"/>
                <a:gd name="T8" fmla="*/ 96 w 123"/>
                <a:gd name="T9" fmla="*/ 15 h 33"/>
                <a:gd name="T10" fmla="*/ 11 w 123"/>
                <a:gd name="T11" fmla="*/ 3 h 33"/>
                <a:gd name="T12" fmla="*/ 7 w 123"/>
                <a:gd name="T13" fmla="*/ 15 h 33"/>
                <a:gd name="T14" fmla="*/ 83 w 123"/>
                <a:gd name="T15" fmla="*/ 29 h 33"/>
                <a:gd name="T16" fmla="*/ 89 w 123"/>
                <a:gd name="T17" fmla="*/ 31 h 33"/>
                <a:gd name="T18" fmla="*/ 92 w 123"/>
                <a:gd name="T19" fmla="*/ 30 h 33"/>
                <a:gd name="T20" fmla="*/ 99 w 123"/>
                <a:gd name="T21" fmla="*/ 33 h 33"/>
                <a:gd name="T22" fmla="*/ 112 w 123"/>
                <a:gd name="T23" fmla="*/ 31 h 33"/>
                <a:gd name="T24" fmla="*/ 114 w 123"/>
                <a:gd name="T25" fmla="*/ 31 h 33"/>
                <a:gd name="T26" fmla="*/ 121 w 123"/>
                <a:gd name="T27" fmla="*/ 27 h 33"/>
                <a:gd name="T28" fmla="*/ 122 w 123"/>
                <a:gd name="T29" fmla="*/ 22 h 33"/>
                <a:gd name="T30" fmla="*/ 123 w 123"/>
                <a:gd name="T3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3">
                  <a:moveTo>
                    <a:pt x="123" y="17"/>
                  </a:moveTo>
                  <a:cubicBezTo>
                    <a:pt x="123" y="15"/>
                    <a:pt x="122" y="13"/>
                    <a:pt x="122" y="11"/>
                  </a:cubicBezTo>
                  <a:cubicBezTo>
                    <a:pt x="121" y="6"/>
                    <a:pt x="115" y="6"/>
                    <a:pt x="112" y="9"/>
                  </a:cubicBezTo>
                  <a:cubicBezTo>
                    <a:pt x="111" y="9"/>
                    <a:pt x="110" y="9"/>
                    <a:pt x="109" y="9"/>
                  </a:cubicBezTo>
                  <a:cubicBezTo>
                    <a:pt x="105" y="11"/>
                    <a:pt x="100" y="13"/>
                    <a:pt x="96" y="15"/>
                  </a:cubicBezTo>
                  <a:cubicBezTo>
                    <a:pt x="68" y="23"/>
                    <a:pt x="37" y="13"/>
                    <a:pt x="11" y="3"/>
                  </a:cubicBezTo>
                  <a:cubicBezTo>
                    <a:pt x="3" y="0"/>
                    <a:pt x="0" y="12"/>
                    <a:pt x="7" y="15"/>
                  </a:cubicBezTo>
                  <a:cubicBezTo>
                    <a:pt x="32" y="24"/>
                    <a:pt x="58" y="32"/>
                    <a:pt x="83" y="29"/>
                  </a:cubicBezTo>
                  <a:cubicBezTo>
                    <a:pt x="84" y="31"/>
                    <a:pt x="86" y="32"/>
                    <a:pt x="89" y="31"/>
                  </a:cubicBezTo>
                  <a:cubicBezTo>
                    <a:pt x="90" y="30"/>
                    <a:pt x="91" y="30"/>
                    <a:pt x="92" y="30"/>
                  </a:cubicBezTo>
                  <a:cubicBezTo>
                    <a:pt x="93" y="32"/>
                    <a:pt x="96" y="33"/>
                    <a:pt x="99" y="33"/>
                  </a:cubicBezTo>
                  <a:cubicBezTo>
                    <a:pt x="103" y="32"/>
                    <a:pt x="108" y="32"/>
                    <a:pt x="112" y="31"/>
                  </a:cubicBezTo>
                  <a:cubicBezTo>
                    <a:pt x="113" y="31"/>
                    <a:pt x="113" y="31"/>
                    <a:pt x="114" y="31"/>
                  </a:cubicBezTo>
                  <a:cubicBezTo>
                    <a:pt x="117" y="31"/>
                    <a:pt x="120" y="30"/>
                    <a:pt x="121" y="27"/>
                  </a:cubicBezTo>
                  <a:cubicBezTo>
                    <a:pt x="121" y="25"/>
                    <a:pt x="121" y="23"/>
                    <a:pt x="122" y="22"/>
                  </a:cubicBezTo>
                  <a:cubicBezTo>
                    <a:pt x="123" y="21"/>
                    <a:pt x="123" y="19"/>
                    <a:pt x="123" y="17"/>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138"/>
            <p:cNvSpPr>
              <a:spLocks noEditPoints="1"/>
            </p:cNvSpPr>
            <p:nvPr/>
          </p:nvSpPr>
          <p:spPr bwMode="auto">
            <a:xfrm>
              <a:off x="9121776" y="3987800"/>
              <a:ext cx="1225550" cy="501650"/>
            </a:xfrm>
            <a:custGeom>
              <a:avLst/>
              <a:gdLst>
                <a:gd name="T0" fmla="*/ 253 w 254"/>
                <a:gd name="T1" fmla="*/ 17 h 104"/>
                <a:gd name="T2" fmla="*/ 252 w 254"/>
                <a:gd name="T3" fmla="*/ 16 h 104"/>
                <a:gd name="T4" fmla="*/ 104 w 254"/>
                <a:gd name="T5" fmla="*/ 3 h 104"/>
                <a:gd name="T6" fmla="*/ 2 w 254"/>
                <a:gd name="T7" fmla="*/ 42 h 104"/>
                <a:gd name="T8" fmla="*/ 8 w 254"/>
                <a:gd name="T9" fmla="*/ 44 h 104"/>
                <a:gd name="T10" fmla="*/ 55 w 254"/>
                <a:gd name="T11" fmla="*/ 46 h 104"/>
                <a:gd name="T12" fmla="*/ 62 w 254"/>
                <a:gd name="T13" fmla="*/ 65 h 104"/>
                <a:gd name="T14" fmla="*/ 83 w 254"/>
                <a:gd name="T15" fmla="*/ 82 h 104"/>
                <a:gd name="T16" fmla="*/ 80 w 254"/>
                <a:gd name="T17" fmla="*/ 85 h 104"/>
                <a:gd name="T18" fmla="*/ 85 w 254"/>
                <a:gd name="T19" fmla="*/ 103 h 104"/>
                <a:gd name="T20" fmla="*/ 90 w 254"/>
                <a:gd name="T21" fmla="*/ 102 h 104"/>
                <a:gd name="T22" fmla="*/ 91 w 254"/>
                <a:gd name="T23" fmla="*/ 102 h 104"/>
                <a:gd name="T24" fmla="*/ 91 w 254"/>
                <a:gd name="T25" fmla="*/ 102 h 104"/>
                <a:gd name="T26" fmla="*/ 93 w 254"/>
                <a:gd name="T27" fmla="*/ 102 h 104"/>
                <a:gd name="T28" fmla="*/ 93 w 254"/>
                <a:gd name="T29" fmla="*/ 85 h 104"/>
                <a:gd name="T30" fmla="*/ 88 w 254"/>
                <a:gd name="T31" fmla="*/ 84 h 104"/>
                <a:gd name="T32" fmla="*/ 103 w 254"/>
                <a:gd name="T33" fmla="*/ 75 h 104"/>
                <a:gd name="T34" fmla="*/ 175 w 254"/>
                <a:gd name="T35" fmla="*/ 72 h 104"/>
                <a:gd name="T36" fmla="*/ 178 w 254"/>
                <a:gd name="T37" fmla="*/ 59 h 104"/>
                <a:gd name="T38" fmla="*/ 178 w 254"/>
                <a:gd name="T39" fmla="*/ 48 h 104"/>
                <a:gd name="T40" fmla="*/ 252 w 254"/>
                <a:gd name="T41" fmla="*/ 20 h 104"/>
                <a:gd name="T42" fmla="*/ 81 w 254"/>
                <a:gd name="T43" fmla="*/ 65 h 104"/>
                <a:gd name="T44" fmla="*/ 63 w 254"/>
                <a:gd name="T45" fmla="*/ 58 h 104"/>
                <a:gd name="T46" fmla="*/ 59 w 254"/>
                <a:gd name="T47" fmla="*/ 47 h 104"/>
                <a:gd name="T48" fmla="*/ 81 w 254"/>
                <a:gd name="T49" fmla="*/ 65 h 104"/>
                <a:gd name="T50" fmla="*/ 174 w 254"/>
                <a:gd name="T51" fmla="*/ 68 h 104"/>
                <a:gd name="T52" fmla="*/ 104 w 254"/>
                <a:gd name="T53" fmla="*/ 71 h 104"/>
                <a:gd name="T54" fmla="*/ 86 w 254"/>
                <a:gd name="T55" fmla="*/ 54 h 104"/>
                <a:gd name="T56" fmla="*/ 138 w 254"/>
                <a:gd name="T57" fmla="*/ 63 h 104"/>
                <a:gd name="T58" fmla="*/ 174 w 254"/>
                <a:gd name="T59" fmla="*/ 60 h 104"/>
                <a:gd name="T60" fmla="*/ 131 w 254"/>
                <a:gd name="T61" fmla="*/ 61 h 104"/>
                <a:gd name="T62" fmla="*/ 98 w 254"/>
                <a:gd name="T63" fmla="*/ 32 h 104"/>
                <a:gd name="T64" fmla="*/ 115 w 254"/>
                <a:gd name="T65" fmla="*/ 23 h 104"/>
                <a:gd name="T66" fmla="*/ 82 w 254"/>
                <a:gd name="T67" fmla="*/ 48 h 104"/>
                <a:gd name="T68" fmla="*/ 96 w 254"/>
                <a:gd name="T69" fmla="*/ 7 h 104"/>
                <a:gd name="T70" fmla="*/ 169 w 254"/>
                <a:gd name="T71" fmla="*/ 16 h 104"/>
                <a:gd name="T72" fmla="*/ 131 w 254"/>
                <a:gd name="T73"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104">
                  <a:moveTo>
                    <a:pt x="253" y="17"/>
                  </a:moveTo>
                  <a:cubicBezTo>
                    <a:pt x="253" y="17"/>
                    <a:pt x="253" y="17"/>
                    <a:pt x="253" y="17"/>
                  </a:cubicBezTo>
                  <a:cubicBezTo>
                    <a:pt x="253" y="17"/>
                    <a:pt x="253" y="17"/>
                    <a:pt x="253" y="17"/>
                  </a:cubicBezTo>
                  <a:cubicBezTo>
                    <a:pt x="253" y="16"/>
                    <a:pt x="252" y="16"/>
                    <a:pt x="252" y="16"/>
                  </a:cubicBezTo>
                  <a:cubicBezTo>
                    <a:pt x="225" y="16"/>
                    <a:pt x="199" y="15"/>
                    <a:pt x="173" y="12"/>
                  </a:cubicBezTo>
                  <a:cubicBezTo>
                    <a:pt x="150" y="10"/>
                    <a:pt x="127" y="2"/>
                    <a:pt x="104" y="3"/>
                  </a:cubicBezTo>
                  <a:cubicBezTo>
                    <a:pt x="104" y="1"/>
                    <a:pt x="103" y="0"/>
                    <a:pt x="101" y="0"/>
                  </a:cubicBezTo>
                  <a:cubicBezTo>
                    <a:pt x="68" y="13"/>
                    <a:pt x="35" y="27"/>
                    <a:pt x="2" y="42"/>
                  </a:cubicBezTo>
                  <a:cubicBezTo>
                    <a:pt x="0" y="43"/>
                    <a:pt x="2" y="46"/>
                    <a:pt x="4" y="45"/>
                  </a:cubicBezTo>
                  <a:cubicBezTo>
                    <a:pt x="5" y="45"/>
                    <a:pt x="7" y="44"/>
                    <a:pt x="8" y="44"/>
                  </a:cubicBezTo>
                  <a:cubicBezTo>
                    <a:pt x="8" y="45"/>
                    <a:pt x="9" y="46"/>
                    <a:pt x="11" y="46"/>
                  </a:cubicBezTo>
                  <a:cubicBezTo>
                    <a:pt x="25" y="43"/>
                    <a:pt x="40" y="44"/>
                    <a:pt x="55" y="46"/>
                  </a:cubicBezTo>
                  <a:cubicBezTo>
                    <a:pt x="55" y="47"/>
                    <a:pt x="55" y="48"/>
                    <a:pt x="55" y="48"/>
                  </a:cubicBezTo>
                  <a:cubicBezTo>
                    <a:pt x="55" y="51"/>
                    <a:pt x="58" y="65"/>
                    <a:pt x="62" y="65"/>
                  </a:cubicBezTo>
                  <a:cubicBezTo>
                    <a:pt x="68" y="67"/>
                    <a:pt x="75" y="68"/>
                    <a:pt x="81" y="70"/>
                  </a:cubicBezTo>
                  <a:cubicBezTo>
                    <a:pt x="82" y="74"/>
                    <a:pt x="82" y="78"/>
                    <a:pt x="83" y="82"/>
                  </a:cubicBezTo>
                  <a:cubicBezTo>
                    <a:pt x="83" y="82"/>
                    <a:pt x="83" y="82"/>
                    <a:pt x="83" y="82"/>
                  </a:cubicBezTo>
                  <a:cubicBezTo>
                    <a:pt x="81" y="82"/>
                    <a:pt x="80" y="84"/>
                    <a:pt x="80" y="85"/>
                  </a:cubicBezTo>
                  <a:cubicBezTo>
                    <a:pt x="80" y="85"/>
                    <a:pt x="80" y="85"/>
                    <a:pt x="80" y="85"/>
                  </a:cubicBezTo>
                  <a:cubicBezTo>
                    <a:pt x="76" y="90"/>
                    <a:pt x="81" y="98"/>
                    <a:pt x="85" y="103"/>
                  </a:cubicBezTo>
                  <a:cubicBezTo>
                    <a:pt x="85" y="104"/>
                    <a:pt x="86" y="104"/>
                    <a:pt x="87" y="103"/>
                  </a:cubicBezTo>
                  <a:cubicBezTo>
                    <a:pt x="88" y="104"/>
                    <a:pt x="89" y="103"/>
                    <a:pt x="90" y="102"/>
                  </a:cubicBezTo>
                  <a:cubicBezTo>
                    <a:pt x="90" y="102"/>
                    <a:pt x="90" y="102"/>
                    <a:pt x="90" y="102"/>
                  </a:cubicBezTo>
                  <a:cubicBezTo>
                    <a:pt x="91" y="102"/>
                    <a:pt x="91" y="102"/>
                    <a:pt x="91" y="102"/>
                  </a:cubicBezTo>
                  <a:cubicBezTo>
                    <a:pt x="91" y="102"/>
                    <a:pt x="91" y="102"/>
                    <a:pt x="91" y="102"/>
                  </a:cubicBezTo>
                  <a:cubicBezTo>
                    <a:pt x="91" y="102"/>
                    <a:pt x="91" y="102"/>
                    <a:pt x="91" y="102"/>
                  </a:cubicBezTo>
                  <a:cubicBezTo>
                    <a:pt x="91" y="102"/>
                    <a:pt x="91" y="102"/>
                    <a:pt x="91" y="102"/>
                  </a:cubicBezTo>
                  <a:cubicBezTo>
                    <a:pt x="92" y="102"/>
                    <a:pt x="93" y="102"/>
                    <a:pt x="93" y="102"/>
                  </a:cubicBezTo>
                  <a:cubicBezTo>
                    <a:pt x="95" y="103"/>
                    <a:pt x="97" y="102"/>
                    <a:pt x="97" y="100"/>
                  </a:cubicBezTo>
                  <a:cubicBezTo>
                    <a:pt x="97" y="95"/>
                    <a:pt x="94" y="90"/>
                    <a:pt x="93" y="85"/>
                  </a:cubicBezTo>
                  <a:cubicBezTo>
                    <a:pt x="92" y="84"/>
                    <a:pt x="92" y="84"/>
                    <a:pt x="91" y="84"/>
                  </a:cubicBezTo>
                  <a:cubicBezTo>
                    <a:pt x="90" y="84"/>
                    <a:pt x="89" y="84"/>
                    <a:pt x="88" y="84"/>
                  </a:cubicBezTo>
                  <a:cubicBezTo>
                    <a:pt x="87" y="80"/>
                    <a:pt x="86" y="75"/>
                    <a:pt x="86" y="71"/>
                  </a:cubicBezTo>
                  <a:cubicBezTo>
                    <a:pt x="92" y="73"/>
                    <a:pt x="97" y="74"/>
                    <a:pt x="103" y="75"/>
                  </a:cubicBezTo>
                  <a:cubicBezTo>
                    <a:pt x="128" y="82"/>
                    <a:pt x="151" y="82"/>
                    <a:pt x="175" y="72"/>
                  </a:cubicBezTo>
                  <a:cubicBezTo>
                    <a:pt x="175" y="72"/>
                    <a:pt x="175" y="72"/>
                    <a:pt x="175" y="72"/>
                  </a:cubicBezTo>
                  <a:cubicBezTo>
                    <a:pt x="176" y="75"/>
                    <a:pt x="180" y="74"/>
                    <a:pt x="179" y="71"/>
                  </a:cubicBezTo>
                  <a:cubicBezTo>
                    <a:pt x="177" y="68"/>
                    <a:pt x="178" y="63"/>
                    <a:pt x="178" y="59"/>
                  </a:cubicBezTo>
                  <a:cubicBezTo>
                    <a:pt x="178" y="56"/>
                    <a:pt x="179" y="53"/>
                    <a:pt x="179" y="49"/>
                  </a:cubicBezTo>
                  <a:cubicBezTo>
                    <a:pt x="179" y="49"/>
                    <a:pt x="179" y="48"/>
                    <a:pt x="178" y="48"/>
                  </a:cubicBezTo>
                  <a:cubicBezTo>
                    <a:pt x="203" y="38"/>
                    <a:pt x="227" y="29"/>
                    <a:pt x="252" y="20"/>
                  </a:cubicBezTo>
                  <a:cubicBezTo>
                    <a:pt x="252" y="20"/>
                    <a:pt x="252" y="20"/>
                    <a:pt x="252" y="20"/>
                  </a:cubicBezTo>
                  <a:cubicBezTo>
                    <a:pt x="254" y="20"/>
                    <a:pt x="254" y="18"/>
                    <a:pt x="253" y="17"/>
                  </a:cubicBezTo>
                  <a:close/>
                  <a:moveTo>
                    <a:pt x="81" y="65"/>
                  </a:moveTo>
                  <a:cubicBezTo>
                    <a:pt x="78" y="65"/>
                    <a:pt x="76" y="64"/>
                    <a:pt x="74" y="63"/>
                  </a:cubicBezTo>
                  <a:cubicBezTo>
                    <a:pt x="69" y="62"/>
                    <a:pt x="65" y="63"/>
                    <a:pt x="63" y="58"/>
                  </a:cubicBezTo>
                  <a:cubicBezTo>
                    <a:pt x="61" y="55"/>
                    <a:pt x="59" y="51"/>
                    <a:pt x="59" y="47"/>
                  </a:cubicBezTo>
                  <a:cubicBezTo>
                    <a:pt x="59" y="47"/>
                    <a:pt x="59" y="47"/>
                    <a:pt x="59" y="47"/>
                  </a:cubicBezTo>
                  <a:cubicBezTo>
                    <a:pt x="66" y="49"/>
                    <a:pt x="74" y="50"/>
                    <a:pt x="81" y="52"/>
                  </a:cubicBezTo>
                  <a:cubicBezTo>
                    <a:pt x="81" y="57"/>
                    <a:pt x="81" y="61"/>
                    <a:pt x="81" y="65"/>
                  </a:cubicBezTo>
                  <a:close/>
                  <a:moveTo>
                    <a:pt x="174" y="60"/>
                  </a:moveTo>
                  <a:cubicBezTo>
                    <a:pt x="174" y="63"/>
                    <a:pt x="174" y="66"/>
                    <a:pt x="174" y="68"/>
                  </a:cubicBezTo>
                  <a:cubicBezTo>
                    <a:pt x="174" y="68"/>
                    <a:pt x="173" y="68"/>
                    <a:pt x="173" y="68"/>
                  </a:cubicBezTo>
                  <a:cubicBezTo>
                    <a:pt x="150" y="78"/>
                    <a:pt x="128" y="77"/>
                    <a:pt x="104" y="71"/>
                  </a:cubicBezTo>
                  <a:cubicBezTo>
                    <a:pt x="98" y="70"/>
                    <a:pt x="92" y="68"/>
                    <a:pt x="86" y="67"/>
                  </a:cubicBezTo>
                  <a:cubicBezTo>
                    <a:pt x="86" y="62"/>
                    <a:pt x="85" y="58"/>
                    <a:pt x="86" y="54"/>
                  </a:cubicBezTo>
                  <a:cubicBezTo>
                    <a:pt x="102" y="58"/>
                    <a:pt x="119" y="63"/>
                    <a:pt x="135" y="67"/>
                  </a:cubicBezTo>
                  <a:cubicBezTo>
                    <a:pt x="137" y="67"/>
                    <a:pt x="138" y="65"/>
                    <a:pt x="138" y="63"/>
                  </a:cubicBezTo>
                  <a:cubicBezTo>
                    <a:pt x="150" y="59"/>
                    <a:pt x="162" y="54"/>
                    <a:pt x="175" y="49"/>
                  </a:cubicBezTo>
                  <a:cubicBezTo>
                    <a:pt x="175" y="53"/>
                    <a:pt x="174" y="57"/>
                    <a:pt x="174" y="60"/>
                  </a:cubicBezTo>
                  <a:close/>
                  <a:moveTo>
                    <a:pt x="131" y="61"/>
                  </a:moveTo>
                  <a:cubicBezTo>
                    <a:pt x="131" y="61"/>
                    <a:pt x="131" y="61"/>
                    <a:pt x="131" y="61"/>
                  </a:cubicBezTo>
                  <a:cubicBezTo>
                    <a:pt x="116" y="58"/>
                    <a:pt x="101" y="53"/>
                    <a:pt x="86" y="49"/>
                  </a:cubicBezTo>
                  <a:cubicBezTo>
                    <a:pt x="86" y="41"/>
                    <a:pt x="89" y="35"/>
                    <a:pt x="98" y="32"/>
                  </a:cubicBezTo>
                  <a:cubicBezTo>
                    <a:pt x="103" y="30"/>
                    <a:pt x="109" y="28"/>
                    <a:pt x="115" y="27"/>
                  </a:cubicBezTo>
                  <a:cubicBezTo>
                    <a:pt x="117" y="27"/>
                    <a:pt x="117" y="23"/>
                    <a:pt x="115" y="23"/>
                  </a:cubicBezTo>
                  <a:cubicBezTo>
                    <a:pt x="101" y="24"/>
                    <a:pt x="86" y="29"/>
                    <a:pt x="82" y="43"/>
                  </a:cubicBezTo>
                  <a:cubicBezTo>
                    <a:pt x="82" y="45"/>
                    <a:pt x="82" y="46"/>
                    <a:pt x="82" y="48"/>
                  </a:cubicBezTo>
                  <a:cubicBezTo>
                    <a:pt x="59" y="42"/>
                    <a:pt x="37" y="38"/>
                    <a:pt x="15" y="41"/>
                  </a:cubicBezTo>
                  <a:cubicBezTo>
                    <a:pt x="42" y="29"/>
                    <a:pt x="69" y="18"/>
                    <a:pt x="96" y="7"/>
                  </a:cubicBezTo>
                  <a:cubicBezTo>
                    <a:pt x="97" y="7"/>
                    <a:pt x="97" y="8"/>
                    <a:pt x="98" y="7"/>
                  </a:cubicBezTo>
                  <a:cubicBezTo>
                    <a:pt x="122" y="5"/>
                    <a:pt x="145" y="14"/>
                    <a:pt x="169" y="16"/>
                  </a:cubicBezTo>
                  <a:cubicBezTo>
                    <a:pt x="193" y="19"/>
                    <a:pt x="216" y="20"/>
                    <a:pt x="240" y="20"/>
                  </a:cubicBezTo>
                  <a:cubicBezTo>
                    <a:pt x="203" y="33"/>
                    <a:pt x="167" y="48"/>
                    <a:pt x="131" y="6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4" name="图片 3" descr="f3e8dc394620ef062137c89af819459c"/>
          <p:cNvPicPr>
            <a:picLocks noChangeAspect="1"/>
          </p:cNvPicPr>
          <p:nvPr/>
        </p:nvPicPr>
        <p:blipFill>
          <a:blip r:embed="rId6" cstate="email"/>
          <a:stretch>
            <a:fillRect/>
          </a:stretch>
        </p:blipFill>
        <p:spPr>
          <a:xfrm rot="1380000">
            <a:off x="956945" y="2000885"/>
            <a:ext cx="838835" cy="838835"/>
          </a:xfrm>
          <a:prstGeom prst="rect">
            <a:avLst/>
          </a:prstGeom>
        </p:spPr>
      </p:pic>
      <p:pic>
        <p:nvPicPr>
          <p:cNvPr id="13" name="Picture 12"/>
          <p:cNvPicPr>
            <a:picLocks noChangeAspect="1"/>
          </p:cNvPicPr>
          <p:nvPr/>
        </p:nvPicPr>
        <p:blipFill>
          <a:blip r:embed="rId7"/>
          <a:stretch>
            <a:fillRect/>
          </a:stretch>
        </p:blipFill>
        <p:spPr>
          <a:xfrm>
            <a:off x="900846" y="345765"/>
            <a:ext cx="8577815" cy="2219136"/>
          </a:xfrm>
          <a:prstGeom prst="rect">
            <a:avLst/>
          </a:prstGeom>
        </p:spPr>
      </p:pic>
      <p:pic>
        <p:nvPicPr>
          <p:cNvPr id="14" name="Picture 13"/>
          <p:cNvPicPr>
            <a:picLocks noChangeAspect="1"/>
          </p:cNvPicPr>
          <p:nvPr/>
        </p:nvPicPr>
        <p:blipFill>
          <a:blip r:embed="rId8"/>
          <a:stretch>
            <a:fillRect/>
          </a:stretch>
        </p:blipFill>
        <p:spPr>
          <a:xfrm>
            <a:off x="1436281" y="1673167"/>
            <a:ext cx="10229939" cy="1229179"/>
          </a:xfrm>
          <a:prstGeom prst="rect">
            <a:avLst/>
          </a:prstGeom>
        </p:spPr>
      </p:pic>
      <p:grpSp>
        <p:nvGrpSpPr>
          <p:cNvPr id="108" name="组合 107"/>
          <p:cNvGrpSpPr/>
          <p:nvPr/>
        </p:nvGrpSpPr>
        <p:grpSpPr>
          <a:xfrm>
            <a:off x="9003618" y="570325"/>
            <a:ext cx="892175" cy="811530"/>
            <a:chOff x="10048876" y="700088"/>
            <a:chExt cx="681038" cy="671513"/>
          </a:xfrm>
        </p:grpSpPr>
        <p:sp>
          <p:nvSpPr>
            <p:cNvPr id="109" name="Freeform 61"/>
            <p:cNvSpPr/>
            <p:nvPr/>
          </p:nvSpPr>
          <p:spPr bwMode="auto">
            <a:xfrm>
              <a:off x="10072688" y="796925"/>
              <a:ext cx="579438" cy="546100"/>
            </a:xfrm>
            <a:custGeom>
              <a:avLst/>
              <a:gdLst>
                <a:gd name="T0" fmla="*/ 110 w 120"/>
                <a:gd name="T1" fmla="*/ 3 h 113"/>
                <a:gd name="T2" fmla="*/ 69 w 120"/>
                <a:gd name="T3" fmla="*/ 41 h 113"/>
                <a:gd name="T4" fmla="*/ 22 w 120"/>
                <a:gd name="T5" fmla="*/ 87 h 113"/>
                <a:gd name="T6" fmla="*/ 20 w 120"/>
                <a:gd name="T7" fmla="*/ 91 h 113"/>
                <a:gd name="T8" fmla="*/ 7 w 120"/>
                <a:gd name="T9" fmla="*/ 100 h 113"/>
                <a:gd name="T10" fmla="*/ 13 w 120"/>
                <a:gd name="T11" fmla="*/ 110 h 113"/>
                <a:gd name="T12" fmla="*/ 27 w 120"/>
                <a:gd name="T13" fmla="*/ 102 h 113"/>
                <a:gd name="T14" fmla="*/ 63 w 120"/>
                <a:gd name="T15" fmla="*/ 71 h 113"/>
                <a:gd name="T16" fmla="*/ 119 w 120"/>
                <a:gd name="T17" fmla="*/ 10 h 113"/>
                <a:gd name="T18" fmla="*/ 110 w 120"/>
                <a:gd name="T19" fmla="*/ 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113">
                  <a:moveTo>
                    <a:pt x="110" y="3"/>
                  </a:moveTo>
                  <a:cubicBezTo>
                    <a:pt x="95" y="14"/>
                    <a:pt x="82" y="28"/>
                    <a:pt x="69" y="41"/>
                  </a:cubicBezTo>
                  <a:cubicBezTo>
                    <a:pt x="54" y="57"/>
                    <a:pt x="35" y="69"/>
                    <a:pt x="22" y="87"/>
                  </a:cubicBezTo>
                  <a:cubicBezTo>
                    <a:pt x="21" y="88"/>
                    <a:pt x="20" y="90"/>
                    <a:pt x="20" y="91"/>
                  </a:cubicBezTo>
                  <a:cubicBezTo>
                    <a:pt x="17" y="95"/>
                    <a:pt x="12" y="98"/>
                    <a:pt x="7" y="100"/>
                  </a:cubicBezTo>
                  <a:cubicBezTo>
                    <a:pt x="0" y="103"/>
                    <a:pt x="6" y="113"/>
                    <a:pt x="13" y="110"/>
                  </a:cubicBezTo>
                  <a:cubicBezTo>
                    <a:pt x="19" y="108"/>
                    <a:pt x="23" y="105"/>
                    <a:pt x="27" y="102"/>
                  </a:cubicBezTo>
                  <a:cubicBezTo>
                    <a:pt x="39" y="104"/>
                    <a:pt x="57" y="77"/>
                    <a:pt x="63" y="71"/>
                  </a:cubicBezTo>
                  <a:cubicBezTo>
                    <a:pt x="81" y="52"/>
                    <a:pt x="111" y="36"/>
                    <a:pt x="119" y="10"/>
                  </a:cubicBezTo>
                  <a:cubicBezTo>
                    <a:pt x="120" y="5"/>
                    <a:pt x="114" y="0"/>
                    <a:pt x="110" y="3"/>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10" name="Freeform 129"/>
            <p:cNvSpPr>
              <a:spLocks noEditPoints="1"/>
            </p:cNvSpPr>
            <p:nvPr/>
          </p:nvSpPr>
          <p:spPr bwMode="auto">
            <a:xfrm>
              <a:off x="10048876" y="700088"/>
              <a:ext cx="681038" cy="671513"/>
            </a:xfrm>
            <a:custGeom>
              <a:avLst/>
              <a:gdLst>
                <a:gd name="T0" fmla="*/ 140 w 141"/>
                <a:gd name="T1" fmla="*/ 9 h 139"/>
                <a:gd name="T2" fmla="*/ 129 w 141"/>
                <a:gd name="T3" fmla="*/ 1 h 139"/>
                <a:gd name="T4" fmla="*/ 126 w 141"/>
                <a:gd name="T5" fmla="*/ 1 h 139"/>
                <a:gd name="T6" fmla="*/ 113 w 141"/>
                <a:gd name="T7" fmla="*/ 12 h 139"/>
                <a:gd name="T8" fmla="*/ 113 w 141"/>
                <a:gd name="T9" fmla="*/ 12 h 139"/>
                <a:gd name="T10" fmla="*/ 110 w 141"/>
                <a:gd name="T11" fmla="*/ 9 h 139"/>
                <a:gd name="T12" fmla="*/ 108 w 141"/>
                <a:gd name="T13" fmla="*/ 9 h 139"/>
                <a:gd name="T14" fmla="*/ 107 w 141"/>
                <a:gd name="T15" fmla="*/ 9 h 139"/>
                <a:gd name="T16" fmla="*/ 17 w 141"/>
                <a:gd name="T17" fmla="*/ 93 h 139"/>
                <a:gd name="T18" fmla="*/ 17 w 141"/>
                <a:gd name="T19" fmla="*/ 95 h 139"/>
                <a:gd name="T20" fmla="*/ 16 w 141"/>
                <a:gd name="T21" fmla="*/ 97 h 139"/>
                <a:gd name="T22" fmla="*/ 12 w 141"/>
                <a:gd name="T23" fmla="*/ 112 h 139"/>
                <a:gd name="T24" fmla="*/ 7 w 141"/>
                <a:gd name="T25" fmla="*/ 126 h 139"/>
                <a:gd name="T26" fmla="*/ 6 w 141"/>
                <a:gd name="T27" fmla="*/ 127 h 139"/>
                <a:gd name="T28" fmla="*/ 6 w 141"/>
                <a:gd name="T29" fmla="*/ 129 h 139"/>
                <a:gd name="T30" fmla="*/ 6 w 141"/>
                <a:gd name="T31" fmla="*/ 130 h 139"/>
                <a:gd name="T32" fmla="*/ 6 w 141"/>
                <a:gd name="T33" fmla="*/ 130 h 139"/>
                <a:gd name="T34" fmla="*/ 2 w 141"/>
                <a:gd name="T35" fmla="*/ 133 h 139"/>
                <a:gd name="T36" fmla="*/ 1 w 141"/>
                <a:gd name="T37" fmla="*/ 134 h 139"/>
                <a:gd name="T38" fmla="*/ 0 w 141"/>
                <a:gd name="T39" fmla="*/ 135 h 139"/>
                <a:gd name="T40" fmla="*/ 3 w 141"/>
                <a:gd name="T41" fmla="*/ 137 h 139"/>
                <a:gd name="T42" fmla="*/ 5 w 141"/>
                <a:gd name="T43" fmla="*/ 135 h 139"/>
                <a:gd name="T44" fmla="*/ 6 w 141"/>
                <a:gd name="T45" fmla="*/ 134 h 139"/>
                <a:gd name="T46" fmla="*/ 8 w 141"/>
                <a:gd name="T47" fmla="*/ 133 h 139"/>
                <a:gd name="T48" fmla="*/ 9 w 141"/>
                <a:gd name="T49" fmla="*/ 132 h 139"/>
                <a:gd name="T50" fmla="*/ 40 w 141"/>
                <a:gd name="T51" fmla="*/ 123 h 139"/>
                <a:gd name="T52" fmla="*/ 41 w 141"/>
                <a:gd name="T53" fmla="*/ 122 h 139"/>
                <a:gd name="T54" fmla="*/ 43 w 141"/>
                <a:gd name="T55" fmla="*/ 122 h 139"/>
                <a:gd name="T56" fmla="*/ 126 w 141"/>
                <a:gd name="T57" fmla="*/ 37 h 139"/>
                <a:gd name="T58" fmla="*/ 126 w 141"/>
                <a:gd name="T59" fmla="*/ 37 h 139"/>
                <a:gd name="T60" fmla="*/ 85 w 141"/>
                <a:gd name="T61" fmla="*/ 88 h 139"/>
                <a:gd name="T62" fmla="*/ 106 w 141"/>
                <a:gd name="T63" fmla="*/ 82 h 139"/>
                <a:gd name="T64" fmla="*/ 103 w 141"/>
                <a:gd name="T65" fmla="*/ 81 h 139"/>
                <a:gd name="T66" fmla="*/ 99 w 141"/>
                <a:gd name="T67" fmla="*/ 85 h 139"/>
                <a:gd name="T68" fmla="*/ 102 w 141"/>
                <a:gd name="T69" fmla="*/ 86 h 139"/>
                <a:gd name="T70" fmla="*/ 104 w 141"/>
                <a:gd name="T71" fmla="*/ 85 h 139"/>
                <a:gd name="T72" fmla="*/ 91 w 141"/>
                <a:gd name="T73" fmla="*/ 83 h 139"/>
                <a:gd name="T74" fmla="*/ 112 w 141"/>
                <a:gd name="T75" fmla="*/ 66 h 139"/>
                <a:gd name="T76" fmla="*/ 129 w 141"/>
                <a:gd name="T77" fmla="*/ 35 h 139"/>
                <a:gd name="T78" fmla="*/ 128 w 141"/>
                <a:gd name="T79" fmla="*/ 35 h 139"/>
                <a:gd name="T80" fmla="*/ 131 w 141"/>
                <a:gd name="T81" fmla="*/ 31 h 139"/>
                <a:gd name="T82" fmla="*/ 132 w 141"/>
                <a:gd name="T83" fmla="*/ 29 h 139"/>
                <a:gd name="T84" fmla="*/ 131 w 141"/>
                <a:gd name="T85" fmla="*/ 27 h 139"/>
                <a:gd name="T86" fmla="*/ 126 w 141"/>
                <a:gd name="T87" fmla="*/ 24 h 139"/>
                <a:gd name="T88" fmla="*/ 140 w 141"/>
                <a:gd name="T89" fmla="*/ 12 h 139"/>
                <a:gd name="T90" fmla="*/ 140 w 141"/>
                <a:gd name="T91" fmla="*/ 9 h 139"/>
                <a:gd name="T92" fmla="*/ 9 w 141"/>
                <a:gd name="T93" fmla="*/ 128 h 139"/>
                <a:gd name="T94" fmla="*/ 14 w 141"/>
                <a:gd name="T95" fmla="*/ 117 h 139"/>
                <a:gd name="T96" fmla="*/ 19 w 141"/>
                <a:gd name="T97" fmla="*/ 99 h 139"/>
                <a:gd name="T98" fmla="*/ 39 w 141"/>
                <a:gd name="T99" fmla="*/ 120 h 139"/>
                <a:gd name="T100" fmla="*/ 9 w 141"/>
                <a:gd name="T101" fmla="*/ 128 h 139"/>
                <a:gd name="T102" fmla="*/ 128 w 141"/>
                <a:gd name="T103" fmla="*/ 29 h 139"/>
                <a:gd name="T104" fmla="*/ 42 w 141"/>
                <a:gd name="T105" fmla="*/ 118 h 139"/>
                <a:gd name="T106" fmla="*/ 19 w 141"/>
                <a:gd name="T107" fmla="*/ 95 h 139"/>
                <a:gd name="T108" fmla="*/ 20 w 141"/>
                <a:gd name="T109" fmla="*/ 95 h 139"/>
                <a:gd name="T110" fmla="*/ 108 w 141"/>
                <a:gd name="T111" fmla="*/ 12 h 139"/>
                <a:gd name="T112" fmla="*/ 128 w 141"/>
                <a:gd name="T113" fmla="*/ 29 h 139"/>
                <a:gd name="T114" fmla="*/ 123 w 141"/>
                <a:gd name="T115" fmla="*/ 22 h 139"/>
                <a:gd name="T116" fmla="*/ 115 w 141"/>
                <a:gd name="T117" fmla="*/ 15 h 139"/>
                <a:gd name="T118" fmla="*/ 116 w 141"/>
                <a:gd name="T119" fmla="*/ 14 h 139"/>
                <a:gd name="T120" fmla="*/ 127 w 141"/>
                <a:gd name="T121" fmla="*/ 4 h 139"/>
                <a:gd name="T122" fmla="*/ 136 w 141"/>
                <a:gd name="T123" fmla="*/ 11 h 139"/>
                <a:gd name="T124" fmla="*/ 123 w 141"/>
                <a:gd name="T125" fmla="*/ 2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39">
                  <a:moveTo>
                    <a:pt x="140" y="9"/>
                  </a:moveTo>
                  <a:cubicBezTo>
                    <a:pt x="135" y="7"/>
                    <a:pt x="132" y="4"/>
                    <a:pt x="129" y="1"/>
                  </a:cubicBezTo>
                  <a:cubicBezTo>
                    <a:pt x="128" y="0"/>
                    <a:pt x="127" y="0"/>
                    <a:pt x="126" y="1"/>
                  </a:cubicBezTo>
                  <a:cubicBezTo>
                    <a:pt x="122" y="4"/>
                    <a:pt x="118" y="8"/>
                    <a:pt x="113" y="12"/>
                  </a:cubicBezTo>
                  <a:cubicBezTo>
                    <a:pt x="113" y="12"/>
                    <a:pt x="113" y="12"/>
                    <a:pt x="113" y="12"/>
                  </a:cubicBezTo>
                  <a:cubicBezTo>
                    <a:pt x="112" y="11"/>
                    <a:pt x="111" y="10"/>
                    <a:pt x="110" y="9"/>
                  </a:cubicBezTo>
                  <a:cubicBezTo>
                    <a:pt x="109" y="9"/>
                    <a:pt x="109" y="9"/>
                    <a:pt x="108" y="9"/>
                  </a:cubicBezTo>
                  <a:cubicBezTo>
                    <a:pt x="108" y="9"/>
                    <a:pt x="107" y="9"/>
                    <a:pt x="107" y="9"/>
                  </a:cubicBezTo>
                  <a:cubicBezTo>
                    <a:pt x="78" y="39"/>
                    <a:pt x="45" y="63"/>
                    <a:pt x="17" y="93"/>
                  </a:cubicBezTo>
                  <a:cubicBezTo>
                    <a:pt x="16" y="93"/>
                    <a:pt x="17" y="94"/>
                    <a:pt x="17" y="95"/>
                  </a:cubicBezTo>
                  <a:cubicBezTo>
                    <a:pt x="16" y="95"/>
                    <a:pt x="16" y="96"/>
                    <a:pt x="16" y="97"/>
                  </a:cubicBezTo>
                  <a:cubicBezTo>
                    <a:pt x="14" y="102"/>
                    <a:pt x="13" y="107"/>
                    <a:pt x="12" y="112"/>
                  </a:cubicBezTo>
                  <a:cubicBezTo>
                    <a:pt x="11" y="116"/>
                    <a:pt x="10" y="123"/>
                    <a:pt x="7" y="126"/>
                  </a:cubicBezTo>
                  <a:cubicBezTo>
                    <a:pt x="7" y="126"/>
                    <a:pt x="7" y="127"/>
                    <a:pt x="6" y="127"/>
                  </a:cubicBezTo>
                  <a:cubicBezTo>
                    <a:pt x="6" y="127"/>
                    <a:pt x="5" y="128"/>
                    <a:pt x="6" y="129"/>
                  </a:cubicBezTo>
                  <a:cubicBezTo>
                    <a:pt x="6" y="129"/>
                    <a:pt x="6" y="129"/>
                    <a:pt x="6" y="130"/>
                  </a:cubicBezTo>
                  <a:cubicBezTo>
                    <a:pt x="6" y="130"/>
                    <a:pt x="6" y="130"/>
                    <a:pt x="6" y="130"/>
                  </a:cubicBezTo>
                  <a:cubicBezTo>
                    <a:pt x="5" y="131"/>
                    <a:pt x="3" y="132"/>
                    <a:pt x="2" y="133"/>
                  </a:cubicBezTo>
                  <a:cubicBezTo>
                    <a:pt x="1" y="133"/>
                    <a:pt x="1" y="134"/>
                    <a:pt x="1" y="134"/>
                  </a:cubicBezTo>
                  <a:cubicBezTo>
                    <a:pt x="1" y="134"/>
                    <a:pt x="1" y="135"/>
                    <a:pt x="0" y="135"/>
                  </a:cubicBezTo>
                  <a:cubicBezTo>
                    <a:pt x="0" y="137"/>
                    <a:pt x="2" y="139"/>
                    <a:pt x="3" y="137"/>
                  </a:cubicBezTo>
                  <a:cubicBezTo>
                    <a:pt x="4" y="137"/>
                    <a:pt x="4" y="136"/>
                    <a:pt x="5" y="135"/>
                  </a:cubicBezTo>
                  <a:cubicBezTo>
                    <a:pt x="5" y="135"/>
                    <a:pt x="6" y="135"/>
                    <a:pt x="6" y="134"/>
                  </a:cubicBezTo>
                  <a:cubicBezTo>
                    <a:pt x="7" y="134"/>
                    <a:pt x="7" y="134"/>
                    <a:pt x="8" y="133"/>
                  </a:cubicBezTo>
                  <a:cubicBezTo>
                    <a:pt x="8" y="133"/>
                    <a:pt x="9" y="133"/>
                    <a:pt x="9" y="132"/>
                  </a:cubicBezTo>
                  <a:cubicBezTo>
                    <a:pt x="17" y="137"/>
                    <a:pt x="33" y="125"/>
                    <a:pt x="40" y="123"/>
                  </a:cubicBezTo>
                  <a:cubicBezTo>
                    <a:pt x="41" y="123"/>
                    <a:pt x="41" y="123"/>
                    <a:pt x="41" y="122"/>
                  </a:cubicBezTo>
                  <a:cubicBezTo>
                    <a:pt x="42" y="122"/>
                    <a:pt x="42" y="122"/>
                    <a:pt x="43" y="122"/>
                  </a:cubicBezTo>
                  <a:cubicBezTo>
                    <a:pt x="71" y="94"/>
                    <a:pt x="100" y="66"/>
                    <a:pt x="126" y="37"/>
                  </a:cubicBezTo>
                  <a:cubicBezTo>
                    <a:pt x="126" y="37"/>
                    <a:pt x="126" y="37"/>
                    <a:pt x="126" y="37"/>
                  </a:cubicBezTo>
                  <a:cubicBezTo>
                    <a:pt x="136" y="50"/>
                    <a:pt x="86" y="76"/>
                    <a:pt x="85" y="88"/>
                  </a:cubicBezTo>
                  <a:cubicBezTo>
                    <a:pt x="83" y="106"/>
                    <a:pt x="113" y="96"/>
                    <a:pt x="106" y="82"/>
                  </a:cubicBezTo>
                  <a:cubicBezTo>
                    <a:pt x="105" y="81"/>
                    <a:pt x="104" y="81"/>
                    <a:pt x="103" y="81"/>
                  </a:cubicBezTo>
                  <a:cubicBezTo>
                    <a:pt x="102" y="82"/>
                    <a:pt x="100" y="83"/>
                    <a:pt x="99" y="85"/>
                  </a:cubicBezTo>
                  <a:cubicBezTo>
                    <a:pt x="98" y="87"/>
                    <a:pt x="101" y="88"/>
                    <a:pt x="102" y="86"/>
                  </a:cubicBezTo>
                  <a:cubicBezTo>
                    <a:pt x="103" y="86"/>
                    <a:pt x="103" y="86"/>
                    <a:pt x="104" y="85"/>
                  </a:cubicBezTo>
                  <a:cubicBezTo>
                    <a:pt x="105" y="96"/>
                    <a:pt x="79" y="99"/>
                    <a:pt x="91" y="83"/>
                  </a:cubicBezTo>
                  <a:cubicBezTo>
                    <a:pt x="97" y="76"/>
                    <a:pt x="105" y="71"/>
                    <a:pt x="112" y="66"/>
                  </a:cubicBezTo>
                  <a:cubicBezTo>
                    <a:pt x="119" y="60"/>
                    <a:pt x="137" y="46"/>
                    <a:pt x="129" y="35"/>
                  </a:cubicBezTo>
                  <a:cubicBezTo>
                    <a:pt x="129" y="35"/>
                    <a:pt x="129" y="35"/>
                    <a:pt x="128" y="35"/>
                  </a:cubicBezTo>
                  <a:cubicBezTo>
                    <a:pt x="129" y="34"/>
                    <a:pt x="130" y="32"/>
                    <a:pt x="131" y="31"/>
                  </a:cubicBezTo>
                  <a:cubicBezTo>
                    <a:pt x="132" y="31"/>
                    <a:pt x="132" y="30"/>
                    <a:pt x="132" y="29"/>
                  </a:cubicBezTo>
                  <a:cubicBezTo>
                    <a:pt x="132" y="29"/>
                    <a:pt x="132" y="27"/>
                    <a:pt x="131" y="27"/>
                  </a:cubicBezTo>
                  <a:cubicBezTo>
                    <a:pt x="129" y="26"/>
                    <a:pt x="128" y="25"/>
                    <a:pt x="126" y="24"/>
                  </a:cubicBezTo>
                  <a:cubicBezTo>
                    <a:pt x="131" y="20"/>
                    <a:pt x="135" y="16"/>
                    <a:pt x="140" y="12"/>
                  </a:cubicBezTo>
                  <a:cubicBezTo>
                    <a:pt x="141" y="11"/>
                    <a:pt x="141" y="9"/>
                    <a:pt x="140" y="9"/>
                  </a:cubicBezTo>
                  <a:close/>
                  <a:moveTo>
                    <a:pt x="9" y="128"/>
                  </a:moveTo>
                  <a:cubicBezTo>
                    <a:pt x="12" y="125"/>
                    <a:pt x="13" y="121"/>
                    <a:pt x="14" y="117"/>
                  </a:cubicBezTo>
                  <a:cubicBezTo>
                    <a:pt x="16" y="111"/>
                    <a:pt x="17" y="105"/>
                    <a:pt x="19" y="99"/>
                  </a:cubicBezTo>
                  <a:cubicBezTo>
                    <a:pt x="27" y="104"/>
                    <a:pt x="33" y="112"/>
                    <a:pt x="39" y="120"/>
                  </a:cubicBezTo>
                  <a:cubicBezTo>
                    <a:pt x="33" y="122"/>
                    <a:pt x="15" y="134"/>
                    <a:pt x="9" y="128"/>
                  </a:cubicBezTo>
                  <a:close/>
                  <a:moveTo>
                    <a:pt x="128" y="29"/>
                  </a:moveTo>
                  <a:cubicBezTo>
                    <a:pt x="101" y="60"/>
                    <a:pt x="71" y="89"/>
                    <a:pt x="42" y="118"/>
                  </a:cubicBezTo>
                  <a:cubicBezTo>
                    <a:pt x="36" y="109"/>
                    <a:pt x="29" y="101"/>
                    <a:pt x="19" y="95"/>
                  </a:cubicBezTo>
                  <a:cubicBezTo>
                    <a:pt x="19" y="95"/>
                    <a:pt x="19" y="95"/>
                    <a:pt x="20" y="95"/>
                  </a:cubicBezTo>
                  <a:cubicBezTo>
                    <a:pt x="47" y="65"/>
                    <a:pt x="80" y="42"/>
                    <a:pt x="108" y="12"/>
                  </a:cubicBezTo>
                  <a:cubicBezTo>
                    <a:pt x="114" y="19"/>
                    <a:pt x="121" y="26"/>
                    <a:pt x="128" y="29"/>
                  </a:cubicBezTo>
                  <a:close/>
                  <a:moveTo>
                    <a:pt x="123" y="22"/>
                  </a:moveTo>
                  <a:cubicBezTo>
                    <a:pt x="120" y="20"/>
                    <a:pt x="118" y="17"/>
                    <a:pt x="115" y="15"/>
                  </a:cubicBezTo>
                  <a:cubicBezTo>
                    <a:pt x="115" y="15"/>
                    <a:pt x="116" y="14"/>
                    <a:pt x="116" y="14"/>
                  </a:cubicBezTo>
                  <a:cubicBezTo>
                    <a:pt x="120" y="11"/>
                    <a:pt x="123" y="7"/>
                    <a:pt x="127" y="4"/>
                  </a:cubicBezTo>
                  <a:cubicBezTo>
                    <a:pt x="130" y="7"/>
                    <a:pt x="133" y="9"/>
                    <a:pt x="136" y="11"/>
                  </a:cubicBezTo>
                  <a:cubicBezTo>
                    <a:pt x="131" y="14"/>
                    <a:pt x="127" y="18"/>
                    <a:pt x="123" y="22"/>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18" name="Picture 17"/>
          <p:cNvPicPr>
            <a:picLocks noChangeAspect="1"/>
          </p:cNvPicPr>
          <p:nvPr/>
        </p:nvPicPr>
        <p:blipFill>
          <a:blip r:embed="rId9"/>
          <a:stretch>
            <a:fillRect/>
          </a:stretch>
        </p:blipFill>
        <p:spPr>
          <a:xfrm>
            <a:off x="7864673" y="5825317"/>
            <a:ext cx="2439933" cy="1206259"/>
          </a:xfrm>
          <a:prstGeom prst="rect">
            <a:avLst/>
          </a:prstGeom>
        </p:spPr>
      </p:pic>
      <p:pic>
        <p:nvPicPr>
          <p:cNvPr id="15" name="Picture 14"/>
          <p:cNvPicPr>
            <a:picLocks noChangeAspect="1"/>
          </p:cNvPicPr>
          <p:nvPr/>
        </p:nvPicPr>
        <p:blipFill>
          <a:blip r:embed="rId10"/>
          <a:stretch>
            <a:fillRect/>
          </a:stretch>
        </p:blipFill>
        <p:spPr>
          <a:xfrm>
            <a:off x="2443852" y="2980876"/>
            <a:ext cx="9302429" cy="1450286"/>
          </a:xfrm>
          <a:prstGeom prst="rect">
            <a:avLst/>
          </a:prstGeom>
        </p:spPr>
      </p:pic>
      <p:grpSp>
        <p:nvGrpSpPr>
          <p:cNvPr id="127" name="组合 126"/>
          <p:cNvGrpSpPr/>
          <p:nvPr/>
        </p:nvGrpSpPr>
        <p:grpSpPr>
          <a:xfrm>
            <a:off x="7068334" y="4207978"/>
            <a:ext cx="825500" cy="806450"/>
            <a:chOff x="6657976" y="5233988"/>
            <a:chExt cx="825500" cy="806450"/>
          </a:xfrm>
        </p:grpSpPr>
        <p:sp>
          <p:nvSpPr>
            <p:cNvPr id="128" name="Freeform 32"/>
            <p:cNvSpPr/>
            <p:nvPr/>
          </p:nvSpPr>
          <p:spPr bwMode="auto">
            <a:xfrm>
              <a:off x="6657976" y="5716588"/>
              <a:ext cx="288925" cy="257175"/>
            </a:xfrm>
            <a:custGeom>
              <a:avLst/>
              <a:gdLst>
                <a:gd name="T0" fmla="*/ 57 w 60"/>
                <a:gd name="T1" fmla="*/ 2 h 53"/>
                <a:gd name="T2" fmla="*/ 52 w 60"/>
                <a:gd name="T3" fmla="*/ 1 h 53"/>
                <a:gd name="T4" fmla="*/ 20 w 60"/>
                <a:gd name="T5" fmla="*/ 21 h 53"/>
                <a:gd name="T6" fmla="*/ 19 w 60"/>
                <a:gd name="T7" fmla="*/ 51 h 53"/>
                <a:gd name="T8" fmla="*/ 24 w 60"/>
                <a:gd name="T9" fmla="*/ 45 h 53"/>
                <a:gd name="T10" fmla="*/ 26 w 60"/>
                <a:gd name="T11" fmla="*/ 25 h 53"/>
                <a:gd name="T12" fmla="*/ 29 w 60"/>
                <a:gd name="T13" fmla="*/ 23 h 53"/>
                <a:gd name="T14" fmla="*/ 57 w 60"/>
                <a:gd name="T15" fmla="*/ 8 h 53"/>
                <a:gd name="T16" fmla="*/ 57 w 60"/>
                <a:gd name="T17"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2"/>
                  </a:moveTo>
                  <a:cubicBezTo>
                    <a:pt x="56" y="1"/>
                    <a:pt x="54" y="0"/>
                    <a:pt x="52" y="1"/>
                  </a:cubicBezTo>
                  <a:cubicBezTo>
                    <a:pt x="43" y="5"/>
                    <a:pt x="29" y="12"/>
                    <a:pt x="20" y="21"/>
                  </a:cubicBezTo>
                  <a:cubicBezTo>
                    <a:pt x="7" y="31"/>
                    <a:pt x="0" y="42"/>
                    <a:pt x="19" y="51"/>
                  </a:cubicBezTo>
                  <a:cubicBezTo>
                    <a:pt x="23" y="53"/>
                    <a:pt x="27" y="49"/>
                    <a:pt x="24" y="45"/>
                  </a:cubicBezTo>
                  <a:cubicBezTo>
                    <a:pt x="17" y="38"/>
                    <a:pt x="20" y="31"/>
                    <a:pt x="26" y="25"/>
                  </a:cubicBezTo>
                  <a:cubicBezTo>
                    <a:pt x="27" y="24"/>
                    <a:pt x="28" y="24"/>
                    <a:pt x="29" y="23"/>
                  </a:cubicBezTo>
                  <a:cubicBezTo>
                    <a:pt x="38" y="17"/>
                    <a:pt x="47" y="13"/>
                    <a:pt x="57" y="8"/>
                  </a:cubicBezTo>
                  <a:cubicBezTo>
                    <a:pt x="60" y="7"/>
                    <a:pt x="59" y="4"/>
                    <a:pt x="57" y="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33"/>
            <p:cNvSpPr>
              <a:spLocks noEditPoints="1"/>
            </p:cNvSpPr>
            <p:nvPr/>
          </p:nvSpPr>
          <p:spPr bwMode="auto">
            <a:xfrm>
              <a:off x="6986588" y="5253038"/>
              <a:ext cx="449263" cy="488950"/>
            </a:xfrm>
            <a:custGeom>
              <a:avLst/>
              <a:gdLst>
                <a:gd name="T0" fmla="*/ 88 w 93"/>
                <a:gd name="T1" fmla="*/ 37 h 101"/>
                <a:gd name="T2" fmla="*/ 29 w 93"/>
                <a:gd name="T3" fmla="*/ 9 h 101"/>
                <a:gd name="T4" fmla="*/ 26 w 93"/>
                <a:gd name="T5" fmla="*/ 9 h 101"/>
                <a:gd name="T6" fmla="*/ 6 w 93"/>
                <a:gd name="T7" fmla="*/ 71 h 101"/>
                <a:gd name="T8" fmla="*/ 57 w 93"/>
                <a:gd name="T9" fmla="*/ 92 h 101"/>
                <a:gd name="T10" fmla="*/ 88 w 93"/>
                <a:gd name="T11" fmla="*/ 37 h 101"/>
                <a:gd name="T12" fmla="*/ 55 w 93"/>
                <a:gd name="T13" fmla="*/ 85 h 101"/>
                <a:gd name="T14" fmla="*/ 13 w 93"/>
                <a:gd name="T15" fmla="*/ 69 h 101"/>
                <a:gd name="T16" fmla="*/ 23 w 93"/>
                <a:gd name="T17" fmla="*/ 20 h 101"/>
                <a:gd name="T18" fmla="*/ 27 w 93"/>
                <a:gd name="T19" fmla="*/ 19 h 101"/>
                <a:gd name="T20" fmla="*/ 81 w 93"/>
                <a:gd name="T21" fmla="*/ 44 h 101"/>
                <a:gd name="T22" fmla="*/ 55 w 93"/>
                <a:gd name="T23"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01">
                  <a:moveTo>
                    <a:pt x="88" y="37"/>
                  </a:moveTo>
                  <a:cubicBezTo>
                    <a:pt x="83" y="10"/>
                    <a:pt x="52" y="0"/>
                    <a:pt x="29" y="9"/>
                  </a:cubicBezTo>
                  <a:cubicBezTo>
                    <a:pt x="28" y="9"/>
                    <a:pt x="27" y="9"/>
                    <a:pt x="26" y="9"/>
                  </a:cubicBezTo>
                  <a:cubicBezTo>
                    <a:pt x="3" y="18"/>
                    <a:pt x="0" y="50"/>
                    <a:pt x="6" y="71"/>
                  </a:cubicBezTo>
                  <a:cubicBezTo>
                    <a:pt x="11" y="93"/>
                    <a:pt x="37" y="101"/>
                    <a:pt x="57" y="92"/>
                  </a:cubicBezTo>
                  <a:cubicBezTo>
                    <a:pt x="78" y="83"/>
                    <a:pt x="93" y="61"/>
                    <a:pt x="88" y="37"/>
                  </a:cubicBezTo>
                  <a:close/>
                  <a:moveTo>
                    <a:pt x="55" y="85"/>
                  </a:moveTo>
                  <a:cubicBezTo>
                    <a:pt x="39" y="93"/>
                    <a:pt x="19" y="87"/>
                    <a:pt x="13" y="69"/>
                  </a:cubicBezTo>
                  <a:cubicBezTo>
                    <a:pt x="9" y="55"/>
                    <a:pt x="10" y="29"/>
                    <a:pt x="23" y="20"/>
                  </a:cubicBezTo>
                  <a:cubicBezTo>
                    <a:pt x="24" y="20"/>
                    <a:pt x="26" y="20"/>
                    <a:pt x="27" y="19"/>
                  </a:cubicBezTo>
                  <a:cubicBezTo>
                    <a:pt x="49" y="6"/>
                    <a:pt x="78" y="17"/>
                    <a:pt x="81" y="44"/>
                  </a:cubicBezTo>
                  <a:cubicBezTo>
                    <a:pt x="83" y="61"/>
                    <a:pt x="70" y="77"/>
                    <a:pt x="55" y="85"/>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Freeform 201"/>
            <p:cNvSpPr>
              <a:spLocks noEditPoints="1"/>
            </p:cNvSpPr>
            <p:nvPr/>
          </p:nvSpPr>
          <p:spPr bwMode="auto">
            <a:xfrm>
              <a:off x="6667501" y="5238750"/>
              <a:ext cx="811213" cy="801688"/>
            </a:xfrm>
            <a:custGeom>
              <a:avLst/>
              <a:gdLst>
                <a:gd name="T0" fmla="*/ 154 w 168"/>
                <a:gd name="T1" fmla="*/ 32 h 166"/>
                <a:gd name="T2" fmla="*/ 95 w 168"/>
                <a:gd name="T3" fmla="*/ 8 h 166"/>
                <a:gd name="T4" fmla="*/ 94 w 168"/>
                <a:gd name="T5" fmla="*/ 8 h 166"/>
                <a:gd name="T6" fmla="*/ 70 w 168"/>
                <a:gd name="T7" fmla="*/ 75 h 166"/>
                <a:gd name="T8" fmla="*/ 72 w 168"/>
                <a:gd name="T9" fmla="*/ 79 h 166"/>
                <a:gd name="T10" fmla="*/ 70 w 168"/>
                <a:gd name="T11" fmla="*/ 80 h 166"/>
                <a:gd name="T12" fmla="*/ 16 w 168"/>
                <a:gd name="T13" fmla="*/ 113 h 166"/>
                <a:gd name="T14" fmla="*/ 10 w 168"/>
                <a:gd name="T15" fmla="*/ 148 h 166"/>
                <a:gd name="T16" fmla="*/ 43 w 168"/>
                <a:gd name="T17" fmla="*/ 142 h 166"/>
                <a:gd name="T18" fmla="*/ 59 w 168"/>
                <a:gd name="T19" fmla="*/ 118 h 166"/>
                <a:gd name="T20" fmla="*/ 64 w 168"/>
                <a:gd name="T21" fmla="*/ 111 h 166"/>
                <a:gd name="T22" fmla="*/ 64 w 168"/>
                <a:gd name="T23" fmla="*/ 111 h 166"/>
                <a:gd name="T24" fmla="*/ 83 w 168"/>
                <a:gd name="T25" fmla="*/ 92 h 166"/>
                <a:gd name="T26" fmla="*/ 132 w 168"/>
                <a:gd name="T27" fmla="*/ 97 h 166"/>
                <a:gd name="T28" fmla="*/ 154 w 168"/>
                <a:gd name="T29" fmla="*/ 32 h 166"/>
                <a:gd name="T30" fmla="*/ 50 w 168"/>
                <a:gd name="T31" fmla="*/ 124 h 166"/>
                <a:gd name="T32" fmla="*/ 10 w 168"/>
                <a:gd name="T33" fmla="*/ 142 h 166"/>
                <a:gd name="T34" fmla="*/ 37 w 168"/>
                <a:gd name="T35" fmla="*/ 106 h 166"/>
                <a:gd name="T36" fmla="*/ 51 w 168"/>
                <a:gd name="T37" fmla="*/ 100 h 166"/>
                <a:gd name="T38" fmla="*/ 52 w 168"/>
                <a:gd name="T39" fmla="*/ 100 h 166"/>
                <a:gd name="T40" fmla="*/ 60 w 168"/>
                <a:gd name="T41" fmla="*/ 110 h 166"/>
                <a:gd name="T42" fmla="*/ 50 w 168"/>
                <a:gd name="T43" fmla="*/ 124 h 166"/>
                <a:gd name="T44" fmla="*/ 132 w 168"/>
                <a:gd name="T45" fmla="*/ 93 h 166"/>
                <a:gd name="T46" fmla="*/ 75 w 168"/>
                <a:gd name="T47" fmla="*/ 76 h 166"/>
                <a:gd name="T48" fmla="*/ 88 w 168"/>
                <a:gd name="T49" fmla="*/ 15 h 166"/>
                <a:gd name="T50" fmla="*/ 90 w 168"/>
                <a:gd name="T51" fmla="*/ 15 h 166"/>
                <a:gd name="T52" fmla="*/ 149 w 168"/>
                <a:gd name="T53" fmla="*/ 32 h 166"/>
                <a:gd name="T54" fmla="*/ 132 w 168"/>
                <a:gd name="T55"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66">
                  <a:moveTo>
                    <a:pt x="154" y="32"/>
                  </a:moveTo>
                  <a:cubicBezTo>
                    <a:pt x="142" y="11"/>
                    <a:pt x="117" y="0"/>
                    <a:pt x="95" y="8"/>
                  </a:cubicBezTo>
                  <a:cubicBezTo>
                    <a:pt x="95" y="8"/>
                    <a:pt x="94" y="8"/>
                    <a:pt x="94" y="8"/>
                  </a:cubicBezTo>
                  <a:cubicBezTo>
                    <a:pt x="67" y="15"/>
                    <a:pt x="62" y="53"/>
                    <a:pt x="70" y="75"/>
                  </a:cubicBezTo>
                  <a:cubicBezTo>
                    <a:pt x="71" y="77"/>
                    <a:pt x="71" y="78"/>
                    <a:pt x="72" y="79"/>
                  </a:cubicBezTo>
                  <a:cubicBezTo>
                    <a:pt x="72" y="79"/>
                    <a:pt x="71" y="80"/>
                    <a:pt x="70" y="80"/>
                  </a:cubicBezTo>
                  <a:cubicBezTo>
                    <a:pt x="57" y="98"/>
                    <a:pt x="33" y="101"/>
                    <a:pt x="16" y="113"/>
                  </a:cubicBezTo>
                  <a:cubicBezTo>
                    <a:pt x="4" y="122"/>
                    <a:pt x="0" y="135"/>
                    <a:pt x="10" y="148"/>
                  </a:cubicBezTo>
                  <a:cubicBezTo>
                    <a:pt x="21" y="162"/>
                    <a:pt x="34" y="153"/>
                    <a:pt x="43" y="142"/>
                  </a:cubicBezTo>
                  <a:cubicBezTo>
                    <a:pt x="49" y="134"/>
                    <a:pt x="54" y="126"/>
                    <a:pt x="59" y="118"/>
                  </a:cubicBezTo>
                  <a:cubicBezTo>
                    <a:pt x="60" y="116"/>
                    <a:pt x="62" y="113"/>
                    <a:pt x="64" y="111"/>
                  </a:cubicBezTo>
                  <a:cubicBezTo>
                    <a:pt x="64" y="111"/>
                    <a:pt x="64" y="111"/>
                    <a:pt x="64" y="111"/>
                  </a:cubicBezTo>
                  <a:cubicBezTo>
                    <a:pt x="70" y="104"/>
                    <a:pt x="76" y="98"/>
                    <a:pt x="83" y="92"/>
                  </a:cubicBezTo>
                  <a:cubicBezTo>
                    <a:pt x="96" y="103"/>
                    <a:pt x="116" y="105"/>
                    <a:pt x="132" y="97"/>
                  </a:cubicBezTo>
                  <a:cubicBezTo>
                    <a:pt x="158" y="86"/>
                    <a:pt x="168" y="57"/>
                    <a:pt x="154" y="32"/>
                  </a:cubicBezTo>
                  <a:close/>
                  <a:moveTo>
                    <a:pt x="50" y="124"/>
                  </a:moveTo>
                  <a:cubicBezTo>
                    <a:pt x="42" y="138"/>
                    <a:pt x="24" y="166"/>
                    <a:pt x="10" y="142"/>
                  </a:cubicBezTo>
                  <a:cubicBezTo>
                    <a:pt x="0" y="123"/>
                    <a:pt x="24" y="112"/>
                    <a:pt x="37" y="106"/>
                  </a:cubicBezTo>
                  <a:cubicBezTo>
                    <a:pt x="42" y="104"/>
                    <a:pt x="47" y="102"/>
                    <a:pt x="51" y="100"/>
                  </a:cubicBezTo>
                  <a:cubicBezTo>
                    <a:pt x="51" y="100"/>
                    <a:pt x="51" y="100"/>
                    <a:pt x="52" y="100"/>
                  </a:cubicBezTo>
                  <a:cubicBezTo>
                    <a:pt x="54" y="104"/>
                    <a:pt x="57" y="107"/>
                    <a:pt x="60" y="110"/>
                  </a:cubicBezTo>
                  <a:cubicBezTo>
                    <a:pt x="57" y="115"/>
                    <a:pt x="53" y="119"/>
                    <a:pt x="50" y="124"/>
                  </a:cubicBezTo>
                  <a:close/>
                  <a:moveTo>
                    <a:pt x="132" y="93"/>
                  </a:moveTo>
                  <a:cubicBezTo>
                    <a:pt x="111" y="104"/>
                    <a:pt x="85" y="97"/>
                    <a:pt x="75" y="76"/>
                  </a:cubicBezTo>
                  <a:cubicBezTo>
                    <a:pt x="66" y="58"/>
                    <a:pt x="70" y="26"/>
                    <a:pt x="88" y="15"/>
                  </a:cubicBezTo>
                  <a:cubicBezTo>
                    <a:pt x="88" y="15"/>
                    <a:pt x="89" y="15"/>
                    <a:pt x="90" y="15"/>
                  </a:cubicBezTo>
                  <a:cubicBezTo>
                    <a:pt x="111" y="2"/>
                    <a:pt x="136" y="12"/>
                    <a:pt x="149" y="32"/>
                  </a:cubicBezTo>
                  <a:cubicBezTo>
                    <a:pt x="164" y="55"/>
                    <a:pt x="155" y="82"/>
                    <a:pt x="132" y="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202"/>
            <p:cNvSpPr>
              <a:spLocks noEditPoints="1"/>
            </p:cNvSpPr>
            <p:nvPr/>
          </p:nvSpPr>
          <p:spPr bwMode="auto">
            <a:xfrm>
              <a:off x="7010401" y="5233988"/>
              <a:ext cx="473075" cy="473075"/>
            </a:xfrm>
            <a:custGeom>
              <a:avLst/>
              <a:gdLst>
                <a:gd name="T0" fmla="*/ 29 w 98"/>
                <a:gd name="T1" fmla="*/ 20 h 98"/>
                <a:gd name="T2" fmla="*/ 26 w 98"/>
                <a:gd name="T3" fmla="*/ 19 h 98"/>
                <a:gd name="T4" fmla="*/ 11 w 98"/>
                <a:gd name="T5" fmla="*/ 77 h 98"/>
                <a:gd name="T6" fmla="*/ 64 w 98"/>
                <a:gd name="T7" fmla="*/ 85 h 98"/>
                <a:gd name="T8" fmla="*/ 29 w 98"/>
                <a:gd name="T9" fmla="*/ 20 h 98"/>
                <a:gd name="T10" fmla="*/ 65 w 98"/>
                <a:gd name="T11" fmla="*/ 79 h 98"/>
                <a:gd name="T12" fmla="*/ 15 w 98"/>
                <a:gd name="T13" fmla="*/ 77 h 98"/>
                <a:gd name="T14" fmla="*/ 24 w 98"/>
                <a:gd name="T15" fmla="*/ 25 h 98"/>
                <a:gd name="T16" fmla="*/ 26 w 98"/>
                <a:gd name="T17" fmla="*/ 25 h 98"/>
                <a:gd name="T18" fmla="*/ 65 w 98"/>
                <a:gd name="T19" fmla="*/ 7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8">
                  <a:moveTo>
                    <a:pt x="29" y="20"/>
                  </a:moveTo>
                  <a:cubicBezTo>
                    <a:pt x="28" y="19"/>
                    <a:pt x="27" y="18"/>
                    <a:pt x="26" y="19"/>
                  </a:cubicBezTo>
                  <a:cubicBezTo>
                    <a:pt x="6" y="29"/>
                    <a:pt x="0" y="58"/>
                    <a:pt x="11" y="77"/>
                  </a:cubicBezTo>
                  <a:cubicBezTo>
                    <a:pt x="21" y="97"/>
                    <a:pt x="48" y="98"/>
                    <a:pt x="64" y="85"/>
                  </a:cubicBezTo>
                  <a:cubicBezTo>
                    <a:pt x="98" y="60"/>
                    <a:pt x="67" y="0"/>
                    <a:pt x="29" y="20"/>
                  </a:cubicBezTo>
                  <a:close/>
                  <a:moveTo>
                    <a:pt x="65" y="79"/>
                  </a:moveTo>
                  <a:cubicBezTo>
                    <a:pt x="51" y="94"/>
                    <a:pt x="27" y="94"/>
                    <a:pt x="15" y="77"/>
                  </a:cubicBezTo>
                  <a:cubicBezTo>
                    <a:pt x="4" y="62"/>
                    <a:pt x="9" y="36"/>
                    <a:pt x="24" y="25"/>
                  </a:cubicBezTo>
                  <a:cubicBezTo>
                    <a:pt x="24" y="26"/>
                    <a:pt x="25" y="26"/>
                    <a:pt x="26" y="25"/>
                  </a:cubicBezTo>
                  <a:cubicBezTo>
                    <a:pt x="61" y="3"/>
                    <a:pt x="91" y="53"/>
                    <a:pt x="65" y="79"/>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203"/>
            <p:cNvSpPr/>
            <p:nvPr/>
          </p:nvSpPr>
          <p:spPr bwMode="auto">
            <a:xfrm>
              <a:off x="7140576" y="5387975"/>
              <a:ext cx="106363" cy="87313"/>
            </a:xfrm>
            <a:custGeom>
              <a:avLst/>
              <a:gdLst>
                <a:gd name="T0" fmla="*/ 18 w 22"/>
                <a:gd name="T1" fmla="*/ 1 h 18"/>
                <a:gd name="T2" fmla="*/ 1 w 22"/>
                <a:gd name="T3" fmla="*/ 13 h 18"/>
                <a:gd name="T4" fmla="*/ 4 w 22"/>
                <a:gd name="T5" fmla="*/ 16 h 18"/>
                <a:gd name="T6" fmla="*/ 20 w 22"/>
                <a:gd name="T7" fmla="*/ 5 h 18"/>
                <a:gd name="T8" fmla="*/ 18 w 22"/>
                <a:gd name="T9" fmla="*/ 1 h 18"/>
              </a:gdLst>
              <a:ahLst/>
              <a:cxnLst>
                <a:cxn ang="0">
                  <a:pos x="T0" y="T1"/>
                </a:cxn>
                <a:cxn ang="0">
                  <a:pos x="T2" y="T3"/>
                </a:cxn>
                <a:cxn ang="0">
                  <a:pos x="T4" y="T5"/>
                </a:cxn>
                <a:cxn ang="0">
                  <a:pos x="T6" y="T7"/>
                </a:cxn>
                <a:cxn ang="0">
                  <a:pos x="T8" y="T9"/>
                </a:cxn>
              </a:cxnLst>
              <a:rect l="0" t="0" r="r" b="b"/>
              <a:pathLst>
                <a:path w="22" h="18">
                  <a:moveTo>
                    <a:pt x="18" y="1"/>
                  </a:moveTo>
                  <a:cubicBezTo>
                    <a:pt x="12" y="5"/>
                    <a:pt x="7" y="9"/>
                    <a:pt x="1" y="13"/>
                  </a:cubicBezTo>
                  <a:cubicBezTo>
                    <a:pt x="0" y="15"/>
                    <a:pt x="2" y="18"/>
                    <a:pt x="4" y="16"/>
                  </a:cubicBezTo>
                  <a:cubicBezTo>
                    <a:pt x="9" y="12"/>
                    <a:pt x="15" y="8"/>
                    <a:pt x="20" y="5"/>
                  </a:cubicBezTo>
                  <a:cubicBezTo>
                    <a:pt x="22" y="4"/>
                    <a:pt x="20" y="0"/>
                    <a:pt x="18"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204"/>
            <p:cNvSpPr/>
            <p:nvPr/>
          </p:nvSpPr>
          <p:spPr bwMode="auto">
            <a:xfrm>
              <a:off x="7097713" y="5403850"/>
              <a:ext cx="212725" cy="158750"/>
            </a:xfrm>
            <a:custGeom>
              <a:avLst/>
              <a:gdLst>
                <a:gd name="T0" fmla="*/ 40 w 44"/>
                <a:gd name="T1" fmla="*/ 1 h 33"/>
                <a:gd name="T2" fmla="*/ 2 w 44"/>
                <a:gd name="T3" fmla="*/ 28 h 33"/>
                <a:gd name="T4" fmla="*/ 4 w 44"/>
                <a:gd name="T5" fmla="*/ 31 h 33"/>
                <a:gd name="T6" fmla="*/ 42 w 44"/>
                <a:gd name="T7" fmla="*/ 4 h 33"/>
                <a:gd name="T8" fmla="*/ 40 w 44"/>
                <a:gd name="T9" fmla="*/ 1 h 33"/>
              </a:gdLst>
              <a:ahLst/>
              <a:cxnLst>
                <a:cxn ang="0">
                  <a:pos x="T0" y="T1"/>
                </a:cxn>
                <a:cxn ang="0">
                  <a:pos x="T2" y="T3"/>
                </a:cxn>
                <a:cxn ang="0">
                  <a:pos x="T4" y="T5"/>
                </a:cxn>
                <a:cxn ang="0">
                  <a:pos x="T6" y="T7"/>
                </a:cxn>
                <a:cxn ang="0">
                  <a:pos x="T8" y="T9"/>
                </a:cxn>
              </a:cxnLst>
              <a:rect l="0" t="0" r="r" b="b"/>
              <a:pathLst>
                <a:path w="44" h="33">
                  <a:moveTo>
                    <a:pt x="40" y="1"/>
                  </a:moveTo>
                  <a:cubicBezTo>
                    <a:pt x="26" y="8"/>
                    <a:pt x="13" y="17"/>
                    <a:pt x="2" y="28"/>
                  </a:cubicBezTo>
                  <a:cubicBezTo>
                    <a:pt x="0" y="30"/>
                    <a:pt x="2" y="33"/>
                    <a:pt x="4" y="31"/>
                  </a:cubicBezTo>
                  <a:cubicBezTo>
                    <a:pt x="15" y="20"/>
                    <a:pt x="28" y="12"/>
                    <a:pt x="42" y="4"/>
                  </a:cubicBezTo>
                  <a:cubicBezTo>
                    <a:pt x="44" y="3"/>
                    <a:pt x="42" y="0"/>
                    <a:pt x="40"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Freeform 206"/>
            <p:cNvSpPr/>
            <p:nvPr/>
          </p:nvSpPr>
          <p:spPr bwMode="auto">
            <a:xfrm>
              <a:off x="7180263" y="5514975"/>
              <a:ext cx="76200" cy="61913"/>
            </a:xfrm>
            <a:custGeom>
              <a:avLst/>
              <a:gdLst>
                <a:gd name="T0" fmla="*/ 12 w 16"/>
                <a:gd name="T1" fmla="*/ 1 h 13"/>
                <a:gd name="T2" fmla="*/ 2 w 16"/>
                <a:gd name="T3" fmla="*/ 8 h 13"/>
                <a:gd name="T4" fmla="*/ 4 w 16"/>
                <a:gd name="T5" fmla="*/ 11 h 13"/>
                <a:gd name="T6" fmla="*/ 14 w 16"/>
                <a:gd name="T7" fmla="*/ 4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5"/>
                    <a:pt x="2" y="8"/>
                  </a:cubicBezTo>
                  <a:cubicBezTo>
                    <a:pt x="0" y="10"/>
                    <a:pt x="3" y="13"/>
                    <a:pt x="4" y="11"/>
                  </a:cubicBezTo>
                  <a:cubicBezTo>
                    <a:pt x="7" y="8"/>
                    <a:pt x="11" y="6"/>
                    <a:pt x="14" y="4"/>
                  </a:cubicBezTo>
                  <a:cubicBezTo>
                    <a:pt x="16" y="3"/>
                    <a:pt x="14" y="0"/>
                    <a:pt x="12"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54" name="图片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2625" y="2873295"/>
            <a:ext cx="2070503" cy="4010375"/>
          </a:xfrm>
          <a:prstGeom prst="rect">
            <a:avLst/>
          </a:prstGeom>
        </p:spPr>
      </p:pic>
    </p:spTree>
    <p:custDataLst>
      <p:tags r:id="rId1"/>
    </p:custDataLst>
    <p:extLst>
      <p:ext uri="{BB962C8B-B14F-4D97-AF65-F5344CB8AC3E}">
        <p14:creationId xmlns:p14="http://schemas.microsoft.com/office/powerpoint/2010/main" val="1526682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1" presetClass="entr" presetSubtype="1"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wheel(1)">
                                      <p:cBhvr>
                                        <p:cTn id="13" dur="2000"/>
                                        <p:tgtEl>
                                          <p:spTgt spid="108"/>
                                        </p:tgtEl>
                                      </p:cBhvr>
                                    </p:animEffect>
                                  </p:childTnLst>
                                </p:cTn>
                              </p:par>
                              <p:par>
                                <p:cTn id="14" presetID="42" presetClass="entr" presetSubtype="0" fill="hold" nodeType="withEffect">
                                  <p:stCondLst>
                                    <p:cond delay="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000"/>
                                        <p:tgtEl>
                                          <p:spTgt spid="135"/>
                                        </p:tgtEl>
                                      </p:cBhvr>
                                    </p:animEffect>
                                    <p:anim calcmode="lin" valueType="num">
                                      <p:cBhvr>
                                        <p:cTn id="17" dur="1000" fill="hold"/>
                                        <p:tgtEl>
                                          <p:spTgt spid="135"/>
                                        </p:tgtEl>
                                        <p:attrNameLst>
                                          <p:attrName>ppt_x</p:attrName>
                                        </p:attrNameLst>
                                      </p:cBhvr>
                                      <p:tavLst>
                                        <p:tav tm="0">
                                          <p:val>
                                            <p:strVal val="#ppt_x"/>
                                          </p:val>
                                        </p:tav>
                                        <p:tav tm="100000">
                                          <p:val>
                                            <p:strVal val="#ppt_x"/>
                                          </p:val>
                                        </p:tav>
                                      </p:tavLst>
                                    </p:anim>
                                    <p:anim calcmode="lin" valueType="num">
                                      <p:cBhvr>
                                        <p:cTn id="18" dur="1000" fill="hold"/>
                                        <p:tgtEl>
                                          <p:spTgt spid="135"/>
                                        </p:tgtEl>
                                        <p:attrNameLst>
                                          <p:attrName>ppt_y</p:attrName>
                                        </p:attrNameLst>
                                      </p:cBhvr>
                                      <p:tavLst>
                                        <p:tav tm="0">
                                          <p:val>
                                            <p:strVal val="#ppt_y+.1"/>
                                          </p:val>
                                        </p:tav>
                                        <p:tav tm="100000">
                                          <p:val>
                                            <p:strVal val="#ppt_y"/>
                                          </p:val>
                                        </p:tav>
                                      </p:tavLst>
                                    </p:anim>
                                  </p:childTnLst>
                                </p:cTn>
                              </p:par>
                              <p:par>
                                <p:cTn id="19" presetID="22" presetClass="entr" presetSubtype="4" fill="hold" nodeType="withEffect">
                                  <p:stCondLst>
                                    <p:cond delay="0"/>
                                  </p:stCondLst>
                                  <p:childTnLst>
                                    <p:set>
                                      <p:cBhvr>
                                        <p:cTn id="20" dur="1" fill="hold">
                                          <p:stCondLst>
                                            <p:cond delay="0"/>
                                          </p:stCondLst>
                                        </p:cTn>
                                        <p:tgtEl>
                                          <p:spTgt spid="123"/>
                                        </p:tgtEl>
                                        <p:attrNameLst>
                                          <p:attrName>style.visibility</p:attrName>
                                        </p:attrNameLst>
                                      </p:cBhvr>
                                      <p:to>
                                        <p:strVal val="visible"/>
                                      </p:to>
                                    </p:set>
                                    <p:animEffect transition="in" filter="wipe(down)">
                                      <p:cBhvr>
                                        <p:cTn id="21" dur="500"/>
                                        <p:tgtEl>
                                          <p:spTgt spid="123"/>
                                        </p:tgtEl>
                                      </p:cBhvr>
                                    </p:animEffect>
                                  </p:childTnLst>
                                </p:cTn>
                              </p:par>
                              <p:par>
                                <p:cTn id="22" presetID="22" presetClass="entr" presetSubtype="4" fill="hold" nodeType="with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down)">
                                      <p:cBhvr>
                                        <p:cTn id="24" dur="500"/>
                                        <p:tgtEl>
                                          <p:spTgt spid="104"/>
                                        </p:tgtEl>
                                      </p:cBhvr>
                                    </p:animEffect>
                                  </p:childTnLst>
                                </p:cTn>
                              </p:par>
                              <p:par>
                                <p:cTn id="25" presetID="22" presetClass="entr" presetSubtype="4" fill="hold" nodeType="withEffect">
                                  <p:stCondLst>
                                    <p:cond delay="0"/>
                                  </p:stCondLst>
                                  <p:childTnLst>
                                    <p:set>
                                      <p:cBhvr>
                                        <p:cTn id="26" dur="1" fill="hold">
                                          <p:stCondLst>
                                            <p:cond delay="0"/>
                                          </p:stCondLst>
                                        </p:cTn>
                                        <p:tgtEl>
                                          <p:spTgt spid="127"/>
                                        </p:tgtEl>
                                        <p:attrNameLst>
                                          <p:attrName>style.visibility</p:attrName>
                                        </p:attrNameLst>
                                      </p:cBhvr>
                                      <p:to>
                                        <p:strVal val="visible"/>
                                      </p:to>
                                    </p:set>
                                    <p:animEffect transition="in" filter="wipe(down)">
                                      <p:cBhvr>
                                        <p:cTn id="27" dur="500"/>
                                        <p:tgtEl>
                                          <p:spTgt spid="127"/>
                                        </p:tgtEl>
                                      </p:cBhvr>
                                    </p:animEffect>
                                  </p:childTnLst>
                                </p:cTn>
                              </p:par>
                              <p:par>
                                <p:cTn id="28" presetID="2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par>
                                <p:cTn id="31" presetID="2" presetClass="entr" presetSubtype="8"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0-#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1+#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0-#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d1326b36f9100fab517bafe16803a316"/>
          <p:cNvPicPr>
            <a:picLocks noChangeAspect="1"/>
          </p:cNvPicPr>
          <p:nvPr/>
        </p:nvPicPr>
        <p:blipFill>
          <a:blip r:embed="rId4" cstate="email"/>
          <a:stretch>
            <a:fillRect/>
          </a:stretch>
        </p:blipFill>
        <p:spPr>
          <a:xfrm>
            <a:off x="1411427" y="1142365"/>
            <a:ext cx="5005705" cy="4618355"/>
          </a:xfrm>
          <a:prstGeom prst="rect">
            <a:avLst/>
          </a:prstGeom>
        </p:spPr>
      </p:pic>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7" name="组合 126"/>
          <p:cNvGrpSpPr/>
          <p:nvPr/>
        </p:nvGrpSpPr>
        <p:grpSpPr>
          <a:xfrm>
            <a:off x="10832922" y="335915"/>
            <a:ext cx="825500" cy="806450"/>
            <a:chOff x="6657976" y="5233988"/>
            <a:chExt cx="825500" cy="806450"/>
          </a:xfrm>
        </p:grpSpPr>
        <p:sp>
          <p:nvSpPr>
            <p:cNvPr id="128" name="Freeform 32"/>
            <p:cNvSpPr/>
            <p:nvPr/>
          </p:nvSpPr>
          <p:spPr bwMode="auto">
            <a:xfrm>
              <a:off x="6657976" y="5716588"/>
              <a:ext cx="288925" cy="257175"/>
            </a:xfrm>
            <a:custGeom>
              <a:avLst/>
              <a:gdLst>
                <a:gd name="T0" fmla="*/ 57 w 60"/>
                <a:gd name="T1" fmla="*/ 2 h 53"/>
                <a:gd name="T2" fmla="*/ 52 w 60"/>
                <a:gd name="T3" fmla="*/ 1 h 53"/>
                <a:gd name="T4" fmla="*/ 20 w 60"/>
                <a:gd name="T5" fmla="*/ 21 h 53"/>
                <a:gd name="T6" fmla="*/ 19 w 60"/>
                <a:gd name="T7" fmla="*/ 51 h 53"/>
                <a:gd name="T8" fmla="*/ 24 w 60"/>
                <a:gd name="T9" fmla="*/ 45 h 53"/>
                <a:gd name="T10" fmla="*/ 26 w 60"/>
                <a:gd name="T11" fmla="*/ 25 h 53"/>
                <a:gd name="T12" fmla="*/ 29 w 60"/>
                <a:gd name="T13" fmla="*/ 23 h 53"/>
                <a:gd name="T14" fmla="*/ 57 w 60"/>
                <a:gd name="T15" fmla="*/ 8 h 53"/>
                <a:gd name="T16" fmla="*/ 57 w 60"/>
                <a:gd name="T17"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53">
                  <a:moveTo>
                    <a:pt x="57" y="2"/>
                  </a:moveTo>
                  <a:cubicBezTo>
                    <a:pt x="56" y="1"/>
                    <a:pt x="54" y="0"/>
                    <a:pt x="52" y="1"/>
                  </a:cubicBezTo>
                  <a:cubicBezTo>
                    <a:pt x="43" y="5"/>
                    <a:pt x="29" y="12"/>
                    <a:pt x="20" y="21"/>
                  </a:cubicBezTo>
                  <a:cubicBezTo>
                    <a:pt x="7" y="31"/>
                    <a:pt x="0" y="42"/>
                    <a:pt x="19" y="51"/>
                  </a:cubicBezTo>
                  <a:cubicBezTo>
                    <a:pt x="23" y="53"/>
                    <a:pt x="27" y="49"/>
                    <a:pt x="24" y="45"/>
                  </a:cubicBezTo>
                  <a:cubicBezTo>
                    <a:pt x="17" y="38"/>
                    <a:pt x="20" y="31"/>
                    <a:pt x="26" y="25"/>
                  </a:cubicBezTo>
                  <a:cubicBezTo>
                    <a:pt x="27" y="24"/>
                    <a:pt x="28" y="24"/>
                    <a:pt x="29" y="23"/>
                  </a:cubicBezTo>
                  <a:cubicBezTo>
                    <a:pt x="38" y="17"/>
                    <a:pt x="47" y="13"/>
                    <a:pt x="57" y="8"/>
                  </a:cubicBezTo>
                  <a:cubicBezTo>
                    <a:pt x="60" y="7"/>
                    <a:pt x="59" y="4"/>
                    <a:pt x="57" y="2"/>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9" name="Freeform 33"/>
            <p:cNvSpPr>
              <a:spLocks noEditPoints="1"/>
            </p:cNvSpPr>
            <p:nvPr/>
          </p:nvSpPr>
          <p:spPr bwMode="auto">
            <a:xfrm>
              <a:off x="6986588" y="5253038"/>
              <a:ext cx="449263" cy="488950"/>
            </a:xfrm>
            <a:custGeom>
              <a:avLst/>
              <a:gdLst>
                <a:gd name="T0" fmla="*/ 88 w 93"/>
                <a:gd name="T1" fmla="*/ 37 h 101"/>
                <a:gd name="T2" fmla="*/ 29 w 93"/>
                <a:gd name="T3" fmla="*/ 9 h 101"/>
                <a:gd name="T4" fmla="*/ 26 w 93"/>
                <a:gd name="T5" fmla="*/ 9 h 101"/>
                <a:gd name="T6" fmla="*/ 6 w 93"/>
                <a:gd name="T7" fmla="*/ 71 h 101"/>
                <a:gd name="T8" fmla="*/ 57 w 93"/>
                <a:gd name="T9" fmla="*/ 92 h 101"/>
                <a:gd name="T10" fmla="*/ 88 w 93"/>
                <a:gd name="T11" fmla="*/ 37 h 101"/>
                <a:gd name="T12" fmla="*/ 55 w 93"/>
                <a:gd name="T13" fmla="*/ 85 h 101"/>
                <a:gd name="T14" fmla="*/ 13 w 93"/>
                <a:gd name="T15" fmla="*/ 69 h 101"/>
                <a:gd name="T16" fmla="*/ 23 w 93"/>
                <a:gd name="T17" fmla="*/ 20 h 101"/>
                <a:gd name="T18" fmla="*/ 27 w 93"/>
                <a:gd name="T19" fmla="*/ 19 h 101"/>
                <a:gd name="T20" fmla="*/ 81 w 93"/>
                <a:gd name="T21" fmla="*/ 44 h 101"/>
                <a:gd name="T22" fmla="*/ 55 w 93"/>
                <a:gd name="T23" fmla="*/ 8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01">
                  <a:moveTo>
                    <a:pt x="88" y="37"/>
                  </a:moveTo>
                  <a:cubicBezTo>
                    <a:pt x="83" y="10"/>
                    <a:pt x="52" y="0"/>
                    <a:pt x="29" y="9"/>
                  </a:cubicBezTo>
                  <a:cubicBezTo>
                    <a:pt x="28" y="9"/>
                    <a:pt x="27" y="9"/>
                    <a:pt x="26" y="9"/>
                  </a:cubicBezTo>
                  <a:cubicBezTo>
                    <a:pt x="3" y="18"/>
                    <a:pt x="0" y="50"/>
                    <a:pt x="6" y="71"/>
                  </a:cubicBezTo>
                  <a:cubicBezTo>
                    <a:pt x="11" y="93"/>
                    <a:pt x="37" y="101"/>
                    <a:pt x="57" y="92"/>
                  </a:cubicBezTo>
                  <a:cubicBezTo>
                    <a:pt x="78" y="83"/>
                    <a:pt x="93" y="61"/>
                    <a:pt x="88" y="37"/>
                  </a:cubicBezTo>
                  <a:close/>
                  <a:moveTo>
                    <a:pt x="55" y="85"/>
                  </a:moveTo>
                  <a:cubicBezTo>
                    <a:pt x="39" y="93"/>
                    <a:pt x="19" y="87"/>
                    <a:pt x="13" y="69"/>
                  </a:cubicBezTo>
                  <a:cubicBezTo>
                    <a:pt x="9" y="55"/>
                    <a:pt x="10" y="29"/>
                    <a:pt x="23" y="20"/>
                  </a:cubicBezTo>
                  <a:cubicBezTo>
                    <a:pt x="24" y="20"/>
                    <a:pt x="26" y="20"/>
                    <a:pt x="27" y="19"/>
                  </a:cubicBezTo>
                  <a:cubicBezTo>
                    <a:pt x="49" y="6"/>
                    <a:pt x="78" y="17"/>
                    <a:pt x="81" y="44"/>
                  </a:cubicBezTo>
                  <a:cubicBezTo>
                    <a:pt x="83" y="61"/>
                    <a:pt x="70" y="77"/>
                    <a:pt x="55" y="85"/>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0" name="Freeform 201"/>
            <p:cNvSpPr>
              <a:spLocks noEditPoints="1"/>
            </p:cNvSpPr>
            <p:nvPr/>
          </p:nvSpPr>
          <p:spPr bwMode="auto">
            <a:xfrm>
              <a:off x="6667501" y="5238750"/>
              <a:ext cx="811213" cy="801688"/>
            </a:xfrm>
            <a:custGeom>
              <a:avLst/>
              <a:gdLst>
                <a:gd name="T0" fmla="*/ 154 w 168"/>
                <a:gd name="T1" fmla="*/ 32 h 166"/>
                <a:gd name="T2" fmla="*/ 95 w 168"/>
                <a:gd name="T3" fmla="*/ 8 h 166"/>
                <a:gd name="T4" fmla="*/ 94 w 168"/>
                <a:gd name="T5" fmla="*/ 8 h 166"/>
                <a:gd name="T6" fmla="*/ 70 w 168"/>
                <a:gd name="T7" fmla="*/ 75 h 166"/>
                <a:gd name="T8" fmla="*/ 72 w 168"/>
                <a:gd name="T9" fmla="*/ 79 h 166"/>
                <a:gd name="T10" fmla="*/ 70 w 168"/>
                <a:gd name="T11" fmla="*/ 80 h 166"/>
                <a:gd name="T12" fmla="*/ 16 w 168"/>
                <a:gd name="T13" fmla="*/ 113 h 166"/>
                <a:gd name="T14" fmla="*/ 10 w 168"/>
                <a:gd name="T15" fmla="*/ 148 h 166"/>
                <a:gd name="T16" fmla="*/ 43 w 168"/>
                <a:gd name="T17" fmla="*/ 142 h 166"/>
                <a:gd name="T18" fmla="*/ 59 w 168"/>
                <a:gd name="T19" fmla="*/ 118 h 166"/>
                <a:gd name="T20" fmla="*/ 64 w 168"/>
                <a:gd name="T21" fmla="*/ 111 h 166"/>
                <a:gd name="T22" fmla="*/ 64 w 168"/>
                <a:gd name="T23" fmla="*/ 111 h 166"/>
                <a:gd name="T24" fmla="*/ 83 w 168"/>
                <a:gd name="T25" fmla="*/ 92 h 166"/>
                <a:gd name="T26" fmla="*/ 132 w 168"/>
                <a:gd name="T27" fmla="*/ 97 h 166"/>
                <a:gd name="T28" fmla="*/ 154 w 168"/>
                <a:gd name="T29" fmla="*/ 32 h 166"/>
                <a:gd name="T30" fmla="*/ 50 w 168"/>
                <a:gd name="T31" fmla="*/ 124 h 166"/>
                <a:gd name="T32" fmla="*/ 10 w 168"/>
                <a:gd name="T33" fmla="*/ 142 h 166"/>
                <a:gd name="T34" fmla="*/ 37 w 168"/>
                <a:gd name="T35" fmla="*/ 106 h 166"/>
                <a:gd name="T36" fmla="*/ 51 w 168"/>
                <a:gd name="T37" fmla="*/ 100 h 166"/>
                <a:gd name="T38" fmla="*/ 52 w 168"/>
                <a:gd name="T39" fmla="*/ 100 h 166"/>
                <a:gd name="T40" fmla="*/ 60 w 168"/>
                <a:gd name="T41" fmla="*/ 110 h 166"/>
                <a:gd name="T42" fmla="*/ 50 w 168"/>
                <a:gd name="T43" fmla="*/ 124 h 166"/>
                <a:gd name="T44" fmla="*/ 132 w 168"/>
                <a:gd name="T45" fmla="*/ 93 h 166"/>
                <a:gd name="T46" fmla="*/ 75 w 168"/>
                <a:gd name="T47" fmla="*/ 76 h 166"/>
                <a:gd name="T48" fmla="*/ 88 w 168"/>
                <a:gd name="T49" fmla="*/ 15 h 166"/>
                <a:gd name="T50" fmla="*/ 90 w 168"/>
                <a:gd name="T51" fmla="*/ 15 h 166"/>
                <a:gd name="T52" fmla="*/ 149 w 168"/>
                <a:gd name="T53" fmla="*/ 32 h 166"/>
                <a:gd name="T54" fmla="*/ 132 w 168"/>
                <a:gd name="T55" fmla="*/ 9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8" h="166">
                  <a:moveTo>
                    <a:pt x="154" y="32"/>
                  </a:moveTo>
                  <a:cubicBezTo>
                    <a:pt x="142" y="11"/>
                    <a:pt x="117" y="0"/>
                    <a:pt x="95" y="8"/>
                  </a:cubicBezTo>
                  <a:cubicBezTo>
                    <a:pt x="95" y="8"/>
                    <a:pt x="94" y="8"/>
                    <a:pt x="94" y="8"/>
                  </a:cubicBezTo>
                  <a:cubicBezTo>
                    <a:pt x="67" y="15"/>
                    <a:pt x="62" y="53"/>
                    <a:pt x="70" y="75"/>
                  </a:cubicBezTo>
                  <a:cubicBezTo>
                    <a:pt x="71" y="77"/>
                    <a:pt x="71" y="78"/>
                    <a:pt x="72" y="79"/>
                  </a:cubicBezTo>
                  <a:cubicBezTo>
                    <a:pt x="72" y="79"/>
                    <a:pt x="71" y="80"/>
                    <a:pt x="70" y="80"/>
                  </a:cubicBezTo>
                  <a:cubicBezTo>
                    <a:pt x="57" y="98"/>
                    <a:pt x="33" y="101"/>
                    <a:pt x="16" y="113"/>
                  </a:cubicBezTo>
                  <a:cubicBezTo>
                    <a:pt x="4" y="122"/>
                    <a:pt x="0" y="135"/>
                    <a:pt x="10" y="148"/>
                  </a:cubicBezTo>
                  <a:cubicBezTo>
                    <a:pt x="21" y="162"/>
                    <a:pt x="34" y="153"/>
                    <a:pt x="43" y="142"/>
                  </a:cubicBezTo>
                  <a:cubicBezTo>
                    <a:pt x="49" y="134"/>
                    <a:pt x="54" y="126"/>
                    <a:pt x="59" y="118"/>
                  </a:cubicBezTo>
                  <a:cubicBezTo>
                    <a:pt x="60" y="116"/>
                    <a:pt x="62" y="113"/>
                    <a:pt x="64" y="111"/>
                  </a:cubicBezTo>
                  <a:cubicBezTo>
                    <a:pt x="64" y="111"/>
                    <a:pt x="64" y="111"/>
                    <a:pt x="64" y="111"/>
                  </a:cubicBezTo>
                  <a:cubicBezTo>
                    <a:pt x="70" y="104"/>
                    <a:pt x="76" y="98"/>
                    <a:pt x="83" y="92"/>
                  </a:cubicBezTo>
                  <a:cubicBezTo>
                    <a:pt x="96" y="103"/>
                    <a:pt x="116" y="105"/>
                    <a:pt x="132" y="97"/>
                  </a:cubicBezTo>
                  <a:cubicBezTo>
                    <a:pt x="158" y="86"/>
                    <a:pt x="168" y="57"/>
                    <a:pt x="154" y="32"/>
                  </a:cubicBezTo>
                  <a:close/>
                  <a:moveTo>
                    <a:pt x="50" y="124"/>
                  </a:moveTo>
                  <a:cubicBezTo>
                    <a:pt x="42" y="138"/>
                    <a:pt x="24" y="166"/>
                    <a:pt x="10" y="142"/>
                  </a:cubicBezTo>
                  <a:cubicBezTo>
                    <a:pt x="0" y="123"/>
                    <a:pt x="24" y="112"/>
                    <a:pt x="37" y="106"/>
                  </a:cubicBezTo>
                  <a:cubicBezTo>
                    <a:pt x="42" y="104"/>
                    <a:pt x="47" y="102"/>
                    <a:pt x="51" y="100"/>
                  </a:cubicBezTo>
                  <a:cubicBezTo>
                    <a:pt x="51" y="100"/>
                    <a:pt x="51" y="100"/>
                    <a:pt x="52" y="100"/>
                  </a:cubicBezTo>
                  <a:cubicBezTo>
                    <a:pt x="54" y="104"/>
                    <a:pt x="57" y="107"/>
                    <a:pt x="60" y="110"/>
                  </a:cubicBezTo>
                  <a:cubicBezTo>
                    <a:pt x="57" y="115"/>
                    <a:pt x="53" y="119"/>
                    <a:pt x="50" y="124"/>
                  </a:cubicBezTo>
                  <a:close/>
                  <a:moveTo>
                    <a:pt x="132" y="93"/>
                  </a:moveTo>
                  <a:cubicBezTo>
                    <a:pt x="111" y="104"/>
                    <a:pt x="85" y="97"/>
                    <a:pt x="75" y="76"/>
                  </a:cubicBezTo>
                  <a:cubicBezTo>
                    <a:pt x="66" y="58"/>
                    <a:pt x="70" y="26"/>
                    <a:pt x="88" y="15"/>
                  </a:cubicBezTo>
                  <a:cubicBezTo>
                    <a:pt x="88" y="15"/>
                    <a:pt x="89" y="15"/>
                    <a:pt x="90" y="15"/>
                  </a:cubicBezTo>
                  <a:cubicBezTo>
                    <a:pt x="111" y="2"/>
                    <a:pt x="136" y="12"/>
                    <a:pt x="149" y="32"/>
                  </a:cubicBezTo>
                  <a:cubicBezTo>
                    <a:pt x="164" y="55"/>
                    <a:pt x="155" y="82"/>
                    <a:pt x="132" y="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1" name="Freeform 202"/>
            <p:cNvSpPr>
              <a:spLocks noEditPoints="1"/>
            </p:cNvSpPr>
            <p:nvPr/>
          </p:nvSpPr>
          <p:spPr bwMode="auto">
            <a:xfrm>
              <a:off x="7010401" y="5233988"/>
              <a:ext cx="473075" cy="473075"/>
            </a:xfrm>
            <a:custGeom>
              <a:avLst/>
              <a:gdLst>
                <a:gd name="T0" fmla="*/ 29 w 98"/>
                <a:gd name="T1" fmla="*/ 20 h 98"/>
                <a:gd name="T2" fmla="*/ 26 w 98"/>
                <a:gd name="T3" fmla="*/ 19 h 98"/>
                <a:gd name="T4" fmla="*/ 11 w 98"/>
                <a:gd name="T5" fmla="*/ 77 h 98"/>
                <a:gd name="T6" fmla="*/ 64 w 98"/>
                <a:gd name="T7" fmla="*/ 85 h 98"/>
                <a:gd name="T8" fmla="*/ 29 w 98"/>
                <a:gd name="T9" fmla="*/ 20 h 98"/>
                <a:gd name="T10" fmla="*/ 65 w 98"/>
                <a:gd name="T11" fmla="*/ 79 h 98"/>
                <a:gd name="T12" fmla="*/ 15 w 98"/>
                <a:gd name="T13" fmla="*/ 77 h 98"/>
                <a:gd name="T14" fmla="*/ 24 w 98"/>
                <a:gd name="T15" fmla="*/ 25 h 98"/>
                <a:gd name="T16" fmla="*/ 26 w 98"/>
                <a:gd name="T17" fmla="*/ 25 h 98"/>
                <a:gd name="T18" fmla="*/ 65 w 98"/>
                <a:gd name="T19" fmla="*/ 7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98">
                  <a:moveTo>
                    <a:pt x="29" y="20"/>
                  </a:moveTo>
                  <a:cubicBezTo>
                    <a:pt x="28" y="19"/>
                    <a:pt x="27" y="18"/>
                    <a:pt x="26" y="19"/>
                  </a:cubicBezTo>
                  <a:cubicBezTo>
                    <a:pt x="6" y="29"/>
                    <a:pt x="0" y="58"/>
                    <a:pt x="11" y="77"/>
                  </a:cubicBezTo>
                  <a:cubicBezTo>
                    <a:pt x="21" y="97"/>
                    <a:pt x="48" y="98"/>
                    <a:pt x="64" y="85"/>
                  </a:cubicBezTo>
                  <a:cubicBezTo>
                    <a:pt x="98" y="60"/>
                    <a:pt x="67" y="0"/>
                    <a:pt x="29" y="20"/>
                  </a:cubicBezTo>
                  <a:close/>
                  <a:moveTo>
                    <a:pt x="65" y="79"/>
                  </a:moveTo>
                  <a:cubicBezTo>
                    <a:pt x="51" y="94"/>
                    <a:pt x="27" y="94"/>
                    <a:pt x="15" y="77"/>
                  </a:cubicBezTo>
                  <a:cubicBezTo>
                    <a:pt x="4" y="62"/>
                    <a:pt x="9" y="36"/>
                    <a:pt x="24" y="25"/>
                  </a:cubicBezTo>
                  <a:cubicBezTo>
                    <a:pt x="24" y="26"/>
                    <a:pt x="25" y="26"/>
                    <a:pt x="26" y="25"/>
                  </a:cubicBezTo>
                  <a:cubicBezTo>
                    <a:pt x="61" y="3"/>
                    <a:pt x="91" y="53"/>
                    <a:pt x="65" y="79"/>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2" name="Freeform 203"/>
            <p:cNvSpPr/>
            <p:nvPr/>
          </p:nvSpPr>
          <p:spPr bwMode="auto">
            <a:xfrm>
              <a:off x="7140576" y="5387975"/>
              <a:ext cx="106363" cy="87313"/>
            </a:xfrm>
            <a:custGeom>
              <a:avLst/>
              <a:gdLst>
                <a:gd name="T0" fmla="*/ 18 w 22"/>
                <a:gd name="T1" fmla="*/ 1 h 18"/>
                <a:gd name="T2" fmla="*/ 1 w 22"/>
                <a:gd name="T3" fmla="*/ 13 h 18"/>
                <a:gd name="T4" fmla="*/ 4 w 22"/>
                <a:gd name="T5" fmla="*/ 16 h 18"/>
                <a:gd name="T6" fmla="*/ 20 w 22"/>
                <a:gd name="T7" fmla="*/ 5 h 18"/>
                <a:gd name="T8" fmla="*/ 18 w 22"/>
                <a:gd name="T9" fmla="*/ 1 h 18"/>
              </a:gdLst>
              <a:ahLst/>
              <a:cxnLst>
                <a:cxn ang="0">
                  <a:pos x="T0" y="T1"/>
                </a:cxn>
                <a:cxn ang="0">
                  <a:pos x="T2" y="T3"/>
                </a:cxn>
                <a:cxn ang="0">
                  <a:pos x="T4" y="T5"/>
                </a:cxn>
                <a:cxn ang="0">
                  <a:pos x="T6" y="T7"/>
                </a:cxn>
                <a:cxn ang="0">
                  <a:pos x="T8" y="T9"/>
                </a:cxn>
              </a:cxnLst>
              <a:rect l="0" t="0" r="r" b="b"/>
              <a:pathLst>
                <a:path w="22" h="18">
                  <a:moveTo>
                    <a:pt x="18" y="1"/>
                  </a:moveTo>
                  <a:cubicBezTo>
                    <a:pt x="12" y="5"/>
                    <a:pt x="7" y="9"/>
                    <a:pt x="1" y="13"/>
                  </a:cubicBezTo>
                  <a:cubicBezTo>
                    <a:pt x="0" y="15"/>
                    <a:pt x="2" y="18"/>
                    <a:pt x="4" y="16"/>
                  </a:cubicBezTo>
                  <a:cubicBezTo>
                    <a:pt x="9" y="12"/>
                    <a:pt x="15" y="8"/>
                    <a:pt x="20" y="5"/>
                  </a:cubicBezTo>
                  <a:cubicBezTo>
                    <a:pt x="22" y="4"/>
                    <a:pt x="20" y="0"/>
                    <a:pt x="18"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3" name="Freeform 204"/>
            <p:cNvSpPr/>
            <p:nvPr/>
          </p:nvSpPr>
          <p:spPr bwMode="auto">
            <a:xfrm>
              <a:off x="7097713" y="5403850"/>
              <a:ext cx="212725" cy="158750"/>
            </a:xfrm>
            <a:custGeom>
              <a:avLst/>
              <a:gdLst>
                <a:gd name="T0" fmla="*/ 40 w 44"/>
                <a:gd name="T1" fmla="*/ 1 h 33"/>
                <a:gd name="T2" fmla="*/ 2 w 44"/>
                <a:gd name="T3" fmla="*/ 28 h 33"/>
                <a:gd name="T4" fmla="*/ 4 w 44"/>
                <a:gd name="T5" fmla="*/ 31 h 33"/>
                <a:gd name="T6" fmla="*/ 42 w 44"/>
                <a:gd name="T7" fmla="*/ 4 h 33"/>
                <a:gd name="T8" fmla="*/ 40 w 44"/>
                <a:gd name="T9" fmla="*/ 1 h 33"/>
              </a:gdLst>
              <a:ahLst/>
              <a:cxnLst>
                <a:cxn ang="0">
                  <a:pos x="T0" y="T1"/>
                </a:cxn>
                <a:cxn ang="0">
                  <a:pos x="T2" y="T3"/>
                </a:cxn>
                <a:cxn ang="0">
                  <a:pos x="T4" y="T5"/>
                </a:cxn>
                <a:cxn ang="0">
                  <a:pos x="T6" y="T7"/>
                </a:cxn>
                <a:cxn ang="0">
                  <a:pos x="T8" y="T9"/>
                </a:cxn>
              </a:cxnLst>
              <a:rect l="0" t="0" r="r" b="b"/>
              <a:pathLst>
                <a:path w="44" h="33">
                  <a:moveTo>
                    <a:pt x="40" y="1"/>
                  </a:moveTo>
                  <a:cubicBezTo>
                    <a:pt x="26" y="8"/>
                    <a:pt x="13" y="17"/>
                    <a:pt x="2" y="28"/>
                  </a:cubicBezTo>
                  <a:cubicBezTo>
                    <a:pt x="0" y="30"/>
                    <a:pt x="2" y="33"/>
                    <a:pt x="4" y="31"/>
                  </a:cubicBezTo>
                  <a:cubicBezTo>
                    <a:pt x="15" y="20"/>
                    <a:pt x="28" y="12"/>
                    <a:pt x="42" y="4"/>
                  </a:cubicBezTo>
                  <a:cubicBezTo>
                    <a:pt x="44" y="3"/>
                    <a:pt x="42" y="0"/>
                    <a:pt x="40"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34" name="Freeform 206"/>
            <p:cNvSpPr/>
            <p:nvPr/>
          </p:nvSpPr>
          <p:spPr bwMode="auto">
            <a:xfrm>
              <a:off x="7180263" y="5514975"/>
              <a:ext cx="76200" cy="61913"/>
            </a:xfrm>
            <a:custGeom>
              <a:avLst/>
              <a:gdLst>
                <a:gd name="T0" fmla="*/ 12 w 16"/>
                <a:gd name="T1" fmla="*/ 1 h 13"/>
                <a:gd name="T2" fmla="*/ 2 w 16"/>
                <a:gd name="T3" fmla="*/ 8 h 13"/>
                <a:gd name="T4" fmla="*/ 4 w 16"/>
                <a:gd name="T5" fmla="*/ 11 h 13"/>
                <a:gd name="T6" fmla="*/ 14 w 16"/>
                <a:gd name="T7" fmla="*/ 4 h 13"/>
                <a:gd name="T8" fmla="*/ 12 w 16"/>
                <a:gd name="T9" fmla="*/ 1 h 13"/>
              </a:gdLst>
              <a:ahLst/>
              <a:cxnLst>
                <a:cxn ang="0">
                  <a:pos x="T0" y="T1"/>
                </a:cxn>
                <a:cxn ang="0">
                  <a:pos x="T2" y="T3"/>
                </a:cxn>
                <a:cxn ang="0">
                  <a:pos x="T4" y="T5"/>
                </a:cxn>
                <a:cxn ang="0">
                  <a:pos x="T6" y="T7"/>
                </a:cxn>
                <a:cxn ang="0">
                  <a:pos x="T8" y="T9"/>
                </a:cxn>
              </a:cxnLst>
              <a:rect l="0" t="0" r="r" b="b"/>
              <a:pathLst>
                <a:path w="16" h="13">
                  <a:moveTo>
                    <a:pt x="12" y="1"/>
                  </a:moveTo>
                  <a:cubicBezTo>
                    <a:pt x="8" y="3"/>
                    <a:pt x="5" y="5"/>
                    <a:pt x="2" y="8"/>
                  </a:cubicBezTo>
                  <a:cubicBezTo>
                    <a:pt x="0" y="10"/>
                    <a:pt x="3" y="13"/>
                    <a:pt x="4" y="11"/>
                  </a:cubicBezTo>
                  <a:cubicBezTo>
                    <a:pt x="7" y="8"/>
                    <a:pt x="11" y="6"/>
                    <a:pt x="14" y="4"/>
                  </a:cubicBezTo>
                  <a:cubicBezTo>
                    <a:pt x="16" y="3"/>
                    <a:pt x="14" y="0"/>
                    <a:pt x="12" y="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23" name="组合 122"/>
          <p:cNvGrpSpPr/>
          <p:nvPr/>
        </p:nvGrpSpPr>
        <p:grpSpPr>
          <a:xfrm>
            <a:off x="158572" y="5164379"/>
            <a:ext cx="676275" cy="1130300"/>
            <a:chOff x="3571876" y="4794250"/>
            <a:chExt cx="676275" cy="1130300"/>
          </a:xfrm>
        </p:grpSpPr>
        <p:sp>
          <p:nvSpPr>
            <p:cNvPr id="124" name="Freeform 19"/>
            <p:cNvSpPr/>
            <p:nvPr/>
          </p:nvSpPr>
          <p:spPr bwMode="auto">
            <a:xfrm>
              <a:off x="3619501" y="4808538"/>
              <a:ext cx="160338" cy="377825"/>
            </a:xfrm>
            <a:custGeom>
              <a:avLst/>
              <a:gdLst>
                <a:gd name="T0" fmla="*/ 30 w 33"/>
                <a:gd name="T1" fmla="*/ 70 h 78"/>
                <a:gd name="T2" fmla="*/ 16 w 33"/>
                <a:gd name="T3" fmla="*/ 7 h 78"/>
                <a:gd name="T4" fmla="*/ 8 w 33"/>
                <a:gd name="T5" fmla="*/ 5 h 78"/>
                <a:gd name="T6" fmla="*/ 24 w 33"/>
                <a:gd name="T7" fmla="*/ 74 h 78"/>
                <a:gd name="T8" fmla="*/ 30 w 33"/>
                <a:gd name="T9" fmla="*/ 70 h 78"/>
              </a:gdLst>
              <a:ahLst/>
              <a:cxnLst>
                <a:cxn ang="0">
                  <a:pos x="T0" y="T1"/>
                </a:cxn>
                <a:cxn ang="0">
                  <a:pos x="T2" y="T3"/>
                </a:cxn>
                <a:cxn ang="0">
                  <a:pos x="T4" y="T5"/>
                </a:cxn>
                <a:cxn ang="0">
                  <a:pos x="T6" y="T7"/>
                </a:cxn>
                <a:cxn ang="0">
                  <a:pos x="T8" y="T9"/>
                </a:cxn>
              </a:cxnLst>
              <a:rect l="0" t="0" r="r" b="b"/>
              <a:pathLst>
                <a:path w="33" h="78">
                  <a:moveTo>
                    <a:pt x="30" y="70"/>
                  </a:moveTo>
                  <a:cubicBezTo>
                    <a:pt x="19" y="53"/>
                    <a:pt x="8" y="28"/>
                    <a:pt x="16" y="7"/>
                  </a:cubicBezTo>
                  <a:cubicBezTo>
                    <a:pt x="18" y="2"/>
                    <a:pt x="10" y="0"/>
                    <a:pt x="8" y="5"/>
                  </a:cubicBezTo>
                  <a:cubicBezTo>
                    <a:pt x="0" y="28"/>
                    <a:pt x="11" y="55"/>
                    <a:pt x="24" y="74"/>
                  </a:cubicBezTo>
                  <a:cubicBezTo>
                    <a:pt x="26" y="78"/>
                    <a:pt x="33" y="74"/>
                    <a:pt x="30" y="7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5" name="Freeform 20"/>
            <p:cNvSpPr/>
            <p:nvPr/>
          </p:nvSpPr>
          <p:spPr bwMode="auto">
            <a:xfrm>
              <a:off x="3644901" y="5186363"/>
              <a:ext cx="525463" cy="709613"/>
            </a:xfrm>
            <a:custGeom>
              <a:avLst/>
              <a:gdLst>
                <a:gd name="T0" fmla="*/ 107 w 109"/>
                <a:gd name="T1" fmla="*/ 120 h 147"/>
                <a:gd name="T2" fmla="*/ 105 w 109"/>
                <a:gd name="T3" fmla="*/ 117 h 147"/>
                <a:gd name="T4" fmla="*/ 33 w 109"/>
                <a:gd name="T5" fmla="*/ 130 h 147"/>
                <a:gd name="T6" fmla="*/ 16 w 109"/>
                <a:gd name="T7" fmla="*/ 135 h 147"/>
                <a:gd name="T8" fmla="*/ 14 w 109"/>
                <a:gd name="T9" fmla="*/ 137 h 147"/>
                <a:gd name="T10" fmla="*/ 9 w 109"/>
                <a:gd name="T11" fmla="*/ 139 h 147"/>
                <a:gd name="T12" fmla="*/ 17 w 109"/>
                <a:gd name="T13" fmla="*/ 109 h 147"/>
                <a:gd name="T14" fmla="*/ 28 w 109"/>
                <a:gd name="T15" fmla="*/ 84 h 147"/>
                <a:gd name="T16" fmla="*/ 20 w 109"/>
                <a:gd name="T17" fmla="*/ 63 h 147"/>
                <a:gd name="T18" fmla="*/ 26 w 109"/>
                <a:gd name="T19" fmla="*/ 8 h 147"/>
                <a:gd name="T20" fmla="*/ 20 w 109"/>
                <a:gd name="T21" fmla="*/ 4 h 147"/>
                <a:gd name="T22" fmla="*/ 9 w 109"/>
                <a:gd name="T23" fmla="*/ 53 h 147"/>
                <a:gd name="T24" fmla="*/ 13 w 109"/>
                <a:gd name="T25" fmla="*/ 67 h 147"/>
                <a:gd name="T26" fmla="*/ 0 w 109"/>
                <a:gd name="T27" fmla="*/ 140 h 147"/>
                <a:gd name="T28" fmla="*/ 6 w 109"/>
                <a:gd name="T29" fmla="*/ 143 h 147"/>
                <a:gd name="T30" fmla="*/ 11 w 109"/>
                <a:gd name="T31" fmla="*/ 147 h 147"/>
                <a:gd name="T32" fmla="*/ 13 w 109"/>
                <a:gd name="T33" fmla="*/ 147 h 147"/>
                <a:gd name="T34" fmla="*/ 39 w 109"/>
                <a:gd name="T35" fmla="*/ 144 h 147"/>
                <a:gd name="T36" fmla="*/ 107 w 109"/>
                <a:gd name="T37" fmla="*/ 126 h 147"/>
                <a:gd name="T38" fmla="*/ 107 w 109"/>
                <a:gd name="T39" fmla="*/ 12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147">
                  <a:moveTo>
                    <a:pt x="107" y="120"/>
                  </a:moveTo>
                  <a:cubicBezTo>
                    <a:pt x="107" y="119"/>
                    <a:pt x="107" y="117"/>
                    <a:pt x="105" y="117"/>
                  </a:cubicBezTo>
                  <a:cubicBezTo>
                    <a:pt x="86" y="108"/>
                    <a:pt x="54" y="118"/>
                    <a:pt x="33" y="130"/>
                  </a:cubicBezTo>
                  <a:cubicBezTo>
                    <a:pt x="27" y="131"/>
                    <a:pt x="22" y="133"/>
                    <a:pt x="16" y="135"/>
                  </a:cubicBezTo>
                  <a:cubicBezTo>
                    <a:pt x="15" y="136"/>
                    <a:pt x="14" y="136"/>
                    <a:pt x="14" y="137"/>
                  </a:cubicBezTo>
                  <a:cubicBezTo>
                    <a:pt x="12" y="138"/>
                    <a:pt x="10" y="138"/>
                    <a:pt x="9" y="139"/>
                  </a:cubicBezTo>
                  <a:cubicBezTo>
                    <a:pt x="13" y="130"/>
                    <a:pt x="14" y="119"/>
                    <a:pt x="17" y="109"/>
                  </a:cubicBezTo>
                  <a:cubicBezTo>
                    <a:pt x="19" y="101"/>
                    <a:pt x="28" y="93"/>
                    <a:pt x="28" y="84"/>
                  </a:cubicBezTo>
                  <a:cubicBezTo>
                    <a:pt x="28" y="77"/>
                    <a:pt x="24" y="70"/>
                    <a:pt x="20" y="63"/>
                  </a:cubicBezTo>
                  <a:cubicBezTo>
                    <a:pt x="19" y="44"/>
                    <a:pt x="16" y="26"/>
                    <a:pt x="26" y="8"/>
                  </a:cubicBezTo>
                  <a:cubicBezTo>
                    <a:pt x="29" y="4"/>
                    <a:pt x="23" y="0"/>
                    <a:pt x="20" y="4"/>
                  </a:cubicBezTo>
                  <a:cubicBezTo>
                    <a:pt x="4" y="14"/>
                    <a:pt x="6" y="37"/>
                    <a:pt x="9" y="53"/>
                  </a:cubicBezTo>
                  <a:cubicBezTo>
                    <a:pt x="9" y="58"/>
                    <a:pt x="11" y="63"/>
                    <a:pt x="13" y="67"/>
                  </a:cubicBezTo>
                  <a:cubicBezTo>
                    <a:pt x="14" y="92"/>
                    <a:pt x="0" y="115"/>
                    <a:pt x="0" y="140"/>
                  </a:cubicBezTo>
                  <a:cubicBezTo>
                    <a:pt x="0" y="143"/>
                    <a:pt x="4" y="145"/>
                    <a:pt x="6" y="143"/>
                  </a:cubicBezTo>
                  <a:cubicBezTo>
                    <a:pt x="7" y="145"/>
                    <a:pt x="9" y="147"/>
                    <a:pt x="11" y="147"/>
                  </a:cubicBezTo>
                  <a:cubicBezTo>
                    <a:pt x="12" y="147"/>
                    <a:pt x="12" y="147"/>
                    <a:pt x="13" y="147"/>
                  </a:cubicBezTo>
                  <a:cubicBezTo>
                    <a:pt x="21" y="145"/>
                    <a:pt x="30" y="144"/>
                    <a:pt x="39" y="144"/>
                  </a:cubicBezTo>
                  <a:cubicBezTo>
                    <a:pt x="62" y="144"/>
                    <a:pt x="90" y="140"/>
                    <a:pt x="107" y="126"/>
                  </a:cubicBezTo>
                  <a:cubicBezTo>
                    <a:pt x="109" y="124"/>
                    <a:pt x="108" y="122"/>
                    <a:pt x="107" y="120"/>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26" name="Freeform 158"/>
            <p:cNvSpPr>
              <a:spLocks noEditPoints="1"/>
            </p:cNvSpPr>
            <p:nvPr/>
          </p:nvSpPr>
          <p:spPr bwMode="auto">
            <a:xfrm>
              <a:off x="3571876" y="4794250"/>
              <a:ext cx="676275" cy="1130300"/>
            </a:xfrm>
            <a:custGeom>
              <a:avLst/>
              <a:gdLst>
                <a:gd name="T0" fmla="*/ 131 w 140"/>
                <a:gd name="T1" fmla="*/ 196 h 234"/>
                <a:gd name="T2" fmla="*/ 57 w 140"/>
                <a:gd name="T3" fmla="*/ 83 h 234"/>
                <a:gd name="T4" fmla="*/ 75 w 140"/>
                <a:gd name="T5" fmla="*/ 81 h 234"/>
                <a:gd name="T6" fmla="*/ 70 w 140"/>
                <a:gd name="T7" fmla="*/ 41 h 234"/>
                <a:gd name="T8" fmla="*/ 39 w 140"/>
                <a:gd name="T9" fmla="*/ 36 h 234"/>
                <a:gd name="T10" fmla="*/ 14 w 140"/>
                <a:gd name="T11" fmla="*/ 29 h 234"/>
                <a:gd name="T12" fmla="*/ 20 w 140"/>
                <a:gd name="T13" fmla="*/ 67 h 234"/>
                <a:gd name="T14" fmla="*/ 0 w 140"/>
                <a:gd name="T15" fmla="*/ 63 h 234"/>
                <a:gd name="T16" fmla="*/ 4 w 140"/>
                <a:gd name="T17" fmla="*/ 86 h 234"/>
                <a:gd name="T18" fmla="*/ 7 w 140"/>
                <a:gd name="T19" fmla="*/ 101 h 234"/>
                <a:gd name="T20" fmla="*/ 22 w 140"/>
                <a:gd name="T21" fmla="*/ 96 h 234"/>
                <a:gd name="T22" fmla="*/ 24 w 140"/>
                <a:gd name="T23" fmla="*/ 158 h 234"/>
                <a:gd name="T24" fmla="*/ 11 w 140"/>
                <a:gd name="T25" fmla="*/ 226 h 234"/>
                <a:gd name="T26" fmla="*/ 19 w 140"/>
                <a:gd name="T27" fmla="*/ 232 h 234"/>
                <a:gd name="T28" fmla="*/ 22 w 140"/>
                <a:gd name="T29" fmla="*/ 233 h 234"/>
                <a:gd name="T30" fmla="*/ 50 w 140"/>
                <a:gd name="T31" fmla="*/ 233 h 234"/>
                <a:gd name="T32" fmla="*/ 132 w 140"/>
                <a:gd name="T33" fmla="*/ 198 h 234"/>
                <a:gd name="T34" fmla="*/ 17 w 140"/>
                <a:gd name="T35" fmla="*/ 14 h 234"/>
                <a:gd name="T36" fmla="*/ 42 w 140"/>
                <a:gd name="T37" fmla="*/ 69 h 234"/>
                <a:gd name="T38" fmla="*/ 37 w 140"/>
                <a:gd name="T39" fmla="*/ 70 h 234"/>
                <a:gd name="T40" fmla="*/ 31 w 140"/>
                <a:gd name="T41" fmla="*/ 70 h 234"/>
                <a:gd name="T42" fmla="*/ 122 w 140"/>
                <a:gd name="T43" fmla="*/ 203 h 234"/>
                <a:gd name="T44" fmla="*/ 112 w 140"/>
                <a:gd name="T45" fmla="*/ 210 h 234"/>
                <a:gd name="T46" fmla="*/ 51 w 140"/>
                <a:gd name="T47" fmla="*/ 226 h 234"/>
                <a:gd name="T48" fmla="*/ 21 w 140"/>
                <a:gd name="T49" fmla="*/ 226 h 234"/>
                <a:gd name="T50" fmla="*/ 61 w 140"/>
                <a:gd name="T51" fmla="*/ 210 h 234"/>
                <a:gd name="T52" fmla="*/ 82 w 140"/>
                <a:gd name="T53" fmla="*/ 203 h 234"/>
                <a:gd name="T54" fmla="*/ 109 w 140"/>
                <a:gd name="T55" fmla="*/ 197 h 234"/>
                <a:gd name="T56" fmla="*/ 65 w 140"/>
                <a:gd name="T57" fmla="*/ 208 h 234"/>
                <a:gd name="T58" fmla="*/ 78 w 140"/>
                <a:gd name="T59" fmla="*/ 204 h 234"/>
                <a:gd name="T60" fmla="*/ 65 w 140"/>
                <a:gd name="T61" fmla="*/ 208 h 234"/>
                <a:gd name="T62" fmla="*/ 115 w 140"/>
                <a:gd name="T63" fmla="*/ 193 h 234"/>
                <a:gd name="T64" fmla="*/ 15 w 140"/>
                <a:gd name="T65" fmla="*/ 223 h 234"/>
                <a:gd name="T66" fmla="*/ 14 w 140"/>
                <a:gd name="T67" fmla="*/ 224 h 234"/>
                <a:gd name="T68" fmla="*/ 28 w 140"/>
                <a:gd name="T69" fmla="*/ 156 h 234"/>
                <a:gd name="T70" fmla="*/ 30 w 140"/>
                <a:gd name="T71" fmla="*/ 90 h 234"/>
                <a:gd name="T72" fmla="*/ 34 w 140"/>
                <a:gd name="T73" fmla="*/ 86 h 234"/>
                <a:gd name="T74" fmla="*/ 35 w 140"/>
                <a:gd name="T75" fmla="*/ 86 h 234"/>
                <a:gd name="T76" fmla="*/ 33 w 140"/>
                <a:gd name="T77" fmla="*/ 105 h 234"/>
                <a:gd name="T78" fmla="*/ 46 w 140"/>
                <a:gd name="T79" fmla="*/ 106 h 234"/>
                <a:gd name="T80" fmla="*/ 52 w 140"/>
                <a:gd name="T81" fmla="*/ 129 h 234"/>
                <a:gd name="T82" fmla="*/ 65 w 140"/>
                <a:gd name="T83" fmla="*/ 120 h 234"/>
                <a:gd name="T84" fmla="*/ 86 w 140"/>
                <a:gd name="T85" fmla="*/ 145 h 234"/>
                <a:gd name="T86" fmla="*/ 88 w 140"/>
                <a:gd name="T87" fmla="*/ 148 h 234"/>
                <a:gd name="T88" fmla="*/ 115 w 140"/>
                <a:gd name="T89" fmla="*/ 19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0" h="234">
                  <a:moveTo>
                    <a:pt x="132" y="198"/>
                  </a:moveTo>
                  <a:cubicBezTo>
                    <a:pt x="132" y="197"/>
                    <a:pt x="131" y="197"/>
                    <a:pt x="131" y="196"/>
                  </a:cubicBezTo>
                  <a:cubicBezTo>
                    <a:pt x="124" y="173"/>
                    <a:pt x="114" y="151"/>
                    <a:pt x="89" y="144"/>
                  </a:cubicBezTo>
                  <a:cubicBezTo>
                    <a:pt x="86" y="133"/>
                    <a:pt x="73" y="97"/>
                    <a:pt x="57" y="83"/>
                  </a:cubicBezTo>
                  <a:cubicBezTo>
                    <a:pt x="63" y="84"/>
                    <a:pt x="68" y="84"/>
                    <a:pt x="74" y="83"/>
                  </a:cubicBezTo>
                  <a:cubicBezTo>
                    <a:pt x="75" y="83"/>
                    <a:pt x="75" y="82"/>
                    <a:pt x="75" y="81"/>
                  </a:cubicBezTo>
                  <a:cubicBezTo>
                    <a:pt x="76" y="68"/>
                    <a:pt x="77" y="55"/>
                    <a:pt x="73" y="42"/>
                  </a:cubicBezTo>
                  <a:cubicBezTo>
                    <a:pt x="72" y="41"/>
                    <a:pt x="71" y="41"/>
                    <a:pt x="70" y="41"/>
                  </a:cubicBezTo>
                  <a:cubicBezTo>
                    <a:pt x="59" y="45"/>
                    <a:pt x="51" y="55"/>
                    <a:pt x="44" y="66"/>
                  </a:cubicBezTo>
                  <a:cubicBezTo>
                    <a:pt x="42" y="56"/>
                    <a:pt x="41" y="46"/>
                    <a:pt x="39" y="36"/>
                  </a:cubicBezTo>
                  <a:cubicBezTo>
                    <a:pt x="37" y="29"/>
                    <a:pt x="33" y="5"/>
                    <a:pt x="23" y="3"/>
                  </a:cubicBezTo>
                  <a:cubicBezTo>
                    <a:pt x="11" y="0"/>
                    <a:pt x="13" y="23"/>
                    <a:pt x="14" y="29"/>
                  </a:cubicBezTo>
                  <a:cubicBezTo>
                    <a:pt x="17" y="42"/>
                    <a:pt x="21" y="56"/>
                    <a:pt x="26" y="69"/>
                  </a:cubicBezTo>
                  <a:cubicBezTo>
                    <a:pt x="24" y="68"/>
                    <a:pt x="22" y="68"/>
                    <a:pt x="20" y="67"/>
                  </a:cubicBezTo>
                  <a:cubicBezTo>
                    <a:pt x="15" y="65"/>
                    <a:pt x="9" y="62"/>
                    <a:pt x="2" y="61"/>
                  </a:cubicBezTo>
                  <a:cubicBezTo>
                    <a:pt x="1" y="61"/>
                    <a:pt x="0" y="62"/>
                    <a:pt x="0" y="63"/>
                  </a:cubicBezTo>
                  <a:cubicBezTo>
                    <a:pt x="1" y="69"/>
                    <a:pt x="1" y="76"/>
                    <a:pt x="3" y="82"/>
                  </a:cubicBezTo>
                  <a:cubicBezTo>
                    <a:pt x="4" y="83"/>
                    <a:pt x="4" y="85"/>
                    <a:pt x="4" y="86"/>
                  </a:cubicBezTo>
                  <a:cubicBezTo>
                    <a:pt x="5" y="88"/>
                    <a:pt x="5" y="90"/>
                    <a:pt x="6" y="91"/>
                  </a:cubicBezTo>
                  <a:cubicBezTo>
                    <a:pt x="6" y="94"/>
                    <a:pt x="6" y="98"/>
                    <a:pt x="7" y="101"/>
                  </a:cubicBezTo>
                  <a:cubicBezTo>
                    <a:pt x="7" y="102"/>
                    <a:pt x="8" y="102"/>
                    <a:pt x="9" y="102"/>
                  </a:cubicBezTo>
                  <a:cubicBezTo>
                    <a:pt x="14" y="101"/>
                    <a:pt x="18" y="99"/>
                    <a:pt x="22" y="96"/>
                  </a:cubicBezTo>
                  <a:cubicBezTo>
                    <a:pt x="19" y="103"/>
                    <a:pt x="18" y="111"/>
                    <a:pt x="18" y="118"/>
                  </a:cubicBezTo>
                  <a:cubicBezTo>
                    <a:pt x="18" y="131"/>
                    <a:pt x="19" y="145"/>
                    <a:pt x="24" y="158"/>
                  </a:cubicBezTo>
                  <a:cubicBezTo>
                    <a:pt x="18" y="180"/>
                    <a:pt x="11" y="202"/>
                    <a:pt x="10" y="225"/>
                  </a:cubicBezTo>
                  <a:cubicBezTo>
                    <a:pt x="10" y="226"/>
                    <a:pt x="11" y="226"/>
                    <a:pt x="11" y="226"/>
                  </a:cubicBezTo>
                  <a:cubicBezTo>
                    <a:pt x="10" y="227"/>
                    <a:pt x="10" y="229"/>
                    <a:pt x="11" y="229"/>
                  </a:cubicBezTo>
                  <a:cubicBezTo>
                    <a:pt x="14" y="230"/>
                    <a:pt x="17" y="231"/>
                    <a:pt x="19" y="232"/>
                  </a:cubicBezTo>
                  <a:cubicBezTo>
                    <a:pt x="20" y="232"/>
                    <a:pt x="20" y="232"/>
                    <a:pt x="20" y="232"/>
                  </a:cubicBezTo>
                  <a:cubicBezTo>
                    <a:pt x="21" y="232"/>
                    <a:pt x="21" y="232"/>
                    <a:pt x="22" y="233"/>
                  </a:cubicBezTo>
                  <a:cubicBezTo>
                    <a:pt x="22" y="233"/>
                    <a:pt x="23" y="233"/>
                    <a:pt x="23" y="233"/>
                  </a:cubicBezTo>
                  <a:cubicBezTo>
                    <a:pt x="32" y="234"/>
                    <a:pt x="41" y="234"/>
                    <a:pt x="50" y="233"/>
                  </a:cubicBezTo>
                  <a:cubicBezTo>
                    <a:pt x="58" y="231"/>
                    <a:pt x="67" y="230"/>
                    <a:pt x="75" y="227"/>
                  </a:cubicBezTo>
                  <a:cubicBezTo>
                    <a:pt x="108" y="223"/>
                    <a:pt x="140" y="214"/>
                    <a:pt x="132" y="198"/>
                  </a:cubicBezTo>
                  <a:close/>
                  <a:moveTo>
                    <a:pt x="20" y="38"/>
                  </a:moveTo>
                  <a:cubicBezTo>
                    <a:pt x="18" y="30"/>
                    <a:pt x="16" y="22"/>
                    <a:pt x="17" y="14"/>
                  </a:cubicBezTo>
                  <a:cubicBezTo>
                    <a:pt x="17" y="8"/>
                    <a:pt x="22" y="4"/>
                    <a:pt x="26" y="10"/>
                  </a:cubicBezTo>
                  <a:cubicBezTo>
                    <a:pt x="36" y="28"/>
                    <a:pt x="37" y="50"/>
                    <a:pt x="42" y="69"/>
                  </a:cubicBezTo>
                  <a:cubicBezTo>
                    <a:pt x="41" y="69"/>
                    <a:pt x="40" y="69"/>
                    <a:pt x="39" y="69"/>
                  </a:cubicBezTo>
                  <a:cubicBezTo>
                    <a:pt x="39" y="70"/>
                    <a:pt x="38" y="70"/>
                    <a:pt x="37" y="70"/>
                  </a:cubicBezTo>
                  <a:cubicBezTo>
                    <a:pt x="36" y="71"/>
                    <a:pt x="35" y="71"/>
                    <a:pt x="34" y="71"/>
                  </a:cubicBezTo>
                  <a:cubicBezTo>
                    <a:pt x="33" y="71"/>
                    <a:pt x="32" y="71"/>
                    <a:pt x="31" y="70"/>
                  </a:cubicBezTo>
                  <a:cubicBezTo>
                    <a:pt x="27" y="60"/>
                    <a:pt x="23" y="49"/>
                    <a:pt x="20" y="38"/>
                  </a:cubicBezTo>
                  <a:close/>
                  <a:moveTo>
                    <a:pt x="122" y="203"/>
                  </a:moveTo>
                  <a:cubicBezTo>
                    <a:pt x="121" y="203"/>
                    <a:pt x="121" y="204"/>
                    <a:pt x="121" y="204"/>
                  </a:cubicBezTo>
                  <a:cubicBezTo>
                    <a:pt x="118" y="206"/>
                    <a:pt x="115" y="208"/>
                    <a:pt x="112" y="210"/>
                  </a:cubicBezTo>
                  <a:cubicBezTo>
                    <a:pt x="100" y="216"/>
                    <a:pt x="84" y="219"/>
                    <a:pt x="72" y="222"/>
                  </a:cubicBezTo>
                  <a:cubicBezTo>
                    <a:pt x="65" y="223"/>
                    <a:pt x="58" y="225"/>
                    <a:pt x="51" y="226"/>
                  </a:cubicBezTo>
                  <a:cubicBezTo>
                    <a:pt x="48" y="226"/>
                    <a:pt x="46" y="226"/>
                    <a:pt x="43" y="227"/>
                  </a:cubicBezTo>
                  <a:cubicBezTo>
                    <a:pt x="36" y="227"/>
                    <a:pt x="28" y="227"/>
                    <a:pt x="21" y="226"/>
                  </a:cubicBezTo>
                  <a:cubicBezTo>
                    <a:pt x="30" y="222"/>
                    <a:pt x="39" y="218"/>
                    <a:pt x="48" y="214"/>
                  </a:cubicBezTo>
                  <a:cubicBezTo>
                    <a:pt x="53" y="212"/>
                    <a:pt x="57" y="211"/>
                    <a:pt x="61" y="210"/>
                  </a:cubicBezTo>
                  <a:cubicBezTo>
                    <a:pt x="62" y="215"/>
                    <a:pt x="69" y="218"/>
                    <a:pt x="74" y="218"/>
                  </a:cubicBezTo>
                  <a:cubicBezTo>
                    <a:pt x="82" y="217"/>
                    <a:pt x="84" y="210"/>
                    <a:pt x="82" y="203"/>
                  </a:cubicBezTo>
                  <a:cubicBezTo>
                    <a:pt x="88" y="202"/>
                    <a:pt x="94" y="200"/>
                    <a:pt x="100" y="199"/>
                  </a:cubicBezTo>
                  <a:cubicBezTo>
                    <a:pt x="103" y="198"/>
                    <a:pt x="106" y="197"/>
                    <a:pt x="109" y="197"/>
                  </a:cubicBezTo>
                  <a:cubicBezTo>
                    <a:pt x="115" y="197"/>
                    <a:pt x="125" y="199"/>
                    <a:pt x="122" y="203"/>
                  </a:cubicBezTo>
                  <a:close/>
                  <a:moveTo>
                    <a:pt x="65" y="208"/>
                  </a:moveTo>
                  <a:cubicBezTo>
                    <a:pt x="65" y="208"/>
                    <a:pt x="66" y="208"/>
                    <a:pt x="66" y="208"/>
                  </a:cubicBezTo>
                  <a:cubicBezTo>
                    <a:pt x="70" y="207"/>
                    <a:pt x="74" y="205"/>
                    <a:pt x="78" y="204"/>
                  </a:cubicBezTo>
                  <a:cubicBezTo>
                    <a:pt x="80" y="209"/>
                    <a:pt x="79" y="214"/>
                    <a:pt x="73" y="214"/>
                  </a:cubicBezTo>
                  <a:cubicBezTo>
                    <a:pt x="70" y="214"/>
                    <a:pt x="65" y="212"/>
                    <a:pt x="65" y="208"/>
                  </a:cubicBezTo>
                  <a:cubicBezTo>
                    <a:pt x="65" y="208"/>
                    <a:pt x="65" y="208"/>
                    <a:pt x="65" y="208"/>
                  </a:cubicBezTo>
                  <a:close/>
                  <a:moveTo>
                    <a:pt x="115" y="193"/>
                  </a:moveTo>
                  <a:cubicBezTo>
                    <a:pt x="104" y="190"/>
                    <a:pt x="89" y="194"/>
                    <a:pt x="80" y="197"/>
                  </a:cubicBezTo>
                  <a:cubicBezTo>
                    <a:pt x="58" y="203"/>
                    <a:pt x="36" y="213"/>
                    <a:pt x="15" y="223"/>
                  </a:cubicBezTo>
                  <a:cubicBezTo>
                    <a:pt x="15" y="223"/>
                    <a:pt x="15" y="224"/>
                    <a:pt x="14" y="224"/>
                  </a:cubicBezTo>
                  <a:cubicBezTo>
                    <a:pt x="14" y="224"/>
                    <a:pt x="14" y="224"/>
                    <a:pt x="14" y="224"/>
                  </a:cubicBezTo>
                  <a:cubicBezTo>
                    <a:pt x="15" y="201"/>
                    <a:pt x="22" y="180"/>
                    <a:pt x="28" y="158"/>
                  </a:cubicBezTo>
                  <a:cubicBezTo>
                    <a:pt x="28" y="157"/>
                    <a:pt x="28" y="157"/>
                    <a:pt x="28" y="156"/>
                  </a:cubicBezTo>
                  <a:cubicBezTo>
                    <a:pt x="24" y="146"/>
                    <a:pt x="22" y="134"/>
                    <a:pt x="22" y="122"/>
                  </a:cubicBezTo>
                  <a:cubicBezTo>
                    <a:pt x="22" y="112"/>
                    <a:pt x="22" y="98"/>
                    <a:pt x="30" y="90"/>
                  </a:cubicBezTo>
                  <a:cubicBezTo>
                    <a:pt x="31" y="89"/>
                    <a:pt x="33" y="88"/>
                    <a:pt x="34" y="87"/>
                  </a:cubicBezTo>
                  <a:cubicBezTo>
                    <a:pt x="34" y="86"/>
                    <a:pt x="34" y="86"/>
                    <a:pt x="34" y="86"/>
                  </a:cubicBezTo>
                  <a:cubicBezTo>
                    <a:pt x="34" y="86"/>
                    <a:pt x="34" y="86"/>
                    <a:pt x="34" y="86"/>
                  </a:cubicBezTo>
                  <a:cubicBezTo>
                    <a:pt x="35" y="86"/>
                    <a:pt x="35" y="86"/>
                    <a:pt x="35" y="86"/>
                  </a:cubicBezTo>
                  <a:cubicBezTo>
                    <a:pt x="35" y="86"/>
                    <a:pt x="35" y="86"/>
                    <a:pt x="36" y="85"/>
                  </a:cubicBezTo>
                  <a:cubicBezTo>
                    <a:pt x="35" y="92"/>
                    <a:pt x="35" y="98"/>
                    <a:pt x="33" y="105"/>
                  </a:cubicBezTo>
                  <a:cubicBezTo>
                    <a:pt x="33" y="106"/>
                    <a:pt x="34" y="107"/>
                    <a:pt x="35" y="107"/>
                  </a:cubicBezTo>
                  <a:cubicBezTo>
                    <a:pt x="39" y="107"/>
                    <a:pt x="42" y="107"/>
                    <a:pt x="46" y="106"/>
                  </a:cubicBezTo>
                  <a:cubicBezTo>
                    <a:pt x="47" y="113"/>
                    <a:pt x="47" y="120"/>
                    <a:pt x="49" y="127"/>
                  </a:cubicBezTo>
                  <a:cubicBezTo>
                    <a:pt x="49" y="129"/>
                    <a:pt x="50" y="129"/>
                    <a:pt x="52" y="129"/>
                  </a:cubicBezTo>
                  <a:cubicBezTo>
                    <a:pt x="56" y="126"/>
                    <a:pt x="60" y="124"/>
                    <a:pt x="64" y="122"/>
                  </a:cubicBezTo>
                  <a:cubicBezTo>
                    <a:pt x="65" y="122"/>
                    <a:pt x="65" y="121"/>
                    <a:pt x="65" y="120"/>
                  </a:cubicBezTo>
                  <a:cubicBezTo>
                    <a:pt x="62" y="111"/>
                    <a:pt x="61" y="97"/>
                    <a:pt x="56" y="87"/>
                  </a:cubicBezTo>
                  <a:cubicBezTo>
                    <a:pt x="70" y="101"/>
                    <a:pt x="83" y="136"/>
                    <a:pt x="86" y="145"/>
                  </a:cubicBezTo>
                  <a:cubicBezTo>
                    <a:pt x="86" y="146"/>
                    <a:pt x="86" y="146"/>
                    <a:pt x="87" y="147"/>
                  </a:cubicBezTo>
                  <a:cubicBezTo>
                    <a:pt x="87" y="147"/>
                    <a:pt x="88" y="148"/>
                    <a:pt x="88" y="148"/>
                  </a:cubicBezTo>
                  <a:cubicBezTo>
                    <a:pt x="110" y="154"/>
                    <a:pt x="120" y="173"/>
                    <a:pt x="126" y="194"/>
                  </a:cubicBezTo>
                  <a:cubicBezTo>
                    <a:pt x="122" y="193"/>
                    <a:pt x="118" y="193"/>
                    <a:pt x="115" y="193"/>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grpSp>
        <p:nvGrpSpPr>
          <p:cNvPr id="104" name="组合 103"/>
          <p:cNvGrpSpPr/>
          <p:nvPr/>
        </p:nvGrpSpPr>
        <p:grpSpPr>
          <a:xfrm>
            <a:off x="341094" y="472314"/>
            <a:ext cx="1225550" cy="501650"/>
            <a:chOff x="9121776" y="3987800"/>
            <a:chExt cx="1225550" cy="501650"/>
          </a:xfrm>
        </p:grpSpPr>
        <p:sp>
          <p:nvSpPr>
            <p:cNvPr id="105" name="Freeform 43"/>
            <p:cNvSpPr/>
            <p:nvPr/>
          </p:nvSpPr>
          <p:spPr bwMode="auto">
            <a:xfrm>
              <a:off x="9382126" y="4198938"/>
              <a:ext cx="593725" cy="160338"/>
            </a:xfrm>
            <a:custGeom>
              <a:avLst/>
              <a:gdLst>
                <a:gd name="T0" fmla="*/ 123 w 123"/>
                <a:gd name="T1" fmla="*/ 17 h 33"/>
                <a:gd name="T2" fmla="*/ 122 w 123"/>
                <a:gd name="T3" fmla="*/ 11 h 33"/>
                <a:gd name="T4" fmla="*/ 112 w 123"/>
                <a:gd name="T5" fmla="*/ 9 h 33"/>
                <a:gd name="T6" fmla="*/ 109 w 123"/>
                <a:gd name="T7" fmla="*/ 9 h 33"/>
                <a:gd name="T8" fmla="*/ 96 w 123"/>
                <a:gd name="T9" fmla="*/ 15 h 33"/>
                <a:gd name="T10" fmla="*/ 11 w 123"/>
                <a:gd name="T11" fmla="*/ 3 h 33"/>
                <a:gd name="T12" fmla="*/ 7 w 123"/>
                <a:gd name="T13" fmla="*/ 15 h 33"/>
                <a:gd name="T14" fmla="*/ 83 w 123"/>
                <a:gd name="T15" fmla="*/ 29 h 33"/>
                <a:gd name="T16" fmla="*/ 89 w 123"/>
                <a:gd name="T17" fmla="*/ 31 h 33"/>
                <a:gd name="T18" fmla="*/ 92 w 123"/>
                <a:gd name="T19" fmla="*/ 30 h 33"/>
                <a:gd name="T20" fmla="*/ 99 w 123"/>
                <a:gd name="T21" fmla="*/ 33 h 33"/>
                <a:gd name="T22" fmla="*/ 112 w 123"/>
                <a:gd name="T23" fmla="*/ 31 h 33"/>
                <a:gd name="T24" fmla="*/ 114 w 123"/>
                <a:gd name="T25" fmla="*/ 31 h 33"/>
                <a:gd name="T26" fmla="*/ 121 w 123"/>
                <a:gd name="T27" fmla="*/ 27 h 33"/>
                <a:gd name="T28" fmla="*/ 122 w 123"/>
                <a:gd name="T29" fmla="*/ 22 h 33"/>
                <a:gd name="T30" fmla="*/ 123 w 123"/>
                <a:gd name="T31" fmla="*/ 1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3" h="33">
                  <a:moveTo>
                    <a:pt x="123" y="17"/>
                  </a:moveTo>
                  <a:cubicBezTo>
                    <a:pt x="123" y="15"/>
                    <a:pt x="122" y="13"/>
                    <a:pt x="122" y="11"/>
                  </a:cubicBezTo>
                  <a:cubicBezTo>
                    <a:pt x="121" y="6"/>
                    <a:pt x="115" y="6"/>
                    <a:pt x="112" y="9"/>
                  </a:cubicBezTo>
                  <a:cubicBezTo>
                    <a:pt x="111" y="9"/>
                    <a:pt x="110" y="9"/>
                    <a:pt x="109" y="9"/>
                  </a:cubicBezTo>
                  <a:cubicBezTo>
                    <a:pt x="105" y="11"/>
                    <a:pt x="100" y="13"/>
                    <a:pt x="96" y="15"/>
                  </a:cubicBezTo>
                  <a:cubicBezTo>
                    <a:pt x="68" y="23"/>
                    <a:pt x="37" y="13"/>
                    <a:pt x="11" y="3"/>
                  </a:cubicBezTo>
                  <a:cubicBezTo>
                    <a:pt x="3" y="0"/>
                    <a:pt x="0" y="12"/>
                    <a:pt x="7" y="15"/>
                  </a:cubicBezTo>
                  <a:cubicBezTo>
                    <a:pt x="32" y="24"/>
                    <a:pt x="58" y="32"/>
                    <a:pt x="83" y="29"/>
                  </a:cubicBezTo>
                  <a:cubicBezTo>
                    <a:pt x="84" y="31"/>
                    <a:pt x="86" y="32"/>
                    <a:pt x="89" y="31"/>
                  </a:cubicBezTo>
                  <a:cubicBezTo>
                    <a:pt x="90" y="30"/>
                    <a:pt x="91" y="30"/>
                    <a:pt x="92" y="30"/>
                  </a:cubicBezTo>
                  <a:cubicBezTo>
                    <a:pt x="93" y="32"/>
                    <a:pt x="96" y="33"/>
                    <a:pt x="99" y="33"/>
                  </a:cubicBezTo>
                  <a:cubicBezTo>
                    <a:pt x="103" y="32"/>
                    <a:pt x="108" y="32"/>
                    <a:pt x="112" y="31"/>
                  </a:cubicBezTo>
                  <a:cubicBezTo>
                    <a:pt x="113" y="31"/>
                    <a:pt x="113" y="31"/>
                    <a:pt x="114" y="31"/>
                  </a:cubicBezTo>
                  <a:cubicBezTo>
                    <a:pt x="117" y="31"/>
                    <a:pt x="120" y="30"/>
                    <a:pt x="121" y="27"/>
                  </a:cubicBezTo>
                  <a:cubicBezTo>
                    <a:pt x="121" y="25"/>
                    <a:pt x="121" y="23"/>
                    <a:pt x="122" y="22"/>
                  </a:cubicBezTo>
                  <a:cubicBezTo>
                    <a:pt x="123" y="21"/>
                    <a:pt x="123" y="19"/>
                    <a:pt x="123" y="17"/>
                  </a:cubicBezTo>
                  <a:close/>
                </a:path>
              </a:pathLst>
            </a:custGeom>
            <a:solidFill>
              <a:srgbClr val="E6D2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106" name="Freeform 138"/>
            <p:cNvSpPr>
              <a:spLocks noEditPoints="1"/>
            </p:cNvSpPr>
            <p:nvPr/>
          </p:nvSpPr>
          <p:spPr bwMode="auto">
            <a:xfrm>
              <a:off x="9121776" y="3987800"/>
              <a:ext cx="1225550" cy="501650"/>
            </a:xfrm>
            <a:custGeom>
              <a:avLst/>
              <a:gdLst>
                <a:gd name="T0" fmla="*/ 253 w 254"/>
                <a:gd name="T1" fmla="*/ 17 h 104"/>
                <a:gd name="T2" fmla="*/ 252 w 254"/>
                <a:gd name="T3" fmla="*/ 16 h 104"/>
                <a:gd name="T4" fmla="*/ 104 w 254"/>
                <a:gd name="T5" fmla="*/ 3 h 104"/>
                <a:gd name="T6" fmla="*/ 2 w 254"/>
                <a:gd name="T7" fmla="*/ 42 h 104"/>
                <a:gd name="T8" fmla="*/ 8 w 254"/>
                <a:gd name="T9" fmla="*/ 44 h 104"/>
                <a:gd name="T10" fmla="*/ 55 w 254"/>
                <a:gd name="T11" fmla="*/ 46 h 104"/>
                <a:gd name="T12" fmla="*/ 62 w 254"/>
                <a:gd name="T13" fmla="*/ 65 h 104"/>
                <a:gd name="T14" fmla="*/ 83 w 254"/>
                <a:gd name="T15" fmla="*/ 82 h 104"/>
                <a:gd name="T16" fmla="*/ 80 w 254"/>
                <a:gd name="T17" fmla="*/ 85 h 104"/>
                <a:gd name="T18" fmla="*/ 85 w 254"/>
                <a:gd name="T19" fmla="*/ 103 h 104"/>
                <a:gd name="T20" fmla="*/ 90 w 254"/>
                <a:gd name="T21" fmla="*/ 102 h 104"/>
                <a:gd name="T22" fmla="*/ 91 w 254"/>
                <a:gd name="T23" fmla="*/ 102 h 104"/>
                <a:gd name="T24" fmla="*/ 91 w 254"/>
                <a:gd name="T25" fmla="*/ 102 h 104"/>
                <a:gd name="T26" fmla="*/ 93 w 254"/>
                <a:gd name="T27" fmla="*/ 102 h 104"/>
                <a:gd name="T28" fmla="*/ 93 w 254"/>
                <a:gd name="T29" fmla="*/ 85 h 104"/>
                <a:gd name="T30" fmla="*/ 88 w 254"/>
                <a:gd name="T31" fmla="*/ 84 h 104"/>
                <a:gd name="T32" fmla="*/ 103 w 254"/>
                <a:gd name="T33" fmla="*/ 75 h 104"/>
                <a:gd name="T34" fmla="*/ 175 w 254"/>
                <a:gd name="T35" fmla="*/ 72 h 104"/>
                <a:gd name="T36" fmla="*/ 178 w 254"/>
                <a:gd name="T37" fmla="*/ 59 h 104"/>
                <a:gd name="T38" fmla="*/ 178 w 254"/>
                <a:gd name="T39" fmla="*/ 48 h 104"/>
                <a:gd name="T40" fmla="*/ 252 w 254"/>
                <a:gd name="T41" fmla="*/ 20 h 104"/>
                <a:gd name="T42" fmla="*/ 81 w 254"/>
                <a:gd name="T43" fmla="*/ 65 h 104"/>
                <a:gd name="T44" fmla="*/ 63 w 254"/>
                <a:gd name="T45" fmla="*/ 58 h 104"/>
                <a:gd name="T46" fmla="*/ 59 w 254"/>
                <a:gd name="T47" fmla="*/ 47 h 104"/>
                <a:gd name="T48" fmla="*/ 81 w 254"/>
                <a:gd name="T49" fmla="*/ 65 h 104"/>
                <a:gd name="T50" fmla="*/ 174 w 254"/>
                <a:gd name="T51" fmla="*/ 68 h 104"/>
                <a:gd name="T52" fmla="*/ 104 w 254"/>
                <a:gd name="T53" fmla="*/ 71 h 104"/>
                <a:gd name="T54" fmla="*/ 86 w 254"/>
                <a:gd name="T55" fmla="*/ 54 h 104"/>
                <a:gd name="T56" fmla="*/ 138 w 254"/>
                <a:gd name="T57" fmla="*/ 63 h 104"/>
                <a:gd name="T58" fmla="*/ 174 w 254"/>
                <a:gd name="T59" fmla="*/ 60 h 104"/>
                <a:gd name="T60" fmla="*/ 131 w 254"/>
                <a:gd name="T61" fmla="*/ 61 h 104"/>
                <a:gd name="T62" fmla="*/ 98 w 254"/>
                <a:gd name="T63" fmla="*/ 32 h 104"/>
                <a:gd name="T64" fmla="*/ 115 w 254"/>
                <a:gd name="T65" fmla="*/ 23 h 104"/>
                <a:gd name="T66" fmla="*/ 82 w 254"/>
                <a:gd name="T67" fmla="*/ 48 h 104"/>
                <a:gd name="T68" fmla="*/ 96 w 254"/>
                <a:gd name="T69" fmla="*/ 7 h 104"/>
                <a:gd name="T70" fmla="*/ 169 w 254"/>
                <a:gd name="T71" fmla="*/ 16 h 104"/>
                <a:gd name="T72" fmla="*/ 131 w 254"/>
                <a:gd name="T73" fmla="*/ 6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4" h="104">
                  <a:moveTo>
                    <a:pt x="253" y="17"/>
                  </a:moveTo>
                  <a:cubicBezTo>
                    <a:pt x="253" y="17"/>
                    <a:pt x="253" y="17"/>
                    <a:pt x="253" y="17"/>
                  </a:cubicBezTo>
                  <a:cubicBezTo>
                    <a:pt x="253" y="17"/>
                    <a:pt x="253" y="17"/>
                    <a:pt x="253" y="17"/>
                  </a:cubicBezTo>
                  <a:cubicBezTo>
                    <a:pt x="253" y="16"/>
                    <a:pt x="252" y="16"/>
                    <a:pt x="252" y="16"/>
                  </a:cubicBezTo>
                  <a:cubicBezTo>
                    <a:pt x="225" y="16"/>
                    <a:pt x="199" y="15"/>
                    <a:pt x="173" y="12"/>
                  </a:cubicBezTo>
                  <a:cubicBezTo>
                    <a:pt x="150" y="10"/>
                    <a:pt x="127" y="2"/>
                    <a:pt x="104" y="3"/>
                  </a:cubicBezTo>
                  <a:cubicBezTo>
                    <a:pt x="104" y="1"/>
                    <a:pt x="103" y="0"/>
                    <a:pt x="101" y="0"/>
                  </a:cubicBezTo>
                  <a:cubicBezTo>
                    <a:pt x="68" y="13"/>
                    <a:pt x="35" y="27"/>
                    <a:pt x="2" y="42"/>
                  </a:cubicBezTo>
                  <a:cubicBezTo>
                    <a:pt x="0" y="43"/>
                    <a:pt x="2" y="46"/>
                    <a:pt x="4" y="45"/>
                  </a:cubicBezTo>
                  <a:cubicBezTo>
                    <a:pt x="5" y="45"/>
                    <a:pt x="7" y="44"/>
                    <a:pt x="8" y="44"/>
                  </a:cubicBezTo>
                  <a:cubicBezTo>
                    <a:pt x="8" y="45"/>
                    <a:pt x="9" y="46"/>
                    <a:pt x="11" y="46"/>
                  </a:cubicBezTo>
                  <a:cubicBezTo>
                    <a:pt x="25" y="43"/>
                    <a:pt x="40" y="44"/>
                    <a:pt x="55" y="46"/>
                  </a:cubicBezTo>
                  <a:cubicBezTo>
                    <a:pt x="55" y="47"/>
                    <a:pt x="55" y="48"/>
                    <a:pt x="55" y="48"/>
                  </a:cubicBezTo>
                  <a:cubicBezTo>
                    <a:pt x="55" y="51"/>
                    <a:pt x="58" y="65"/>
                    <a:pt x="62" y="65"/>
                  </a:cubicBezTo>
                  <a:cubicBezTo>
                    <a:pt x="68" y="67"/>
                    <a:pt x="75" y="68"/>
                    <a:pt x="81" y="70"/>
                  </a:cubicBezTo>
                  <a:cubicBezTo>
                    <a:pt x="82" y="74"/>
                    <a:pt x="82" y="78"/>
                    <a:pt x="83" y="82"/>
                  </a:cubicBezTo>
                  <a:cubicBezTo>
                    <a:pt x="83" y="82"/>
                    <a:pt x="83" y="82"/>
                    <a:pt x="83" y="82"/>
                  </a:cubicBezTo>
                  <a:cubicBezTo>
                    <a:pt x="81" y="82"/>
                    <a:pt x="80" y="84"/>
                    <a:pt x="80" y="85"/>
                  </a:cubicBezTo>
                  <a:cubicBezTo>
                    <a:pt x="80" y="85"/>
                    <a:pt x="80" y="85"/>
                    <a:pt x="80" y="85"/>
                  </a:cubicBezTo>
                  <a:cubicBezTo>
                    <a:pt x="76" y="90"/>
                    <a:pt x="81" y="98"/>
                    <a:pt x="85" y="103"/>
                  </a:cubicBezTo>
                  <a:cubicBezTo>
                    <a:pt x="85" y="104"/>
                    <a:pt x="86" y="104"/>
                    <a:pt x="87" y="103"/>
                  </a:cubicBezTo>
                  <a:cubicBezTo>
                    <a:pt x="88" y="104"/>
                    <a:pt x="89" y="103"/>
                    <a:pt x="90" y="102"/>
                  </a:cubicBezTo>
                  <a:cubicBezTo>
                    <a:pt x="90" y="102"/>
                    <a:pt x="90" y="102"/>
                    <a:pt x="90" y="102"/>
                  </a:cubicBezTo>
                  <a:cubicBezTo>
                    <a:pt x="91" y="102"/>
                    <a:pt x="91" y="102"/>
                    <a:pt x="91" y="102"/>
                  </a:cubicBezTo>
                  <a:cubicBezTo>
                    <a:pt x="91" y="102"/>
                    <a:pt x="91" y="102"/>
                    <a:pt x="91" y="102"/>
                  </a:cubicBezTo>
                  <a:cubicBezTo>
                    <a:pt x="91" y="102"/>
                    <a:pt x="91" y="102"/>
                    <a:pt x="91" y="102"/>
                  </a:cubicBezTo>
                  <a:cubicBezTo>
                    <a:pt x="91" y="102"/>
                    <a:pt x="91" y="102"/>
                    <a:pt x="91" y="102"/>
                  </a:cubicBezTo>
                  <a:cubicBezTo>
                    <a:pt x="92" y="102"/>
                    <a:pt x="93" y="102"/>
                    <a:pt x="93" y="102"/>
                  </a:cubicBezTo>
                  <a:cubicBezTo>
                    <a:pt x="95" y="103"/>
                    <a:pt x="97" y="102"/>
                    <a:pt x="97" y="100"/>
                  </a:cubicBezTo>
                  <a:cubicBezTo>
                    <a:pt x="97" y="95"/>
                    <a:pt x="94" y="90"/>
                    <a:pt x="93" y="85"/>
                  </a:cubicBezTo>
                  <a:cubicBezTo>
                    <a:pt x="92" y="84"/>
                    <a:pt x="92" y="84"/>
                    <a:pt x="91" y="84"/>
                  </a:cubicBezTo>
                  <a:cubicBezTo>
                    <a:pt x="90" y="84"/>
                    <a:pt x="89" y="84"/>
                    <a:pt x="88" y="84"/>
                  </a:cubicBezTo>
                  <a:cubicBezTo>
                    <a:pt x="87" y="80"/>
                    <a:pt x="86" y="75"/>
                    <a:pt x="86" y="71"/>
                  </a:cubicBezTo>
                  <a:cubicBezTo>
                    <a:pt x="92" y="73"/>
                    <a:pt x="97" y="74"/>
                    <a:pt x="103" y="75"/>
                  </a:cubicBezTo>
                  <a:cubicBezTo>
                    <a:pt x="128" y="82"/>
                    <a:pt x="151" y="82"/>
                    <a:pt x="175" y="72"/>
                  </a:cubicBezTo>
                  <a:cubicBezTo>
                    <a:pt x="175" y="72"/>
                    <a:pt x="175" y="72"/>
                    <a:pt x="175" y="72"/>
                  </a:cubicBezTo>
                  <a:cubicBezTo>
                    <a:pt x="176" y="75"/>
                    <a:pt x="180" y="74"/>
                    <a:pt x="179" y="71"/>
                  </a:cubicBezTo>
                  <a:cubicBezTo>
                    <a:pt x="177" y="68"/>
                    <a:pt x="178" y="63"/>
                    <a:pt x="178" y="59"/>
                  </a:cubicBezTo>
                  <a:cubicBezTo>
                    <a:pt x="178" y="56"/>
                    <a:pt x="179" y="53"/>
                    <a:pt x="179" y="49"/>
                  </a:cubicBezTo>
                  <a:cubicBezTo>
                    <a:pt x="179" y="49"/>
                    <a:pt x="179" y="48"/>
                    <a:pt x="178" y="48"/>
                  </a:cubicBezTo>
                  <a:cubicBezTo>
                    <a:pt x="203" y="38"/>
                    <a:pt x="227" y="29"/>
                    <a:pt x="252" y="20"/>
                  </a:cubicBezTo>
                  <a:cubicBezTo>
                    <a:pt x="252" y="20"/>
                    <a:pt x="252" y="20"/>
                    <a:pt x="252" y="20"/>
                  </a:cubicBezTo>
                  <a:cubicBezTo>
                    <a:pt x="254" y="20"/>
                    <a:pt x="254" y="18"/>
                    <a:pt x="253" y="17"/>
                  </a:cubicBezTo>
                  <a:close/>
                  <a:moveTo>
                    <a:pt x="81" y="65"/>
                  </a:moveTo>
                  <a:cubicBezTo>
                    <a:pt x="78" y="65"/>
                    <a:pt x="76" y="64"/>
                    <a:pt x="74" y="63"/>
                  </a:cubicBezTo>
                  <a:cubicBezTo>
                    <a:pt x="69" y="62"/>
                    <a:pt x="65" y="63"/>
                    <a:pt x="63" y="58"/>
                  </a:cubicBezTo>
                  <a:cubicBezTo>
                    <a:pt x="61" y="55"/>
                    <a:pt x="59" y="51"/>
                    <a:pt x="59" y="47"/>
                  </a:cubicBezTo>
                  <a:cubicBezTo>
                    <a:pt x="59" y="47"/>
                    <a:pt x="59" y="47"/>
                    <a:pt x="59" y="47"/>
                  </a:cubicBezTo>
                  <a:cubicBezTo>
                    <a:pt x="66" y="49"/>
                    <a:pt x="74" y="50"/>
                    <a:pt x="81" y="52"/>
                  </a:cubicBezTo>
                  <a:cubicBezTo>
                    <a:pt x="81" y="57"/>
                    <a:pt x="81" y="61"/>
                    <a:pt x="81" y="65"/>
                  </a:cubicBezTo>
                  <a:close/>
                  <a:moveTo>
                    <a:pt x="174" y="60"/>
                  </a:moveTo>
                  <a:cubicBezTo>
                    <a:pt x="174" y="63"/>
                    <a:pt x="174" y="66"/>
                    <a:pt x="174" y="68"/>
                  </a:cubicBezTo>
                  <a:cubicBezTo>
                    <a:pt x="174" y="68"/>
                    <a:pt x="173" y="68"/>
                    <a:pt x="173" y="68"/>
                  </a:cubicBezTo>
                  <a:cubicBezTo>
                    <a:pt x="150" y="78"/>
                    <a:pt x="128" y="77"/>
                    <a:pt x="104" y="71"/>
                  </a:cubicBezTo>
                  <a:cubicBezTo>
                    <a:pt x="98" y="70"/>
                    <a:pt x="92" y="68"/>
                    <a:pt x="86" y="67"/>
                  </a:cubicBezTo>
                  <a:cubicBezTo>
                    <a:pt x="86" y="62"/>
                    <a:pt x="85" y="58"/>
                    <a:pt x="86" y="54"/>
                  </a:cubicBezTo>
                  <a:cubicBezTo>
                    <a:pt x="102" y="58"/>
                    <a:pt x="119" y="63"/>
                    <a:pt x="135" y="67"/>
                  </a:cubicBezTo>
                  <a:cubicBezTo>
                    <a:pt x="137" y="67"/>
                    <a:pt x="138" y="65"/>
                    <a:pt x="138" y="63"/>
                  </a:cubicBezTo>
                  <a:cubicBezTo>
                    <a:pt x="150" y="59"/>
                    <a:pt x="162" y="54"/>
                    <a:pt x="175" y="49"/>
                  </a:cubicBezTo>
                  <a:cubicBezTo>
                    <a:pt x="175" y="53"/>
                    <a:pt x="174" y="57"/>
                    <a:pt x="174" y="60"/>
                  </a:cubicBezTo>
                  <a:close/>
                  <a:moveTo>
                    <a:pt x="131" y="61"/>
                  </a:moveTo>
                  <a:cubicBezTo>
                    <a:pt x="131" y="61"/>
                    <a:pt x="131" y="61"/>
                    <a:pt x="131" y="61"/>
                  </a:cubicBezTo>
                  <a:cubicBezTo>
                    <a:pt x="116" y="58"/>
                    <a:pt x="101" y="53"/>
                    <a:pt x="86" y="49"/>
                  </a:cubicBezTo>
                  <a:cubicBezTo>
                    <a:pt x="86" y="41"/>
                    <a:pt x="89" y="35"/>
                    <a:pt x="98" y="32"/>
                  </a:cubicBezTo>
                  <a:cubicBezTo>
                    <a:pt x="103" y="30"/>
                    <a:pt x="109" y="28"/>
                    <a:pt x="115" y="27"/>
                  </a:cubicBezTo>
                  <a:cubicBezTo>
                    <a:pt x="117" y="27"/>
                    <a:pt x="117" y="23"/>
                    <a:pt x="115" y="23"/>
                  </a:cubicBezTo>
                  <a:cubicBezTo>
                    <a:pt x="101" y="24"/>
                    <a:pt x="86" y="29"/>
                    <a:pt x="82" y="43"/>
                  </a:cubicBezTo>
                  <a:cubicBezTo>
                    <a:pt x="82" y="45"/>
                    <a:pt x="82" y="46"/>
                    <a:pt x="82" y="48"/>
                  </a:cubicBezTo>
                  <a:cubicBezTo>
                    <a:pt x="59" y="42"/>
                    <a:pt x="37" y="38"/>
                    <a:pt x="15" y="41"/>
                  </a:cubicBezTo>
                  <a:cubicBezTo>
                    <a:pt x="42" y="29"/>
                    <a:pt x="69" y="18"/>
                    <a:pt x="96" y="7"/>
                  </a:cubicBezTo>
                  <a:cubicBezTo>
                    <a:pt x="97" y="7"/>
                    <a:pt x="97" y="8"/>
                    <a:pt x="98" y="7"/>
                  </a:cubicBezTo>
                  <a:cubicBezTo>
                    <a:pt x="122" y="5"/>
                    <a:pt x="145" y="14"/>
                    <a:pt x="169" y="16"/>
                  </a:cubicBezTo>
                  <a:cubicBezTo>
                    <a:pt x="193" y="19"/>
                    <a:pt x="216" y="20"/>
                    <a:pt x="240" y="20"/>
                  </a:cubicBezTo>
                  <a:cubicBezTo>
                    <a:pt x="203" y="33"/>
                    <a:pt x="167" y="48"/>
                    <a:pt x="131" y="61"/>
                  </a:cubicBezTo>
                  <a:close/>
                </a:path>
              </a:pathLst>
            </a:custGeom>
            <a:solidFill>
              <a:srgbClr val="5B5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grpSp>
      <p:pic>
        <p:nvPicPr>
          <p:cNvPr id="6" name="Picture 5"/>
          <p:cNvPicPr>
            <a:picLocks noChangeAspect="1"/>
          </p:cNvPicPr>
          <p:nvPr/>
        </p:nvPicPr>
        <p:blipFill rotWithShape="1">
          <a:blip r:embed="rId5"/>
          <a:srcRect t="19087" b="15753"/>
          <a:stretch/>
        </p:blipFill>
        <p:spPr>
          <a:xfrm>
            <a:off x="5781596" y="2615313"/>
            <a:ext cx="6096528" cy="3972560"/>
          </a:xfrm>
          <a:prstGeom prst="rect">
            <a:avLst/>
          </a:prstGeom>
        </p:spPr>
      </p:pic>
      <p:pic>
        <p:nvPicPr>
          <p:cNvPr id="2" name="Picture 1"/>
          <p:cNvPicPr>
            <a:picLocks noChangeAspect="1"/>
          </p:cNvPicPr>
          <p:nvPr/>
        </p:nvPicPr>
        <p:blipFill>
          <a:blip r:embed="rId6"/>
          <a:stretch>
            <a:fillRect/>
          </a:stretch>
        </p:blipFill>
        <p:spPr>
          <a:xfrm>
            <a:off x="953869" y="1012191"/>
            <a:ext cx="9772735" cy="2225233"/>
          </a:xfrm>
          <a:prstGeom prst="rect">
            <a:avLst/>
          </a:prstGeom>
        </p:spPr>
      </p:pic>
    </p:spTree>
    <p:custDataLst>
      <p:tags r:id="rId1"/>
    </p:custDataLst>
    <p:extLst>
      <p:ext uri="{BB962C8B-B14F-4D97-AF65-F5344CB8AC3E}">
        <p14:creationId xmlns:p14="http://schemas.microsoft.com/office/powerpoint/2010/main" val="2355389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7"/>
                                        </p:tgtEl>
                                        <p:attrNameLst>
                                          <p:attrName>style.visibility</p:attrName>
                                        </p:attrNameLst>
                                      </p:cBhvr>
                                      <p:to>
                                        <p:strVal val="visible"/>
                                      </p:to>
                                    </p:set>
                                    <p:anim calcmode="lin" valueType="num">
                                      <p:cBhvr additive="base">
                                        <p:cTn id="11" dur="500" fill="hold"/>
                                        <p:tgtEl>
                                          <p:spTgt spid="127"/>
                                        </p:tgtEl>
                                        <p:attrNameLst>
                                          <p:attrName>ppt_x</p:attrName>
                                        </p:attrNameLst>
                                      </p:cBhvr>
                                      <p:tavLst>
                                        <p:tav tm="0">
                                          <p:val>
                                            <p:strVal val="#ppt_x"/>
                                          </p:val>
                                        </p:tav>
                                        <p:tav tm="100000">
                                          <p:val>
                                            <p:strVal val="#ppt_x"/>
                                          </p:val>
                                        </p:tav>
                                      </p:tavLst>
                                    </p:anim>
                                    <p:anim calcmode="lin" valueType="num">
                                      <p:cBhvr additive="base">
                                        <p:cTn id="12" dur="500" fill="hold"/>
                                        <p:tgtEl>
                                          <p:spTgt spid="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3"/>
                                        </p:tgtEl>
                                        <p:attrNameLst>
                                          <p:attrName>style.visibility</p:attrName>
                                        </p:attrNameLst>
                                      </p:cBhvr>
                                      <p:to>
                                        <p:strVal val="visible"/>
                                      </p:to>
                                    </p:set>
                                    <p:anim calcmode="lin" valueType="num">
                                      <p:cBhvr additive="base">
                                        <p:cTn id="19" dur="500" fill="hold"/>
                                        <p:tgtEl>
                                          <p:spTgt spid="123"/>
                                        </p:tgtEl>
                                        <p:attrNameLst>
                                          <p:attrName>ppt_x</p:attrName>
                                        </p:attrNameLst>
                                      </p:cBhvr>
                                      <p:tavLst>
                                        <p:tav tm="0">
                                          <p:val>
                                            <p:strVal val="#ppt_x"/>
                                          </p:val>
                                        </p:tav>
                                        <p:tav tm="100000">
                                          <p:val>
                                            <p:strVal val="#ppt_x"/>
                                          </p:val>
                                        </p:tav>
                                      </p:tavLst>
                                    </p:anim>
                                    <p:anim calcmode="lin" valueType="num">
                                      <p:cBhvr additive="base">
                                        <p:cTn id="20" dur="500" fill="hold"/>
                                        <p:tgtEl>
                                          <p:spTgt spid="12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圆角矩形 15"/>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sp>
        <p:nvSpPr>
          <p:cNvPr id="2" name="TextBox 1"/>
          <p:cNvSpPr txBox="1"/>
          <p:nvPr/>
        </p:nvSpPr>
        <p:spPr>
          <a:xfrm>
            <a:off x="713194" y="1491279"/>
            <a:ext cx="4429760" cy="4154984"/>
          </a:xfrm>
          <a:prstGeom prst="rect">
            <a:avLst/>
          </a:prstGeom>
          <a:noFill/>
        </p:spPr>
        <p:txBody>
          <a:bodyPr wrap="square" rtlCol="0">
            <a:spAutoFit/>
          </a:bodyPr>
          <a:lstStyle/>
          <a:p>
            <a:pPr lvl="0"/>
            <a:r>
              <a:rPr lang="en-US" altLang="zh-CN" sz="4400" b="1" spc="300" dirty="0">
                <a:solidFill>
                  <a:srgbClr val="002060"/>
                </a:solidFill>
                <a:latin typeface="+mj-lt"/>
                <a:ea typeface="字魂36号-正文宋楷" panose="02000000000000000000" charset="-122"/>
                <a:sym typeface="+mn-ea"/>
              </a:rPr>
              <a:t>1. </a:t>
            </a:r>
            <a:r>
              <a:rPr lang="en-US" altLang="zh-CN" sz="4400" b="1" spc="300" dirty="0" err="1">
                <a:solidFill>
                  <a:srgbClr val="002060"/>
                </a:solidFill>
                <a:latin typeface="+mj-lt"/>
                <a:ea typeface="字魂36号-正文宋楷" panose="02000000000000000000" charset="-122"/>
                <a:sym typeface="+mn-ea"/>
              </a:rPr>
              <a:t>Đọc</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lời</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tranh</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luận</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của</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các</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bạn</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trong</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tranh</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và</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phát</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biểu</a:t>
            </a:r>
            <a:r>
              <a:rPr lang="en-US" altLang="zh-CN" sz="4400" b="1" spc="300" dirty="0">
                <a:solidFill>
                  <a:srgbClr val="002060"/>
                </a:solidFill>
                <a:latin typeface="+mj-lt"/>
                <a:ea typeface="字魂36号-正文宋楷" panose="02000000000000000000" charset="-122"/>
                <a:sym typeface="+mn-ea"/>
              </a:rPr>
              <a:t> ý </a:t>
            </a:r>
            <a:r>
              <a:rPr lang="en-US" altLang="zh-CN" sz="4400" b="1" spc="300" dirty="0" err="1">
                <a:solidFill>
                  <a:srgbClr val="002060"/>
                </a:solidFill>
                <a:latin typeface="+mj-lt"/>
                <a:ea typeface="字魂36号-正文宋楷" panose="02000000000000000000" charset="-122"/>
                <a:sym typeface="+mn-ea"/>
              </a:rPr>
              <a:t>kiến</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của</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em</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về</a:t>
            </a:r>
            <a:r>
              <a:rPr lang="en-US" altLang="zh-CN" sz="4400" b="1" spc="300" dirty="0">
                <a:solidFill>
                  <a:srgbClr val="002060"/>
                </a:solidFill>
                <a:latin typeface="+mj-lt"/>
                <a:ea typeface="字魂36号-正文宋楷" panose="02000000000000000000" charset="-122"/>
                <a:sym typeface="+mn-ea"/>
              </a:rPr>
              <a:t> </a:t>
            </a:r>
            <a:r>
              <a:rPr lang="en-US" altLang="zh-CN" sz="4400" b="1" spc="300" dirty="0" err="1">
                <a:solidFill>
                  <a:srgbClr val="002060"/>
                </a:solidFill>
                <a:latin typeface="+mj-lt"/>
                <a:ea typeface="字魂36号-正文宋楷" panose="02000000000000000000" charset="-122"/>
                <a:sym typeface="+mn-ea"/>
              </a:rPr>
              <a:t>thỏ</a:t>
            </a:r>
            <a:r>
              <a:rPr lang="en-US" altLang="zh-CN" sz="4400" b="1" spc="300" dirty="0">
                <a:solidFill>
                  <a:srgbClr val="002060"/>
                </a:solidFill>
                <a:latin typeface="+mj-lt"/>
                <a:ea typeface="字魂36号-正文宋楷" panose="02000000000000000000" charset="-122"/>
                <a:sym typeface="+mn-ea"/>
              </a:rPr>
              <a:t> con</a:t>
            </a:r>
            <a:r>
              <a:rPr lang="en-US" altLang="zh-CN" sz="4400" b="1" spc="300" dirty="0" smtClean="0">
                <a:solidFill>
                  <a:srgbClr val="002060"/>
                </a:solidFill>
                <a:ea typeface="字魂36号-正文宋楷" panose="02000000000000000000" charset="-122"/>
                <a:sym typeface="+mn-ea"/>
              </a:rPr>
              <a:t>.</a:t>
            </a:r>
            <a:endParaRPr lang="zh-CN" altLang="en-US" sz="4400" b="1" spc="300" dirty="0">
              <a:solidFill>
                <a:srgbClr val="002060"/>
              </a:solidFill>
              <a:ea typeface="字魂36号-正文宋楷" panose="02000000000000000000" charset="-122"/>
              <a:sym typeface="+mn-ea"/>
            </a:endParaRPr>
          </a:p>
        </p:txBody>
      </p:sp>
      <p:grpSp>
        <p:nvGrpSpPr>
          <p:cNvPr id="4" name="Group 3"/>
          <p:cNvGrpSpPr/>
          <p:nvPr/>
        </p:nvGrpSpPr>
        <p:grpSpPr>
          <a:xfrm>
            <a:off x="5142954" y="518477"/>
            <a:ext cx="7453855" cy="5534660"/>
            <a:chOff x="3451819" y="2195059"/>
            <a:chExt cx="5922276" cy="4264161"/>
          </a:xfrm>
        </p:grpSpPr>
        <p:pic>
          <p:nvPicPr>
            <p:cNvPr id="13"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3" name="Picture 2"/>
            <p:cNvPicPr>
              <a:picLocks noChangeAspect="1"/>
            </p:cNvPicPr>
            <p:nvPr/>
          </p:nvPicPr>
          <p:blipFill>
            <a:blip r:embed="rId4"/>
            <a:stretch>
              <a:fillRect/>
            </a:stretch>
          </p:blipFill>
          <p:spPr>
            <a:xfrm rot="21184294">
              <a:off x="3823667" y="2853905"/>
              <a:ext cx="4331253" cy="2865186"/>
            </a:xfrm>
            <a:prstGeom prst="rect">
              <a:avLst/>
            </a:prstGeom>
          </p:spPr>
        </p:pic>
      </p:grpSp>
    </p:spTree>
    <p:extLst>
      <p:ext uri="{BB962C8B-B14F-4D97-AF65-F5344CB8AC3E}">
        <p14:creationId xmlns:p14="http://schemas.microsoft.com/office/powerpoint/2010/main" val="165990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5627145" y="1123950"/>
            <a:ext cx="7453855" cy="5534660"/>
            <a:chOff x="3451819" y="2195059"/>
            <a:chExt cx="5922276" cy="4264161"/>
          </a:xfrm>
        </p:grpSpPr>
        <p:pic>
          <p:nvPicPr>
            <p:cNvPr id="4"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5" name="Picture 4"/>
            <p:cNvPicPr>
              <a:picLocks noChangeAspect="1"/>
            </p:cNvPicPr>
            <p:nvPr/>
          </p:nvPicPr>
          <p:blipFill>
            <a:blip r:embed="rId4"/>
            <a:stretch>
              <a:fillRect/>
            </a:stretch>
          </p:blipFill>
          <p:spPr>
            <a:xfrm rot="21184294">
              <a:off x="3823667" y="2853905"/>
              <a:ext cx="4331253" cy="2865186"/>
            </a:xfrm>
            <a:prstGeom prst="rect">
              <a:avLst/>
            </a:prstGeom>
          </p:spPr>
        </p:pic>
      </p:grpSp>
      <p:grpSp>
        <p:nvGrpSpPr>
          <p:cNvPr id="6" name="Group 5"/>
          <p:cNvGrpSpPr/>
          <p:nvPr/>
        </p:nvGrpSpPr>
        <p:grpSpPr>
          <a:xfrm>
            <a:off x="161267" y="468540"/>
            <a:ext cx="6349999" cy="6389460"/>
            <a:chOff x="111761" y="468540"/>
            <a:chExt cx="6349999" cy="6389460"/>
          </a:xfrm>
        </p:grpSpPr>
        <p:sp>
          <p:nvSpPr>
            <p:cNvPr id="2" name="TextBox 1"/>
            <p:cNvSpPr txBox="1"/>
            <p:nvPr/>
          </p:nvSpPr>
          <p:spPr>
            <a:xfrm>
              <a:off x="629031" y="468540"/>
              <a:ext cx="5832729" cy="3092172"/>
            </a:xfrm>
            <a:prstGeom prst="cloudCallout">
              <a:avLst>
                <a:gd name="adj1" fmla="val -37336"/>
                <a:gd name="adj2" fmla="val 12456"/>
              </a:avLst>
            </a:prstGeom>
            <a:solidFill>
              <a:schemeClr val="accent4">
                <a:lumMod val="20000"/>
                <a:lumOff val="80000"/>
              </a:schemeClr>
            </a:solidFill>
          </p:spPr>
          <p:txBody>
            <a:bodyPr wrap="square" lIns="0" tIns="0" rIns="0" bIns="0" rtlCol="0">
              <a:spAutoFit/>
            </a:bodyPr>
            <a:lstStyle/>
            <a:p>
              <a:pPr algn="ctr"/>
              <a:r>
                <a:rPr lang="en-US" sz="4400" dirty="0" err="1" smtClean="0">
                  <a:solidFill>
                    <a:schemeClr val="accent4">
                      <a:lumMod val="50000"/>
                    </a:schemeClr>
                  </a:solidFill>
                  <a:latin typeface="Calibri" panose="020F0502020204030204" pitchFamily="34" charset="0"/>
                  <a:cs typeface="Calibri" panose="020F0502020204030204" pitchFamily="34" charset="0"/>
                </a:rPr>
                <a:t>Bạn</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nào</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khen</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thỏ</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về</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hình</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thức</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bên</a:t>
              </a:r>
              <a:r>
                <a:rPr lang="en-US" sz="4400" dirty="0" smtClean="0">
                  <a:solidFill>
                    <a:schemeClr val="accent4">
                      <a:lumMod val="50000"/>
                    </a:schemeClr>
                  </a:solidFill>
                  <a:latin typeface="Calibri" panose="020F0502020204030204" pitchFamily="34" charset="0"/>
                  <a:cs typeface="Calibri" panose="020F0502020204030204" pitchFamily="34" charset="0"/>
                </a:rPr>
                <a:t> </a:t>
              </a:r>
              <a:r>
                <a:rPr lang="en-US" sz="4400" dirty="0" err="1" smtClean="0">
                  <a:solidFill>
                    <a:schemeClr val="accent4">
                      <a:lumMod val="50000"/>
                    </a:schemeClr>
                  </a:solidFill>
                  <a:latin typeface="Calibri" panose="020F0502020204030204" pitchFamily="34" charset="0"/>
                  <a:cs typeface="Calibri" panose="020F0502020204030204" pitchFamily="34" charset="0"/>
                </a:rPr>
                <a:t>ngoài</a:t>
              </a:r>
              <a:r>
                <a:rPr lang="en-US" sz="4400" dirty="0" smtClean="0">
                  <a:solidFill>
                    <a:schemeClr val="accent4">
                      <a:lumMod val="50000"/>
                    </a:schemeClr>
                  </a:solidFill>
                  <a:latin typeface="Calibri" panose="020F0502020204030204" pitchFamily="34" charset="0"/>
                  <a:cs typeface="Calibri" panose="020F0502020204030204" pitchFamily="34" charset="0"/>
                </a:rPr>
                <a:t>?</a:t>
              </a:r>
              <a:endParaRPr lang="en-US" sz="4400" dirty="0">
                <a:solidFill>
                  <a:schemeClr val="accent4">
                    <a:lumMod val="50000"/>
                  </a:schemeClr>
                </a:solidFill>
                <a:latin typeface="Calibri" panose="020F0502020204030204" pitchFamily="34" charset="0"/>
                <a:cs typeface="Calibri" panose="020F0502020204030204" pitchFamily="34" charset="0"/>
              </a:endParaRPr>
            </a:p>
          </p:txBody>
        </p:sp>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1" y="2584703"/>
              <a:ext cx="2206246" cy="4273297"/>
            </a:xfrm>
            <a:prstGeom prst="rect">
              <a:avLst/>
            </a:prstGeom>
          </p:spPr>
        </p:pic>
      </p:grpSp>
    </p:spTree>
    <p:extLst>
      <p:ext uri="{BB962C8B-B14F-4D97-AF65-F5344CB8AC3E}">
        <p14:creationId xmlns:p14="http://schemas.microsoft.com/office/powerpoint/2010/main" val="230574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5627145" y="1123950"/>
            <a:ext cx="7453855" cy="5534660"/>
            <a:chOff x="3451819" y="2195059"/>
            <a:chExt cx="5922276" cy="4264161"/>
          </a:xfrm>
        </p:grpSpPr>
        <p:pic>
          <p:nvPicPr>
            <p:cNvPr id="4"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5" name="Picture 4"/>
            <p:cNvPicPr>
              <a:picLocks noChangeAspect="1"/>
            </p:cNvPicPr>
            <p:nvPr/>
          </p:nvPicPr>
          <p:blipFill>
            <a:blip r:embed="rId4"/>
            <a:stretch>
              <a:fillRect/>
            </a:stretch>
          </p:blipFill>
          <p:spPr>
            <a:xfrm rot="21184294">
              <a:off x="3823667" y="2853905"/>
              <a:ext cx="4331253" cy="2865186"/>
            </a:xfrm>
            <a:prstGeom prst="rect">
              <a:avLst/>
            </a:prstGeom>
          </p:spPr>
        </p:pic>
      </p:grpSp>
      <p:grpSp>
        <p:nvGrpSpPr>
          <p:cNvPr id="6" name="Group 5"/>
          <p:cNvGrpSpPr/>
          <p:nvPr/>
        </p:nvGrpSpPr>
        <p:grpSpPr>
          <a:xfrm>
            <a:off x="161267" y="468540"/>
            <a:ext cx="6349999" cy="6389460"/>
            <a:chOff x="111761" y="468540"/>
            <a:chExt cx="6349999" cy="6389460"/>
          </a:xfrm>
        </p:grpSpPr>
        <p:sp>
          <p:nvSpPr>
            <p:cNvPr id="2" name="TextBox 1"/>
            <p:cNvSpPr txBox="1"/>
            <p:nvPr/>
          </p:nvSpPr>
          <p:spPr>
            <a:xfrm>
              <a:off x="629031" y="468540"/>
              <a:ext cx="5832729" cy="3092172"/>
            </a:xfrm>
            <a:prstGeom prst="cloudCallout">
              <a:avLst>
                <a:gd name="adj1" fmla="val -37336"/>
                <a:gd name="adj2" fmla="val 12456"/>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Bạn</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nào</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khen</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thỏ</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về</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cách</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nói</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năng</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a:t>
              </a:r>
            </a:p>
          </p:txBody>
        </p:sp>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1" y="2584703"/>
              <a:ext cx="2206246" cy="4273297"/>
            </a:xfrm>
            <a:prstGeom prst="rect">
              <a:avLst/>
            </a:prstGeom>
          </p:spPr>
        </p:pic>
      </p:grpSp>
    </p:spTree>
    <p:extLst>
      <p:ext uri="{BB962C8B-B14F-4D97-AF65-F5344CB8AC3E}">
        <p14:creationId xmlns:p14="http://schemas.microsoft.com/office/powerpoint/2010/main" val="125725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5627145" y="1123950"/>
            <a:ext cx="7453855" cy="5534660"/>
            <a:chOff x="3451819" y="2195059"/>
            <a:chExt cx="5922276" cy="4264161"/>
          </a:xfrm>
        </p:grpSpPr>
        <p:pic>
          <p:nvPicPr>
            <p:cNvPr id="4" name="图片 12"/>
            <p:cNvPicPr>
              <a:picLocks noChangeAspect="1"/>
            </p:cNvPicPr>
            <p:nvPr/>
          </p:nvPicPr>
          <p:blipFill>
            <a:blip r:embed="rId3" cstate="email"/>
            <a:stretch>
              <a:fillRect/>
            </a:stretch>
          </p:blipFill>
          <p:spPr>
            <a:xfrm>
              <a:off x="3451819" y="2195059"/>
              <a:ext cx="5922276" cy="4264161"/>
            </a:xfrm>
            <a:prstGeom prst="rect">
              <a:avLst/>
            </a:prstGeom>
          </p:spPr>
        </p:pic>
        <p:pic>
          <p:nvPicPr>
            <p:cNvPr id="5" name="Picture 4"/>
            <p:cNvPicPr>
              <a:picLocks noChangeAspect="1"/>
            </p:cNvPicPr>
            <p:nvPr/>
          </p:nvPicPr>
          <p:blipFill>
            <a:blip r:embed="rId4"/>
            <a:stretch>
              <a:fillRect/>
            </a:stretch>
          </p:blipFill>
          <p:spPr>
            <a:xfrm rot="21184294">
              <a:off x="3823667" y="2853905"/>
              <a:ext cx="4331253" cy="2865186"/>
            </a:xfrm>
            <a:prstGeom prst="rect">
              <a:avLst/>
            </a:prstGeom>
          </p:spPr>
        </p:pic>
      </p:grpSp>
      <p:grpSp>
        <p:nvGrpSpPr>
          <p:cNvPr id="6" name="Group 5"/>
          <p:cNvGrpSpPr/>
          <p:nvPr/>
        </p:nvGrpSpPr>
        <p:grpSpPr>
          <a:xfrm>
            <a:off x="161267" y="468540"/>
            <a:ext cx="6349999" cy="6389460"/>
            <a:chOff x="111761" y="468540"/>
            <a:chExt cx="6349999" cy="6389460"/>
          </a:xfrm>
        </p:grpSpPr>
        <p:sp>
          <p:nvSpPr>
            <p:cNvPr id="2" name="TextBox 1"/>
            <p:cNvSpPr txBox="1"/>
            <p:nvPr/>
          </p:nvSpPr>
          <p:spPr>
            <a:xfrm>
              <a:off x="629031" y="468540"/>
              <a:ext cx="5832729" cy="3092172"/>
            </a:xfrm>
            <a:prstGeom prst="cloudCallout">
              <a:avLst>
                <a:gd name="adj1" fmla="val -37336"/>
                <a:gd name="adj2" fmla="val 12456"/>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Bạn</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nào</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khen</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thỏ</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về</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việc</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làm</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tốt</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của</a:t>
              </a:r>
              <a:r>
                <a:rPr kumimoji="0" lang="en-US" sz="4400" b="0" i="0" u="none" strike="noStrike" kern="1200" cap="none" spc="0" normalizeH="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noProof="0" dirty="0" err="1"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thỏ</a:t>
              </a:r>
              <a:r>
                <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rPr>
                <a:t>?</a:t>
              </a:r>
            </a:p>
          </p:txBody>
        </p:sp>
        <p:pic>
          <p:nvPicPr>
            <p:cNvPr id="7"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61" y="2584703"/>
              <a:ext cx="2206246" cy="4273297"/>
            </a:xfrm>
            <a:prstGeom prst="rect">
              <a:avLst/>
            </a:prstGeom>
          </p:spPr>
        </p:pic>
      </p:grpSp>
    </p:spTree>
    <p:extLst>
      <p:ext uri="{BB962C8B-B14F-4D97-AF65-F5344CB8AC3E}">
        <p14:creationId xmlns:p14="http://schemas.microsoft.com/office/powerpoint/2010/main" val="2472956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 descr="d1326b36f9100fab517bafe16803a316"/>
          <p:cNvPicPr>
            <a:picLocks noChangeAspect="1"/>
          </p:cNvPicPr>
          <p:nvPr/>
        </p:nvPicPr>
        <p:blipFill>
          <a:blip r:embed="rId3" cstate="email"/>
          <a:stretch>
            <a:fillRect/>
          </a:stretch>
        </p:blipFill>
        <p:spPr>
          <a:xfrm>
            <a:off x="2526146" y="110984"/>
            <a:ext cx="7124468" cy="6573165"/>
          </a:xfrm>
          <a:prstGeom prst="rect">
            <a:avLst/>
          </a:prstGeom>
        </p:spPr>
      </p:pic>
      <p:sp>
        <p:nvSpPr>
          <p:cNvPr id="10" name="圆角矩形 9"/>
          <p:cNvSpPr/>
          <p:nvPr/>
        </p:nvSpPr>
        <p:spPr>
          <a:xfrm>
            <a:off x="518160" y="335915"/>
            <a:ext cx="11140440" cy="6123305"/>
          </a:xfrm>
          <a:prstGeom prst="roundRect">
            <a:avLst/>
          </a:prstGeom>
          <a:noFill/>
          <a:ln w="38100">
            <a:solidFill>
              <a:srgbClr val="37566A"/>
            </a:solidFill>
            <a:prstDash val="dashDot"/>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3" name="Group 2"/>
          <p:cNvGrpSpPr/>
          <p:nvPr/>
        </p:nvGrpSpPr>
        <p:grpSpPr>
          <a:xfrm>
            <a:off x="2406627" y="681900"/>
            <a:ext cx="7363506" cy="6114713"/>
            <a:chOff x="2357121" y="681900"/>
            <a:chExt cx="7363506" cy="6114713"/>
          </a:xfrm>
        </p:grpSpPr>
        <p:sp>
          <p:nvSpPr>
            <p:cNvPr id="4" name="TextBox 3"/>
            <p:cNvSpPr txBox="1"/>
            <p:nvPr/>
          </p:nvSpPr>
          <p:spPr>
            <a:xfrm>
              <a:off x="3321431" y="681900"/>
              <a:ext cx="6399196" cy="2061448"/>
            </a:xfrm>
            <a:prstGeom prst="cloudCallout">
              <a:avLst>
                <a:gd name="adj1" fmla="val -26885"/>
                <a:gd name="adj2" fmla="val 76035"/>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Nêu</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ý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kiến</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của</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em</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về</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a:t>
              </a:r>
              <a:r>
                <a:rPr lang="en-US" sz="4400" dirty="0" err="1" smtClean="0">
                  <a:solidFill>
                    <a:srgbClr val="FFC000">
                      <a:lumMod val="50000"/>
                    </a:srgbClr>
                  </a:solidFill>
                  <a:latin typeface="Calibri" panose="020F0502020204030204" pitchFamily="34" charset="0"/>
                  <a:ea typeface="微软雅黑"/>
                  <a:cs typeface="Calibri" panose="020F0502020204030204" pitchFamily="34" charset="0"/>
                </a:rPr>
                <a:t>thỏ</a:t>
              </a:r>
              <a:r>
                <a:rPr lang="en-US" sz="4400" dirty="0" smtClean="0">
                  <a:solidFill>
                    <a:srgbClr val="FFC000">
                      <a:lumMod val="50000"/>
                    </a:srgbClr>
                  </a:solidFill>
                  <a:latin typeface="Calibri" panose="020F0502020204030204" pitchFamily="34" charset="0"/>
                  <a:ea typeface="微软雅黑"/>
                  <a:cs typeface="Calibri" panose="020F0502020204030204" pitchFamily="34" charset="0"/>
                </a:rPr>
                <a:t> con</a:t>
              </a:r>
              <a:endParaRPr kumimoji="0" lang="en-US" sz="4400" b="0" i="0" u="none" strike="noStrike" kern="1200" cap="none" spc="0" normalizeH="0" baseline="0" noProof="0" dirty="0" smtClean="0">
                <a:ln>
                  <a:noFill/>
                </a:ln>
                <a:solidFill>
                  <a:srgbClr val="FFC000">
                    <a:lumMod val="50000"/>
                  </a:srgbClr>
                </a:solidFill>
                <a:effectLst/>
                <a:uLnTx/>
                <a:uFillTx/>
                <a:latin typeface="Calibri" panose="020F0502020204030204" pitchFamily="34" charset="0"/>
                <a:ea typeface="微软雅黑"/>
                <a:cs typeface="Calibri" panose="020F0502020204030204" pitchFamily="34" charset="0"/>
              </a:endParaRPr>
            </a:p>
          </p:txBody>
        </p:sp>
        <p:pic>
          <p:nvPicPr>
            <p:cNvPr id="5"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121" y="2523316"/>
              <a:ext cx="2206246" cy="4273297"/>
            </a:xfrm>
            <a:prstGeom prst="rect">
              <a:avLst/>
            </a:prstGeom>
          </p:spPr>
        </p:pic>
      </p:grpSp>
      <p:pic>
        <p:nvPicPr>
          <p:cNvPr id="7" name="图片 2" descr="2d7c762a64d7c0117f570a909f6651f0"/>
          <p:cNvPicPr>
            <a:picLocks noChangeAspect="1"/>
          </p:cNvPicPr>
          <p:nvPr/>
        </p:nvPicPr>
        <p:blipFill>
          <a:blip r:embed="rId5" cstate="email"/>
          <a:stretch>
            <a:fillRect/>
          </a:stretch>
        </p:blipFill>
        <p:spPr>
          <a:xfrm>
            <a:off x="9914093" y="5330134"/>
            <a:ext cx="2322195" cy="1640205"/>
          </a:xfrm>
          <a:prstGeom prst="rect">
            <a:avLst/>
          </a:prstGeom>
        </p:spPr>
      </p:pic>
    </p:spTree>
    <p:extLst>
      <p:ext uri="{BB962C8B-B14F-4D97-AF65-F5344CB8AC3E}">
        <p14:creationId xmlns:p14="http://schemas.microsoft.com/office/powerpoint/2010/main" val="3013690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284</Words>
  <Application>Microsoft Office PowerPoint</Application>
  <PresentationFormat>Custom</PresentationFormat>
  <Paragraphs>29</Paragraphs>
  <Slides>19</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黑体</vt:lpstr>
      <vt:lpstr>微软雅黑</vt:lpstr>
      <vt:lpstr>字魂36号-正文宋楷</vt:lpstr>
      <vt:lpstr>Calibri</vt:lpstr>
      <vt:lpstr>等线</vt:lpstr>
      <vt:lpstr>宋体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24</cp:revision>
  <dcterms:created xsi:type="dcterms:W3CDTF">2023-02-04T15:40:40Z</dcterms:created>
  <dcterms:modified xsi:type="dcterms:W3CDTF">2023-03-13T09:28:21Z</dcterms:modified>
</cp:coreProperties>
</file>